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8" r:id="rId5"/>
    <p:sldId id="655" r:id="rId6"/>
    <p:sldId id="657" r:id="rId7"/>
    <p:sldId id="709" r:id="rId8"/>
    <p:sldId id="613" r:id="rId9"/>
    <p:sldId id="616" r:id="rId10"/>
    <p:sldId id="592" r:id="rId11"/>
    <p:sldId id="708" r:id="rId12"/>
    <p:sldId id="707" r:id="rId13"/>
    <p:sldId id="600" r:id="rId14"/>
    <p:sldId id="717" r:id="rId15"/>
    <p:sldId id="718" r:id="rId16"/>
    <p:sldId id="720" r:id="rId17"/>
    <p:sldId id="721" r:id="rId18"/>
    <p:sldId id="602" r:id="rId19"/>
    <p:sldId id="716" r:id="rId20"/>
    <p:sldId id="605" r:id="rId21"/>
    <p:sldId id="715" r:id="rId22"/>
    <p:sldId id="706" r:id="rId23"/>
    <p:sldId id="712" r:id="rId24"/>
    <p:sldId id="713" r:id="rId25"/>
    <p:sldId id="714" r:id="rId26"/>
    <p:sldId id="710" r:id="rId27"/>
    <p:sldId id="610"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040"/>
    <a:srgbClr val="A2CD69"/>
    <a:srgbClr val="FFFFFF"/>
    <a:srgbClr val="B74919"/>
    <a:srgbClr val="002060"/>
    <a:srgbClr val="5B9BD5"/>
    <a:srgbClr val="26859D"/>
    <a:srgbClr val="42AFB6"/>
    <a:srgbClr val="2E6CA4"/>
    <a:srgbClr val="6E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B100A-A44B-4D05-9B51-FB197E2F747A}" v="5" dt="2020-03-11T20:10:03.826"/>
    <p1510:client id="{1D445AAF-636E-413A-811B-CB6EAB651D64}" v="520" dt="2020-03-11T19:16:29.855"/>
    <p1510:client id="{B2A3330E-95B9-4AD1-B54B-8ED847DFDE0F}" v="2283" dt="2020-03-11T19:17:24.560"/>
    <p1510:client id="{C60A4992-8F66-4C9B-8329-6D165390F93B}" v="6734" dt="2020-03-11T18:35:04.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52"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Rahul" userId="a261c7a4-6c08-4353-a267-7c4a6ced7dfc" providerId="ADAL" clId="{1D445AAF-636E-413A-811B-CB6EAB651D64}"/>
    <pc:docChg chg="undo redo custSel addSld delSld modSld sldOrd modMainMaster">
      <pc:chgData name="Raj, Rahul" userId="a261c7a4-6c08-4353-a267-7c4a6ced7dfc" providerId="ADAL" clId="{1D445AAF-636E-413A-811B-CB6EAB651D64}" dt="2020-03-11T19:16:29.855" v="479" actId="403"/>
      <pc:docMkLst>
        <pc:docMk/>
      </pc:docMkLst>
      <pc:sldChg chg="addSp delSp modSp">
        <pc:chgData name="Raj, Rahul" userId="a261c7a4-6c08-4353-a267-7c4a6ced7dfc" providerId="ADAL" clId="{1D445AAF-636E-413A-811B-CB6EAB651D64}" dt="2020-03-11T18:05:38.143" v="315" actId="1076"/>
        <pc:sldMkLst>
          <pc:docMk/>
          <pc:sldMk cId="3331458276" sldId="258"/>
        </pc:sldMkLst>
        <pc:spChg chg="add del mod">
          <ac:chgData name="Raj, Rahul" userId="a261c7a4-6c08-4353-a267-7c4a6ced7dfc" providerId="ADAL" clId="{1D445AAF-636E-413A-811B-CB6EAB651D64}" dt="2020-03-11T18:00:29.512" v="254" actId="478"/>
          <ac:spMkLst>
            <pc:docMk/>
            <pc:sldMk cId="3331458276" sldId="258"/>
            <ac:spMk id="2" creationId="{0EC6F9C4-618B-481E-AB68-38098DD56D0D}"/>
          </ac:spMkLst>
        </pc:spChg>
        <pc:spChg chg="mod">
          <ac:chgData name="Raj, Rahul" userId="a261c7a4-6c08-4353-a267-7c4a6ced7dfc" providerId="ADAL" clId="{1D445AAF-636E-413A-811B-CB6EAB651D64}" dt="2020-03-11T18:02:09.193" v="285" actId="1076"/>
          <ac:spMkLst>
            <pc:docMk/>
            <pc:sldMk cId="3331458276" sldId="258"/>
            <ac:spMk id="11" creationId="{CB9D84EF-607D-4E1A-9EF4-1D9EA47BD6A6}"/>
          </ac:spMkLst>
        </pc:spChg>
        <pc:grpChg chg="add mod">
          <ac:chgData name="Raj, Rahul" userId="a261c7a4-6c08-4353-a267-7c4a6ced7dfc" providerId="ADAL" clId="{1D445AAF-636E-413A-811B-CB6EAB651D64}" dt="2020-03-11T18:05:38.143" v="315" actId="1076"/>
          <ac:grpSpMkLst>
            <pc:docMk/>
            <pc:sldMk cId="3331458276" sldId="258"/>
            <ac:grpSpMk id="12" creationId="{151B713C-774C-412F-9804-6385686C93C1}"/>
          </ac:grpSpMkLst>
        </pc:grpChg>
        <pc:picChg chg="add mod ord">
          <ac:chgData name="Raj, Rahul" userId="a261c7a4-6c08-4353-a267-7c4a6ced7dfc" providerId="ADAL" clId="{1D445AAF-636E-413A-811B-CB6EAB651D64}" dt="2020-03-11T18:05:30.505" v="314" actId="164"/>
          <ac:picMkLst>
            <pc:docMk/>
            <pc:sldMk cId="3331458276" sldId="258"/>
            <ac:picMk id="3" creationId="{59E41A42-086D-4815-8C71-84DA2145BCC2}"/>
          </ac:picMkLst>
        </pc:picChg>
        <pc:picChg chg="add del mod">
          <ac:chgData name="Raj, Rahul" userId="a261c7a4-6c08-4353-a267-7c4a6ced7dfc" providerId="ADAL" clId="{1D445AAF-636E-413A-811B-CB6EAB651D64}" dt="2020-03-11T18:04:49.854" v="299" actId="478"/>
          <ac:picMkLst>
            <pc:docMk/>
            <pc:sldMk cId="3331458276" sldId="258"/>
            <ac:picMk id="4" creationId="{229E505E-BB21-4683-A1F4-B2F65841123D}"/>
          </ac:picMkLst>
        </pc:picChg>
        <pc:picChg chg="add mod">
          <ac:chgData name="Raj, Rahul" userId="a261c7a4-6c08-4353-a267-7c4a6ced7dfc" providerId="ADAL" clId="{1D445AAF-636E-413A-811B-CB6EAB651D64}" dt="2020-03-11T18:05:30.505" v="314" actId="164"/>
          <ac:picMkLst>
            <pc:docMk/>
            <pc:sldMk cId="3331458276" sldId="258"/>
            <ac:picMk id="7" creationId="{E3099D85-B951-4C94-BE51-39D948FCD88A}"/>
          </ac:picMkLst>
        </pc:picChg>
        <pc:picChg chg="del">
          <ac:chgData name="Raj, Rahul" userId="a261c7a4-6c08-4353-a267-7c4a6ced7dfc" providerId="ADAL" clId="{1D445AAF-636E-413A-811B-CB6EAB651D64}" dt="2020-03-11T17:19:47.416" v="79" actId="478"/>
          <ac:picMkLst>
            <pc:docMk/>
            <pc:sldMk cId="3331458276" sldId="258"/>
            <ac:picMk id="14" creationId="{9C3DA42E-7B8A-4C3D-A619-E3950664E655}"/>
          </ac:picMkLst>
        </pc:picChg>
      </pc:sldChg>
      <pc:sldChg chg="del">
        <pc:chgData name="Raj, Rahul" userId="a261c7a4-6c08-4353-a267-7c4a6ced7dfc" providerId="ADAL" clId="{1D445AAF-636E-413A-811B-CB6EAB651D64}" dt="2020-03-11T16:54:58.767" v="18" actId="47"/>
        <pc:sldMkLst>
          <pc:docMk/>
          <pc:sldMk cId="3098283039" sldId="295"/>
        </pc:sldMkLst>
      </pc:sldChg>
      <pc:sldChg chg="del">
        <pc:chgData name="Raj, Rahul" userId="a261c7a4-6c08-4353-a267-7c4a6ced7dfc" providerId="ADAL" clId="{1D445AAF-636E-413A-811B-CB6EAB651D64}" dt="2020-03-11T17:17:31.554" v="65" actId="47"/>
        <pc:sldMkLst>
          <pc:docMk/>
          <pc:sldMk cId="2915850194" sldId="296"/>
        </pc:sldMkLst>
      </pc:sldChg>
      <pc:sldChg chg="del">
        <pc:chgData name="Raj, Rahul" userId="a261c7a4-6c08-4353-a267-7c4a6ced7dfc" providerId="ADAL" clId="{1D445AAF-636E-413A-811B-CB6EAB651D64}" dt="2020-03-11T16:53:00.888" v="4" actId="47"/>
        <pc:sldMkLst>
          <pc:docMk/>
          <pc:sldMk cId="1840500401" sldId="302"/>
        </pc:sldMkLst>
      </pc:sldChg>
      <pc:sldChg chg="del">
        <pc:chgData name="Raj, Rahul" userId="a261c7a4-6c08-4353-a267-7c4a6ced7dfc" providerId="ADAL" clId="{1D445AAF-636E-413A-811B-CB6EAB651D64}" dt="2020-03-11T16:52:58.726" v="3" actId="47"/>
        <pc:sldMkLst>
          <pc:docMk/>
          <pc:sldMk cId="1363819529" sldId="589"/>
        </pc:sldMkLst>
      </pc:sldChg>
      <pc:sldChg chg="del">
        <pc:chgData name="Raj, Rahul" userId="a261c7a4-6c08-4353-a267-7c4a6ced7dfc" providerId="ADAL" clId="{1D445AAF-636E-413A-811B-CB6EAB651D64}" dt="2020-03-11T16:54:15.840" v="14" actId="47"/>
        <pc:sldMkLst>
          <pc:docMk/>
          <pc:sldMk cId="3947135034" sldId="591"/>
        </pc:sldMkLst>
      </pc:sldChg>
      <pc:sldChg chg="modSp">
        <pc:chgData name="Raj, Rahul" userId="a261c7a4-6c08-4353-a267-7c4a6ced7dfc" providerId="ADAL" clId="{1D445AAF-636E-413A-811B-CB6EAB651D64}" dt="2020-03-11T17:58:18.383" v="221" actId="1076"/>
        <pc:sldMkLst>
          <pc:docMk/>
          <pc:sldMk cId="383173770" sldId="592"/>
        </pc:sldMkLst>
        <pc:spChg chg="mod">
          <ac:chgData name="Raj, Rahul" userId="a261c7a4-6c08-4353-a267-7c4a6ced7dfc" providerId="ADAL" clId="{1D445AAF-636E-413A-811B-CB6EAB651D64}" dt="2020-03-11T17:58:18.383" v="221" actId="1076"/>
          <ac:spMkLst>
            <pc:docMk/>
            <pc:sldMk cId="383173770" sldId="592"/>
            <ac:spMk id="23" creationId="{6B45EF6D-12B8-4AA4-8186-6387A540AE6B}"/>
          </ac:spMkLst>
        </pc:spChg>
      </pc:sldChg>
      <pc:sldChg chg="modSp add del">
        <pc:chgData name="Raj, Rahul" userId="a261c7a4-6c08-4353-a267-7c4a6ced7dfc" providerId="ADAL" clId="{1D445AAF-636E-413A-811B-CB6EAB651D64}" dt="2020-03-11T18:35:28.890" v="380" actId="20577"/>
        <pc:sldMkLst>
          <pc:docMk/>
          <pc:sldMk cId="2899787496" sldId="600"/>
        </pc:sldMkLst>
        <pc:spChg chg="mod">
          <ac:chgData name="Raj, Rahul" userId="a261c7a4-6c08-4353-a267-7c4a6ced7dfc" providerId="ADAL" clId="{1D445AAF-636E-413A-811B-CB6EAB651D64}" dt="2020-03-11T18:35:28.890" v="380" actId="20577"/>
          <ac:spMkLst>
            <pc:docMk/>
            <pc:sldMk cId="2899787496" sldId="600"/>
            <ac:spMk id="6" creationId="{33E34035-C00A-4988-93B1-1F2B9DB94F89}"/>
          </ac:spMkLst>
        </pc:spChg>
      </pc:sldChg>
      <pc:sldChg chg="modTransition">
        <pc:chgData name="Raj, Rahul" userId="a261c7a4-6c08-4353-a267-7c4a6ced7dfc" providerId="ADAL" clId="{1D445AAF-636E-413A-811B-CB6EAB651D64}" dt="2020-03-11T17:00:11.902" v="55"/>
        <pc:sldMkLst>
          <pc:docMk/>
          <pc:sldMk cId="823282190" sldId="602"/>
        </pc:sldMkLst>
      </pc:sldChg>
      <pc:sldChg chg="addSp ord">
        <pc:chgData name="Raj, Rahul" userId="a261c7a4-6c08-4353-a267-7c4a6ced7dfc" providerId="ADAL" clId="{1D445AAF-636E-413A-811B-CB6EAB651D64}" dt="2020-03-11T18:06:03.659" v="317"/>
        <pc:sldMkLst>
          <pc:docMk/>
          <pc:sldMk cId="3039064442" sldId="604"/>
        </pc:sldMkLst>
        <pc:grpChg chg="add">
          <ac:chgData name="Raj, Rahul" userId="a261c7a4-6c08-4353-a267-7c4a6ced7dfc" providerId="ADAL" clId="{1D445AAF-636E-413A-811B-CB6EAB651D64}" dt="2020-03-11T18:06:03.659" v="317"/>
          <ac:grpSpMkLst>
            <pc:docMk/>
            <pc:sldMk cId="3039064442" sldId="604"/>
            <ac:grpSpMk id="6" creationId="{5E30FEF6-5D45-45F5-987F-6B9AFF5208B1}"/>
          </ac:grpSpMkLst>
        </pc:grpChg>
      </pc:sldChg>
      <pc:sldChg chg="delSp modSp delAnim">
        <pc:chgData name="Raj, Rahul" userId="a261c7a4-6c08-4353-a267-7c4a6ced7dfc" providerId="ADAL" clId="{1D445AAF-636E-413A-811B-CB6EAB651D64}" dt="2020-03-11T19:16:29.855" v="479" actId="403"/>
        <pc:sldMkLst>
          <pc:docMk/>
          <pc:sldMk cId="1471606470" sldId="605"/>
        </pc:sldMkLst>
        <pc:spChg chg="mod">
          <ac:chgData name="Raj, Rahul" userId="a261c7a4-6c08-4353-a267-7c4a6ced7dfc" providerId="ADAL" clId="{1D445AAF-636E-413A-811B-CB6EAB651D64}" dt="2020-03-11T19:16:13.270" v="463" actId="1076"/>
          <ac:spMkLst>
            <pc:docMk/>
            <pc:sldMk cId="1471606470" sldId="605"/>
            <ac:spMk id="2" creationId="{200EE5D0-7D13-4375-BFEC-4296DC3D4056}"/>
          </ac:spMkLst>
        </pc:spChg>
        <pc:spChg chg="mod">
          <ac:chgData name="Raj, Rahul" userId="a261c7a4-6c08-4353-a267-7c4a6ced7dfc" providerId="ADAL" clId="{1D445AAF-636E-413A-811B-CB6EAB651D64}" dt="2020-03-11T19:16:20.430" v="468" actId="403"/>
          <ac:spMkLst>
            <pc:docMk/>
            <pc:sldMk cId="1471606470" sldId="605"/>
            <ac:spMk id="31" creationId="{62CEEEFD-1744-4EF2-B707-B9DA39D14F6B}"/>
          </ac:spMkLst>
        </pc:spChg>
        <pc:spChg chg="mod">
          <ac:chgData name="Raj, Rahul" userId="a261c7a4-6c08-4353-a267-7c4a6ced7dfc" providerId="ADAL" clId="{1D445AAF-636E-413A-811B-CB6EAB651D64}" dt="2020-03-11T19:16:13.270" v="463" actId="1076"/>
          <ac:spMkLst>
            <pc:docMk/>
            <pc:sldMk cId="1471606470" sldId="605"/>
            <ac:spMk id="33" creationId="{89308BA6-FE55-4897-883D-BA14FF8181D2}"/>
          </ac:spMkLst>
        </pc:spChg>
        <pc:spChg chg="mod">
          <ac:chgData name="Raj, Rahul" userId="a261c7a4-6c08-4353-a267-7c4a6ced7dfc" providerId="ADAL" clId="{1D445AAF-636E-413A-811B-CB6EAB651D64}" dt="2020-03-11T19:16:29.855" v="479" actId="403"/>
          <ac:spMkLst>
            <pc:docMk/>
            <pc:sldMk cId="1471606470" sldId="605"/>
            <ac:spMk id="34" creationId="{C8A954C6-33A1-4E0E-99D9-D9564A0239A7}"/>
          </ac:spMkLst>
        </pc:spChg>
        <pc:spChg chg="del">
          <ac:chgData name="Raj, Rahul" userId="a261c7a4-6c08-4353-a267-7c4a6ced7dfc" providerId="ADAL" clId="{1D445AAF-636E-413A-811B-CB6EAB651D64}" dt="2020-03-11T19:14:26.162" v="400" actId="478"/>
          <ac:spMkLst>
            <pc:docMk/>
            <pc:sldMk cId="1471606470" sldId="605"/>
            <ac:spMk id="35" creationId="{0D793109-7955-4084-BD46-AA3058D5040B}"/>
          </ac:spMkLst>
        </pc:spChg>
        <pc:spChg chg="del">
          <ac:chgData name="Raj, Rahul" userId="a261c7a4-6c08-4353-a267-7c4a6ced7dfc" providerId="ADAL" clId="{1D445AAF-636E-413A-811B-CB6EAB651D64}" dt="2020-03-11T19:14:26.162" v="400" actId="478"/>
          <ac:spMkLst>
            <pc:docMk/>
            <pc:sldMk cId="1471606470" sldId="605"/>
            <ac:spMk id="36" creationId="{4936BACE-50ED-42C3-820A-5412997836C0}"/>
          </ac:spMkLst>
        </pc:spChg>
        <pc:spChg chg="del">
          <ac:chgData name="Raj, Rahul" userId="a261c7a4-6c08-4353-a267-7c4a6ced7dfc" providerId="ADAL" clId="{1D445AAF-636E-413A-811B-CB6EAB651D64}" dt="2020-03-11T19:14:24.196" v="399" actId="478"/>
          <ac:spMkLst>
            <pc:docMk/>
            <pc:sldMk cId="1471606470" sldId="605"/>
            <ac:spMk id="37" creationId="{14C6703A-CFD3-4DBF-992E-2FCE729B5FD0}"/>
          </ac:spMkLst>
        </pc:spChg>
        <pc:spChg chg="del">
          <ac:chgData name="Raj, Rahul" userId="a261c7a4-6c08-4353-a267-7c4a6ced7dfc" providerId="ADAL" clId="{1D445AAF-636E-413A-811B-CB6EAB651D64}" dt="2020-03-11T19:14:24.196" v="399" actId="478"/>
          <ac:spMkLst>
            <pc:docMk/>
            <pc:sldMk cId="1471606470" sldId="605"/>
            <ac:spMk id="38" creationId="{74D92F1F-61E4-44E0-8EA8-F166FEB772F0}"/>
          </ac:spMkLst>
        </pc:spChg>
        <pc:spChg chg="del">
          <ac:chgData name="Raj, Rahul" userId="a261c7a4-6c08-4353-a267-7c4a6ced7dfc" providerId="ADAL" clId="{1D445AAF-636E-413A-811B-CB6EAB651D64}" dt="2020-03-11T19:14:24.196" v="399" actId="478"/>
          <ac:spMkLst>
            <pc:docMk/>
            <pc:sldMk cId="1471606470" sldId="605"/>
            <ac:spMk id="39" creationId="{6AF2F8BC-7FDA-49D2-9DBA-8A896631838A}"/>
          </ac:spMkLst>
        </pc:spChg>
        <pc:spChg chg="del">
          <ac:chgData name="Raj, Rahul" userId="a261c7a4-6c08-4353-a267-7c4a6ced7dfc" providerId="ADAL" clId="{1D445AAF-636E-413A-811B-CB6EAB651D64}" dt="2020-03-11T19:14:24.196" v="399" actId="478"/>
          <ac:spMkLst>
            <pc:docMk/>
            <pc:sldMk cId="1471606470" sldId="605"/>
            <ac:spMk id="40" creationId="{F5B7378C-EAFC-4974-AE09-65E4B12FB869}"/>
          </ac:spMkLst>
        </pc:spChg>
      </pc:sldChg>
      <pc:sldChg chg="del">
        <pc:chgData name="Raj, Rahul" userId="a261c7a4-6c08-4353-a267-7c4a6ced7dfc" providerId="ADAL" clId="{1D445AAF-636E-413A-811B-CB6EAB651D64}" dt="2020-03-11T16:54:29.179" v="16" actId="47"/>
        <pc:sldMkLst>
          <pc:docMk/>
          <pc:sldMk cId="3369012596" sldId="606"/>
        </pc:sldMkLst>
      </pc:sldChg>
      <pc:sldChg chg="del">
        <pc:chgData name="Raj, Rahul" userId="a261c7a4-6c08-4353-a267-7c4a6ced7dfc" providerId="ADAL" clId="{1D445AAF-636E-413A-811B-CB6EAB651D64}" dt="2020-03-11T17:17:53.830" v="75" actId="47"/>
        <pc:sldMkLst>
          <pc:docMk/>
          <pc:sldMk cId="1914667131" sldId="607"/>
        </pc:sldMkLst>
      </pc:sldChg>
      <pc:sldChg chg="del">
        <pc:chgData name="Raj, Rahul" userId="a261c7a4-6c08-4353-a267-7c4a6ced7dfc" providerId="ADAL" clId="{1D445AAF-636E-413A-811B-CB6EAB651D64}" dt="2020-03-11T16:54:15.840" v="14" actId="47"/>
        <pc:sldMkLst>
          <pc:docMk/>
          <pc:sldMk cId="1189984371" sldId="608"/>
        </pc:sldMkLst>
      </pc:sldChg>
      <pc:sldChg chg="delSp modSp add modAnim">
        <pc:chgData name="Raj, Rahul" userId="a261c7a4-6c08-4353-a267-7c4a6ced7dfc" providerId="ADAL" clId="{1D445AAF-636E-413A-811B-CB6EAB651D64}" dt="2020-03-11T17:51:22.718" v="81" actId="1076"/>
        <pc:sldMkLst>
          <pc:docMk/>
          <pc:sldMk cId="1941918332" sldId="613"/>
        </pc:sldMkLst>
        <pc:grpChg chg="mod">
          <ac:chgData name="Raj, Rahul" userId="a261c7a4-6c08-4353-a267-7c4a6ced7dfc" providerId="ADAL" clId="{1D445AAF-636E-413A-811B-CB6EAB651D64}" dt="2020-03-11T17:51:22.718" v="81" actId="1076"/>
          <ac:grpSpMkLst>
            <pc:docMk/>
            <pc:sldMk cId="1941918332" sldId="613"/>
            <ac:grpSpMk id="6" creationId="{3F7723DE-B25B-4CAD-9415-773F5DA1A0C6}"/>
          </ac:grpSpMkLst>
        </pc:grpChg>
        <pc:grpChg chg="mod">
          <ac:chgData name="Raj, Rahul" userId="a261c7a4-6c08-4353-a267-7c4a6ced7dfc" providerId="ADAL" clId="{1D445AAF-636E-413A-811B-CB6EAB651D64}" dt="2020-03-11T17:51:22.718" v="81" actId="1076"/>
          <ac:grpSpMkLst>
            <pc:docMk/>
            <pc:sldMk cId="1941918332" sldId="613"/>
            <ac:grpSpMk id="26" creationId="{537BB773-3BC7-4216-9A86-81AE37A602ED}"/>
          </ac:grpSpMkLst>
        </pc:grpChg>
        <pc:grpChg chg="mod">
          <ac:chgData name="Raj, Rahul" userId="a261c7a4-6c08-4353-a267-7c4a6ced7dfc" providerId="ADAL" clId="{1D445AAF-636E-413A-811B-CB6EAB651D64}" dt="2020-03-11T17:51:22.718" v="81" actId="1076"/>
          <ac:grpSpMkLst>
            <pc:docMk/>
            <pc:sldMk cId="1941918332" sldId="613"/>
            <ac:grpSpMk id="27" creationId="{FF6DBEC1-D4AE-46A3-BF88-74DFDEE6B246}"/>
          </ac:grpSpMkLst>
        </pc:grpChg>
        <pc:picChg chg="mod">
          <ac:chgData name="Raj, Rahul" userId="a261c7a4-6c08-4353-a267-7c4a6ced7dfc" providerId="ADAL" clId="{1D445AAF-636E-413A-811B-CB6EAB651D64}" dt="2020-03-11T17:51:22.718" v="81" actId="1076"/>
          <ac:picMkLst>
            <pc:docMk/>
            <pc:sldMk cId="1941918332" sldId="613"/>
            <ac:picMk id="3" creationId="{78BEC732-D9F3-43EF-8FAE-796786D56794}"/>
          </ac:picMkLst>
        </pc:picChg>
        <pc:picChg chg="del">
          <ac:chgData name="Raj, Rahul" userId="a261c7a4-6c08-4353-a267-7c4a6ced7dfc" providerId="ADAL" clId="{1D445AAF-636E-413A-811B-CB6EAB651D64}" dt="2020-03-11T17:19:29.440" v="78" actId="478"/>
          <ac:picMkLst>
            <pc:docMk/>
            <pc:sldMk cId="1941918332" sldId="613"/>
            <ac:picMk id="9" creationId="{2B058395-B2FB-47E3-BA14-8793B7FFA287}"/>
          </ac:picMkLst>
        </pc:picChg>
      </pc:sldChg>
      <pc:sldChg chg="add del">
        <pc:chgData name="Raj, Rahul" userId="a261c7a4-6c08-4353-a267-7c4a6ced7dfc" providerId="ADAL" clId="{1D445AAF-636E-413A-811B-CB6EAB651D64}" dt="2020-03-11T18:38:26.166" v="388"/>
        <pc:sldMkLst>
          <pc:docMk/>
          <pc:sldMk cId="1780165475" sldId="616"/>
        </pc:sldMkLst>
      </pc:sldChg>
      <pc:sldChg chg="del">
        <pc:chgData name="Raj, Rahul" userId="a261c7a4-6c08-4353-a267-7c4a6ced7dfc" providerId="ADAL" clId="{1D445AAF-636E-413A-811B-CB6EAB651D64}" dt="2020-03-11T17:17:30.569" v="64" actId="47"/>
        <pc:sldMkLst>
          <pc:docMk/>
          <pc:sldMk cId="465900234" sldId="617"/>
        </pc:sldMkLst>
      </pc:sldChg>
      <pc:sldChg chg="del">
        <pc:chgData name="Raj, Rahul" userId="a261c7a4-6c08-4353-a267-7c4a6ced7dfc" providerId="ADAL" clId="{1D445AAF-636E-413A-811B-CB6EAB651D64}" dt="2020-03-11T16:53:04.745" v="5" actId="47"/>
        <pc:sldMkLst>
          <pc:docMk/>
          <pc:sldMk cId="1059253570" sldId="638"/>
        </pc:sldMkLst>
      </pc:sldChg>
      <pc:sldChg chg="del">
        <pc:chgData name="Raj, Rahul" userId="a261c7a4-6c08-4353-a267-7c4a6ced7dfc" providerId="ADAL" clId="{1D445AAF-636E-413A-811B-CB6EAB651D64}" dt="2020-03-11T16:53:05.731" v="6" actId="47"/>
        <pc:sldMkLst>
          <pc:docMk/>
          <pc:sldMk cId="3562552771" sldId="639"/>
        </pc:sldMkLst>
      </pc:sldChg>
      <pc:sldChg chg="del">
        <pc:chgData name="Raj, Rahul" userId="a261c7a4-6c08-4353-a267-7c4a6ced7dfc" providerId="ADAL" clId="{1D445AAF-636E-413A-811B-CB6EAB651D64}" dt="2020-03-11T16:53:06.236" v="7" actId="47"/>
        <pc:sldMkLst>
          <pc:docMk/>
          <pc:sldMk cId="3688054627" sldId="640"/>
        </pc:sldMkLst>
      </pc:sldChg>
      <pc:sldChg chg="del">
        <pc:chgData name="Raj, Rahul" userId="a261c7a4-6c08-4353-a267-7c4a6ced7dfc" providerId="ADAL" clId="{1D445AAF-636E-413A-811B-CB6EAB651D64}" dt="2020-03-11T16:53:06.824" v="8" actId="47"/>
        <pc:sldMkLst>
          <pc:docMk/>
          <pc:sldMk cId="4263779854" sldId="641"/>
        </pc:sldMkLst>
      </pc:sldChg>
      <pc:sldChg chg="del">
        <pc:chgData name="Raj, Rahul" userId="a261c7a4-6c08-4353-a267-7c4a6ced7dfc" providerId="ADAL" clId="{1D445AAF-636E-413A-811B-CB6EAB651D64}" dt="2020-03-11T16:52:46.182" v="2" actId="47"/>
        <pc:sldMkLst>
          <pc:docMk/>
          <pc:sldMk cId="464338" sldId="642"/>
        </pc:sldMkLst>
      </pc:sldChg>
      <pc:sldChg chg="del">
        <pc:chgData name="Raj, Rahul" userId="a261c7a4-6c08-4353-a267-7c4a6ced7dfc" providerId="ADAL" clId="{1D445AAF-636E-413A-811B-CB6EAB651D64}" dt="2020-03-11T17:17:27.404" v="62" actId="47"/>
        <pc:sldMkLst>
          <pc:docMk/>
          <pc:sldMk cId="488941176" sldId="643"/>
        </pc:sldMkLst>
      </pc:sldChg>
      <pc:sldChg chg="del ord">
        <pc:chgData name="Raj, Rahul" userId="a261c7a4-6c08-4353-a267-7c4a6ced7dfc" providerId="ADAL" clId="{1D445AAF-636E-413A-811B-CB6EAB651D64}" dt="2020-03-11T17:58:58.300" v="224" actId="47"/>
        <pc:sldMkLst>
          <pc:docMk/>
          <pc:sldMk cId="1440169801" sldId="646"/>
        </pc:sldMkLst>
      </pc:sldChg>
      <pc:sldChg chg="del ord">
        <pc:chgData name="Raj, Rahul" userId="a261c7a4-6c08-4353-a267-7c4a6ced7dfc" providerId="ADAL" clId="{1D445AAF-636E-413A-811B-CB6EAB651D64}" dt="2020-03-11T17:58:58.300" v="224" actId="47"/>
        <pc:sldMkLst>
          <pc:docMk/>
          <pc:sldMk cId="2818500494" sldId="647"/>
        </pc:sldMkLst>
      </pc:sldChg>
      <pc:sldChg chg="del">
        <pc:chgData name="Raj, Rahul" userId="a261c7a4-6c08-4353-a267-7c4a6ced7dfc" providerId="ADAL" clId="{1D445AAF-636E-413A-811B-CB6EAB651D64}" dt="2020-03-11T16:53:07.600" v="9" actId="47"/>
        <pc:sldMkLst>
          <pc:docMk/>
          <pc:sldMk cId="893822320" sldId="648"/>
        </pc:sldMkLst>
      </pc:sldChg>
      <pc:sldChg chg="del">
        <pc:chgData name="Raj, Rahul" userId="a261c7a4-6c08-4353-a267-7c4a6ced7dfc" providerId="ADAL" clId="{1D445AAF-636E-413A-811B-CB6EAB651D64}" dt="2020-03-11T16:54:29.179" v="16" actId="47"/>
        <pc:sldMkLst>
          <pc:docMk/>
          <pc:sldMk cId="2792485320" sldId="650"/>
        </pc:sldMkLst>
      </pc:sldChg>
      <pc:sldChg chg="del">
        <pc:chgData name="Raj, Rahul" userId="a261c7a4-6c08-4353-a267-7c4a6ced7dfc" providerId="ADAL" clId="{1D445AAF-636E-413A-811B-CB6EAB651D64}" dt="2020-03-11T16:54:27.070" v="15" actId="47"/>
        <pc:sldMkLst>
          <pc:docMk/>
          <pc:sldMk cId="2750802581" sldId="653"/>
        </pc:sldMkLst>
      </pc:sldChg>
      <pc:sldChg chg="del">
        <pc:chgData name="Raj, Rahul" userId="a261c7a4-6c08-4353-a267-7c4a6ced7dfc" providerId="ADAL" clId="{1D445AAF-636E-413A-811B-CB6EAB651D64}" dt="2020-03-11T16:54:27.070" v="15" actId="47"/>
        <pc:sldMkLst>
          <pc:docMk/>
          <pc:sldMk cId="3156112813" sldId="654"/>
        </pc:sldMkLst>
      </pc:sldChg>
      <pc:sldChg chg="addSp delSp modSp add setBg">
        <pc:chgData name="Raj, Rahul" userId="a261c7a4-6c08-4353-a267-7c4a6ced7dfc" providerId="ADAL" clId="{1D445AAF-636E-413A-811B-CB6EAB651D64}" dt="2020-03-11T18:25:21.870" v="370"/>
        <pc:sldMkLst>
          <pc:docMk/>
          <pc:sldMk cId="4024293065" sldId="655"/>
        </pc:sldMkLst>
        <pc:spChg chg="mod topLvl">
          <ac:chgData name="Raj, Rahul" userId="a261c7a4-6c08-4353-a267-7c4a6ced7dfc" providerId="ADAL" clId="{1D445AAF-636E-413A-811B-CB6EAB651D64}" dt="2020-03-11T18:23:21.496" v="342" actId="164"/>
          <ac:spMkLst>
            <pc:docMk/>
            <pc:sldMk cId="4024293065" sldId="655"/>
            <ac:spMk id="9" creationId="{DC39A7A0-6C1B-49A1-94F7-A53FF216120E}"/>
          </ac:spMkLst>
        </pc:spChg>
        <pc:spChg chg="mod topLvl">
          <ac:chgData name="Raj, Rahul" userId="a261c7a4-6c08-4353-a267-7c4a6ced7dfc" providerId="ADAL" clId="{1D445AAF-636E-413A-811B-CB6EAB651D64}" dt="2020-03-11T18:23:16.939" v="341" actId="164"/>
          <ac:spMkLst>
            <pc:docMk/>
            <pc:sldMk cId="4024293065" sldId="655"/>
            <ac:spMk id="10" creationId="{F23F44BD-2AD0-49CB-A758-7D27871C6EA1}"/>
          </ac:spMkLst>
        </pc:spChg>
        <pc:spChg chg="add del">
          <ac:chgData name="Raj, Rahul" userId="a261c7a4-6c08-4353-a267-7c4a6ced7dfc" providerId="ADAL" clId="{1D445AAF-636E-413A-811B-CB6EAB651D64}" dt="2020-03-11T18:22:57.391" v="333" actId="478"/>
          <ac:spMkLst>
            <pc:docMk/>
            <pc:sldMk cId="4024293065" sldId="655"/>
            <ac:spMk id="14" creationId="{50E14D4F-EACF-4052-9EBE-F475E74A5507}"/>
          </ac:spMkLst>
        </pc:spChg>
        <pc:spChg chg="del">
          <ac:chgData name="Raj, Rahul" userId="a261c7a4-6c08-4353-a267-7c4a6ced7dfc" providerId="ADAL" clId="{1D445AAF-636E-413A-811B-CB6EAB651D64}" dt="2020-03-11T18:23:01.335" v="334" actId="478"/>
          <ac:spMkLst>
            <pc:docMk/>
            <pc:sldMk cId="4024293065" sldId="655"/>
            <ac:spMk id="15" creationId="{3DEDB73B-4A90-4865-833D-55696F13EFEB}"/>
          </ac:spMkLst>
        </pc:spChg>
        <pc:spChg chg="del">
          <ac:chgData name="Raj, Rahul" userId="a261c7a4-6c08-4353-a267-7c4a6ced7dfc" providerId="ADAL" clId="{1D445AAF-636E-413A-811B-CB6EAB651D64}" dt="2020-03-11T18:23:05.097" v="335" actId="478"/>
          <ac:spMkLst>
            <pc:docMk/>
            <pc:sldMk cId="4024293065" sldId="655"/>
            <ac:spMk id="16" creationId="{EDF8512D-B6C6-4AA8-ACD4-E5FC59F4F30F}"/>
          </ac:spMkLst>
        </pc:spChg>
        <pc:spChg chg="mod topLvl">
          <ac:chgData name="Raj, Rahul" userId="a261c7a4-6c08-4353-a267-7c4a6ced7dfc" providerId="ADAL" clId="{1D445AAF-636E-413A-811B-CB6EAB651D64}" dt="2020-03-11T18:23:26.676" v="344" actId="164"/>
          <ac:spMkLst>
            <pc:docMk/>
            <pc:sldMk cId="4024293065" sldId="655"/>
            <ac:spMk id="17" creationId="{C49F0791-195F-4F34-BA1C-F517B609B6FF}"/>
          </ac:spMkLst>
        </pc:spChg>
        <pc:spChg chg="mod">
          <ac:chgData name="Raj, Rahul" userId="a261c7a4-6c08-4353-a267-7c4a6ced7dfc" providerId="ADAL" clId="{1D445AAF-636E-413A-811B-CB6EAB651D64}" dt="2020-03-11T18:23:16.939" v="341" actId="164"/>
          <ac:spMkLst>
            <pc:docMk/>
            <pc:sldMk cId="4024293065" sldId="655"/>
            <ac:spMk id="18" creationId="{E4B6C700-EF56-4535-93A6-090DDB829A79}"/>
          </ac:spMkLst>
        </pc:spChg>
        <pc:spChg chg="mod">
          <ac:chgData name="Raj, Rahul" userId="a261c7a4-6c08-4353-a267-7c4a6ced7dfc" providerId="ADAL" clId="{1D445AAF-636E-413A-811B-CB6EAB651D64}" dt="2020-03-11T18:23:16.939" v="341" actId="164"/>
          <ac:spMkLst>
            <pc:docMk/>
            <pc:sldMk cId="4024293065" sldId="655"/>
            <ac:spMk id="20" creationId="{6385CC93-13F0-482B-BECE-A7B82F5EA8E6}"/>
          </ac:spMkLst>
        </pc:spChg>
        <pc:spChg chg="del">
          <ac:chgData name="Raj, Rahul" userId="a261c7a4-6c08-4353-a267-7c4a6ced7dfc" providerId="ADAL" clId="{1D445AAF-636E-413A-811B-CB6EAB651D64}" dt="2020-03-11T18:22:57.391" v="333" actId="478"/>
          <ac:spMkLst>
            <pc:docMk/>
            <pc:sldMk cId="4024293065" sldId="655"/>
            <ac:spMk id="74" creationId="{AAF82C61-DBD0-4C04-B45D-A8632D96413C}"/>
          </ac:spMkLst>
        </pc:spChg>
        <pc:spChg chg="mod">
          <ac:chgData name="Raj, Rahul" userId="a261c7a4-6c08-4353-a267-7c4a6ced7dfc" providerId="ADAL" clId="{1D445AAF-636E-413A-811B-CB6EAB651D64}" dt="2020-03-11T18:23:26.676" v="344" actId="164"/>
          <ac:spMkLst>
            <pc:docMk/>
            <pc:sldMk cId="4024293065" sldId="655"/>
            <ac:spMk id="81" creationId="{2BBCE0AA-FE79-4D49-8254-56DEEE1F089C}"/>
          </ac:spMkLst>
        </pc:spChg>
        <pc:spChg chg="mod">
          <ac:chgData name="Raj, Rahul" userId="a261c7a4-6c08-4353-a267-7c4a6ced7dfc" providerId="ADAL" clId="{1D445AAF-636E-413A-811B-CB6EAB651D64}" dt="2020-03-11T18:23:26.676" v="344" actId="164"/>
          <ac:spMkLst>
            <pc:docMk/>
            <pc:sldMk cId="4024293065" sldId="655"/>
            <ac:spMk id="82" creationId="{1CB940F8-F7E6-4A50-BBC0-19E324452334}"/>
          </ac:spMkLst>
        </pc:spChg>
        <pc:spChg chg="mod">
          <ac:chgData name="Raj, Rahul" userId="a261c7a4-6c08-4353-a267-7c4a6ced7dfc" providerId="ADAL" clId="{1D445AAF-636E-413A-811B-CB6EAB651D64}" dt="2020-03-11T18:23:21.496" v="342" actId="164"/>
          <ac:spMkLst>
            <pc:docMk/>
            <pc:sldMk cId="4024293065" sldId="655"/>
            <ac:spMk id="83" creationId="{67DDE511-F302-4A09-9D28-47632514695C}"/>
          </ac:spMkLst>
        </pc:spChg>
        <pc:spChg chg="mod">
          <ac:chgData name="Raj, Rahul" userId="a261c7a4-6c08-4353-a267-7c4a6ced7dfc" providerId="ADAL" clId="{1D445AAF-636E-413A-811B-CB6EAB651D64}" dt="2020-03-11T18:23:21.496" v="342" actId="164"/>
          <ac:spMkLst>
            <pc:docMk/>
            <pc:sldMk cId="4024293065" sldId="655"/>
            <ac:spMk id="84" creationId="{85AD8A3A-AD06-4535-BA49-A61A73C3D43F}"/>
          </ac:spMkLst>
        </pc:spChg>
        <pc:grpChg chg="add del">
          <ac:chgData name="Raj, Rahul" userId="a261c7a4-6c08-4353-a267-7c4a6ced7dfc" providerId="ADAL" clId="{1D445AAF-636E-413A-811B-CB6EAB651D64}" dt="2020-03-11T18:23:08.020" v="336" actId="165"/>
          <ac:grpSpMkLst>
            <pc:docMk/>
            <pc:sldMk cId="4024293065" sldId="655"/>
            <ac:grpSpMk id="2" creationId="{23003F30-0D15-4872-80DD-31F3D9F9E16B}"/>
          </ac:grpSpMkLst>
        </pc:grpChg>
        <pc:grpChg chg="add mod">
          <ac:chgData name="Raj, Rahul" userId="a261c7a4-6c08-4353-a267-7c4a6ced7dfc" providerId="ADAL" clId="{1D445AAF-636E-413A-811B-CB6EAB651D64}" dt="2020-03-11T18:24:06.748" v="350" actId="1076"/>
          <ac:grpSpMkLst>
            <pc:docMk/>
            <pc:sldMk cId="4024293065" sldId="655"/>
            <ac:grpSpMk id="3" creationId="{1DE82A48-A6B9-4357-A745-2EE71B55F262}"/>
          </ac:grpSpMkLst>
        </pc:grpChg>
        <pc:grpChg chg="add mod">
          <ac:chgData name="Raj, Rahul" userId="a261c7a4-6c08-4353-a267-7c4a6ced7dfc" providerId="ADAL" clId="{1D445AAF-636E-413A-811B-CB6EAB651D64}" dt="2020-03-11T18:24:06.748" v="350" actId="1076"/>
          <ac:grpSpMkLst>
            <pc:docMk/>
            <pc:sldMk cId="4024293065" sldId="655"/>
            <ac:grpSpMk id="7" creationId="{67793883-0F37-43F2-9087-CA02D76CBAA0}"/>
          </ac:grpSpMkLst>
        </pc:grpChg>
        <pc:grpChg chg="add mod">
          <ac:chgData name="Raj, Rahul" userId="a261c7a4-6c08-4353-a267-7c4a6ced7dfc" providerId="ADAL" clId="{1D445AAF-636E-413A-811B-CB6EAB651D64}" dt="2020-03-11T18:24:06.748" v="350" actId="1076"/>
          <ac:grpSpMkLst>
            <pc:docMk/>
            <pc:sldMk cId="4024293065" sldId="655"/>
            <ac:grpSpMk id="11" creationId="{8ABE68E6-9629-488C-B73D-9F9635F7339B}"/>
          </ac:grpSpMkLst>
        </pc:grpChg>
        <pc:grpChg chg="add del">
          <ac:chgData name="Raj, Rahul" userId="a261c7a4-6c08-4353-a267-7c4a6ced7dfc" providerId="ADAL" clId="{1D445AAF-636E-413A-811B-CB6EAB651D64}" dt="2020-03-11T18:22:57.391" v="333" actId="478"/>
          <ac:grpSpMkLst>
            <pc:docMk/>
            <pc:sldMk cId="4024293065" sldId="655"/>
            <ac:grpSpMk id="21" creationId="{BC202871-392A-464C-912E-2165E3AA0BF1}"/>
          </ac:grpSpMkLst>
        </pc:grpChg>
        <pc:grpChg chg="add del mod">
          <ac:chgData name="Raj, Rahul" userId="a261c7a4-6c08-4353-a267-7c4a6ced7dfc" providerId="ADAL" clId="{1D445AAF-636E-413A-811B-CB6EAB651D64}" dt="2020-03-11T18:25:13.354" v="364"/>
          <ac:grpSpMkLst>
            <pc:docMk/>
            <pc:sldMk cId="4024293065" sldId="655"/>
            <ac:grpSpMk id="40" creationId="{9AC3E147-8AFB-4100-927D-8C3215C930D3}"/>
          </ac:grpSpMkLst>
        </pc:grpChg>
        <pc:grpChg chg="add del mod">
          <ac:chgData name="Raj, Rahul" userId="a261c7a4-6c08-4353-a267-7c4a6ced7dfc" providerId="ADAL" clId="{1D445AAF-636E-413A-811B-CB6EAB651D64}" dt="2020-03-11T18:25:21.870" v="370"/>
          <ac:grpSpMkLst>
            <pc:docMk/>
            <pc:sldMk cId="4024293065" sldId="655"/>
            <ac:grpSpMk id="44" creationId="{2DD774EB-9312-474E-B4E9-9C12A5F8C596}"/>
          </ac:grpSpMkLst>
        </pc:grpChg>
        <pc:grpChg chg="del">
          <ac:chgData name="Raj, Rahul" userId="a261c7a4-6c08-4353-a267-7c4a6ced7dfc" providerId="ADAL" clId="{1D445AAF-636E-413A-811B-CB6EAB651D64}" dt="2020-03-11T18:22:57.391" v="333" actId="478"/>
          <ac:grpSpMkLst>
            <pc:docMk/>
            <pc:sldMk cId="4024293065" sldId="655"/>
            <ac:grpSpMk id="73" creationId="{01DD7683-CA24-4E6E-98E1-1AB301E3EE54}"/>
          </ac:grpSpMkLst>
        </pc:grpChg>
      </pc:sldChg>
      <pc:sldChg chg="delSp modSp add">
        <pc:chgData name="Raj, Rahul" userId="a261c7a4-6c08-4353-a267-7c4a6ced7dfc" providerId="ADAL" clId="{1D445AAF-636E-413A-811B-CB6EAB651D64}" dt="2020-03-11T18:21:26.877" v="329" actId="20577"/>
        <pc:sldMkLst>
          <pc:docMk/>
          <pc:sldMk cId="2877792185" sldId="657"/>
        </pc:sldMkLst>
        <pc:spChg chg="mod">
          <ac:chgData name="Raj, Rahul" userId="a261c7a4-6c08-4353-a267-7c4a6ced7dfc" providerId="ADAL" clId="{1D445AAF-636E-413A-811B-CB6EAB651D64}" dt="2020-03-11T18:21:26.877" v="329" actId="20577"/>
          <ac:spMkLst>
            <pc:docMk/>
            <pc:sldMk cId="2877792185" sldId="657"/>
            <ac:spMk id="40" creationId="{A56F3C38-A481-47E1-9250-36214FCFA316}"/>
          </ac:spMkLst>
        </pc:spChg>
        <pc:picChg chg="del">
          <ac:chgData name="Raj, Rahul" userId="a261c7a4-6c08-4353-a267-7c4a6ced7dfc" providerId="ADAL" clId="{1D445AAF-636E-413A-811B-CB6EAB651D64}" dt="2020-03-11T18:21:17.768" v="319" actId="478"/>
          <ac:picMkLst>
            <pc:docMk/>
            <pc:sldMk cId="2877792185" sldId="657"/>
            <ac:picMk id="33" creationId="{968EFF15-236E-47F3-900E-9B1078E6B613}"/>
          </ac:picMkLst>
        </pc:picChg>
      </pc:sldChg>
      <pc:sldChg chg="del ord">
        <pc:chgData name="Raj, Rahul" userId="a261c7a4-6c08-4353-a267-7c4a6ced7dfc" providerId="ADAL" clId="{1D445AAF-636E-413A-811B-CB6EAB651D64}" dt="2020-03-11T17:58:26.167" v="223" actId="47"/>
        <pc:sldMkLst>
          <pc:docMk/>
          <pc:sldMk cId="1616008576" sldId="659"/>
        </pc:sldMkLst>
      </pc:sldChg>
      <pc:sldChg chg="del">
        <pc:chgData name="Raj, Rahul" userId="a261c7a4-6c08-4353-a267-7c4a6ced7dfc" providerId="ADAL" clId="{1D445AAF-636E-413A-811B-CB6EAB651D64}" dt="2020-03-11T17:17:29.664" v="63" actId="47"/>
        <pc:sldMkLst>
          <pc:docMk/>
          <pc:sldMk cId="256692945" sldId="660"/>
        </pc:sldMkLst>
      </pc:sldChg>
      <pc:sldChg chg="del">
        <pc:chgData name="Raj, Rahul" userId="a261c7a4-6c08-4353-a267-7c4a6ced7dfc" providerId="ADAL" clId="{1D445AAF-636E-413A-811B-CB6EAB651D64}" dt="2020-03-11T16:54:15.840" v="14" actId="47"/>
        <pc:sldMkLst>
          <pc:docMk/>
          <pc:sldMk cId="1116383481" sldId="661"/>
        </pc:sldMkLst>
      </pc:sldChg>
      <pc:sldChg chg="del">
        <pc:chgData name="Raj, Rahul" userId="a261c7a4-6c08-4353-a267-7c4a6ced7dfc" providerId="ADAL" clId="{1D445AAF-636E-413A-811B-CB6EAB651D64}" dt="2020-03-11T16:54:27.070" v="15" actId="47"/>
        <pc:sldMkLst>
          <pc:docMk/>
          <pc:sldMk cId="976797568" sldId="662"/>
        </pc:sldMkLst>
      </pc:sldChg>
      <pc:sldChg chg="del">
        <pc:chgData name="Raj, Rahul" userId="a261c7a4-6c08-4353-a267-7c4a6ced7dfc" providerId="ADAL" clId="{1D445AAF-636E-413A-811B-CB6EAB651D64}" dt="2020-03-11T16:54:27.070" v="15" actId="47"/>
        <pc:sldMkLst>
          <pc:docMk/>
          <pc:sldMk cId="1378283479" sldId="663"/>
        </pc:sldMkLst>
      </pc:sldChg>
      <pc:sldChg chg="del">
        <pc:chgData name="Raj, Rahul" userId="a261c7a4-6c08-4353-a267-7c4a6ced7dfc" providerId="ADAL" clId="{1D445AAF-636E-413A-811B-CB6EAB651D64}" dt="2020-03-11T16:54:15.840" v="14" actId="47"/>
        <pc:sldMkLst>
          <pc:docMk/>
          <pc:sldMk cId="1436257334" sldId="664"/>
        </pc:sldMkLst>
      </pc:sldChg>
      <pc:sldChg chg="del">
        <pc:chgData name="Raj, Rahul" userId="a261c7a4-6c08-4353-a267-7c4a6ced7dfc" providerId="ADAL" clId="{1D445AAF-636E-413A-811B-CB6EAB651D64}" dt="2020-03-11T16:54:15.840" v="14" actId="47"/>
        <pc:sldMkLst>
          <pc:docMk/>
          <pc:sldMk cId="4031874734" sldId="665"/>
        </pc:sldMkLst>
      </pc:sldChg>
      <pc:sldChg chg="del">
        <pc:chgData name="Raj, Rahul" userId="a261c7a4-6c08-4353-a267-7c4a6ced7dfc" providerId="ADAL" clId="{1D445AAF-636E-413A-811B-CB6EAB651D64}" dt="2020-03-11T16:54:15.840" v="14" actId="47"/>
        <pc:sldMkLst>
          <pc:docMk/>
          <pc:sldMk cId="1136514224" sldId="666"/>
        </pc:sldMkLst>
      </pc:sldChg>
      <pc:sldChg chg="del">
        <pc:chgData name="Raj, Rahul" userId="a261c7a4-6c08-4353-a267-7c4a6ced7dfc" providerId="ADAL" clId="{1D445AAF-636E-413A-811B-CB6EAB651D64}" dt="2020-03-11T16:54:15.840" v="14" actId="47"/>
        <pc:sldMkLst>
          <pc:docMk/>
          <pc:sldMk cId="1495724465" sldId="667"/>
        </pc:sldMkLst>
      </pc:sldChg>
      <pc:sldChg chg="del">
        <pc:chgData name="Raj, Rahul" userId="a261c7a4-6c08-4353-a267-7c4a6ced7dfc" providerId="ADAL" clId="{1D445AAF-636E-413A-811B-CB6EAB651D64}" dt="2020-03-11T16:54:15.840" v="14" actId="47"/>
        <pc:sldMkLst>
          <pc:docMk/>
          <pc:sldMk cId="1123607522" sldId="668"/>
        </pc:sldMkLst>
      </pc:sldChg>
      <pc:sldChg chg="del">
        <pc:chgData name="Raj, Rahul" userId="a261c7a4-6c08-4353-a267-7c4a6ced7dfc" providerId="ADAL" clId="{1D445AAF-636E-413A-811B-CB6EAB651D64}" dt="2020-03-11T16:54:15.840" v="14" actId="47"/>
        <pc:sldMkLst>
          <pc:docMk/>
          <pc:sldMk cId="175877560" sldId="669"/>
        </pc:sldMkLst>
      </pc:sldChg>
      <pc:sldChg chg="del">
        <pc:chgData name="Raj, Rahul" userId="a261c7a4-6c08-4353-a267-7c4a6ced7dfc" providerId="ADAL" clId="{1D445AAF-636E-413A-811B-CB6EAB651D64}" dt="2020-03-11T16:54:15.840" v="14" actId="47"/>
        <pc:sldMkLst>
          <pc:docMk/>
          <pc:sldMk cId="496445691" sldId="670"/>
        </pc:sldMkLst>
      </pc:sldChg>
      <pc:sldChg chg="del">
        <pc:chgData name="Raj, Rahul" userId="a261c7a4-6c08-4353-a267-7c4a6ced7dfc" providerId="ADAL" clId="{1D445AAF-636E-413A-811B-CB6EAB651D64}" dt="2020-03-11T16:54:15.840" v="14" actId="47"/>
        <pc:sldMkLst>
          <pc:docMk/>
          <pc:sldMk cId="2840803488" sldId="671"/>
        </pc:sldMkLst>
      </pc:sldChg>
      <pc:sldChg chg="addSp delSp modSp modAnim">
        <pc:chgData name="Raj, Rahul" userId="a261c7a4-6c08-4353-a267-7c4a6ced7dfc" providerId="ADAL" clId="{1D445AAF-636E-413A-811B-CB6EAB651D64}" dt="2020-03-11T18:35:32.169" v="381" actId="20577"/>
        <pc:sldMkLst>
          <pc:docMk/>
          <pc:sldMk cId="138471474" sldId="672"/>
        </pc:sldMkLst>
        <pc:spChg chg="del">
          <ac:chgData name="Raj, Rahul" userId="a261c7a4-6c08-4353-a267-7c4a6ced7dfc" providerId="ADAL" clId="{1D445AAF-636E-413A-811B-CB6EAB651D64}" dt="2020-03-11T16:57:01.148" v="21" actId="478"/>
          <ac:spMkLst>
            <pc:docMk/>
            <pc:sldMk cId="138471474" sldId="672"/>
            <ac:spMk id="4" creationId="{9CC1E34C-0532-4C10-AF18-4A598D24BE4C}"/>
          </ac:spMkLst>
        </pc:spChg>
        <pc:spChg chg="mod">
          <ac:chgData name="Raj, Rahul" userId="a261c7a4-6c08-4353-a267-7c4a6ced7dfc" providerId="ADAL" clId="{1D445AAF-636E-413A-811B-CB6EAB651D64}" dt="2020-03-11T18:35:32.169" v="381" actId="20577"/>
          <ac:spMkLst>
            <pc:docMk/>
            <pc:sldMk cId="138471474" sldId="672"/>
            <ac:spMk id="6" creationId="{33E34035-C00A-4988-93B1-1F2B9DB94F89}"/>
          </ac:spMkLst>
        </pc:spChg>
        <pc:spChg chg="add">
          <ac:chgData name="Raj, Rahul" userId="a261c7a4-6c08-4353-a267-7c4a6ced7dfc" providerId="ADAL" clId="{1D445AAF-636E-413A-811B-CB6EAB651D64}" dt="2020-03-11T16:57:01.467" v="22"/>
          <ac:spMkLst>
            <pc:docMk/>
            <pc:sldMk cId="138471474" sldId="672"/>
            <ac:spMk id="11" creationId="{9C454995-C216-41AE-9F62-91A5453D98F7}"/>
          </ac:spMkLst>
        </pc:spChg>
      </pc:sldChg>
      <pc:sldChg chg="addSp delSp modSp modAnim">
        <pc:chgData name="Raj, Rahul" userId="a261c7a4-6c08-4353-a267-7c4a6ced7dfc" providerId="ADAL" clId="{1D445AAF-636E-413A-811B-CB6EAB651D64}" dt="2020-03-11T18:35:36.045" v="382" actId="20577"/>
        <pc:sldMkLst>
          <pc:docMk/>
          <pc:sldMk cId="3919357579" sldId="673"/>
        </pc:sldMkLst>
        <pc:spChg chg="del">
          <ac:chgData name="Raj, Rahul" userId="a261c7a4-6c08-4353-a267-7c4a6ced7dfc" providerId="ADAL" clId="{1D445AAF-636E-413A-811B-CB6EAB651D64}" dt="2020-03-11T16:57:04.542" v="23" actId="478"/>
          <ac:spMkLst>
            <pc:docMk/>
            <pc:sldMk cId="3919357579" sldId="673"/>
            <ac:spMk id="4" creationId="{9CC1E34C-0532-4C10-AF18-4A598D24BE4C}"/>
          </ac:spMkLst>
        </pc:spChg>
        <pc:spChg chg="mod">
          <ac:chgData name="Raj, Rahul" userId="a261c7a4-6c08-4353-a267-7c4a6ced7dfc" providerId="ADAL" clId="{1D445AAF-636E-413A-811B-CB6EAB651D64}" dt="2020-03-11T18:35:36.045" v="382" actId="20577"/>
          <ac:spMkLst>
            <pc:docMk/>
            <pc:sldMk cId="3919357579" sldId="673"/>
            <ac:spMk id="6" creationId="{33E34035-C00A-4988-93B1-1F2B9DB94F89}"/>
          </ac:spMkLst>
        </pc:spChg>
        <pc:spChg chg="add">
          <ac:chgData name="Raj, Rahul" userId="a261c7a4-6c08-4353-a267-7c4a6ced7dfc" providerId="ADAL" clId="{1D445AAF-636E-413A-811B-CB6EAB651D64}" dt="2020-03-11T16:57:04.816" v="24"/>
          <ac:spMkLst>
            <pc:docMk/>
            <pc:sldMk cId="3919357579" sldId="673"/>
            <ac:spMk id="11" creationId="{7B133979-C389-43B3-A558-29466FBCFF81}"/>
          </ac:spMkLst>
        </pc:spChg>
      </pc:sldChg>
      <pc:sldChg chg="addSp delSp modSp modAnim">
        <pc:chgData name="Raj, Rahul" userId="a261c7a4-6c08-4353-a267-7c4a6ced7dfc" providerId="ADAL" clId="{1D445AAF-636E-413A-811B-CB6EAB651D64}" dt="2020-03-11T18:35:41.044" v="383" actId="20577"/>
        <pc:sldMkLst>
          <pc:docMk/>
          <pc:sldMk cId="140440548" sldId="674"/>
        </pc:sldMkLst>
        <pc:spChg chg="del">
          <ac:chgData name="Raj, Rahul" userId="a261c7a4-6c08-4353-a267-7c4a6ced7dfc" providerId="ADAL" clId="{1D445AAF-636E-413A-811B-CB6EAB651D64}" dt="2020-03-11T16:57:08.526" v="25" actId="478"/>
          <ac:spMkLst>
            <pc:docMk/>
            <pc:sldMk cId="140440548" sldId="674"/>
            <ac:spMk id="4" creationId="{9CC1E34C-0532-4C10-AF18-4A598D24BE4C}"/>
          </ac:spMkLst>
        </pc:spChg>
        <pc:spChg chg="mod">
          <ac:chgData name="Raj, Rahul" userId="a261c7a4-6c08-4353-a267-7c4a6ced7dfc" providerId="ADAL" clId="{1D445AAF-636E-413A-811B-CB6EAB651D64}" dt="2020-03-11T18:35:41.044" v="383" actId="20577"/>
          <ac:spMkLst>
            <pc:docMk/>
            <pc:sldMk cId="140440548" sldId="674"/>
            <ac:spMk id="6" creationId="{33E34035-C00A-4988-93B1-1F2B9DB94F89}"/>
          </ac:spMkLst>
        </pc:spChg>
        <pc:spChg chg="add">
          <ac:chgData name="Raj, Rahul" userId="a261c7a4-6c08-4353-a267-7c4a6ced7dfc" providerId="ADAL" clId="{1D445AAF-636E-413A-811B-CB6EAB651D64}" dt="2020-03-11T16:57:08.865" v="26"/>
          <ac:spMkLst>
            <pc:docMk/>
            <pc:sldMk cId="140440548" sldId="674"/>
            <ac:spMk id="11" creationId="{AD1DB4CA-C788-49D2-B457-0C86EB4D9B24}"/>
          </ac:spMkLst>
        </pc:spChg>
      </pc:sldChg>
      <pc:sldChg chg="addSp delSp modSp modAnim">
        <pc:chgData name="Raj, Rahul" userId="a261c7a4-6c08-4353-a267-7c4a6ced7dfc" providerId="ADAL" clId="{1D445AAF-636E-413A-811B-CB6EAB651D64}" dt="2020-03-11T18:36:13.466" v="385" actId="20577"/>
        <pc:sldMkLst>
          <pc:docMk/>
          <pc:sldMk cId="2876342915" sldId="675"/>
        </pc:sldMkLst>
        <pc:spChg chg="del">
          <ac:chgData name="Raj, Rahul" userId="a261c7a4-6c08-4353-a267-7c4a6ced7dfc" providerId="ADAL" clId="{1D445AAF-636E-413A-811B-CB6EAB651D64}" dt="2020-03-11T16:57:12.455" v="27" actId="478"/>
          <ac:spMkLst>
            <pc:docMk/>
            <pc:sldMk cId="2876342915" sldId="675"/>
            <ac:spMk id="4" creationId="{9CC1E34C-0532-4C10-AF18-4A598D24BE4C}"/>
          </ac:spMkLst>
        </pc:spChg>
        <pc:spChg chg="mod">
          <ac:chgData name="Raj, Rahul" userId="a261c7a4-6c08-4353-a267-7c4a6ced7dfc" providerId="ADAL" clId="{1D445AAF-636E-413A-811B-CB6EAB651D64}" dt="2020-03-11T18:36:13.466" v="385" actId="20577"/>
          <ac:spMkLst>
            <pc:docMk/>
            <pc:sldMk cId="2876342915" sldId="675"/>
            <ac:spMk id="6" creationId="{33E34035-C00A-4988-93B1-1F2B9DB94F89}"/>
          </ac:spMkLst>
        </pc:spChg>
        <pc:spChg chg="add">
          <ac:chgData name="Raj, Rahul" userId="a261c7a4-6c08-4353-a267-7c4a6ced7dfc" providerId="ADAL" clId="{1D445AAF-636E-413A-811B-CB6EAB651D64}" dt="2020-03-11T16:57:12.795" v="28"/>
          <ac:spMkLst>
            <pc:docMk/>
            <pc:sldMk cId="2876342915" sldId="675"/>
            <ac:spMk id="11" creationId="{9CD68799-F0A1-43F2-A64C-F13A05A2680F}"/>
          </ac:spMkLst>
        </pc:spChg>
      </pc:sldChg>
      <pc:sldChg chg="addSp delSp modSp del modAnim">
        <pc:chgData name="Raj, Rahul" userId="a261c7a4-6c08-4353-a267-7c4a6ced7dfc" providerId="ADAL" clId="{1D445AAF-636E-413A-811B-CB6EAB651D64}" dt="2020-03-11T16:57:43.523" v="36" actId="47"/>
        <pc:sldMkLst>
          <pc:docMk/>
          <pc:sldMk cId="2939299729" sldId="676"/>
        </pc:sldMkLst>
        <pc:spChg chg="del">
          <ac:chgData name="Raj, Rahul" userId="a261c7a4-6c08-4353-a267-7c4a6ced7dfc" providerId="ADAL" clId="{1D445AAF-636E-413A-811B-CB6EAB651D64}" dt="2020-03-11T16:57:17.059" v="29" actId="478"/>
          <ac:spMkLst>
            <pc:docMk/>
            <pc:sldMk cId="2939299729" sldId="676"/>
            <ac:spMk id="4" creationId="{9CC1E34C-0532-4C10-AF18-4A598D24BE4C}"/>
          </ac:spMkLst>
        </pc:spChg>
        <pc:spChg chg="mod">
          <ac:chgData name="Raj, Rahul" userId="a261c7a4-6c08-4353-a267-7c4a6ced7dfc" providerId="ADAL" clId="{1D445AAF-636E-413A-811B-CB6EAB651D64}" dt="2020-03-11T16:57:39.360" v="35" actId="5793"/>
          <ac:spMkLst>
            <pc:docMk/>
            <pc:sldMk cId="2939299729" sldId="676"/>
            <ac:spMk id="6" creationId="{33E34035-C00A-4988-93B1-1F2B9DB94F89}"/>
          </ac:spMkLst>
        </pc:spChg>
        <pc:spChg chg="add">
          <ac:chgData name="Raj, Rahul" userId="a261c7a4-6c08-4353-a267-7c4a6ced7dfc" providerId="ADAL" clId="{1D445AAF-636E-413A-811B-CB6EAB651D64}" dt="2020-03-11T16:57:17.510" v="30"/>
          <ac:spMkLst>
            <pc:docMk/>
            <pc:sldMk cId="2939299729" sldId="676"/>
            <ac:spMk id="11" creationId="{40A6DEAB-6924-4E78-9EDB-4EC6578F7691}"/>
          </ac:spMkLst>
        </pc:spChg>
      </pc:sldChg>
      <pc:sldChg chg="del">
        <pc:chgData name="Raj, Rahul" userId="a261c7a4-6c08-4353-a267-7c4a6ced7dfc" providerId="ADAL" clId="{1D445AAF-636E-413A-811B-CB6EAB651D64}" dt="2020-03-11T16:55:06.172" v="19" actId="47"/>
        <pc:sldMkLst>
          <pc:docMk/>
          <pc:sldMk cId="2898289845" sldId="678"/>
        </pc:sldMkLst>
      </pc:sldChg>
      <pc:sldChg chg="del">
        <pc:chgData name="Raj, Rahul" userId="a261c7a4-6c08-4353-a267-7c4a6ced7dfc" providerId="ADAL" clId="{1D445AAF-636E-413A-811B-CB6EAB651D64}" dt="2020-03-11T16:55:06.367" v="20" actId="47"/>
        <pc:sldMkLst>
          <pc:docMk/>
          <pc:sldMk cId="1424795142" sldId="679"/>
        </pc:sldMkLst>
      </pc:sldChg>
      <pc:sldChg chg="del ord">
        <pc:chgData name="Raj, Rahul" userId="a261c7a4-6c08-4353-a267-7c4a6ced7dfc" providerId="ADAL" clId="{1D445AAF-636E-413A-811B-CB6EAB651D64}" dt="2020-03-11T17:59:02.303" v="225" actId="47"/>
        <pc:sldMkLst>
          <pc:docMk/>
          <pc:sldMk cId="2340811836" sldId="680"/>
        </pc:sldMkLst>
      </pc:sldChg>
      <pc:sldChg chg="del">
        <pc:chgData name="Raj, Rahul" userId="a261c7a4-6c08-4353-a267-7c4a6ced7dfc" providerId="ADAL" clId="{1D445AAF-636E-413A-811B-CB6EAB651D64}" dt="2020-03-11T17:17:46.814" v="68" actId="47"/>
        <pc:sldMkLst>
          <pc:docMk/>
          <pc:sldMk cId="1817592340" sldId="681"/>
        </pc:sldMkLst>
      </pc:sldChg>
      <pc:sldChg chg="del">
        <pc:chgData name="Raj, Rahul" userId="a261c7a4-6c08-4353-a267-7c4a6ced7dfc" providerId="ADAL" clId="{1D445AAF-636E-413A-811B-CB6EAB651D64}" dt="2020-03-11T17:17:50.128" v="69" actId="47"/>
        <pc:sldMkLst>
          <pc:docMk/>
          <pc:sldMk cId="1237820670" sldId="694"/>
        </pc:sldMkLst>
      </pc:sldChg>
      <pc:sldChg chg="del">
        <pc:chgData name="Raj, Rahul" userId="a261c7a4-6c08-4353-a267-7c4a6ced7dfc" providerId="ADAL" clId="{1D445AAF-636E-413A-811B-CB6EAB651D64}" dt="2020-03-11T17:17:50.891" v="70" actId="47"/>
        <pc:sldMkLst>
          <pc:docMk/>
          <pc:sldMk cId="2975031296" sldId="695"/>
        </pc:sldMkLst>
      </pc:sldChg>
      <pc:sldChg chg="del">
        <pc:chgData name="Raj, Rahul" userId="a261c7a4-6c08-4353-a267-7c4a6ced7dfc" providerId="ADAL" clId="{1D445AAF-636E-413A-811B-CB6EAB651D64}" dt="2020-03-11T17:17:51.413" v="71" actId="47"/>
        <pc:sldMkLst>
          <pc:docMk/>
          <pc:sldMk cId="271286884" sldId="696"/>
        </pc:sldMkLst>
      </pc:sldChg>
      <pc:sldChg chg="del">
        <pc:chgData name="Raj, Rahul" userId="a261c7a4-6c08-4353-a267-7c4a6ced7dfc" providerId="ADAL" clId="{1D445AAF-636E-413A-811B-CB6EAB651D64}" dt="2020-03-11T17:17:52.074" v="72" actId="47"/>
        <pc:sldMkLst>
          <pc:docMk/>
          <pc:sldMk cId="910114477" sldId="697"/>
        </pc:sldMkLst>
      </pc:sldChg>
      <pc:sldChg chg="del">
        <pc:chgData name="Raj, Rahul" userId="a261c7a4-6c08-4353-a267-7c4a6ced7dfc" providerId="ADAL" clId="{1D445AAF-636E-413A-811B-CB6EAB651D64}" dt="2020-03-11T17:17:52.633" v="73" actId="47"/>
        <pc:sldMkLst>
          <pc:docMk/>
          <pc:sldMk cId="2653002722" sldId="698"/>
        </pc:sldMkLst>
      </pc:sldChg>
      <pc:sldChg chg="del">
        <pc:chgData name="Raj, Rahul" userId="a261c7a4-6c08-4353-a267-7c4a6ced7dfc" providerId="ADAL" clId="{1D445AAF-636E-413A-811B-CB6EAB651D64}" dt="2020-03-11T17:17:53.256" v="74" actId="47"/>
        <pc:sldMkLst>
          <pc:docMk/>
          <pc:sldMk cId="1793457373" sldId="699"/>
        </pc:sldMkLst>
      </pc:sldChg>
      <pc:sldChg chg="del">
        <pc:chgData name="Raj, Rahul" userId="a261c7a4-6c08-4353-a267-7c4a6ced7dfc" providerId="ADAL" clId="{1D445AAF-636E-413A-811B-CB6EAB651D64}" dt="2020-03-11T16:54:30.324" v="17" actId="47"/>
        <pc:sldMkLst>
          <pc:docMk/>
          <pc:sldMk cId="2685508361" sldId="701"/>
        </pc:sldMkLst>
      </pc:sldChg>
      <pc:sldChg chg="modSp del ord">
        <pc:chgData name="Raj, Rahul" userId="a261c7a4-6c08-4353-a267-7c4a6ced7dfc" providerId="ADAL" clId="{1D445AAF-636E-413A-811B-CB6EAB651D64}" dt="2020-03-11T17:58:20.715" v="222" actId="47"/>
        <pc:sldMkLst>
          <pc:docMk/>
          <pc:sldMk cId="3054643203" sldId="702"/>
        </pc:sldMkLst>
        <pc:spChg chg="mod">
          <ac:chgData name="Raj, Rahul" userId="a261c7a4-6c08-4353-a267-7c4a6ced7dfc" providerId="ADAL" clId="{1D445AAF-636E-413A-811B-CB6EAB651D64}" dt="2020-03-11T17:12:35.546" v="59" actId="1076"/>
          <ac:spMkLst>
            <pc:docMk/>
            <pc:sldMk cId="3054643203" sldId="702"/>
            <ac:spMk id="34" creationId="{849F8015-A73D-43EC-BD67-5EF7C8368462}"/>
          </ac:spMkLst>
        </pc:spChg>
        <pc:picChg chg="mod">
          <ac:chgData name="Raj, Rahul" userId="a261c7a4-6c08-4353-a267-7c4a6ced7dfc" providerId="ADAL" clId="{1D445AAF-636E-413A-811B-CB6EAB651D64}" dt="2020-03-11T17:12:35.546" v="59" actId="1076"/>
          <ac:picMkLst>
            <pc:docMk/>
            <pc:sldMk cId="3054643203" sldId="702"/>
            <ac:picMk id="42" creationId="{C06E63B4-A19C-4AB2-B060-10A44625C53D}"/>
          </ac:picMkLst>
        </pc:picChg>
      </pc:sldChg>
      <pc:sldChg chg="del">
        <pc:chgData name="Raj, Rahul" userId="a261c7a4-6c08-4353-a267-7c4a6ced7dfc" providerId="ADAL" clId="{1D445AAF-636E-413A-811B-CB6EAB651D64}" dt="2020-03-11T16:52:36.994" v="1" actId="47"/>
        <pc:sldMkLst>
          <pc:docMk/>
          <pc:sldMk cId="1933240976" sldId="703"/>
        </pc:sldMkLst>
      </pc:sldChg>
      <pc:sldChg chg="del modTransition">
        <pc:chgData name="Raj, Rahul" userId="a261c7a4-6c08-4353-a267-7c4a6ced7dfc" providerId="ADAL" clId="{1D445AAF-636E-413A-811B-CB6EAB651D64}" dt="2020-03-11T17:17:15.712" v="61" actId="47"/>
        <pc:sldMkLst>
          <pc:docMk/>
          <pc:sldMk cId="2505812333" sldId="704"/>
        </pc:sldMkLst>
      </pc:sldChg>
      <pc:sldChg chg="modSp del">
        <pc:chgData name="Raj, Rahul" userId="a261c7a4-6c08-4353-a267-7c4a6ced7dfc" providerId="ADAL" clId="{1D445AAF-636E-413A-811B-CB6EAB651D64}" dt="2020-03-11T18:41:14.619" v="389" actId="47"/>
        <pc:sldMkLst>
          <pc:docMk/>
          <pc:sldMk cId="1162229833" sldId="705"/>
        </pc:sldMkLst>
        <pc:spChg chg="mod">
          <ac:chgData name="Raj, Rahul" userId="a261c7a4-6c08-4353-a267-7c4a6ced7dfc" providerId="ADAL" clId="{1D445AAF-636E-413A-811B-CB6EAB651D64}" dt="2020-03-11T17:57:36.497" v="211" actId="20577"/>
          <ac:spMkLst>
            <pc:docMk/>
            <pc:sldMk cId="1162229833" sldId="705"/>
            <ac:spMk id="41" creationId="{585DBEF4-19C4-4423-A75F-46007240980C}"/>
          </ac:spMkLst>
        </pc:spChg>
      </pc:sldChg>
      <pc:sldChg chg="addSp modSp add ord">
        <pc:chgData name="Raj, Rahul" userId="a261c7a4-6c08-4353-a267-7c4a6ced7dfc" providerId="ADAL" clId="{1D445AAF-636E-413A-811B-CB6EAB651D64}" dt="2020-03-11T18:06:01.618" v="316" actId="164"/>
        <pc:sldMkLst>
          <pc:docMk/>
          <pc:sldMk cId="3095161824" sldId="706"/>
        </pc:sldMkLst>
        <pc:spChg chg="mod">
          <ac:chgData name="Raj, Rahul" userId="a261c7a4-6c08-4353-a267-7c4a6ced7dfc" providerId="ADAL" clId="{1D445AAF-636E-413A-811B-CB6EAB651D64}" dt="2020-03-11T18:06:01.618" v="316" actId="164"/>
          <ac:spMkLst>
            <pc:docMk/>
            <pc:sldMk cId="3095161824" sldId="706"/>
            <ac:spMk id="31" creationId="{01330292-0E1B-42A2-A857-DB485CB46554}"/>
          </ac:spMkLst>
        </pc:spChg>
        <pc:spChg chg="mod">
          <ac:chgData name="Raj, Rahul" userId="a261c7a4-6c08-4353-a267-7c4a6ced7dfc" providerId="ADAL" clId="{1D445AAF-636E-413A-811B-CB6EAB651D64}" dt="2020-03-11T17:53:26.563" v="117" actId="20577"/>
          <ac:spMkLst>
            <pc:docMk/>
            <pc:sldMk cId="3095161824" sldId="706"/>
            <ac:spMk id="33" creationId="{9DB91EC4-6362-4CEE-9BDE-626F01416C17}"/>
          </ac:spMkLst>
        </pc:spChg>
        <pc:grpChg chg="add mod">
          <ac:chgData name="Raj, Rahul" userId="a261c7a4-6c08-4353-a267-7c4a6ced7dfc" providerId="ADAL" clId="{1D445AAF-636E-413A-811B-CB6EAB651D64}" dt="2020-03-11T18:06:01.618" v="316" actId="164"/>
          <ac:grpSpMkLst>
            <pc:docMk/>
            <pc:sldMk cId="3095161824" sldId="706"/>
            <ac:grpSpMk id="4" creationId="{D5C8223E-8D87-4C87-BBBE-8FFE09E131C2}"/>
          </ac:grpSpMkLst>
        </pc:grpChg>
        <pc:picChg chg="mod">
          <ac:chgData name="Raj, Rahul" userId="a261c7a4-6c08-4353-a267-7c4a6ced7dfc" providerId="ADAL" clId="{1D445AAF-636E-413A-811B-CB6EAB651D64}" dt="2020-03-11T18:06:01.618" v="316" actId="164"/>
          <ac:picMkLst>
            <pc:docMk/>
            <pc:sldMk cId="3095161824" sldId="706"/>
            <ac:picMk id="34" creationId="{D074DF44-8F1A-4764-A347-6B83DE56C6C0}"/>
          </ac:picMkLst>
        </pc:picChg>
        <pc:picChg chg="mod">
          <ac:chgData name="Raj, Rahul" userId="a261c7a4-6c08-4353-a267-7c4a6ced7dfc" providerId="ADAL" clId="{1D445AAF-636E-413A-811B-CB6EAB651D64}" dt="2020-03-11T18:06:01.618" v="316" actId="164"/>
          <ac:picMkLst>
            <pc:docMk/>
            <pc:sldMk cId="3095161824" sldId="706"/>
            <ac:picMk id="35" creationId="{FC5FC754-AC5B-4F35-A4DE-70B92E3FDEF5}"/>
          </ac:picMkLst>
        </pc:picChg>
      </pc:sldChg>
      <pc:sldChg chg="delSp modSp add">
        <pc:chgData name="Raj, Rahul" userId="a261c7a4-6c08-4353-a267-7c4a6ced7dfc" providerId="ADAL" clId="{1D445AAF-636E-413A-811B-CB6EAB651D64}" dt="2020-03-11T18:42:36.218" v="398" actId="1076"/>
        <pc:sldMkLst>
          <pc:docMk/>
          <pc:sldMk cId="4132586566" sldId="707"/>
        </pc:sldMkLst>
        <pc:spChg chg="mod">
          <ac:chgData name="Raj, Rahul" userId="a261c7a4-6c08-4353-a267-7c4a6ced7dfc" providerId="ADAL" clId="{1D445AAF-636E-413A-811B-CB6EAB651D64}" dt="2020-03-11T18:42:25.404" v="396" actId="120"/>
          <ac:spMkLst>
            <pc:docMk/>
            <pc:sldMk cId="4132586566" sldId="707"/>
            <ac:spMk id="2" creationId="{0333FA9C-A593-415F-AAFB-70266568945D}"/>
          </ac:spMkLst>
        </pc:spChg>
        <pc:spChg chg="mod">
          <ac:chgData name="Raj, Rahul" userId="a261c7a4-6c08-4353-a267-7c4a6ced7dfc" providerId="ADAL" clId="{1D445AAF-636E-413A-811B-CB6EAB651D64}" dt="2020-03-11T18:42:16.760" v="392" actId="2711"/>
          <ac:spMkLst>
            <pc:docMk/>
            <pc:sldMk cId="4132586566" sldId="707"/>
            <ac:spMk id="15" creationId="{11B4164A-246A-4348-BCAC-BF75CF956572}"/>
          </ac:spMkLst>
        </pc:spChg>
        <pc:spChg chg="mod">
          <ac:chgData name="Raj, Rahul" userId="a261c7a4-6c08-4353-a267-7c4a6ced7dfc" providerId="ADAL" clId="{1D445AAF-636E-413A-811B-CB6EAB651D64}" dt="2020-03-11T18:42:06.743" v="390" actId="2711"/>
          <ac:spMkLst>
            <pc:docMk/>
            <pc:sldMk cId="4132586566" sldId="707"/>
            <ac:spMk id="17" creationId="{A4405A10-224D-4BD5-B0B2-4BF6258924BC}"/>
          </ac:spMkLst>
        </pc:spChg>
        <pc:spChg chg="del">
          <ac:chgData name="Raj, Rahul" userId="a261c7a4-6c08-4353-a267-7c4a6ced7dfc" providerId="ADAL" clId="{1D445AAF-636E-413A-811B-CB6EAB651D64}" dt="2020-03-11T17:59:21.153" v="229" actId="478"/>
          <ac:spMkLst>
            <pc:docMk/>
            <pc:sldMk cId="4132586566" sldId="707"/>
            <ac:spMk id="23" creationId="{6B45EF6D-12B8-4AA4-8186-6387A540AE6B}"/>
          </ac:spMkLst>
        </pc:spChg>
        <pc:spChg chg="mod">
          <ac:chgData name="Raj, Rahul" userId="a261c7a4-6c08-4353-a267-7c4a6ced7dfc" providerId="ADAL" clId="{1D445AAF-636E-413A-811B-CB6EAB651D64}" dt="2020-03-11T17:59:32.643" v="253" actId="20577"/>
          <ac:spMkLst>
            <pc:docMk/>
            <pc:sldMk cId="4132586566" sldId="707"/>
            <ac:spMk id="24" creationId="{0419B8BF-5B78-49F3-ACCE-27E7AD5ED205}"/>
          </ac:spMkLst>
        </pc:spChg>
        <pc:grpChg chg="mod">
          <ac:chgData name="Raj, Rahul" userId="a261c7a4-6c08-4353-a267-7c4a6ced7dfc" providerId="ADAL" clId="{1D445AAF-636E-413A-811B-CB6EAB651D64}" dt="2020-03-11T18:42:36.218" v="398" actId="1076"/>
          <ac:grpSpMkLst>
            <pc:docMk/>
            <pc:sldMk cId="4132586566" sldId="707"/>
            <ac:grpSpMk id="3" creationId="{D600061A-843C-4C21-9323-38EE6FABFBAF}"/>
          </ac:grpSpMkLst>
        </pc:grpChg>
        <pc:grpChg chg="del">
          <ac:chgData name="Raj, Rahul" userId="a261c7a4-6c08-4353-a267-7c4a6ced7dfc" providerId="ADAL" clId="{1D445AAF-636E-413A-811B-CB6EAB651D64}" dt="2020-03-11T17:59:24.636" v="230" actId="478"/>
          <ac:grpSpMkLst>
            <pc:docMk/>
            <pc:sldMk cId="4132586566" sldId="707"/>
            <ac:grpSpMk id="8" creationId="{29E33E33-BEB4-4489-8574-53BA978C663A}"/>
          </ac:grpSpMkLst>
        </pc:grpChg>
        <pc:grpChg chg="mod">
          <ac:chgData name="Raj, Rahul" userId="a261c7a4-6c08-4353-a267-7c4a6ced7dfc" providerId="ADAL" clId="{1D445AAF-636E-413A-811B-CB6EAB651D64}" dt="2020-03-11T18:42:36.218" v="398" actId="1076"/>
          <ac:grpSpMkLst>
            <pc:docMk/>
            <pc:sldMk cId="4132586566" sldId="707"/>
            <ac:grpSpMk id="13" creationId="{623160A7-03A2-4FB7-89A7-8536FFBFB919}"/>
          </ac:grpSpMkLst>
        </pc:grpChg>
        <pc:picChg chg="del">
          <ac:chgData name="Raj, Rahul" userId="a261c7a4-6c08-4353-a267-7c4a6ced7dfc" providerId="ADAL" clId="{1D445AAF-636E-413A-811B-CB6EAB651D64}" dt="2020-03-11T17:59:21.153" v="229" actId="478"/>
          <ac:picMkLst>
            <pc:docMk/>
            <pc:sldMk cId="4132586566" sldId="707"/>
            <ac:picMk id="25" creationId="{E73CE490-0B2B-4642-A7E5-C0A192A6EB3B}"/>
          </ac:picMkLst>
        </pc:picChg>
        <pc:picChg chg="del">
          <ac:chgData name="Raj, Rahul" userId="a261c7a4-6c08-4353-a267-7c4a6ced7dfc" providerId="ADAL" clId="{1D445AAF-636E-413A-811B-CB6EAB651D64}" dt="2020-03-11T17:59:21.153" v="229" actId="478"/>
          <ac:picMkLst>
            <pc:docMk/>
            <pc:sldMk cId="4132586566" sldId="707"/>
            <ac:picMk id="26" creationId="{B11D7BFD-0CF4-41F3-9085-ECE90DCC4C91}"/>
          </ac:picMkLst>
        </pc:picChg>
        <pc:picChg chg="del">
          <ac:chgData name="Raj, Rahul" userId="a261c7a4-6c08-4353-a267-7c4a6ced7dfc" providerId="ADAL" clId="{1D445AAF-636E-413A-811B-CB6EAB651D64}" dt="2020-03-11T17:59:21.153" v="229" actId="478"/>
          <ac:picMkLst>
            <pc:docMk/>
            <pc:sldMk cId="4132586566" sldId="707"/>
            <ac:picMk id="27" creationId="{D38BA7B1-0205-4430-892F-5BB6C4663E2C}"/>
          </ac:picMkLst>
        </pc:picChg>
      </pc:sldChg>
      <pc:sldChg chg="addSp delSp add">
        <pc:chgData name="Raj, Rahul" userId="a261c7a4-6c08-4353-a267-7c4a6ced7dfc" providerId="ADAL" clId="{1D445AAF-636E-413A-811B-CB6EAB651D64}" dt="2020-03-11T18:26:19.662" v="375"/>
        <pc:sldMkLst>
          <pc:docMk/>
          <pc:sldMk cId="626541197" sldId="708"/>
        </pc:sldMkLst>
        <pc:grpChg chg="del">
          <ac:chgData name="Raj, Rahul" userId="a261c7a4-6c08-4353-a267-7c4a6ced7dfc" providerId="ADAL" clId="{1D445AAF-636E-413A-811B-CB6EAB651D64}" dt="2020-03-11T18:26:11.110" v="372" actId="478"/>
          <ac:grpSpMkLst>
            <pc:docMk/>
            <pc:sldMk cId="626541197" sldId="708"/>
            <ac:grpSpMk id="3" creationId="{1DE82A48-A6B9-4357-A745-2EE71B55F262}"/>
          </ac:grpSpMkLst>
        </pc:grpChg>
        <pc:grpChg chg="del">
          <ac:chgData name="Raj, Rahul" userId="a261c7a4-6c08-4353-a267-7c4a6ced7dfc" providerId="ADAL" clId="{1D445AAF-636E-413A-811B-CB6EAB651D64}" dt="2020-03-11T18:26:19.105" v="374" actId="478"/>
          <ac:grpSpMkLst>
            <pc:docMk/>
            <pc:sldMk cId="626541197" sldId="708"/>
            <ac:grpSpMk id="7" creationId="{67793883-0F37-43F2-9087-CA02D76CBAA0}"/>
          </ac:grpSpMkLst>
        </pc:grpChg>
        <pc:grpChg chg="add">
          <ac:chgData name="Raj, Rahul" userId="a261c7a4-6c08-4353-a267-7c4a6ced7dfc" providerId="ADAL" clId="{1D445AAF-636E-413A-811B-CB6EAB651D64}" dt="2020-03-11T18:26:11.688" v="373"/>
          <ac:grpSpMkLst>
            <pc:docMk/>
            <pc:sldMk cId="626541197" sldId="708"/>
            <ac:grpSpMk id="24" creationId="{F4BFBC9F-2D91-4170-A74D-F024E11DCB65}"/>
          </ac:grpSpMkLst>
        </pc:grpChg>
        <pc:grpChg chg="add">
          <ac:chgData name="Raj, Rahul" userId="a261c7a4-6c08-4353-a267-7c4a6ced7dfc" providerId="ADAL" clId="{1D445AAF-636E-413A-811B-CB6EAB651D64}" dt="2020-03-11T18:26:19.662" v="375"/>
          <ac:grpSpMkLst>
            <pc:docMk/>
            <pc:sldMk cId="626541197" sldId="708"/>
            <ac:grpSpMk id="30" creationId="{12116F6A-3C86-4976-B887-3AFE43B2CD12}"/>
          </ac:grpSpMkLst>
        </pc:grpChg>
      </pc:sldChg>
      <pc:sldChg chg="addSp delSp add">
        <pc:chgData name="Raj, Rahul" userId="a261c7a4-6c08-4353-a267-7c4a6ced7dfc" providerId="ADAL" clId="{1D445AAF-636E-413A-811B-CB6EAB651D64}" dt="2020-03-11T18:25:22.957" v="371"/>
        <pc:sldMkLst>
          <pc:docMk/>
          <pc:sldMk cId="3948948540" sldId="709"/>
        </pc:sldMkLst>
        <pc:grpChg chg="del">
          <ac:chgData name="Raj, Rahul" userId="a261c7a4-6c08-4353-a267-7c4a6ced7dfc" providerId="ADAL" clId="{1D445AAF-636E-413A-811B-CB6EAB651D64}" dt="2020-03-11T18:25:01.551" v="353" actId="478"/>
          <ac:grpSpMkLst>
            <pc:docMk/>
            <pc:sldMk cId="3948948540" sldId="709"/>
            <ac:grpSpMk id="7" creationId="{67793883-0F37-43F2-9087-CA02D76CBAA0}"/>
          </ac:grpSpMkLst>
        </pc:grpChg>
        <pc:grpChg chg="del">
          <ac:chgData name="Raj, Rahul" userId="a261c7a4-6c08-4353-a267-7c4a6ced7dfc" providerId="ADAL" clId="{1D445AAF-636E-413A-811B-CB6EAB651D64}" dt="2020-03-11T18:25:01.551" v="353" actId="478"/>
          <ac:grpSpMkLst>
            <pc:docMk/>
            <pc:sldMk cId="3948948540" sldId="709"/>
            <ac:grpSpMk id="11" creationId="{8ABE68E6-9629-488C-B73D-9F9635F7339B}"/>
          </ac:grpSpMkLst>
        </pc:grpChg>
        <pc:grpChg chg="add del">
          <ac:chgData name="Raj, Rahul" userId="a261c7a4-6c08-4353-a267-7c4a6ced7dfc" providerId="ADAL" clId="{1D445AAF-636E-413A-811B-CB6EAB651D64}" dt="2020-03-11T18:25:05.876" v="355"/>
          <ac:grpSpMkLst>
            <pc:docMk/>
            <pc:sldMk cId="3948948540" sldId="709"/>
            <ac:grpSpMk id="24" creationId="{A0F977D9-7F75-4DBD-B01E-5A6143850B43}"/>
          </ac:grpSpMkLst>
        </pc:grpChg>
        <pc:grpChg chg="add del">
          <ac:chgData name="Raj, Rahul" userId="a261c7a4-6c08-4353-a267-7c4a6ced7dfc" providerId="ADAL" clId="{1D445AAF-636E-413A-811B-CB6EAB651D64}" dt="2020-03-11T18:25:15.754" v="366"/>
          <ac:grpSpMkLst>
            <pc:docMk/>
            <pc:sldMk cId="3948948540" sldId="709"/>
            <ac:grpSpMk id="29" creationId="{6508B04D-DF7E-4766-B134-C6ED05B168D0}"/>
          </ac:grpSpMkLst>
        </pc:grpChg>
        <pc:grpChg chg="add">
          <ac:chgData name="Raj, Rahul" userId="a261c7a4-6c08-4353-a267-7c4a6ced7dfc" providerId="ADAL" clId="{1D445AAF-636E-413A-811B-CB6EAB651D64}" dt="2020-03-11T18:25:14.239" v="365"/>
          <ac:grpSpMkLst>
            <pc:docMk/>
            <pc:sldMk cId="3948948540" sldId="709"/>
            <ac:grpSpMk id="39" creationId="{2FC1E2F5-1C11-4092-B17F-4A1EB8E21E7C}"/>
          </ac:grpSpMkLst>
        </pc:grpChg>
        <pc:grpChg chg="add">
          <ac:chgData name="Raj, Rahul" userId="a261c7a4-6c08-4353-a267-7c4a6ced7dfc" providerId="ADAL" clId="{1D445AAF-636E-413A-811B-CB6EAB651D64}" dt="2020-03-11T18:25:22.957" v="371"/>
          <ac:grpSpMkLst>
            <pc:docMk/>
            <pc:sldMk cId="3948948540" sldId="709"/>
            <ac:grpSpMk id="43" creationId="{5E546480-6158-4669-BF0B-FBB973F0029D}"/>
          </ac:grpSpMkLst>
        </pc:grpChg>
      </pc:sldChg>
      <pc:sldChg chg="addSp delSp add">
        <pc:chgData name="Raj, Rahul" userId="a261c7a4-6c08-4353-a267-7c4a6ced7dfc" providerId="ADAL" clId="{1D445AAF-636E-413A-811B-CB6EAB651D64}" dt="2020-03-11T18:26:56.594" v="379"/>
        <pc:sldMkLst>
          <pc:docMk/>
          <pc:sldMk cId="3745573308" sldId="710"/>
        </pc:sldMkLst>
        <pc:grpChg chg="del">
          <ac:chgData name="Raj, Rahul" userId="a261c7a4-6c08-4353-a267-7c4a6ced7dfc" providerId="ADAL" clId="{1D445AAF-636E-413A-811B-CB6EAB651D64}" dt="2020-03-11T18:26:40.878" v="377" actId="478"/>
          <ac:grpSpMkLst>
            <pc:docMk/>
            <pc:sldMk cId="3745573308" sldId="710"/>
            <ac:grpSpMk id="3" creationId="{1DE82A48-A6B9-4357-A745-2EE71B55F262}"/>
          </ac:grpSpMkLst>
        </pc:grpChg>
        <pc:grpChg chg="del">
          <ac:chgData name="Raj, Rahul" userId="a261c7a4-6c08-4353-a267-7c4a6ced7dfc" providerId="ADAL" clId="{1D445AAF-636E-413A-811B-CB6EAB651D64}" dt="2020-03-11T18:26:40.878" v="377" actId="478"/>
          <ac:grpSpMkLst>
            <pc:docMk/>
            <pc:sldMk cId="3745573308" sldId="710"/>
            <ac:grpSpMk id="11" creationId="{8ABE68E6-9629-488C-B73D-9F9635F7339B}"/>
          </ac:grpSpMkLst>
        </pc:grpChg>
        <pc:grpChg chg="add">
          <ac:chgData name="Raj, Rahul" userId="a261c7a4-6c08-4353-a267-7c4a6ced7dfc" providerId="ADAL" clId="{1D445AAF-636E-413A-811B-CB6EAB651D64}" dt="2020-03-11T18:26:46.499" v="378"/>
          <ac:grpSpMkLst>
            <pc:docMk/>
            <pc:sldMk cId="3745573308" sldId="710"/>
            <ac:grpSpMk id="24" creationId="{13D8E77D-A6BB-45E4-91E2-2A61C376C8B4}"/>
          </ac:grpSpMkLst>
        </pc:grpChg>
        <pc:grpChg chg="add">
          <ac:chgData name="Raj, Rahul" userId="a261c7a4-6c08-4353-a267-7c4a6ced7dfc" providerId="ADAL" clId="{1D445AAF-636E-413A-811B-CB6EAB651D64}" dt="2020-03-11T18:26:56.594" v="379"/>
          <ac:grpSpMkLst>
            <pc:docMk/>
            <pc:sldMk cId="3745573308" sldId="710"/>
            <ac:grpSpMk id="30" creationId="{10A131E4-85DE-40FA-A98C-F10C130A1F4C}"/>
          </ac:grpSpMkLst>
        </pc:grpChg>
      </pc:sldChg>
      <pc:sldChg chg="add del">
        <pc:chgData name="Raj, Rahul" userId="a261c7a4-6c08-4353-a267-7c4a6ced7dfc" providerId="ADAL" clId="{1D445AAF-636E-413A-811B-CB6EAB651D64}" dt="2020-03-11T18:38:11.619" v="387"/>
        <pc:sldMkLst>
          <pc:docMk/>
          <pc:sldMk cId="2470478759" sldId="712"/>
        </pc:sldMkLst>
      </pc:sldChg>
      <pc:sldMasterChg chg="modSldLayout">
        <pc:chgData name="Raj, Rahul" userId="a261c7a4-6c08-4353-a267-7c4a6ced7dfc" providerId="ADAL" clId="{1D445AAF-636E-413A-811B-CB6EAB651D64}" dt="2020-03-11T17:19:58.230" v="80" actId="478"/>
        <pc:sldMasterMkLst>
          <pc:docMk/>
          <pc:sldMasterMk cId="1249165164" sldId="2147483660"/>
        </pc:sldMasterMkLst>
        <pc:sldLayoutChg chg="delSp">
          <pc:chgData name="Raj, Rahul" userId="a261c7a4-6c08-4353-a267-7c4a6ced7dfc" providerId="ADAL" clId="{1D445AAF-636E-413A-811B-CB6EAB651D64}" dt="2020-03-11T17:19:58.230" v="80" actId="478"/>
          <pc:sldLayoutMkLst>
            <pc:docMk/>
            <pc:sldMasterMk cId="1249165164" sldId="2147483660"/>
            <pc:sldLayoutMk cId="3368695364" sldId="2147483672"/>
          </pc:sldLayoutMkLst>
          <pc:picChg chg="del">
            <ac:chgData name="Raj, Rahul" userId="a261c7a4-6c08-4353-a267-7c4a6ced7dfc" providerId="ADAL" clId="{1D445AAF-636E-413A-811B-CB6EAB651D64}" dt="2020-03-11T17:19:58.230" v="80" actId="478"/>
            <ac:picMkLst>
              <pc:docMk/>
              <pc:sldMasterMk cId="1249165164" sldId="2147483660"/>
              <pc:sldLayoutMk cId="3368695364" sldId="2147483672"/>
              <ac:picMk id="6" creationId="{D102BADF-2F94-4077-A2CC-9607940A8934}"/>
            </ac:picMkLst>
          </pc:picChg>
        </pc:sldLayoutChg>
      </pc:sldMasterChg>
    </pc:docChg>
  </pc:docChgLst>
  <pc:docChgLst>
    <pc:chgData name="Siddharth Harisankar" userId="674f85ebb43ba4be" providerId="LiveId" clId="{A9044769-B0AC-4FA2-BD3F-263C354FCCC3}"/>
    <pc:docChg chg="delSld">
      <pc:chgData name="Siddharth Harisankar" userId="674f85ebb43ba4be" providerId="LiveId" clId="{A9044769-B0AC-4FA2-BD3F-263C354FCCC3}" dt="2020-03-11T20:38:45.679" v="0" actId="2696"/>
      <pc:docMkLst>
        <pc:docMk/>
      </pc:docMkLst>
      <pc:sldChg chg="del">
        <pc:chgData name="Siddharth Harisankar" userId="674f85ebb43ba4be" providerId="LiveId" clId="{A9044769-B0AC-4FA2-BD3F-263C354FCCC3}" dt="2020-03-11T20:38:45.679" v="0" actId="2696"/>
        <pc:sldMkLst>
          <pc:docMk/>
          <pc:sldMk cId="3013548293" sldId="719"/>
        </pc:sldMkLst>
      </pc:sldChg>
    </pc:docChg>
  </pc:docChgLst>
  <pc:docChgLst>
    <pc:chgData name="Siddharth Harisankar" userId="e0bcdbd0-38b1-4f04-904b-878237e0514e" providerId="ADAL" clId="{C60A4992-8F66-4C9B-8329-6D165390F93B}"/>
    <pc:docChg chg="custSel addSld delSld modSld">
      <pc:chgData name="Siddharth Harisankar" userId="e0bcdbd0-38b1-4f04-904b-878237e0514e" providerId="ADAL" clId="{C60A4992-8F66-4C9B-8329-6D165390F93B}" dt="2020-03-11T19:16:10.488" v="8444" actId="20577"/>
      <pc:docMkLst>
        <pc:docMk/>
      </pc:docMkLst>
      <pc:sldChg chg="addSp delSp modSp del">
        <pc:chgData name="Siddharth Harisankar" userId="e0bcdbd0-38b1-4f04-904b-878237e0514e" providerId="ADAL" clId="{C60A4992-8F66-4C9B-8329-6D165390F93B}" dt="2020-03-11T18:17:18.015" v="4185" actId="2696"/>
        <pc:sldMkLst>
          <pc:docMk/>
          <pc:sldMk cId="3970951549" sldId="603"/>
        </pc:sldMkLst>
        <pc:spChg chg="mod ord">
          <ac:chgData name="Siddharth Harisankar" userId="e0bcdbd0-38b1-4f04-904b-878237e0514e" providerId="ADAL" clId="{C60A4992-8F66-4C9B-8329-6D165390F93B}" dt="2020-03-11T18:17:00.700" v="3603"/>
          <ac:spMkLst>
            <pc:docMk/>
            <pc:sldMk cId="3970951549" sldId="603"/>
            <ac:spMk id="2" creationId="{51727749-65AB-4FAC-AC8A-78D01F343C68}"/>
          </ac:spMkLst>
        </pc:spChg>
        <pc:spChg chg="del">
          <ac:chgData name="Siddharth Harisankar" userId="e0bcdbd0-38b1-4f04-904b-878237e0514e" providerId="ADAL" clId="{C60A4992-8F66-4C9B-8329-6D165390F93B}" dt="2020-03-11T17:50:46.269" v="132"/>
          <ac:spMkLst>
            <pc:docMk/>
            <pc:sldMk cId="3970951549" sldId="603"/>
            <ac:spMk id="3" creationId="{A3334B52-6B38-4317-807F-CBCE0B1F2CE3}"/>
          </ac:spMkLst>
        </pc:spChg>
        <pc:spChg chg="del">
          <ac:chgData name="Siddharth Harisankar" userId="e0bcdbd0-38b1-4f04-904b-878237e0514e" providerId="ADAL" clId="{C60A4992-8F66-4C9B-8329-6D165390F93B}" dt="2020-03-11T17:50:46.294" v="143"/>
          <ac:spMkLst>
            <pc:docMk/>
            <pc:sldMk cId="3970951549" sldId="603"/>
            <ac:spMk id="5" creationId="{451E35A4-0D1A-411A-90E3-9A0CAE823EAB}"/>
          </ac:spMkLst>
        </pc:spChg>
        <pc:spChg chg="add del mod ord">
          <ac:chgData name="Siddharth Harisankar" userId="e0bcdbd0-38b1-4f04-904b-878237e0514e" providerId="ADAL" clId="{C60A4992-8F66-4C9B-8329-6D165390F93B}" dt="2020-03-11T17:51:38.714" v="1748"/>
          <ac:spMkLst>
            <pc:docMk/>
            <pc:sldMk cId="3970951549" sldId="603"/>
            <ac:spMk id="6" creationId="{2A30457E-AB22-4A40-8094-9F95A5B8B901}"/>
          </ac:spMkLst>
        </pc:spChg>
        <pc:spChg chg="add del mod ord">
          <ac:chgData name="Siddharth Harisankar" userId="e0bcdbd0-38b1-4f04-904b-878237e0514e" providerId="ADAL" clId="{C60A4992-8F66-4C9B-8329-6D165390F93B}" dt="2020-03-11T17:51:38.721" v="1759"/>
          <ac:spMkLst>
            <pc:docMk/>
            <pc:sldMk cId="3970951549" sldId="603"/>
            <ac:spMk id="7" creationId="{C58A61D8-6A92-4A49-AFD3-A82A6853FE38}"/>
          </ac:spMkLst>
        </pc:spChg>
        <pc:spChg chg="add del mod">
          <ac:chgData name="Siddharth Harisankar" userId="e0bcdbd0-38b1-4f04-904b-878237e0514e" providerId="ADAL" clId="{C60A4992-8F66-4C9B-8329-6D165390F93B}" dt="2020-03-11T17:51:38.727" v="1769"/>
          <ac:spMkLst>
            <pc:docMk/>
            <pc:sldMk cId="3970951549" sldId="603"/>
            <ac:spMk id="8" creationId="{96C8D32F-D4CA-4C3D-9339-99685BB77C61}"/>
          </ac:spMkLst>
        </pc:spChg>
        <pc:spChg chg="add del mod ord">
          <ac:chgData name="Siddharth Harisankar" userId="e0bcdbd0-38b1-4f04-904b-878237e0514e" providerId="ADAL" clId="{C60A4992-8F66-4C9B-8329-6D165390F93B}" dt="2020-03-11T17:51:38.734" v="1778"/>
          <ac:spMkLst>
            <pc:docMk/>
            <pc:sldMk cId="3970951549" sldId="603"/>
            <ac:spMk id="9" creationId="{A747E8C9-2C78-4443-A616-CA72499F0CA6}"/>
          </ac:spMkLst>
        </pc:spChg>
        <pc:spChg chg="add del mod ord">
          <ac:chgData name="Siddharth Harisankar" userId="e0bcdbd0-38b1-4f04-904b-878237e0514e" providerId="ADAL" clId="{C60A4992-8F66-4C9B-8329-6D165390F93B}" dt="2020-03-11T17:51:38.741" v="1789"/>
          <ac:spMkLst>
            <pc:docMk/>
            <pc:sldMk cId="3970951549" sldId="603"/>
            <ac:spMk id="10" creationId="{A3AA59CE-670F-49A1-97E0-A319AA0F7E0E}"/>
          </ac:spMkLst>
        </pc:spChg>
        <pc:spChg chg="add del mod">
          <ac:chgData name="Siddharth Harisankar" userId="e0bcdbd0-38b1-4f04-904b-878237e0514e" providerId="ADAL" clId="{C60A4992-8F66-4C9B-8329-6D165390F93B}" dt="2020-03-11T17:51:38.747" v="1799"/>
          <ac:spMkLst>
            <pc:docMk/>
            <pc:sldMk cId="3970951549" sldId="603"/>
            <ac:spMk id="11" creationId="{DDF70602-A7B8-4C28-9D61-89AC9E5D8ACD}"/>
          </ac:spMkLst>
        </pc:spChg>
        <pc:spChg chg="del">
          <ac:chgData name="Siddharth Harisankar" userId="e0bcdbd0-38b1-4f04-904b-878237e0514e" providerId="ADAL" clId="{C60A4992-8F66-4C9B-8329-6D165390F93B}" dt="2020-03-11T17:50:46.310" v="153"/>
          <ac:spMkLst>
            <pc:docMk/>
            <pc:sldMk cId="3970951549" sldId="603"/>
            <ac:spMk id="12" creationId="{4F6014A2-C166-4B02-B823-0DA57C6AAB51}"/>
          </ac:spMkLst>
        </pc:spChg>
        <pc:spChg chg="del">
          <ac:chgData name="Siddharth Harisankar" userId="e0bcdbd0-38b1-4f04-904b-878237e0514e" providerId="ADAL" clId="{C60A4992-8F66-4C9B-8329-6D165390F93B}" dt="2020-03-11T17:50:46.327" v="164"/>
          <ac:spMkLst>
            <pc:docMk/>
            <pc:sldMk cId="3970951549" sldId="603"/>
            <ac:spMk id="13" creationId="{C9361BD4-6612-4B61-812B-450BE11F98FD}"/>
          </ac:spMkLst>
        </pc:spChg>
        <pc:spChg chg="del">
          <ac:chgData name="Siddharth Harisankar" userId="e0bcdbd0-38b1-4f04-904b-878237e0514e" providerId="ADAL" clId="{C60A4992-8F66-4C9B-8329-6D165390F93B}" dt="2020-03-11T17:50:46.344" v="175"/>
          <ac:spMkLst>
            <pc:docMk/>
            <pc:sldMk cId="3970951549" sldId="603"/>
            <ac:spMk id="14" creationId="{8631D53F-FADD-49E1-9FC6-5255BD7D7507}"/>
          </ac:spMkLst>
        </pc:spChg>
        <pc:spChg chg="del">
          <ac:chgData name="Siddharth Harisankar" userId="e0bcdbd0-38b1-4f04-904b-878237e0514e" providerId="ADAL" clId="{C60A4992-8F66-4C9B-8329-6D165390F93B}" dt="2020-03-11T17:50:46.361" v="185"/>
          <ac:spMkLst>
            <pc:docMk/>
            <pc:sldMk cId="3970951549" sldId="603"/>
            <ac:spMk id="15" creationId="{B84A7642-61CA-414E-B4AB-1E35C7A33BF8}"/>
          </ac:spMkLst>
        </pc:spChg>
        <pc:spChg chg="del">
          <ac:chgData name="Siddharth Harisankar" userId="e0bcdbd0-38b1-4f04-904b-878237e0514e" providerId="ADAL" clId="{C60A4992-8F66-4C9B-8329-6D165390F93B}" dt="2020-03-11T17:50:46.373" v="194"/>
          <ac:spMkLst>
            <pc:docMk/>
            <pc:sldMk cId="3970951549" sldId="603"/>
            <ac:spMk id="16" creationId="{FCCDB0F2-9DCE-44EE-A1ED-0E8C2313A8F6}"/>
          </ac:spMkLst>
        </pc:spChg>
        <pc:spChg chg="add del mod ord">
          <ac:chgData name="Siddharth Harisankar" userId="e0bcdbd0-38b1-4f04-904b-878237e0514e" providerId="ADAL" clId="{C60A4992-8F66-4C9B-8329-6D165390F93B}" dt="2020-03-11T17:51:38.754" v="1808"/>
          <ac:spMkLst>
            <pc:docMk/>
            <pc:sldMk cId="3970951549" sldId="603"/>
            <ac:spMk id="17" creationId="{5BEE4B34-1AD4-4228-8F2E-C507E8FD99D5}"/>
          </ac:spMkLst>
        </pc:spChg>
        <pc:spChg chg="add del mod ord">
          <ac:chgData name="Siddharth Harisankar" userId="e0bcdbd0-38b1-4f04-904b-878237e0514e" providerId="ADAL" clId="{C60A4992-8F66-4C9B-8329-6D165390F93B}" dt="2020-03-11T17:51:38.760" v="1819"/>
          <ac:spMkLst>
            <pc:docMk/>
            <pc:sldMk cId="3970951549" sldId="603"/>
            <ac:spMk id="18" creationId="{870446AB-1D92-4EE1-93B7-6BAEC9055DE2}"/>
          </ac:spMkLst>
        </pc:spChg>
        <pc:spChg chg="del">
          <ac:chgData name="Siddharth Harisankar" userId="e0bcdbd0-38b1-4f04-904b-878237e0514e" providerId="ADAL" clId="{C60A4992-8F66-4C9B-8329-6D165390F93B}" dt="2020-03-11T17:50:46.387" v="205"/>
          <ac:spMkLst>
            <pc:docMk/>
            <pc:sldMk cId="3970951549" sldId="603"/>
            <ac:spMk id="19" creationId="{CCA94824-408C-42C3-9665-ED1C95D6A962}"/>
          </ac:spMkLst>
        </pc:spChg>
        <pc:spChg chg="del">
          <ac:chgData name="Siddharth Harisankar" userId="e0bcdbd0-38b1-4f04-904b-878237e0514e" providerId="ADAL" clId="{C60A4992-8F66-4C9B-8329-6D165390F93B}" dt="2020-03-11T17:50:46.403" v="215"/>
          <ac:spMkLst>
            <pc:docMk/>
            <pc:sldMk cId="3970951549" sldId="603"/>
            <ac:spMk id="20" creationId="{CF485E07-60E5-484D-B35E-6113BADB155D}"/>
          </ac:spMkLst>
        </pc:spChg>
        <pc:spChg chg="add del mod">
          <ac:chgData name="Siddharth Harisankar" userId="e0bcdbd0-38b1-4f04-904b-878237e0514e" providerId="ADAL" clId="{C60A4992-8F66-4C9B-8329-6D165390F93B}" dt="2020-03-11T17:51:38.766" v="1829"/>
          <ac:spMkLst>
            <pc:docMk/>
            <pc:sldMk cId="3970951549" sldId="603"/>
            <ac:spMk id="21" creationId="{92565F75-6C9F-4A23-B208-F9DA80E35837}"/>
          </ac:spMkLst>
        </pc:spChg>
        <pc:spChg chg="add del mod ord">
          <ac:chgData name="Siddharth Harisankar" userId="e0bcdbd0-38b1-4f04-904b-878237e0514e" providerId="ADAL" clId="{C60A4992-8F66-4C9B-8329-6D165390F93B}" dt="2020-03-11T18:16:31.829" v="2508"/>
          <ac:spMkLst>
            <pc:docMk/>
            <pc:sldMk cId="3970951549" sldId="603"/>
            <ac:spMk id="22" creationId="{55C2D325-C34A-47E0-86C9-FD9A7CFFB341}"/>
          </ac:spMkLst>
        </pc:spChg>
        <pc:spChg chg="add del mod ord">
          <ac:chgData name="Siddharth Harisankar" userId="e0bcdbd0-38b1-4f04-904b-878237e0514e" providerId="ADAL" clId="{C60A4992-8F66-4C9B-8329-6D165390F93B}" dt="2020-03-11T18:16:31.842" v="2519"/>
          <ac:spMkLst>
            <pc:docMk/>
            <pc:sldMk cId="3970951549" sldId="603"/>
            <ac:spMk id="23" creationId="{03A0CA26-8920-4C36-9F2F-525ACC24EDD1}"/>
          </ac:spMkLst>
        </pc:spChg>
        <pc:spChg chg="add del mod">
          <ac:chgData name="Siddharth Harisankar" userId="e0bcdbd0-38b1-4f04-904b-878237e0514e" providerId="ADAL" clId="{C60A4992-8F66-4C9B-8329-6D165390F93B}" dt="2020-03-11T18:16:31.859" v="2529"/>
          <ac:spMkLst>
            <pc:docMk/>
            <pc:sldMk cId="3970951549" sldId="603"/>
            <ac:spMk id="24" creationId="{0B5AD397-4E38-4381-AD7B-37B71A45EDF1}"/>
          </ac:spMkLst>
        </pc:spChg>
        <pc:spChg chg="add del mod ord">
          <ac:chgData name="Siddharth Harisankar" userId="e0bcdbd0-38b1-4f04-904b-878237e0514e" providerId="ADAL" clId="{C60A4992-8F66-4C9B-8329-6D165390F93B}" dt="2020-03-11T18:16:31.872" v="2538"/>
          <ac:spMkLst>
            <pc:docMk/>
            <pc:sldMk cId="3970951549" sldId="603"/>
            <ac:spMk id="25" creationId="{34F3C529-8572-4801-9D24-3C935D750182}"/>
          </ac:spMkLst>
        </pc:spChg>
        <pc:spChg chg="add del mod ord">
          <ac:chgData name="Siddharth Harisankar" userId="e0bcdbd0-38b1-4f04-904b-878237e0514e" providerId="ADAL" clId="{C60A4992-8F66-4C9B-8329-6D165390F93B}" dt="2020-03-11T18:16:31.886" v="2549"/>
          <ac:spMkLst>
            <pc:docMk/>
            <pc:sldMk cId="3970951549" sldId="603"/>
            <ac:spMk id="26" creationId="{27B7B13A-2569-4BEC-9175-A99FE7CB3248}"/>
          </ac:spMkLst>
        </pc:spChg>
        <pc:spChg chg="add del mod">
          <ac:chgData name="Siddharth Harisankar" userId="e0bcdbd0-38b1-4f04-904b-878237e0514e" providerId="ADAL" clId="{C60A4992-8F66-4C9B-8329-6D165390F93B}" dt="2020-03-11T18:16:31.892" v="2559"/>
          <ac:spMkLst>
            <pc:docMk/>
            <pc:sldMk cId="3970951549" sldId="603"/>
            <ac:spMk id="27" creationId="{A2B9F62D-C200-4996-85F7-2E2DF42C0A94}"/>
          </ac:spMkLst>
        </pc:spChg>
        <pc:spChg chg="add del mod ord">
          <ac:chgData name="Siddharth Harisankar" userId="e0bcdbd0-38b1-4f04-904b-878237e0514e" providerId="ADAL" clId="{C60A4992-8F66-4C9B-8329-6D165390F93B}" dt="2020-03-11T18:16:31.911" v="2568"/>
          <ac:spMkLst>
            <pc:docMk/>
            <pc:sldMk cId="3970951549" sldId="603"/>
            <ac:spMk id="28" creationId="{AFFDCBC0-7F8E-4D4C-BCEA-A52B286D53B2}"/>
          </ac:spMkLst>
        </pc:spChg>
        <pc:spChg chg="add del mod ord">
          <ac:chgData name="Siddharth Harisankar" userId="e0bcdbd0-38b1-4f04-904b-878237e0514e" providerId="ADAL" clId="{C60A4992-8F66-4C9B-8329-6D165390F93B}" dt="2020-03-11T18:16:31.923" v="2579"/>
          <ac:spMkLst>
            <pc:docMk/>
            <pc:sldMk cId="3970951549" sldId="603"/>
            <ac:spMk id="29" creationId="{993EE361-F2B1-438B-8D43-897B958005D0}"/>
          </ac:spMkLst>
        </pc:spChg>
        <pc:spChg chg="add del mod">
          <ac:chgData name="Siddharth Harisankar" userId="e0bcdbd0-38b1-4f04-904b-878237e0514e" providerId="ADAL" clId="{C60A4992-8F66-4C9B-8329-6D165390F93B}" dt="2020-03-11T18:16:31.936" v="2589"/>
          <ac:spMkLst>
            <pc:docMk/>
            <pc:sldMk cId="3970951549" sldId="603"/>
            <ac:spMk id="30" creationId="{99A8FE14-0B69-4638-B517-0FCBDA983302}"/>
          </ac:spMkLst>
        </pc:spChg>
        <pc:spChg chg="add del mod ord">
          <ac:chgData name="Siddharth Harisankar" userId="e0bcdbd0-38b1-4f04-904b-878237e0514e" providerId="ADAL" clId="{C60A4992-8F66-4C9B-8329-6D165390F93B}" dt="2020-03-11T18:16:54.056" v="3206"/>
          <ac:spMkLst>
            <pc:docMk/>
            <pc:sldMk cId="3970951549" sldId="603"/>
            <ac:spMk id="31" creationId="{240CCDAE-5AAD-4D22-9ED3-47C978BD038C}"/>
          </ac:spMkLst>
        </pc:spChg>
        <pc:spChg chg="add del mod ord">
          <ac:chgData name="Siddharth Harisankar" userId="e0bcdbd0-38b1-4f04-904b-878237e0514e" providerId="ADAL" clId="{C60A4992-8F66-4C9B-8329-6D165390F93B}" dt="2020-03-11T18:16:54.072" v="3217"/>
          <ac:spMkLst>
            <pc:docMk/>
            <pc:sldMk cId="3970951549" sldId="603"/>
            <ac:spMk id="32" creationId="{7989A581-BE00-4A90-91AA-137463A04592}"/>
          </ac:spMkLst>
        </pc:spChg>
        <pc:spChg chg="add del mod">
          <ac:chgData name="Siddharth Harisankar" userId="e0bcdbd0-38b1-4f04-904b-878237e0514e" providerId="ADAL" clId="{C60A4992-8F66-4C9B-8329-6D165390F93B}" dt="2020-03-11T18:16:54.087" v="3227"/>
          <ac:spMkLst>
            <pc:docMk/>
            <pc:sldMk cId="3970951549" sldId="603"/>
            <ac:spMk id="33" creationId="{1718F03B-5B35-46A2-9E7E-F429A344616A}"/>
          </ac:spMkLst>
        </pc:spChg>
        <pc:spChg chg="add del mod ord">
          <ac:chgData name="Siddharth Harisankar" userId="e0bcdbd0-38b1-4f04-904b-878237e0514e" providerId="ADAL" clId="{C60A4992-8F66-4C9B-8329-6D165390F93B}" dt="2020-03-11T18:16:54.101" v="3236"/>
          <ac:spMkLst>
            <pc:docMk/>
            <pc:sldMk cId="3970951549" sldId="603"/>
            <ac:spMk id="34" creationId="{93AF8315-DBE4-420D-A127-479D2E102FF4}"/>
          </ac:spMkLst>
        </pc:spChg>
        <pc:spChg chg="add del mod ord">
          <ac:chgData name="Siddharth Harisankar" userId="e0bcdbd0-38b1-4f04-904b-878237e0514e" providerId="ADAL" clId="{C60A4992-8F66-4C9B-8329-6D165390F93B}" dt="2020-03-11T18:16:54.116" v="3247"/>
          <ac:spMkLst>
            <pc:docMk/>
            <pc:sldMk cId="3970951549" sldId="603"/>
            <ac:spMk id="35" creationId="{775EDFFA-2B7F-42E0-8AF2-89277AD819AF}"/>
          </ac:spMkLst>
        </pc:spChg>
        <pc:spChg chg="add del mod">
          <ac:chgData name="Siddharth Harisankar" userId="e0bcdbd0-38b1-4f04-904b-878237e0514e" providerId="ADAL" clId="{C60A4992-8F66-4C9B-8329-6D165390F93B}" dt="2020-03-11T18:16:54.132" v="3257"/>
          <ac:spMkLst>
            <pc:docMk/>
            <pc:sldMk cId="3970951549" sldId="603"/>
            <ac:spMk id="36" creationId="{68720C72-0C9A-4A20-B2D6-90EEA86DDD85}"/>
          </ac:spMkLst>
        </pc:spChg>
        <pc:spChg chg="add del mod ord">
          <ac:chgData name="Siddharth Harisankar" userId="e0bcdbd0-38b1-4f04-904b-878237e0514e" providerId="ADAL" clId="{C60A4992-8F66-4C9B-8329-6D165390F93B}" dt="2020-03-11T18:16:54.151" v="3274"/>
          <ac:spMkLst>
            <pc:docMk/>
            <pc:sldMk cId="3970951549" sldId="603"/>
            <ac:spMk id="37" creationId="{9B3A85A1-2AB3-4C17-B351-44B50BD08437}"/>
          </ac:spMkLst>
        </pc:spChg>
        <pc:spChg chg="add del mod ord">
          <ac:chgData name="Siddharth Harisankar" userId="e0bcdbd0-38b1-4f04-904b-878237e0514e" providerId="ADAL" clId="{C60A4992-8F66-4C9B-8329-6D165390F93B}" dt="2020-03-11T18:16:54.165" v="3285"/>
          <ac:spMkLst>
            <pc:docMk/>
            <pc:sldMk cId="3970951549" sldId="603"/>
            <ac:spMk id="38" creationId="{2DA93A30-BBF0-4138-B622-4235DE59F6E3}"/>
          </ac:spMkLst>
        </pc:spChg>
        <pc:spChg chg="add del mod">
          <ac:chgData name="Siddharth Harisankar" userId="e0bcdbd0-38b1-4f04-904b-878237e0514e" providerId="ADAL" clId="{C60A4992-8F66-4C9B-8329-6D165390F93B}" dt="2020-03-11T18:16:54.179" v="3295"/>
          <ac:spMkLst>
            <pc:docMk/>
            <pc:sldMk cId="3970951549" sldId="603"/>
            <ac:spMk id="39" creationId="{1067EE57-5FF1-4862-B20C-FB0DAABC37E1}"/>
          </ac:spMkLst>
        </pc:spChg>
        <pc:spChg chg="add mod ord">
          <ac:chgData name="Siddharth Harisankar" userId="e0bcdbd0-38b1-4f04-904b-878237e0514e" providerId="ADAL" clId="{C60A4992-8F66-4C9B-8329-6D165390F93B}" dt="2020-03-11T18:17:00.706" v="3613"/>
          <ac:spMkLst>
            <pc:docMk/>
            <pc:sldMk cId="3970951549" sldId="603"/>
            <ac:spMk id="40" creationId="{4545458E-F9BC-43AA-A558-B0EB38E8EC74}"/>
          </ac:spMkLst>
        </pc:spChg>
        <pc:spChg chg="add mod ord">
          <ac:chgData name="Siddharth Harisankar" userId="e0bcdbd0-38b1-4f04-904b-878237e0514e" providerId="ADAL" clId="{C60A4992-8F66-4C9B-8329-6D165390F93B}" dt="2020-03-11T18:17:00.704" v="3609"/>
          <ac:spMkLst>
            <pc:docMk/>
            <pc:sldMk cId="3970951549" sldId="603"/>
            <ac:spMk id="41" creationId="{8AB0CDC5-21DC-4E96-8988-F3DAB078C6E6}"/>
          </ac:spMkLst>
        </pc:spChg>
        <pc:spChg chg="mod">
          <ac:chgData name="Siddharth Harisankar" userId="e0bcdbd0-38b1-4f04-904b-878237e0514e" providerId="ADAL" clId="{C60A4992-8F66-4C9B-8329-6D165390F93B}" dt="2020-03-11T18:17:00.720" v="3640"/>
          <ac:spMkLst>
            <pc:docMk/>
            <pc:sldMk cId="3970951549" sldId="603"/>
            <ac:spMk id="57" creationId="{82F87B6A-5743-438A-A5C3-D1A0CA52946D}"/>
          </ac:spMkLst>
        </pc:spChg>
        <pc:spChg chg="mod">
          <ac:chgData name="Siddharth Harisankar" userId="e0bcdbd0-38b1-4f04-904b-878237e0514e" providerId="ADAL" clId="{C60A4992-8F66-4C9B-8329-6D165390F93B}" dt="2020-03-11T18:17:00.720" v="3641"/>
          <ac:spMkLst>
            <pc:docMk/>
            <pc:sldMk cId="3970951549" sldId="603"/>
            <ac:spMk id="58" creationId="{EB0CDC31-655F-493E-89DD-86B3E7CB3C1F}"/>
          </ac:spMkLst>
        </pc:spChg>
        <pc:spChg chg="del mod">
          <ac:chgData name="Siddharth Harisankar" userId="e0bcdbd0-38b1-4f04-904b-878237e0514e" providerId="ADAL" clId="{C60A4992-8F66-4C9B-8329-6D165390F93B}" dt="2020-03-11T18:16:31.749" v="2478"/>
          <ac:spMkLst>
            <pc:docMk/>
            <pc:sldMk cId="3970951549" sldId="603"/>
            <ac:spMk id="59" creationId="{BF249ED4-BF01-4981-9D70-19E1A8F0A001}"/>
          </ac:spMkLst>
        </pc:spChg>
        <pc:spChg chg="del mod">
          <ac:chgData name="Siddharth Harisankar" userId="e0bcdbd0-38b1-4f04-904b-878237e0514e" providerId="ADAL" clId="{C60A4992-8F66-4C9B-8329-6D165390F93B}" dt="2020-03-11T18:17:00.582" v="3555"/>
          <ac:spMkLst>
            <pc:docMk/>
            <pc:sldMk cId="3970951549" sldId="603"/>
            <ac:spMk id="60" creationId="{86116B8D-0BB5-4647-A106-22D8F9DCCAA8}"/>
          </ac:spMkLst>
        </pc:spChg>
        <pc:spChg chg="mod">
          <ac:chgData name="Siddharth Harisankar" userId="e0bcdbd0-38b1-4f04-904b-878237e0514e" providerId="ADAL" clId="{C60A4992-8F66-4C9B-8329-6D165390F93B}" dt="2020-03-11T18:17:00.720" v="3639"/>
          <ac:spMkLst>
            <pc:docMk/>
            <pc:sldMk cId="3970951549" sldId="603"/>
            <ac:spMk id="61" creationId="{4258C5E6-D9AA-4059-944F-DDD9964E6099}"/>
          </ac:spMkLst>
        </pc:spChg>
        <pc:spChg chg="mod">
          <ac:chgData name="Siddharth Harisankar" userId="e0bcdbd0-38b1-4f04-904b-878237e0514e" providerId="ADAL" clId="{C60A4992-8F66-4C9B-8329-6D165390F93B}" dt="2020-03-11T18:17:00.724" v="3643"/>
          <ac:spMkLst>
            <pc:docMk/>
            <pc:sldMk cId="3970951549" sldId="603"/>
            <ac:spMk id="62" creationId="{E32FA1B3-97C4-42A2-8BFE-0090219EFD4B}"/>
          </ac:spMkLst>
        </pc:spChg>
        <pc:spChg chg="mod">
          <ac:chgData name="Siddharth Harisankar" userId="e0bcdbd0-38b1-4f04-904b-878237e0514e" providerId="ADAL" clId="{C60A4992-8F66-4C9B-8329-6D165390F93B}" dt="2020-03-11T18:17:00.720" v="3642"/>
          <ac:spMkLst>
            <pc:docMk/>
            <pc:sldMk cId="3970951549" sldId="603"/>
            <ac:spMk id="63" creationId="{C7BA7B2B-1BE6-4633-BE08-1D854BDEFCE4}"/>
          </ac:spMkLst>
        </pc:spChg>
        <pc:spChg chg="del mod">
          <ac:chgData name="Siddharth Harisankar" userId="e0bcdbd0-38b1-4f04-904b-878237e0514e" providerId="ADAL" clId="{C60A4992-8F66-4C9B-8329-6D165390F93B}" dt="2020-03-11T18:16:36.590" v="2815"/>
          <ac:spMkLst>
            <pc:docMk/>
            <pc:sldMk cId="3970951549" sldId="603"/>
            <ac:spMk id="64" creationId="{6BEA09B1-F9DE-4B70-BA96-D894CC50DDAD}"/>
          </ac:spMkLst>
        </pc:spChg>
        <pc:spChg chg="del mod">
          <ac:chgData name="Siddharth Harisankar" userId="e0bcdbd0-38b1-4f04-904b-878237e0514e" providerId="ADAL" clId="{C60A4992-8F66-4C9B-8329-6D165390F93B}" dt="2020-03-11T18:16:53.774" v="3098"/>
          <ac:spMkLst>
            <pc:docMk/>
            <pc:sldMk cId="3970951549" sldId="603"/>
            <ac:spMk id="65" creationId="{0D8C5E0D-D48B-46D8-BDA8-B57463A1EFE2}"/>
          </ac:spMkLst>
        </pc:spChg>
        <pc:spChg chg="del mod">
          <ac:chgData name="Siddharth Harisankar" userId="e0bcdbd0-38b1-4f04-904b-878237e0514e" providerId="ADAL" clId="{C60A4992-8F66-4C9B-8329-6D165390F93B}" dt="2020-03-11T18:16:53.775" v="3099"/>
          <ac:spMkLst>
            <pc:docMk/>
            <pc:sldMk cId="3970951549" sldId="603"/>
            <ac:spMk id="66" creationId="{BB20BA7B-DA78-41D5-AADD-DAFF613303E6}"/>
          </ac:spMkLst>
        </pc:spChg>
        <pc:spChg chg="mod">
          <ac:chgData name="Siddharth Harisankar" userId="e0bcdbd0-38b1-4f04-904b-878237e0514e" providerId="ADAL" clId="{C60A4992-8F66-4C9B-8329-6D165390F93B}" dt="2020-03-11T18:17:00.725" v="3644"/>
          <ac:spMkLst>
            <pc:docMk/>
            <pc:sldMk cId="3970951549" sldId="603"/>
            <ac:spMk id="67" creationId="{2E53AAC5-50DA-415C-899B-19FAD66DEFDE}"/>
          </ac:spMkLst>
        </pc:spChg>
        <pc:spChg chg="del mod">
          <ac:chgData name="Siddharth Harisankar" userId="e0bcdbd0-38b1-4f04-904b-878237e0514e" providerId="ADAL" clId="{C60A4992-8F66-4C9B-8329-6D165390F93B}" dt="2020-03-11T18:16:36.594" v="2816"/>
          <ac:spMkLst>
            <pc:docMk/>
            <pc:sldMk cId="3970951549" sldId="603"/>
            <ac:spMk id="68" creationId="{1C7EF568-00F9-49B8-A1A3-A9E5E6AAD1E2}"/>
          </ac:spMkLst>
        </pc:spChg>
        <pc:spChg chg="del mod ord">
          <ac:chgData name="Siddharth Harisankar" userId="e0bcdbd0-38b1-4f04-904b-878237e0514e" providerId="ADAL" clId="{C60A4992-8F66-4C9B-8329-6D165390F93B}" dt="2020-03-11T18:17:00.581" v="3554"/>
          <ac:spMkLst>
            <pc:docMk/>
            <pc:sldMk cId="3970951549" sldId="603"/>
            <ac:spMk id="69" creationId="{A0464344-B2AA-496A-8492-2FFE9B4FCD81}"/>
          </ac:spMkLst>
        </pc:spChg>
        <pc:spChg chg="mod ord">
          <ac:chgData name="Siddharth Harisankar" userId="e0bcdbd0-38b1-4f04-904b-878237e0514e" providerId="ADAL" clId="{C60A4992-8F66-4C9B-8329-6D165390F93B}" dt="2020-03-11T18:17:00.731" v="3648"/>
          <ac:spMkLst>
            <pc:docMk/>
            <pc:sldMk cId="3970951549" sldId="603"/>
            <ac:spMk id="70" creationId="{B9BF5547-1C7D-4105-B447-2B2CEB1118E6}"/>
          </ac:spMkLst>
        </pc:spChg>
        <pc:spChg chg="mod ord">
          <ac:chgData name="Siddharth Harisankar" userId="e0bcdbd0-38b1-4f04-904b-878237e0514e" providerId="ADAL" clId="{C60A4992-8F66-4C9B-8329-6D165390F93B}" dt="2020-03-11T18:17:00.733" v="3650"/>
          <ac:spMkLst>
            <pc:docMk/>
            <pc:sldMk cId="3970951549" sldId="603"/>
            <ac:spMk id="71" creationId="{1921944D-B765-4515-B7C7-5F1C64BEE53E}"/>
          </ac:spMkLst>
        </pc:spChg>
        <pc:spChg chg="mod ord">
          <ac:chgData name="Siddharth Harisankar" userId="e0bcdbd0-38b1-4f04-904b-878237e0514e" providerId="ADAL" clId="{C60A4992-8F66-4C9B-8329-6D165390F93B}" dt="2020-03-11T18:17:00.735" v="3652"/>
          <ac:spMkLst>
            <pc:docMk/>
            <pc:sldMk cId="3970951549" sldId="603"/>
            <ac:spMk id="72" creationId="{1A807318-7D0E-4218-BB9E-0775FD0290B9}"/>
          </ac:spMkLst>
        </pc:spChg>
        <pc:spChg chg="del mod ord">
          <ac:chgData name="Siddharth Harisankar" userId="e0bcdbd0-38b1-4f04-904b-878237e0514e" providerId="ADAL" clId="{C60A4992-8F66-4C9B-8329-6D165390F93B}" dt="2020-03-11T18:17:00.572" v="3546"/>
          <ac:spMkLst>
            <pc:docMk/>
            <pc:sldMk cId="3970951549" sldId="603"/>
            <ac:spMk id="73" creationId="{B4F31658-0331-4B7F-9939-4EF878A7944A}"/>
          </ac:spMkLst>
        </pc:spChg>
        <pc:spChg chg="mod">
          <ac:chgData name="Siddharth Harisankar" userId="e0bcdbd0-38b1-4f04-904b-878237e0514e" providerId="ADAL" clId="{C60A4992-8F66-4C9B-8329-6D165390F93B}" dt="2020-03-11T18:17:00.736" v="3654"/>
          <ac:spMkLst>
            <pc:docMk/>
            <pc:sldMk cId="3970951549" sldId="603"/>
            <ac:spMk id="74" creationId="{76013FAE-76E0-40D4-AEF9-FBA27E169732}"/>
          </ac:spMkLst>
        </pc:spChg>
        <pc:spChg chg="mod">
          <ac:chgData name="Siddharth Harisankar" userId="e0bcdbd0-38b1-4f04-904b-878237e0514e" providerId="ADAL" clId="{C60A4992-8F66-4C9B-8329-6D165390F93B}" dt="2020-03-11T18:17:00.736" v="3653"/>
          <ac:spMkLst>
            <pc:docMk/>
            <pc:sldMk cId="3970951549" sldId="603"/>
            <ac:spMk id="75" creationId="{20A75E27-8A57-45EC-AB89-D85A3AC2D639}"/>
          </ac:spMkLst>
        </pc:spChg>
        <pc:spChg chg="mod">
          <ac:chgData name="Siddharth Harisankar" userId="e0bcdbd0-38b1-4f04-904b-878237e0514e" providerId="ADAL" clId="{C60A4992-8F66-4C9B-8329-6D165390F93B}" dt="2020-03-11T18:17:00.740" v="3655"/>
          <ac:spMkLst>
            <pc:docMk/>
            <pc:sldMk cId="3970951549" sldId="603"/>
            <ac:spMk id="76" creationId="{7D94126C-CA88-4BF7-8C83-16EF2182A803}"/>
          </ac:spMkLst>
        </pc:spChg>
        <pc:spChg chg="mod">
          <ac:chgData name="Siddharth Harisankar" userId="e0bcdbd0-38b1-4f04-904b-878237e0514e" providerId="ADAL" clId="{C60A4992-8F66-4C9B-8329-6D165390F93B}" dt="2020-03-11T18:17:00.741" v="3656"/>
          <ac:spMkLst>
            <pc:docMk/>
            <pc:sldMk cId="3970951549" sldId="603"/>
            <ac:spMk id="77" creationId="{8672DFB2-2D77-47FC-96FF-F5A9F06792F5}"/>
          </ac:spMkLst>
        </pc:spChg>
        <pc:spChg chg="mod ord">
          <ac:chgData name="Siddharth Harisankar" userId="e0bcdbd0-38b1-4f04-904b-878237e0514e" providerId="ADAL" clId="{C60A4992-8F66-4C9B-8329-6D165390F93B}" dt="2020-03-11T18:17:00.744" v="3658"/>
          <ac:spMkLst>
            <pc:docMk/>
            <pc:sldMk cId="3970951549" sldId="603"/>
            <ac:spMk id="78" creationId="{BC1BB4AC-582E-450D-83B8-572E8B7E8B50}"/>
          </ac:spMkLst>
        </pc:spChg>
        <pc:spChg chg="mod ord">
          <ac:chgData name="Siddharth Harisankar" userId="e0bcdbd0-38b1-4f04-904b-878237e0514e" providerId="ADAL" clId="{C60A4992-8F66-4C9B-8329-6D165390F93B}" dt="2020-03-11T18:17:00.746" v="3660"/>
          <ac:spMkLst>
            <pc:docMk/>
            <pc:sldMk cId="3970951549" sldId="603"/>
            <ac:spMk id="79" creationId="{01563A8F-7288-41B8-A24C-9F5DAED2E0BB}"/>
          </ac:spMkLst>
        </pc:spChg>
        <pc:spChg chg="add mod">
          <ac:chgData name="Siddharth Harisankar" userId="e0bcdbd0-38b1-4f04-904b-878237e0514e" providerId="ADAL" clId="{C60A4992-8F66-4C9B-8329-6D165390F93B}" dt="2020-03-11T18:17:00.727" v="3645"/>
          <ac:spMkLst>
            <pc:docMk/>
            <pc:sldMk cId="3970951549" sldId="603"/>
            <ac:spMk id="96" creationId="{13CED523-D497-4AE4-9D99-FFB688D5A777}"/>
          </ac:spMkLst>
        </pc:spChg>
        <pc:spChg chg="add mod">
          <ac:chgData name="Siddharth Harisankar" userId="e0bcdbd0-38b1-4f04-904b-878237e0514e" providerId="ADAL" clId="{C60A4992-8F66-4C9B-8329-6D165390F93B}" dt="2020-03-11T18:17:00.729" v="3646"/>
          <ac:spMkLst>
            <pc:docMk/>
            <pc:sldMk cId="3970951549" sldId="603"/>
            <ac:spMk id="97" creationId="{85937C68-D38C-4CF6-AABD-37159EF38468}"/>
          </ac:spMkLst>
        </pc:spChg>
        <pc:spChg chg="add mod">
          <ac:chgData name="Siddharth Harisankar" userId="e0bcdbd0-38b1-4f04-904b-878237e0514e" providerId="ADAL" clId="{C60A4992-8F66-4C9B-8329-6D165390F93B}" dt="2020-03-11T18:17:00.701" v="3606"/>
          <ac:spMkLst>
            <pc:docMk/>
            <pc:sldMk cId="3970951549" sldId="603"/>
            <ac:spMk id="98" creationId="{A9CAB5AB-B5ED-41E3-94D6-6E3EC9897A8D}"/>
          </ac:spMkLst>
        </pc:spChg>
        <pc:spChg chg="add mod ord">
          <ac:chgData name="Siddharth Harisankar" userId="e0bcdbd0-38b1-4f04-904b-878237e0514e" providerId="ADAL" clId="{C60A4992-8F66-4C9B-8329-6D165390F93B}" dt="2020-03-11T18:17:00.705" v="3611"/>
          <ac:spMkLst>
            <pc:docMk/>
            <pc:sldMk cId="3970951549" sldId="603"/>
            <ac:spMk id="99" creationId="{94467837-9FEE-4C16-8ABF-CF8411319FAA}"/>
          </ac:spMkLst>
        </pc:spChg>
        <pc:spChg chg="add mod ord">
          <ac:chgData name="Siddharth Harisankar" userId="e0bcdbd0-38b1-4f04-904b-878237e0514e" providerId="ADAL" clId="{C60A4992-8F66-4C9B-8329-6D165390F93B}" dt="2020-03-11T18:17:00.707" v="3615"/>
          <ac:spMkLst>
            <pc:docMk/>
            <pc:sldMk cId="3970951549" sldId="603"/>
            <ac:spMk id="100" creationId="{0EF59849-5D30-42E3-A932-2C6C358C7B2D}"/>
          </ac:spMkLst>
        </pc:spChg>
        <pc:spChg chg="add mod">
          <ac:chgData name="Siddharth Harisankar" userId="e0bcdbd0-38b1-4f04-904b-878237e0514e" providerId="ADAL" clId="{C60A4992-8F66-4C9B-8329-6D165390F93B}" dt="2020-03-11T18:17:00.702" v="3607"/>
          <ac:spMkLst>
            <pc:docMk/>
            <pc:sldMk cId="3970951549" sldId="603"/>
            <ac:spMk id="101" creationId="{1741DBD1-D3EF-4428-981B-E865420C2566}"/>
          </ac:spMkLst>
        </pc:spChg>
        <pc:spChg chg="add mod ord">
          <ac:chgData name="Siddharth Harisankar" userId="e0bcdbd0-38b1-4f04-904b-878237e0514e" providerId="ADAL" clId="{C60A4992-8F66-4C9B-8329-6D165390F93B}" dt="2020-03-11T18:17:00.708" v="3617"/>
          <ac:spMkLst>
            <pc:docMk/>
            <pc:sldMk cId="3970951549" sldId="603"/>
            <ac:spMk id="102" creationId="{6F7BAB38-F77F-4DA0-BA64-D7433A650090}"/>
          </ac:spMkLst>
        </pc:spChg>
        <pc:spChg chg="add mod ord">
          <ac:chgData name="Siddharth Harisankar" userId="e0bcdbd0-38b1-4f04-904b-878237e0514e" providerId="ADAL" clId="{C60A4992-8F66-4C9B-8329-6D165390F93B}" dt="2020-03-11T18:17:00.709" v="3619"/>
          <ac:spMkLst>
            <pc:docMk/>
            <pc:sldMk cId="3970951549" sldId="603"/>
            <ac:spMk id="103" creationId="{DCB61413-347B-4283-8474-979256D8B7E5}"/>
          </ac:spMkLst>
        </pc:spChg>
        <pc:spChg chg="add mod">
          <ac:chgData name="Siddharth Harisankar" userId="e0bcdbd0-38b1-4f04-904b-878237e0514e" providerId="ADAL" clId="{C60A4992-8F66-4C9B-8329-6D165390F93B}" dt="2020-03-11T18:17:00.701" v="3605"/>
          <ac:spMkLst>
            <pc:docMk/>
            <pc:sldMk cId="3970951549" sldId="603"/>
            <ac:spMk id="104" creationId="{E9BFCD65-0849-47EB-AD30-0DCF8F871297}"/>
          </ac:spMkLst>
        </pc:spChg>
        <pc:spChg chg="add mod">
          <ac:chgData name="Siddharth Harisankar" userId="e0bcdbd0-38b1-4f04-904b-878237e0514e" providerId="ADAL" clId="{C60A4992-8F66-4C9B-8329-6D165390F93B}" dt="2020-03-11T18:17:00.720" v="3638"/>
          <ac:spMkLst>
            <pc:docMk/>
            <pc:sldMk cId="3970951549" sldId="603"/>
            <ac:spMk id="106" creationId="{C67B7833-225D-4CB9-A73A-1443F1A1AA8F}"/>
          </ac:spMkLst>
        </pc:spChg>
        <pc:graphicFrameChg chg="mod ord">
          <ac:chgData name="Siddharth Harisankar" userId="e0bcdbd0-38b1-4f04-904b-878237e0514e" providerId="ADAL" clId="{C60A4992-8F66-4C9B-8329-6D165390F93B}" dt="2020-03-11T18:17:12.011" v="4182"/>
          <ac:graphicFrameMkLst>
            <pc:docMk/>
            <pc:sldMk cId="3970951549" sldId="603"/>
            <ac:graphicFrameMk id="4" creationId="{A9F9C243-F6F9-4217-BE94-EDB2B74004C1}"/>
          </ac:graphicFrameMkLst>
        </pc:graphicFrameChg>
        <pc:graphicFrameChg chg="del">
          <ac:chgData name="Siddharth Harisankar" userId="e0bcdbd0-38b1-4f04-904b-878237e0514e" providerId="ADAL" clId="{C60A4992-8F66-4C9B-8329-6D165390F93B}" dt="2020-03-11T17:50:46.565" v="308"/>
          <ac:graphicFrameMkLst>
            <pc:docMk/>
            <pc:sldMk cId="3970951549" sldId="603"/>
            <ac:graphicFrameMk id="81" creationId="{F58B46B8-D9E0-4EF5-B60C-5807A134BE4A}"/>
          </ac:graphicFrameMkLst>
        </pc:graphicFrameChg>
        <pc:graphicFrameChg chg="add del mod">
          <ac:chgData name="Siddharth Harisankar" userId="e0bcdbd0-38b1-4f04-904b-878237e0514e" providerId="ADAL" clId="{C60A4992-8F66-4C9B-8329-6D165390F93B}" dt="2020-03-11T17:50:53.437" v="504"/>
          <ac:graphicFrameMkLst>
            <pc:docMk/>
            <pc:sldMk cId="3970951549" sldId="603"/>
            <ac:graphicFrameMk id="83" creationId="{B55B31B4-B67F-440F-A2DA-437D01937CB7}"/>
          </ac:graphicFrameMkLst>
        </pc:graphicFrameChg>
        <pc:graphicFrameChg chg="add del mod">
          <ac:chgData name="Siddharth Harisankar" userId="e0bcdbd0-38b1-4f04-904b-878237e0514e" providerId="ADAL" clId="{C60A4992-8F66-4C9B-8329-6D165390F93B}" dt="2020-03-11T17:51:01.244" v="754"/>
          <ac:graphicFrameMkLst>
            <pc:docMk/>
            <pc:sldMk cId="3970951549" sldId="603"/>
            <ac:graphicFrameMk id="84" creationId="{0D0C0B63-D45E-4CE2-80AD-504484D95056}"/>
          </ac:graphicFrameMkLst>
        </pc:graphicFrameChg>
        <pc:graphicFrameChg chg="add del mod">
          <ac:chgData name="Siddharth Harisankar" userId="e0bcdbd0-38b1-4f04-904b-878237e0514e" providerId="ADAL" clId="{C60A4992-8F66-4C9B-8329-6D165390F93B}" dt="2020-03-11T17:51:07.051" v="874"/>
          <ac:graphicFrameMkLst>
            <pc:docMk/>
            <pc:sldMk cId="3970951549" sldId="603"/>
            <ac:graphicFrameMk id="85" creationId="{80C4C93F-86E4-4591-828A-3451D98BE664}"/>
          </ac:graphicFrameMkLst>
        </pc:graphicFrameChg>
        <pc:graphicFrameChg chg="add del mod">
          <ac:chgData name="Siddharth Harisankar" userId="e0bcdbd0-38b1-4f04-904b-878237e0514e" providerId="ADAL" clId="{C60A4992-8F66-4C9B-8329-6D165390F93B}" dt="2020-03-11T17:51:13.817" v="1070"/>
          <ac:graphicFrameMkLst>
            <pc:docMk/>
            <pc:sldMk cId="3970951549" sldId="603"/>
            <ac:graphicFrameMk id="86" creationId="{F2A6B529-22ED-4549-8409-2429AA8BA41B}"/>
          </ac:graphicFrameMkLst>
        </pc:graphicFrameChg>
        <pc:graphicFrameChg chg="add del mod">
          <ac:chgData name="Siddharth Harisankar" userId="e0bcdbd0-38b1-4f04-904b-878237e0514e" providerId="ADAL" clId="{C60A4992-8F66-4C9B-8329-6D165390F93B}" dt="2020-03-11T17:51:18.639" v="1320"/>
          <ac:graphicFrameMkLst>
            <pc:docMk/>
            <pc:sldMk cId="3970951549" sldId="603"/>
            <ac:graphicFrameMk id="87" creationId="{A81BC81D-6A45-4E25-8DF5-886AA8D7FA9C}"/>
          </ac:graphicFrameMkLst>
        </pc:graphicFrameChg>
        <pc:graphicFrameChg chg="add del mod">
          <ac:chgData name="Siddharth Harisankar" userId="e0bcdbd0-38b1-4f04-904b-878237e0514e" providerId="ADAL" clId="{C60A4992-8F66-4C9B-8329-6D165390F93B}" dt="2020-03-11T17:51:35.535" v="1539"/>
          <ac:graphicFrameMkLst>
            <pc:docMk/>
            <pc:sldMk cId="3970951549" sldId="603"/>
            <ac:graphicFrameMk id="88" creationId="{989677F5-FA82-444E-B4E4-FA6C14699187}"/>
          </ac:graphicFrameMkLst>
        </pc:graphicFrameChg>
        <pc:graphicFrameChg chg="add del mod">
          <ac:chgData name="Siddharth Harisankar" userId="e0bcdbd0-38b1-4f04-904b-878237e0514e" providerId="ADAL" clId="{C60A4992-8F66-4C9B-8329-6D165390F93B}" dt="2020-03-11T17:51:38.837" v="1922"/>
          <ac:graphicFrameMkLst>
            <pc:docMk/>
            <pc:sldMk cId="3970951549" sldId="603"/>
            <ac:graphicFrameMk id="89" creationId="{796E0380-1966-4352-AAE5-1006FA9663E7}"/>
          </ac:graphicFrameMkLst>
        </pc:graphicFrameChg>
        <pc:graphicFrameChg chg="add del mod">
          <ac:chgData name="Siddharth Harisankar" userId="e0bcdbd0-38b1-4f04-904b-878237e0514e" providerId="ADAL" clId="{C60A4992-8F66-4C9B-8329-6D165390F93B}" dt="2020-03-11T17:51:40.477" v="2012"/>
          <ac:graphicFrameMkLst>
            <pc:docMk/>
            <pc:sldMk cId="3970951549" sldId="603"/>
            <ac:graphicFrameMk id="90" creationId="{FA9E392C-455F-4A62-9A33-C24DE59C7926}"/>
          </ac:graphicFrameMkLst>
        </pc:graphicFrameChg>
        <pc:graphicFrameChg chg="add del mod">
          <ac:chgData name="Siddharth Harisankar" userId="e0bcdbd0-38b1-4f04-904b-878237e0514e" providerId="ADAL" clId="{C60A4992-8F66-4C9B-8329-6D165390F93B}" dt="2020-03-11T17:52:47.214" v="2231"/>
          <ac:graphicFrameMkLst>
            <pc:docMk/>
            <pc:sldMk cId="3970951549" sldId="603"/>
            <ac:graphicFrameMk id="91" creationId="{FF0373FC-F1ED-4DA7-8976-6004301C3197}"/>
          </ac:graphicFrameMkLst>
        </pc:graphicFrameChg>
        <pc:graphicFrameChg chg="add del mod">
          <ac:chgData name="Siddharth Harisankar" userId="e0bcdbd0-38b1-4f04-904b-878237e0514e" providerId="ADAL" clId="{C60A4992-8F66-4C9B-8329-6D165390F93B}" dt="2020-03-11T17:52:49.606" v="2321"/>
          <ac:graphicFrameMkLst>
            <pc:docMk/>
            <pc:sldMk cId="3970951549" sldId="603"/>
            <ac:graphicFrameMk id="92" creationId="{79C00263-CD18-43FA-A231-D95BD074218B}"/>
          </ac:graphicFrameMkLst>
        </pc:graphicFrameChg>
        <pc:graphicFrameChg chg="add del mod">
          <ac:chgData name="Siddharth Harisankar" userId="e0bcdbd0-38b1-4f04-904b-878237e0514e" providerId="ADAL" clId="{C60A4992-8F66-4C9B-8329-6D165390F93B}" dt="2020-03-11T18:16:32.089" v="2682"/>
          <ac:graphicFrameMkLst>
            <pc:docMk/>
            <pc:sldMk cId="3970951549" sldId="603"/>
            <ac:graphicFrameMk id="93" creationId="{DE6885A8-671C-4BD7-9BCC-D3D275884CAC}"/>
          </ac:graphicFrameMkLst>
        </pc:graphicFrameChg>
        <pc:graphicFrameChg chg="add del mod">
          <ac:chgData name="Siddharth Harisankar" userId="e0bcdbd0-38b1-4f04-904b-878237e0514e" providerId="ADAL" clId="{C60A4992-8F66-4C9B-8329-6D165390F93B}" dt="2020-03-11T18:16:36.784" v="2949"/>
          <ac:graphicFrameMkLst>
            <pc:docMk/>
            <pc:sldMk cId="3970951549" sldId="603"/>
            <ac:graphicFrameMk id="94" creationId="{156EEA92-E157-4789-9A99-FC769072F559}"/>
          </ac:graphicFrameMkLst>
        </pc:graphicFrameChg>
        <pc:graphicFrameChg chg="add del mod">
          <ac:chgData name="Siddharth Harisankar" userId="e0bcdbd0-38b1-4f04-904b-878237e0514e" providerId="ADAL" clId="{C60A4992-8F66-4C9B-8329-6D165390F93B}" dt="2020-03-11T18:16:54.354" v="3452"/>
          <ac:graphicFrameMkLst>
            <pc:docMk/>
            <pc:sldMk cId="3970951549" sldId="603"/>
            <ac:graphicFrameMk id="95" creationId="{237291CB-0C82-48F4-9A05-9BC377B08F25}"/>
          </ac:graphicFrameMkLst>
        </pc:graphicFrameChg>
        <pc:graphicFrameChg chg="add del mod">
          <ac:chgData name="Siddharth Harisankar" userId="e0bcdbd0-38b1-4f04-904b-878237e0514e" providerId="ADAL" clId="{C60A4992-8F66-4C9B-8329-6D165390F93B}" dt="2020-03-11T18:17:00.673" v="3596"/>
          <ac:graphicFrameMkLst>
            <pc:docMk/>
            <pc:sldMk cId="3970951549" sldId="603"/>
            <ac:graphicFrameMk id="105" creationId="{74996722-4DF0-4D08-BC14-5B9254F02122}"/>
          </ac:graphicFrameMkLst>
        </pc:graphicFrameChg>
        <pc:graphicFrameChg chg="add mod">
          <ac:chgData name="Siddharth Harisankar" userId="e0bcdbd0-38b1-4f04-904b-878237e0514e" providerId="ADAL" clId="{C60A4992-8F66-4C9B-8329-6D165390F93B}" dt="2020-03-11T18:17:00.700" v="3604"/>
          <ac:graphicFrameMkLst>
            <pc:docMk/>
            <pc:sldMk cId="3970951549" sldId="603"/>
            <ac:graphicFrameMk id="107" creationId="{3A2C1564-7A48-4374-A631-2CC92CC1EE97}"/>
          </ac:graphicFrameMkLst>
        </pc:graphicFrameChg>
        <pc:picChg chg="mod ord">
          <ac:chgData name="Siddharth Harisankar" userId="e0bcdbd0-38b1-4f04-904b-878237e0514e" providerId="ADAL" clId="{C60A4992-8F66-4C9B-8329-6D165390F93B}" dt="2020-03-11T18:17:00.748" v="3662"/>
          <ac:picMkLst>
            <pc:docMk/>
            <pc:sldMk cId="3970951549" sldId="603"/>
            <ac:picMk id="80" creationId="{BC267C1D-D843-4D9A-8D63-B215485810EC}"/>
          </ac:picMkLst>
        </pc:picChg>
        <pc:picChg chg="mod ord">
          <ac:chgData name="Siddharth Harisankar" userId="e0bcdbd0-38b1-4f04-904b-878237e0514e" providerId="ADAL" clId="{C60A4992-8F66-4C9B-8329-6D165390F93B}" dt="2020-03-11T18:17:00.751" v="3664"/>
          <ac:picMkLst>
            <pc:docMk/>
            <pc:sldMk cId="3970951549" sldId="603"/>
            <ac:picMk id="82" creationId="{F795E2FA-131A-469D-8F38-B21974A3A160}"/>
          </ac:picMkLst>
        </pc:picChg>
        <pc:cxnChg chg="del mod ord">
          <ac:chgData name="Siddharth Harisankar" userId="e0bcdbd0-38b1-4f04-904b-878237e0514e" providerId="ADAL" clId="{C60A4992-8F66-4C9B-8329-6D165390F93B}" dt="2020-03-11T18:17:00.579" v="3552"/>
          <ac:cxnSpMkLst>
            <pc:docMk/>
            <pc:sldMk cId="3970951549" sldId="603"/>
            <ac:cxnSpMk id="42" creationId="{82769890-FBDD-4F78-91A5-0C7D3AF4CA34}"/>
          </ac:cxnSpMkLst>
        </pc:cxnChg>
        <pc:cxnChg chg="del mod ord">
          <ac:chgData name="Siddharth Harisankar" userId="e0bcdbd0-38b1-4f04-904b-878237e0514e" providerId="ADAL" clId="{C60A4992-8F66-4C9B-8329-6D165390F93B}" dt="2020-03-11T18:17:00.576" v="3550"/>
          <ac:cxnSpMkLst>
            <pc:docMk/>
            <pc:sldMk cId="3970951549" sldId="603"/>
            <ac:cxnSpMk id="43" creationId="{F778320F-51DC-4C9E-9276-C5AA177AA15A}"/>
          </ac:cxnSpMkLst>
        </pc:cxnChg>
        <pc:cxnChg chg="del mod ord">
          <ac:chgData name="Siddharth Harisankar" userId="e0bcdbd0-38b1-4f04-904b-878237e0514e" providerId="ADAL" clId="{C60A4992-8F66-4C9B-8329-6D165390F93B}" dt="2020-03-11T18:17:00.574" v="3548"/>
          <ac:cxnSpMkLst>
            <pc:docMk/>
            <pc:sldMk cId="3970951549" sldId="603"/>
            <ac:cxnSpMk id="44" creationId="{3B0CA3DD-483B-40BD-99D2-B79C0194944C}"/>
          </ac:cxnSpMkLst>
        </pc:cxnChg>
        <pc:cxnChg chg="mod ord">
          <ac:chgData name="Siddharth Harisankar" userId="e0bcdbd0-38b1-4f04-904b-878237e0514e" providerId="ADAL" clId="{C60A4992-8F66-4C9B-8329-6D165390F93B}" dt="2020-03-11T18:17:00.710" v="3621"/>
          <ac:cxnSpMkLst>
            <pc:docMk/>
            <pc:sldMk cId="3970951549" sldId="603"/>
            <ac:cxnSpMk id="45" creationId="{0774C5DD-D75D-44A2-BE2D-BA6571A98F1B}"/>
          </ac:cxnSpMkLst>
        </pc:cxnChg>
        <pc:cxnChg chg="mod ord">
          <ac:chgData name="Siddharth Harisankar" userId="e0bcdbd0-38b1-4f04-904b-878237e0514e" providerId="ADAL" clId="{C60A4992-8F66-4C9B-8329-6D165390F93B}" dt="2020-03-11T18:17:00.712" v="3625"/>
          <ac:cxnSpMkLst>
            <pc:docMk/>
            <pc:sldMk cId="3970951549" sldId="603"/>
            <ac:cxnSpMk id="46" creationId="{6ABB37E2-90A7-4810-A217-FB8147862489}"/>
          </ac:cxnSpMkLst>
        </pc:cxnChg>
        <pc:cxnChg chg="mod ord">
          <ac:chgData name="Siddharth Harisankar" userId="e0bcdbd0-38b1-4f04-904b-878237e0514e" providerId="ADAL" clId="{C60A4992-8F66-4C9B-8329-6D165390F93B}" dt="2020-03-11T18:17:00.711" v="3623"/>
          <ac:cxnSpMkLst>
            <pc:docMk/>
            <pc:sldMk cId="3970951549" sldId="603"/>
            <ac:cxnSpMk id="47" creationId="{C79D5945-38C1-4D43-A76A-52E73B606542}"/>
          </ac:cxnSpMkLst>
        </pc:cxnChg>
        <pc:cxnChg chg="mod ord">
          <ac:chgData name="Siddharth Harisankar" userId="e0bcdbd0-38b1-4f04-904b-878237e0514e" providerId="ADAL" clId="{C60A4992-8F66-4C9B-8329-6D165390F93B}" dt="2020-03-11T18:17:00.716" v="3631"/>
          <ac:cxnSpMkLst>
            <pc:docMk/>
            <pc:sldMk cId="3970951549" sldId="603"/>
            <ac:cxnSpMk id="48" creationId="{E0E39722-425A-4A64-9AAA-B64B85DDB7F9}"/>
          </ac:cxnSpMkLst>
        </pc:cxnChg>
        <pc:cxnChg chg="mod ord">
          <ac:chgData name="Siddharth Harisankar" userId="e0bcdbd0-38b1-4f04-904b-878237e0514e" providerId="ADAL" clId="{C60A4992-8F66-4C9B-8329-6D165390F93B}" dt="2020-03-11T18:17:00.715" v="3629"/>
          <ac:cxnSpMkLst>
            <pc:docMk/>
            <pc:sldMk cId="3970951549" sldId="603"/>
            <ac:cxnSpMk id="49" creationId="{53600CEC-7CFC-4C4A-A7AE-29B28DF9F5F8}"/>
          </ac:cxnSpMkLst>
        </pc:cxnChg>
        <pc:cxnChg chg="mod ord">
          <ac:chgData name="Siddharth Harisankar" userId="e0bcdbd0-38b1-4f04-904b-878237e0514e" providerId="ADAL" clId="{C60A4992-8F66-4C9B-8329-6D165390F93B}" dt="2020-03-11T18:17:00.713" v="3627"/>
          <ac:cxnSpMkLst>
            <pc:docMk/>
            <pc:sldMk cId="3970951549" sldId="603"/>
            <ac:cxnSpMk id="50" creationId="{D4043434-A5DA-46DC-B5CB-2089079A191D}"/>
          </ac:cxnSpMkLst>
        </pc:cxnChg>
        <pc:cxnChg chg="mod ord">
          <ac:chgData name="Siddharth Harisankar" userId="e0bcdbd0-38b1-4f04-904b-878237e0514e" providerId="ADAL" clId="{C60A4992-8F66-4C9B-8329-6D165390F93B}" dt="2020-03-11T18:17:00.719" v="3637"/>
          <ac:cxnSpMkLst>
            <pc:docMk/>
            <pc:sldMk cId="3970951549" sldId="603"/>
            <ac:cxnSpMk id="51" creationId="{3C8E295C-9F8D-4F85-A7FB-198FB2B526CC}"/>
          </ac:cxnSpMkLst>
        </pc:cxnChg>
        <pc:cxnChg chg="mod ord">
          <ac:chgData name="Siddharth Harisankar" userId="e0bcdbd0-38b1-4f04-904b-878237e0514e" providerId="ADAL" clId="{C60A4992-8F66-4C9B-8329-6D165390F93B}" dt="2020-03-11T18:17:00.718" v="3635"/>
          <ac:cxnSpMkLst>
            <pc:docMk/>
            <pc:sldMk cId="3970951549" sldId="603"/>
            <ac:cxnSpMk id="52" creationId="{9F5D826C-D181-4255-B499-8975046E2A9A}"/>
          </ac:cxnSpMkLst>
        </pc:cxnChg>
        <pc:cxnChg chg="mod ord">
          <ac:chgData name="Siddharth Harisankar" userId="e0bcdbd0-38b1-4f04-904b-878237e0514e" providerId="ADAL" clId="{C60A4992-8F66-4C9B-8329-6D165390F93B}" dt="2020-03-11T18:17:00.717" v="3633"/>
          <ac:cxnSpMkLst>
            <pc:docMk/>
            <pc:sldMk cId="3970951549" sldId="603"/>
            <ac:cxnSpMk id="53" creationId="{111F986F-BEFC-4531-B65B-7506055FE1AA}"/>
          </ac:cxnSpMkLst>
        </pc:cxnChg>
        <pc:cxnChg chg="del mod ord">
          <ac:chgData name="Siddharth Harisankar" userId="e0bcdbd0-38b1-4f04-904b-878237e0514e" providerId="ADAL" clId="{C60A4992-8F66-4C9B-8329-6D165390F93B}" dt="2020-03-11T18:17:00.569" v="3542"/>
          <ac:cxnSpMkLst>
            <pc:docMk/>
            <pc:sldMk cId="3970951549" sldId="603"/>
            <ac:cxnSpMk id="54" creationId="{E78CC510-0AF6-4C3A-9F21-01B57601CCAA}"/>
          </ac:cxnSpMkLst>
        </pc:cxnChg>
        <pc:cxnChg chg="del mod ord">
          <ac:chgData name="Siddharth Harisankar" userId="e0bcdbd0-38b1-4f04-904b-878237e0514e" providerId="ADAL" clId="{C60A4992-8F66-4C9B-8329-6D165390F93B}" dt="2020-03-11T18:17:00.570" v="3544"/>
          <ac:cxnSpMkLst>
            <pc:docMk/>
            <pc:sldMk cId="3970951549" sldId="603"/>
            <ac:cxnSpMk id="55" creationId="{12A417BF-E380-472D-B8BA-3325DBB1D40E}"/>
          </ac:cxnSpMkLst>
        </pc:cxnChg>
        <pc:cxnChg chg="del mod ord">
          <ac:chgData name="Siddharth Harisankar" userId="e0bcdbd0-38b1-4f04-904b-878237e0514e" providerId="ADAL" clId="{C60A4992-8F66-4C9B-8329-6D165390F93B}" dt="2020-03-11T18:17:00.565" v="3540"/>
          <ac:cxnSpMkLst>
            <pc:docMk/>
            <pc:sldMk cId="3970951549" sldId="603"/>
            <ac:cxnSpMk id="56" creationId="{D6EA254A-8C0A-4E0D-BE6C-033573C7015C}"/>
          </ac:cxnSpMkLst>
        </pc:cxnChg>
      </pc:sldChg>
      <pc:sldChg chg="addSp delSp modSp add">
        <pc:chgData name="Siddharth Harisankar" userId="e0bcdbd0-38b1-4f04-904b-878237e0514e" providerId="ADAL" clId="{C60A4992-8F66-4C9B-8329-6D165390F93B}" dt="2020-03-11T18:18:16.477" v="5196"/>
        <pc:sldMkLst>
          <pc:docMk/>
          <pc:sldMk cId="2648569777" sldId="708"/>
        </pc:sldMkLst>
        <pc:spChg chg="mod ord">
          <ac:chgData name="Siddharth Harisankar" userId="e0bcdbd0-38b1-4f04-904b-878237e0514e" providerId="ADAL" clId="{C60A4992-8F66-4C9B-8329-6D165390F93B}" dt="2020-03-11T18:18:16.449" v="5133"/>
          <ac:spMkLst>
            <pc:docMk/>
            <pc:sldMk cId="2648569777" sldId="708"/>
            <ac:spMk id="2" creationId="{51727749-65AB-4FAC-AC8A-78D01F343C68}"/>
          </ac:spMkLst>
        </pc:spChg>
        <pc:spChg chg="add mod ord">
          <ac:chgData name="Siddharth Harisankar" userId="e0bcdbd0-38b1-4f04-904b-878237e0514e" providerId="ADAL" clId="{C60A4992-8F66-4C9B-8329-6D165390F93B}" dt="2020-03-11T18:18:16.449" v="5139"/>
          <ac:spMkLst>
            <pc:docMk/>
            <pc:sldMk cId="2648569777" sldId="708"/>
            <ac:spMk id="3" creationId="{89BE30C4-5FCA-4719-8DE4-8E6F9B82C75D}"/>
          </ac:spMkLst>
        </pc:spChg>
        <pc:spChg chg="add mod ord">
          <ac:chgData name="Siddharth Harisankar" userId="e0bcdbd0-38b1-4f04-904b-878237e0514e" providerId="ADAL" clId="{C60A4992-8F66-4C9B-8329-6D165390F93B}" dt="2020-03-11T18:18:16.453" v="5141"/>
          <ac:spMkLst>
            <pc:docMk/>
            <pc:sldMk cId="2648569777" sldId="708"/>
            <ac:spMk id="5" creationId="{20C7796C-0421-47BD-82E5-B353E5F8664D}"/>
          </ac:spMkLst>
        </pc:spChg>
        <pc:spChg chg="add mod">
          <ac:chgData name="Siddharth Harisankar" userId="e0bcdbd0-38b1-4f04-904b-878237e0514e" providerId="ADAL" clId="{C60A4992-8F66-4C9B-8329-6D165390F93B}" dt="2020-03-11T18:18:16.449" v="5135"/>
          <ac:spMkLst>
            <pc:docMk/>
            <pc:sldMk cId="2648569777" sldId="708"/>
            <ac:spMk id="6" creationId="{8B8DA03F-8830-4370-88CF-8209F25313F8}"/>
          </ac:spMkLst>
        </pc:spChg>
        <pc:spChg chg="add mod ord">
          <ac:chgData name="Siddharth Harisankar" userId="e0bcdbd0-38b1-4f04-904b-878237e0514e" providerId="ADAL" clId="{C60A4992-8F66-4C9B-8329-6D165390F93B}" dt="2020-03-11T18:18:16.454" v="5145"/>
          <ac:spMkLst>
            <pc:docMk/>
            <pc:sldMk cId="2648569777" sldId="708"/>
            <ac:spMk id="7" creationId="{225388C0-F09A-49BE-A030-48B92AFE28C2}"/>
          </ac:spMkLst>
        </pc:spChg>
        <pc:spChg chg="add mod ord">
          <ac:chgData name="Siddharth Harisankar" userId="e0bcdbd0-38b1-4f04-904b-878237e0514e" providerId="ADAL" clId="{C60A4992-8F66-4C9B-8329-6D165390F93B}" dt="2020-03-11T18:18:16.454" v="5147"/>
          <ac:spMkLst>
            <pc:docMk/>
            <pc:sldMk cId="2648569777" sldId="708"/>
            <ac:spMk id="8" creationId="{9ECAE0FE-A28B-4A27-B5AB-B87D1639DF82}"/>
          </ac:spMkLst>
        </pc:spChg>
        <pc:spChg chg="add mod">
          <ac:chgData name="Siddharth Harisankar" userId="e0bcdbd0-38b1-4f04-904b-878237e0514e" providerId="ADAL" clId="{C60A4992-8F66-4C9B-8329-6D165390F93B}" dt="2020-03-11T18:18:16.449" v="5136"/>
          <ac:spMkLst>
            <pc:docMk/>
            <pc:sldMk cId="2648569777" sldId="708"/>
            <ac:spMk id="9" creationId="{2A585A4C-C143-4618-A168-D629A5373BD9}"/>
          </ac:spMkLst>
        </pc:spChg>
        <pc:spChg chg="add mod ord">
          <ac:chgData name="Siddharth Harisankar" userId="e0bcdbd0-38b1-4f04-904b-878237e0514e" providerId="ADAL" clId="{C60A4992-8F66-4C9B-8329-6D165390F93B}" dt="2020-03-11T18:18:16.453" v="5143"/>
          <ac:spMkLst>
            <pc:docMk/>
            <pc:sldMk cId="2648569777" sldId="708"/>
            <ac:spMk id="10" creationId="{A7713434-9D68-458A-BD44-449FF6EB801E}"/>
          </ac:spMkLst>
        </pc:spChg>
        <pc:spChg chg="add mod ord">
          <ac:chgData name="Siddharth Harisankar" userId="e0bcdbd0-38b1-4f04-904b-878237e0514e" providerId="ADAL" clId="{C60A4992-8F66-4C9B-8329-6D165390F93B}" dt="2020-03-11T18:18:16.455" v="5149"/>
          <ac:spMkLst>
            <pc:docMk/>
            <pc:sldMk cId="2648569777" sldId="708"/>
            <ac:spMk id="11" creationId="{F21F7D26-5250-40BF-8199-6F2E9F907370}"/>
          </ac:spMkLst>
        </pc:spChg>
        <pc:spChg chg="add mod">
          <ac:chgData name="Siddharth Harisankar" userId="e0bcdbd0-38b1-4f04-904b-878237e0514e" providerId="ADAL" clId="{C60A4992-8F66-4C9B-8329-6D165390F93B}" dt="2020-03-11T18:18:16.449" v="5137"/>
          <ac:spMkLst>
            <pc:docMk/>
            <pc:sldMk cId="2648569777" sldId="708"/>
            <ac:spMk id="12" creationId="{33747B6D-B6F7-4932-AFE6-4974930DE1C6}"/>
          </ac:spMkLst>
        </pc:spChg>
        <pc:spChg chg="del">
          <ac:chgData name="Siddharth Harisankar" userId="e0bcdbd0-38b1-4f04-904b-878237e0514e" providerId="ADAL" clId="{C60A4992-8F66-4C9B-8329-6D165390F93B}" dt="2020-03-11T18:17:11.330" v="3789"/>
          <ac:spMkLst>
            <pc:docMk/>
            <pc:sldMk cId="2648569777" sldId="708"/>
            <ac:spMk id="40" creationId="{4545458E-F9BC-43AA-A558-B0EB38E8EC74}"/>
          </ac:spMkLst>
        </pc:spChg>
        <pc:spChg chg="del">
          <ac:chgData name="Siddharth Harisankar" userId="e0bcdbd0-38b1-4f04-904b-878237e0514e" providerId="ADAL" clId="{C60A4992-8F66-4C9B-8329-6D165390F93B}" dt="2020-03-11T18:17:11.346" v="3800"/>
          <ac:spMkLst>
            <pc:docMk/>
            <pc:sldMk cId="2648569777" sldId="708"/>
            <ac:spMk id="41" creationId="{8AB0CDC5-21DC-4E96-8988-F3DAB078C6E6}"/>
          </ac:spMkLst>
        </pc:spChg>
        <pc:spChg chg="add del mod">
          <ac:chgData name="Siddharth Harisankar" userId="e0bcdbd0-38b1-4f04-904b-878237e0514e" providerId="ADAL" clId="{C60A4992-8F66-4C9B-8329-6D165390F93B}" dt="2020-03-11T18:17:11.325" v="3787"/>
          <ac:spMkLst>
            <pc:docMk/>
            <pc:sldMk cId="2648569777" sldId="708"/>
            <ac:spMk id="43" creationId="{20336270-65C1-46F9-9B04-D7B13B0D55B3}"/>
          </ac:spMkLst>
        </pc:spChg>
        <pc:spChg chg="add del mod">
          <ac:chgData name="Siddharth Harisankar" userId="e0bcdbd0-38b1-4f04-904b-878237e0514e" providerId="ADAL" clId="{C60A4992-8F66-4C9B-8329-6D165390F93B}" dt="2020-03-11T18:17:11.639" v="3940"/>
          <ac:spMkLst>
            <pc:docMk/>
            <pc:sldMk cId="2648569777" sldId="708"/>
            <ac:spMk id="54" creationId="{7395211F-D782-4095-AF9F-71B5F86E466E}"/>
          </ac:spMkLst>
        </pc:spChg>
        <pc:spChg chg="add del mod">
          <ac:chgData name="Siddharth Harisankar" userId="e0bcdbd0-38b1-4f04-904b-878237e0514e" providerId="ADAL" clId="{C60A4992-8F66-4C9B-8329-6D165390F93B}" dt="2020-03-11T18:17:11.746" v="3988"/>
          <ac:spMkLst>
            <pc:docMk/>
            <pc:sldMk cId="2648569777" sldId="708"/>
            <ac:spMk id="55" creationId="{303C0ABD-2C9C-4D61-AA06-66EC18E40194}"/>
          </ac:spMkLst>
        </pc:spChg>
        <pc:spChg chg="mod">
          <ac:chgData name="Siddharth Harisankar" userId="e0bcdbd0-38b1-4f04-904b-878237e0514e" providerId="ADAL" clId="{C60A4992-8F66-4C9B-8329-6D165390F93B}" dt="2020-03-11T18:18:16.463" v="5168"/>
          <ac:spMkLst>
            <pc:docMk/>
            <pc:sldMk cId="2648569777" sldId="708"/>
            <ac:spMk id="57" creationId="{82F87B6A-5743-438A-A5C3-D1A0CA52946D}"/>
          </ac:spMkLst>
        </pc:spChg>
        <pc:spChg chg="mod">
          <ac:chgData name="Siddharth Harisankar" userId="e0bcdbd0-38b1-4f04-904b-878237e0514e" providerId="ADAL" clId="{C60A4992-8F66-4C9B-8329-6D165390F93B}" dt="2020-03-11T18:18:16.464" v="5169"/>
          <ac:spMkLst>
            <pc:docMk/>
            <pc:sldMk cId="2648569777" sldId="708"/>
            <ac:spMk id="58" creationId="{EB0CDC31-655F-493E-89DD-86B3E7CB3C1F}"/>
          </ac:spMkLst>
        </pc:spChg>
        <pc:spChg chg="mod">
          <ac:chgData name="Siddharth Harisankar" userId="e0bcdbd0-38b1-4f04-904b-878237e0514e" providerId="ADAL" clId="{C60A4992-8F66-4C9B-8329-6D165390F93B}" dt="2020-03-11T18:18:16.464" v="5173"/>
          <ac:spMkLst>
            <pc:docMk/>
            <pc:sldMk cId="2648569777" sldId="708"/>
            <ac:spMk id="61" creationId="{4258C5E6-D9AA-4059-944F-DDD9964E6099}"/>
          </ac:spMkLst>
        </pc:spChg>
        <pc:spChg chg="mod">
          <ac:chgData name="Siddharth Harisankar" userId="e0bcdbd0-38b1-4f04-904b-878237e0514e" providerId="ADAL" clId="{C60A4992-8F66-4C9B-8329-6D165390F93B}" dt="2020-03-11T18:18:16.464" v="5171"/>
          <ac:spMkLst>
            <pc:docMk/>
            <pc:sldMk cId="2648569777" sldId="708"/>
            <ac:spMk id="62" creationId="{E32FA1B3-97C4-42A2-8BFE-0090219EFD4B}"/>
          </ac:spMkLst>
        </pc:spChg>
        <pc:spChg chg="mod">
          <ac:chgData name="Siddharth Harisankar" userId="e0bcdbd0-38b1-4f04-904b-878237e0514e" providerId="ADAL" clId="{C60A4992-8F66-4C9B-8329-6D165390F93B}" dt="2020-03-11T18:18:16.464" v="5172"/>
          <ac:spMkLst>
            <pc:docMk/>
            <pc:sldMk cId="2648569777" sldId="708"/>
            <ac:spMk id="63" creationId="{C7BA7B2B-1BE6-4633-BE08-1D854BDEFCE4}"/>
          </ac:spMkLst>
        </pc:spChg>
        <pc:spChg chg="add mod">
          <ac:chgData name="Siddharth Harisankar" userId="e0bcdbd0-38b1-4f04-904b-878237e0514e" providerId="ADAL" clId="{C60A4992-8F66-4C9B-8329-6D165390F93B}" dt="2020-03-11T18:18:16.464" v="5176"/>
          <ac:spMkLst>
            <pc:docMk/>
            <pc:sldMk cId="2648569777" sldId="708"/>
            <ac:spMk id="66" creationId="{FAD9F17C-1263-428A-A7AA-7C3B174172B6}"/>
          </ac:spMkLst>
        </pc:spChg>
        <pc:spChg chg="mod">
          <ac:chgData name="Siddharth Harisankar" userId="e0bcdbd0-38b1-4f04-904b-878237e0514e" providerId="ADAL" clId="{C60A4992-8F66-4C9B-8329-6D165390F93B}" dt="2020-03-11T18:18:16.464" v="5174"/>
          <ac:spMkLst>
            <pc:docMk/>
            <pc:sldMk cId="2648569777" sldId="708"/>
            <ac:spMk id="67" creationId="{2E53AAC5-50DA-415C-899B-19FAD66DEFDE}"/>
          </ac:spMkLst>
        </pc:spChg>
        <pc:spChg chg="mod ord">
          <ac:chgData name="Siddharth Harisankar" userId="e0bcdbd0-38b1-4f04-904b-878237e0514e" providerId="ADAL" clId="{C60A4992-8F66-4C9B-8329-6D165390F93B}" dt="2020-03-11T18:18:16.464" v="5178"/>
          <ac:spMkLst>
            <pc:docMk/>
            <pc:sldMk cId="2648569777" sldId="708"/>
            <ac:spMk id="70" creationId="{B9BF5547-1C7D-4105-B447-2B2CEB1118E6}"/>
          </ac:spMkLst>
        </pc:spChg>
        <pc:spChg chg="mod ord">
          <ac:chgData name="Siddharth Harisankar" userId="e0bcdbd0-38b1-4f04-904b-878237e0514e" providerId="ADAL" clId="{C60A4992-8F66-4C9B-8329-6D165390F93B}" dt="2020-03-11T18:18:16.468" v="5180"/>
          <ac:spMkLst>
            <pc:docMk/>
            <pc:sldMk cId="2648569777" sldId="708"/>
            <ac:spMk id="71" creationId="{1921944D-B765-4515-B7C7-5F1C64BEE53E}"/>
          </ac:spMkLst>
        </pc:spChg>
        <pc:spChg chg="mod ord">
          <ac:chgData name="Siddharth Harisankar" userId="e0bcdbd0-38b1-4f04-904b-878237e0514e" providerId="ADAL" clId="{C60A4992-8F66-4C9B-8329-6D165390F93B}" dt="2020-03-11T18:18:16.468" v="5182"/>
          <ac:spMkLst>
            <pc:docMk/>
            <pc:sldMk cId="2648569777" sldId="708"/>
            <ac:spMk id="72" creationId="{1A807318-7D0E-4218-BB9E-0775FD0290B9}"/>
          </ac:spMkLst>
        </pc:spChg>
        <pc:spChg chg="mod">
          <ac:chgData name="Siddharth Harisankar" userId="e0bcdbd0-38b1-4f04-904b-878237e0514e" providerId="ADAL" clId="{C60A4992-8F66-4C9B-8329-6D165390F93B}" dt="2020-03-11T18:18:16.469" v="5183"/>
          <ac:spMkLst>
            <pc:docMk/>
            <pc:sldMk cId="2648569777" sldId="708"/>
            <ac:spMk id="74" creationId="{76013FAE-76E0-40D4-AEF9-FBA27E169732}"/>
          </ac:spMkLst>
        </pc:spChg>
        <pc:spChg chg="mod">
          <ac:chgData name="Siddharth Harisankar" userId="e0bcdbd0-38b1-4f04-904b-878237e0514e" providerId="ADAL" clId="{C60A4992-8F66-4C9B-8329-6D165390F93B}" dt="2020-03-11T18:18:16.469" v="5184"/>
          <ac:spMkLst>
            <pc:docMk/>
            <pc:sldMk cId="2648569777" sldId="708"/>
            <ac:spMk id="75" creationId="{20A75E27-8A57-45EC-AB89-D85A3AC2D639}"/>
          </ac:spMkLst>
        </pc:spChg>
        <pc:spChg chg="mod">
          <ac:chgData name="Siddharth Harisankar" userId="e0bcdbd0-38b1-4f04-904b-878237e0514e" providerId="ADAL" clId="{C60A4992-8F66-4C9B-8329-6D165390F93B}" dt="2020-03-11T18:18:16.469" v="5185"/>
          <ac:spMkLst>
            <pc:docMk/>
            <pc:sldMk cId="2648569777" sldId="708"/>
            <ac:spMk id="76" creationId="{7D94126C-CA88-4BF7-8C83-16EF2182A803}"/>
          </ac:spMkLst>
        </pc:spChg>
        <pc:spChg chg="mod">
          <ac:chgData name="Siddharth Harisankar" userId="e0bcdbd0-38b1-4f04-904b-878237e0514e" providerId="ADAL" clId="{C60A4992-8F66-4C9B-8329-6D165390F93B}" dt="2020-03-11T18:18:16.469" v="5186"/>
          <ac:spMkLst>
            <pc:docMk/>
            <pc:sldMk cId="2648569777" sldId="708"/>
            <ac:spMk id="77" creationId="{8672DFB2-2D77-47FC-96FF-F5A9F06792F5}"/>
          </ac:spMkLst>
        </pc:spChg>
        <pc:spChg chg="mod ord">
          <ac:chgData name="Siddharth Harisankar" userId="e0bcdbd0-38b1-4f04-904b-878237e0514e" providerId="ADAL" clId="{C60A4992-8F66-4C9B-8329-6D165390F93B}" dt="2020-03-11T18:18:16.469" v="5188"/>
          <ac:spMkLst>
            <pc:docMk/>
            <pc:sldMk cId="2648569777" sldId="708"/>
            <ac:spMk id="78" creationId="{BC1BB4AC-582E-450D-83B8-572E8B7E8B50}"/>
          </ac:spMkLst>
        </pc:spChg>
        <pc:spChg chg="mod ord">
          <ac:chgData name="Siddharth Harisankar" userId="e0bcdbd0-38b1-4f04-904b-878237e0514e" providerId="ADAL" clId="{C60A4992-8F66-4C9B-8329-6D165390F93B}" dt="2020-03-11T18:18:16.472" v="5190"/>
          <ac:spMkLst>
            <pc:docMk/>
            <pc:sldMk cId="2648569777" sldId="708"/>
            <ac:spMk id="79" creationId="{01563A8F-7288-41B8-A24C-9F5DAED2E0BB}"/>
          </ac:spMkLst>
        </pc:spChg>
        <pc:spChg chg="mod">
          <ac:chgData name="Siddharth Harisankar" userId="e0bcdbd0-38b1-4f04-904b-878237e0514e" providerId="ADAL" clId="{C60A4992-8F66-4C9B-8329-6D165390F93B}" dt="2020-03-11T18:18:16.464" v="5175"/>
          <ac:spMkLst>
            <pc:docMk/>
            <pc:sldMk cId="2648569777" sldId="708"/>
            <ac:spMk id="96" creationId="{13CED523-D497-4AE4-9D99-FFB688D5A777}"/>
          </ac:spMkLst>
        </pc:spChg>
        <pc:spChg chg="mod">
          <ac:chgData name="Siddharth Harisankar" userId="e0bcdbd0-38b1-4f04-904b-878237e0514e" providerId="ADAL" clId="{C60A4992-8F66-4C9B-8329-6D165390F93B}" dt="2020-03-11T18:18:16.464" v="5170"/>
          <ac:spMkLst>
            <pc:docMk/>
            <pc:sldMk cId="2648569777" sldId="708"/>
            <ac:spMk id="97" creationId="{85937C68-D38C-4CF6-AABD-37159EF38468}"/>
          </ac:spMkLst>
        </pc:spChg>
        <pc:spChg chg="del">
          <ac:chgData name="Siddharth Harisankar" userId="e0bcdbd0-38b1-4f04-904b-878237e0514e" providerId="ADAL" clId="{C60A4992-8F66-4C9B-8329-6D165390F93B}" dt="2020-03-11T18:17:11.360" v="3810"/>
          <ac:spMkLst>
            <pc:docMk/>
            <pc:sldMk cId="2648569777" sldId="708"/>
            <ac:spMk id="98" creationId="{A9CAB5AB-B5ED-41E3-94D6-6E3EC9897A8D}"/>
          </ac:spMkLst>
        </pc:spChg>
        <pc:spChg chg="del">
          <ac:chgData name="Siddharth Harisankar" userId="e0bcdbd0-38b1-4f04-904b-878237e0514e" providerId="ADAL" clId="{C60A4992-8F66-4C9B-8329-6D165390F93B}" dt="2020-03-11T18:17:11.373" v="3819"/>
          <ac:spMkLst>
            <pc:docMk/>
            <pc:sldMk cId="2648569777" sldId="708"/>
            <ac:spMk id="99" creationId="{94467837-9FEE-4C16-8ABF-CF8411319FAA}"/>
          </ac:spMkLst>
        </pc:spChg>
        <pc:spChg chg="del">
          <ac:chgData name="Siddharth Harisankar" userId="e0bcdbd0-38b1-4f04-904b-878237e0514e" providerId="ADAL" clId="{C60A4992-8F66-4C9B-8329-6D165390F93B}" dt="2020-03-11T18:17:11.389" v="3830"/>
          <ac:spMkLst>
            <pc:docMk/>
            <pc:sldMk cId="2648569777" sldId="708"/>
            <ac:spMk id="100" creationId="{0EF59849-5D30-42E3-A932-2C6C358C7B2D}"/>
          </ac:spMkLst>
        </pc:spChg>
        <pc:spChg chg="del">
          <ac:chgData name="Siddharth Harisankar" userId="e0bcdbd0-38b1-4f04-904b-878237e0514e" providerId="ADAL" clId="{C60A4992-8F66-4C9B-8329-6D165390F93B}" dt="2020-03-11T18:17:11.404" v="3840"/>
          <ac:spMkLst>
            <pc:docMk/>
            <pc:sldMk cId="2648569777" sldId="708"/>
            <ac:spMk id="101" creationId="{1741DBD1-D3EF-4428-981B-E865420C2566}"/>
          </ac:spMkLst>
        </pc:spChg>
        <pc:spChg chg="del">
          <ac:chgData name="Siddharth Harisankar" userId="e0bcdbd0-38b1-4f04-904b-878237e0514e" providerId="ADAL" clId="{C60A4992-8F66-4C9B-8329-6D165390F93B}" dt="2020-03-11T18:17:11.417" v="3849"/>
          <ac:spMkLst>
            <pc:docMk/>
            <pc:sldMk cId="2648569777" sldId="708"/>
            <ac:spMk id="102" creationId="{6F7BAB38-F77F-4DA0-BA64-D7433A650090}"/>
          </ac:spMkLst>
        </pc:spChg>
        <pc:spChg chg="del">
          <ac:chgData name="Siddharth Harisankar" userId="e0bcdbd0-38b1-4f04-904b-878237e0514e" providerId="ADAL" clId="{C60A4992-8F66-4C9B-8329-6D165390F93B}" dt="2020-03-11T18:17:11.433" v="3860"/>
          <ac:spMkLst>
            <pc:docMk/>
            <pc:sldMk cId="2648569777" sldId="708"/>
            <ac:spMk id="103" creationId="{DCB61413-347B-4283-8474-979256D8B7E5}"/>
          </ac:spMkLst>
        </pc:spChg>
        <pc:spChg chg="del">
          <ac:chgData name="Siddharth Harisankar" userId="e0bcdbd0-38b1-4f04-904b-878237e0514e" providerId="ADAL" clId="{C60A4992-8F66-4C9B-8329-6D165390F93B}" dt="2020-03-11T18:17:11.450" v="3870"/>
          <ac:spMkLst>
            <pc:docMk/>
            <pc:sldMk cId="2648569777" sldId="708"/>
            <ac:spMk id="104" creationId="{E9BFCD65-0849-47EB-AD30-0DCF8F871297}"/>
          </ac:spMkLst>
        </pc:spChg>
        <pc:spChg chg="del mod">
          <ac:chgData name="Siddharth Harisankar" userId="e0bcdbd0-38b1-4f04-904b-878237e0514e" providerId="ADAL" clId="{C60A4992-8F66-4C9B-8329-6D165390F93B}" dt="2020-03-11T18:18:13.468" v="4933" actId="478"/>
          <ac:spMkLst>
            <pc:docMk/>
            <pc:sldMk cId="2648569777" sldId="708"/>
            <ac:spMk id="106" creationId="{C67B7833-225D-4CB9-A73A-1443F1A1AA8F}"/>
          </ac:spMkLst>
        </pc:spChg>
        <pc:graphicFrameChg chg="mod ord">
          <ac:chgData name="Siddharth Harisankar" userId="e0bcdbd0-38b1-4f04-904b-878237e0514e" providerId="ADAL" clId="{C60A4992-8F66-4C9B-8329-6D165390F93B}" dt="2020-03-11T18:18:16.477" v="5196"/>
          <ac:graphicFrameMkLst>
            <pc:docMk/>
            <pc:sldMk cId="2648569777" sldId="708"/>
            <ac:graphicFrameMk id="4" creationId="{A9F9C243-F6F9-4217-BE94-EDB2B74004C1}"/>
          </ac:graphicFrameMkLst>
        </pc:graphicFrameChg>
        <pc:graphicFrameChg chg="add del mod">
          <ac:chgData name="Siddharth Harisankar" userId="e0bcdbd0-38b1-4f04-904b-878237e0514e" providerId="ADAL" clId="{C60A4992-8F66-4C9B-8329-6D165390F93B}" dt="2020-03-11T18:17:30.365" v="4208"/>
          <ac:graphicFrameMkLst>
            <pc:docMk/>
            <pc:sldMk cId="2648569777" sldId="708"/>
            <ac:graphicFrameMk id="64" creationId="{8CF621D2-4E78-4CFC-9495-F10F13B84DE9}"/>
          </ac:graphicFrameMkLst>
        </pc:graphicFrameChg>
        <pc:graphicFrameChg chg="add del mod">
          <ac:chgData name="Siddharth Harisankar" userId="e0bcdbd0-38b1-4f04-904b-878237e0514e" providerId="ADAL" clId="{C60A4992-8F66-4C9B-8329-6D165390F93B}" dt="2020-03-11T18:17:34.146" v="4310"/>
          <ac:graphicFrameMkLst>
            <pc:docMk/>
            <pc:sldMk cId="2648569777" sldId="708"/>
            <ac:graphicFrameMk id="65" creationId="{DB014C49-11E4-454A-90DE-6F2640ADAA94}"/>
          </ac:graphicFrameMkLst>
        </pc:graphicFrameChg>
        <pc:graphicFrameChg chg="add del mod">
          <ac:chgData name="Siddharth Harisankar" userId="e0bcdbd0-38b1-4f04-904b-878237e0514e" providerId="ADAL" clId="{C60A4992-8F66-4C9B-8329-6D165390F93B}" dt="2020-03-11T18:17:45.346" v="4575"/>
          <ac:graphicFrameMkLst>
            <pc:docMk/>
            <pc:sldMk cId="2648569777" sldId="708"/>
            <ac:graphicFrameMk id="68" creationId="{02725301-F0F1-4B10-AF58-9A479316ED57}"/>
          </ac:graphicFrameMkLst>
        </pc:graphicFrameChg>
        <pc:graphicFrameChg chg="add del mod">
          <ac:chgData name="Siddharth Harisankar" userId="e0bcdbd0-38b1-4f04-904b-878237e0514e" providerId="ADAL" clId="{C60A4992-8F66-4C9B-8329-6D165390F93B}" dt="2020-03-11T18:18:04.932" v="4859"/>
          <ac:graphicFrameMkLst>
            <pc:docMk/>
            <pc:sldMk cId="2648569777" sldId="708"/>
            <ac:graphicFrameMk id="69" creationId="{7E4E236A-7F12-441E-BF47-F86E3407B075}"/>
          </ac:graphicFrameMkLst>
        </pc:graphicFrameChg>
        <pc:graphicFrameChg chg="add del mod">
          <ac:chgData name="Siddharth Harisankar" userId="e0bcdbd0-38b1-4f04-904b-878237e0514e" providerId="ADAL" clId="{C60A4992-8F66-4C9B-8329-6D165390F93B}" dt="2020-03-11T18:18:16.429" v="5126"/>
          <ac:graphicFrameMkLst>
            <pc:docMk/>
            <pc:sldMk cId="2648569777" sldId="708"/>
            <ac:graphicFrameMk id="73" creationId="{D2C7265E-4FBD-4A59-A1EA-2F000E70DB29}"/>
          </ac:graphicFrameMkLst>
        </pc:graphicFrameChg>
        <pc:graphicFrameChg chg="add mod">
          <ac:chgData name="Siddharth Harisankar" userId="e0bcdbd0-38b1-4f04-904b-878237e0514e" providerId="ADAL" clId="{C60A4992-8F66-4C9B-8329-6D165390F93B}" dt="2020-03-11T18:18:16.449" v="5134"/>
          <ac:graphicFrameMkLst>
            <pc:docMk/>
            <pc:sldMk cId="2648569777" sldId="708"/>
            <ac:graphicFrameMk id="81" creationId="{FE29396A-D879-4A68-89EA-27A52BA992A6}"/>
          </ac:graphicFrameMkLst>
        </pc:graphicFrameChg>
        <pc:graphicFrameChg chg="del mod">
          <ac:chgData name="Siddharth Harisankar" userId="e0bcdbd0-38b1-4f04-904b-878237e0514e" providerId="ADAL" clId="{C60A4992-8F66-4C9B-8329-6D165390F93B}" dt="2020-03-11T18:17:59.187" v="4666" actId="478"/>
          <ac:graphicFrameMkLst>
            <pc:docMk/>
            <pc:sldMk cId="2648569777" sldId="708"/>
            <ac:graphicFrameMk id="107" creationId="{3A2C1564-7A48-4374-A631-2CC92CC1EE97}"/>
          </ac:graphicFrameMkLst>
        </pc:graphicFrameChg>
        <pc:picChg chg="mod ord">
          <ac:chgData name="Siddharth Harisankar" userId="e0bcdbd0-38b1-4f04-904b-878237e0514e" providerId="ADAL" clId="{C60A4992-8F66-4C9B-8329-6D165390F93B}" dt="2020-03-11T18:18:16.473" v="5192"/>
          <ac:picMkLst>
            <pc:docMk/>
            <pc:sldMk cId="2648569777" sldId="708"/>
            <ac:picMk id="80" creationId="{BC267C1D-D843-4D9A-8D63-B215485810EC}"/>
          </ac:picMkLst>
        </pc:picChg>
        <pc:picChg chg="mod ord">
          <ac:chgData name="Siddharth Harisankar" userId="e0bcdbd0-38b1-4f04-904b-878237e0514e" providerId="ADAL" clId="{C60A4992-8F66-4C9B-8329-6D165390F93B}" dt="2020-03-11T18:18:16.474" v="5194"/>
          <ac:picMkLst>
            <pc:docMk/>
            <pc:sldMk cId="2648569777" sldId="708"/>
            <ac:picMk id="82" creationId="{F795E2FA-131A-469D-8F38-B21974A3A160}"/>
          </ac:picMkLst>
        </pc:picChg>
        <pc:cxnChg chg="add del mod ord">
          <ac:chgData name="Siddharth Harisankar" userId="e0bcdbd0-38b1-4f04-904b-878237e0514e" providerId="ADAL" clId="{C60A4992-8F66-4C9B-8329-6D165390F93B}" dt="2020-03-11T18:17:30.304" v="4197"/>
          <ac:cxnSpMkLst>
            <pc:docMk/>
            <pc:sldMk cId="2648569777" sldId="708"/>
            <ac:cxnSpMk id="13" creationId="{519D1726-0D56-45D0-B824-B1586F57CF2C}"/>
          </ac:cxnSpMkLst>
        </pc:cxnChg>
        <pc:cxnChg chg="add del mod ord">
          <ac:chgData name="Siddharth Harisankar" userId="e0bcdbd0-38b1-4f04-904b-878237e0514e" providerId="ADAL" clId="{C60A4992-8F66-4C9B-8329-6D165390F93B}" dt="2020-03-11T18:17:30.300" v="4195"/>
          <ac:cxnSpMkLst>
            <pc:docMk/>
            <pc:sldMk cId="2648569777" sldId="708"/>
            <ac:cxnSpMk id="14" creationId="{7DCE69CB-C1C7-4D33-81C5-BAFCA78EF344}"/>
          </ac:cxnSpMkLst>
        </pc:cxnChg>
        <pc:cxnChg chg="add del mod ord">
          <ac:chgData name="Siddharth Harisankar" userId="e0bcdbd0-38b1-4f04-904b-878237e0514e" providerId="ADAL" clId="{C60A4992-8F66-4C9B-8329-6D165390F93B}" dt="2020-03-11T18:17:30.300" v="4193"/>
          <ac:cxnSpMkLst>
            <pc:docMk/>
            <pc:sldMk cId="2648569777" sldId="708"/>
            <ac:cxnSpMk id="15" creationId="{15169B38-96CB-4A44-9D5D-5C727D6A73C5}"/>
          </ac:cxnSpMkLst>
        </pc:cxnChg>
        <pc:cxnChg chg="add del mod ord">
          <ac:chgData name="Siddharth Harisankar" userId="e0bcdbd0-38b1-4f04-904b-878237e0514e" providerId="ADAL" clId="{C60A4992-8F66-4C9B-8329-6D165390F93B}" dt="2020-03-11T18:17:30.297" v="4191"/>
          <ac:cxnSpMkLst>
            <pc:docMk/>
            <pc:sldMk cId="2648569777" sldId="708"/>
            <ac:cxnSpMk id="16" creationId="{E5AF67C1-6FE7-4DE0-AF9B-6A90D4441D88}"/>
          </ac:cxnSpMkLst>
        </pc:cxnChg>
        <pc:cxnChg chg="add del mod ord">
          <ac:chgData name="Siddharth Harisankar" userId="e0bcdbd0-38b1-4f04-904b-878237e0514e" providerId="ADAL" clId="{C60A4992-8F66-4C9B-8329-6D165390F93B}" dt="2020-03-11T18:17:30.295" v="4189"/>
          <ac:cxnSpMkLst>
            <pc:docMk/>
            <pc:sldMk cId="2648569777" sldId="708"/>
            <ac:cxnSpMk id="17" creationId="{F751DFD3-2771-4C67-B96C-029EB22B3728}"/>
          </ac:cxnSpMkLst>
        </pc:cxnChg>
        <pc:cxnChg chg="add del mod ord">
          <ac:chgData name="Siddharth Harisankar" userId="e0bcdbd0-38b1-4f04-904b-878237e0514e" providerId="ADAL" clId="{C60A4992-8F66-4C9B-8329-6D165390F93B}" dt="2020-03-11T18:17:30.290" v="4187"/>
          <ac:cxnSpMkLst>
            <pc:docMk/>
            <pc:sldMk cId="2648569777" sldId="708"/>
            <ac:cxnSpMk id="18" creationId="{29A65BA9-021F-4B2D-A570-1D35A5A3E70F}"/>
          </ac:cxnSpMkLst>
        </pc:cxnChg>
        <pc:cxnChg chg="mod ord">
          <ac:chgData name="Siddharth Harisankar" userId="e0bcdbd0-38b1-4f04-904b-878237e0514e" providerId="ADAL" clId="{C60A4992-8F66-4C9B-8329-6D165390F93B}" dt="2020-03-11T18:18:16.455" v="5151"/>
          <ac:cxnSpMkLst>
            <pc:docMk/>
            <pc:sldMk cId="2648569777" sldId="708"/>
            <ac:cxnSpMk id="45" creationId="{0774C5DD-D75D-44A2-BE2D-BA6571A98F1B}"/>
          </ac:cxnSpMkLst>
        </pc:cxnChg>
        <pc:cxnChg chg="mod ord">
          <ac:chgData name="Siddharth Harisankar" userId="e0bcdbd0-38b1-4f04-904b-878237e0514e" providerId="ADAL" clId="{C60A4992-8F66-4C9B-8329-6D165390F93B}" dt="2020-03-11T18:18:16.456" v="5153"/>
          <ac:cxnSpMkLst>
            <pc:docMk/>
            <pc:sldMk cId="2648569777" sldId="708"/>
            <ac:cxnSpMk id="46" creationId="{6ABB37E2-90A7-4810-A217-FB8147862489}"/>
          </ac:cxnSpMkLst>
        </pc:cxnChg>
        <pc:cxnChg chg="mod ord">
          <ac:chgData name="Siddharth Harisankar" userId="e0bcdbd0-38b1-4f04-904b-878237e0514e" providerId="ADAL" clId="{C60A4992-8F66-4C9B-8329-6D165390F93B}" dt="2020-03-11T18:18:16.457" v="5155"/>
          <ac:cxnSpMkLst>
            <pc:docMk/>
            <pc:sldMk cId="2648569777" sldId="708"/>
            <ac:cxnSpMk id="47" creationId="{C79D5945-38C1-4D43-A76A-52E73B606542}"/>
          </ac:cxnSpMkLst>
        </pc:cxnChg>
        <pc:cxnChg chg="mod ord">
          <ac:chgData name="Siddharth Harisankar" userId="e0bcdbd0-38b1-4f04-904b-878237e0514e" providerId="ADAL" clId="{C60A4992-8F66-4C9B-8329-6D165390F93B}" dt="2020-03-11T18:18:16.461" v="5161"/>
          <ac:cxnSpMkLst>
            <pc:docMk/>
            <pc:sldMk cId="2648569777" sldId="708"/>
            <ac:cxnSpMk id="48" creationId="{E0E39722-425A-4A64-9AAA-B64B85DDB7F9}"/>
          </ac:cxnSpMkLst>
        </pc:cxnChg>
        <pc:cxnChg chg="mod ord">
          <ac:chgData name="Siddharth Harisankar" userId="e0bcdbd0-38b1-4f04-904b-878237e0514e" providerId="ADAL" clId="{C60A4992-8F66-4C9B-8329-6D165390F93B}" dt="2020-03-11T18:18:16.459" v="5157"/>
          <ac:cxnSpMkLst>
            <pc:docMk/>
            <pc:sldMk cId="2648569777" sldId="708"/>
            <ac:cxnSpMk id="49" creationId="{53600CEC-7CFC-4C4A-A7AE-29B28DF9F5F8}"/>
          </ac:cxnSpMkLst>
        </pc:cxnChg>
        <pc:cxnChg chg="mod ord">
          <ac:chgData name="Siddharth Harisankar" userId="e0bcdbd0-38b1-4f04-904b-878237e0514e" providerId="ADAL" clId="{C60A4992-8F66-4C9B-8329-6D165390F93B}" dt="2020-03-11T18:18:16.460" v="5159"/>
          <ac:cxnSpMkLst>
            <pc:docMk/>
            <pc:sldMk cId="2648569777" sldId="708"/>
            <ac:cxnSpMk id="50" creationId="{D4043434-A5DA-46DC-B5CB-2089079A191D}"/>
          </ac:cxnSpMkLst>
        </pc:cxnChg>
        <pc:cxnChg chg="mod ord">
          <ac:chgData name="Siddharth Harisankar" userId="e0bcdbd0-38b1-4f04-904b-878237e0514e" providerId="ADAL" clId="{C60A4992-8F66-4C9B-8329-6D165390F93B}" dt="2020-03-11T18:18:16.463" v="5167"/>
          <ac:cxnSpMkLst>
            <pc:docMk/>
            <pc:sldMk cId="2648569777" sldId="708"/>
            <ac:cxnSpMk id="51" creationId="{3C8E295C-9F8D-4F85-A7FB-198FB2B526CC}"/>
          </ac:cxnSpMkLst>
        </pc:cxnChg>
        <pc:cxnChg chg="mod ord">
          <ac:chgData name="Siddharth Harisankar" userId="e0bcdbd0-38b1-4f04-904b-878237e0514e" providerId="ADAL" clId="{C60A4992-8F66-4C9B-8329-6D165390F93B}" dt="2020-03-11T18:18:16.462" v="5163"/>
          <ac:cxnSpMkLst>
            <pc:docMk/>
            <pc:sldMk cId="2648569777" sldId="708"/>
            <ac:cxnSpMk id="52" creationId="{9F5D826C-D181-4255-B499-8975046E2A9A}"/>
          </ac:cxnSpMkLst>
        </pc:cxnChg>
        <pc:cxnChg chg="mod ord">
          <ac:chgData name="Siddharth Harisankar" userId="e0bcdbd0-38b1-4f04-904b-878237e0514e" providerId="ADAL" clId="{C60A4992-8F66-4C9B-8329-6D165390F93B}" dt="2020-03-11T18:18:16.462" v="5165"/>
          <ac:cxnSpMkLst>
            <pc:docMk/>
            <pc:sldMk cId="2648569777" sldId="708"/>
            <ac:cxnSpMk id="53" creationId="{111F986F-BEFC-4531-B65B-7506055FE1AA}"/>
          </ac:cxnSpMkLst>
        </pc:cxnChg>
      </pc:sldChg>
      <pc:sldChg chg="addSp delSp modSp add">
        <pc:chgData name="Siddharth Harisankar" userId="e0bcdbd0-38b1-4f04-904b-878237e0514e" providerId="ADAL" clId="{C60A4992-8F66-4C9B-8329-6D165390F93B}" dt="2020-03-11T19:12:11.543" v="8356" actId="14100"/>
        <pc:sldMkLst>
          <pc:docMk/>
          <pc:sldMk cId="1068895329" sldId="711"/>
        </pc:sldMkLst>
        <pc:picChg chg="add del mod">
          <ac:chgData name="Siddharth Harisankar" userId="e0bcdbd0-38b1-4f04-904b-878237e0514e" providerId="ADAL" clId="{C60A4992-8F66-4C9B-8329-6D165390F93B}" dt="2020-03-11T19:01:09.105" v="8281" actId="478"/>
          <ac:picMkLst>
            <pc:docMk/>
            <pc:sldMk cId="1068895329" sldId="711"/>
            <ac:picMk id="3" creationId="{3DEBD7EA-66AB-4AB0-9224-2FD1648DF96F}"/>
          </ac:picMkLst>
        </pc:picChg>
        <pc:picChg chg="del">
          <ac:chgData name="Siddharth Harisankar" userId="e0bcdbd0-38b1-4f04-904b-878237e0514e" providerId="ADAL" clId="{C60A4992-8F66-4C9B-8329-6D165390F93B}" dt="2020-03-11T19:00:47.648" v="8276" actId="478"/>
          <ac:picMkLst>
            <pc:docMk/>
            <pc:sldMk cId="1068895329" sldId="711"/>
            <ac:picMk id="5" creationId="{F7F725EF-8148-4D35-ACDE-16F3A6F77FAF}"/>
          </ac:picMkLst>
        </pc:picChg>
        <pc:picChg chg="add del mod">
          <ac:chgData name="Siddharth Harisankar" userId="e0bcdbd0-38b1-4f04-904b-878237e0514e" providerId="ADAL" clId="{C60A4992-8F66-4C9B-8329-6D165390F93B}" dt="2020-03-11T19:08:41.269" v="8320" actId="478"/>
          <ac:picMkLst>
            <pc:docMk/>
            <pc:sldMk cId="1068895329" sldId="711"/>
            <ac:picMk id="11" creationId="{5D91BBB0-9A21-4A55-AB89-93BD2199C011}"/>
          </ac:picMkLst>
        </pc:picChg>
        <pc:picChg chg="add del mod">
          <ac:chgData name="Siddharth Harisankar" userId="e0bcdbd0-38b1-4f04-904b-878237e0514e" providerId="ADAL" clId="{C60A4992-8F66-4C9B-8329-6D165390F93B}" dt="2020-03-11T19:11:55.974" v="8351" actId="478"/>
          <ac:picMkLst>
            <pc:docMk/>
            <pc:sldMk cId="1068895329" sldId="711"/>
            <ac:picMk id="12" creationId="{32DBBCD5-0A42-4D06-8D81-3C55868F7DAA}"/>
          </ac:picMkLst>
        </pc:picChg>
        <pc:picChg chg="add mod">
          <ac:chgData name="Siddharth Harisankar" userId="e0bcdbd0-38b1-4f04-904b-878237e0514e" providerId="ADAL" clId="{C60A4992-8F66-4C9B-8329-6D165390F93B}" dt="2020-03-11T19:12:11.543" v="8356" actId="14100"/>
          <ac:picMkLst>
            <pc:docMk/>
            <pc:sldMk cId="1068895329" sldId="711"/>
            <ac:picMk id="13" creationId="{D090B7CC-019D-41AE-949F-9E256157ACF1}"/>
          </ac:picMkLst>
        </pc:picChg>
      </pc:sldChg>
      <pc:sldChg chg="addSp delSp modSp del">
        <pc:chgData name="Siddharth Harisankar" userId="e0bcdbd0-38b1-4f04-904b-878237e0514e" providerId="ADAL" clId="{C60A4992-8F66-4C9B-8329-6D165390F93B}" dt="2020-03-11T18:35:13.330" v="8273" actId="2696"/>
        <pc:sldMkLst>
          <pc:docMk/>
          <pc:sldMk cId="2648569777" sldId="711"/>
        </pc:sldMkLst>
        <pc:spChg chg="mod ord">
          <ac:chgData name="Siddharth Harisankar" userId="e0bcdbd0-38b1-4f04-904b-878237e0514e" providerId="ADAL" clId="{C60A4992-8F66-4C9B-8329-6D165390F93B}" dt="2020-03-11T18:34:58.508" v="7881"/>
          <ac:spMkLst>
            <pc:docMk/>
            <pc:sldMk cId="2648569777" sldId="711"/>
            <ac:spMk id="2" creationId="{51727749-65AB-4FAC-AC8A-78D01F343C68}"/>
          </ac:spMkLst>
        </pc:spChg>
        <pc:spChg chg="del">
          <ac:chgData name="Siddharth Harisankar" userId="e0bcdbd0-38b1-4f04-904b-878237e0514e" providerId="ADAL" clId="{C60A4992-8F66-4C9B-8329-6D165390F93B}" dt="2020-03-11T18:29:30.611" v="5296"/>
          <ac:spMkLst>
            <pc:docMk/>
            <pc:sldMk cId="2648569777" sldId="711"/>
            <ac:spMk id="3" creationId="{89BE30C4-5FCA-4719-8DE4-8E6F9B82C75D}"/>
          </ac:spMkLst>
        </pc:spChg>
        <pc:spChg chg="del">
          <ac:chgData name="Siddharth Harisankar" userId="e0bcdbd0-38b1-4f04-904b-878237e0514e" providerId="ADAL" clId="{C60A4992-8F66-4C9B-8329-6D165390F93B}" dt="2020-03-11T18:29:30.620" v="5307"/>
          <ac:spMkLst>
            <pc:docMk/>
            <pc:sldMk cId="2648569777" sldId="711"/>
            <ac:spMk id="5" creationId="{20C7796C-0421-47BD-82E5-B353E5F8664D}"/>
          </ac:spMkLst>
        </pc:spChg>
        <pc:spChg chg="del">
          <ac:chgData name="Siddharth Harisankar" userId="e0bcdbd0-38b1-4f04-904b-878237e0514e" providerId="ADAL" clId="{C60A4992-8F66-4C9B-8329-6D165390F93B}" dt="2020-03-11T18:29:30.628" v="5317"/>
          <ac:spMkLst>
            <pc:docMk/>
            <pc:sldMk cId="2648569777" sldId="711"/>
            <ac:spMk id="6" creationId="{8B8DA03F-8830-4370-88CF-8209F25313F8}"/>
          </ac:spMkLst>
        </pc:spChg>
        <pc:spChg chg="del">
          <ac:chgData name="Siddharth Harisankar" userId="e0bcdbd0-38b1-4f04-904b-878237e0514e" providerId="ADAL" clId="{C60A4992-8F66-4C9B-8329-6D165390F93B}" dt="2020-03-11T18:29:30.641" v="5338"/>
          <ac:spMkLst>
            <pc:docMk/>
            <pc:sldMk cId="2648569777" sldId="711"/>
            <ac:spMk id="7" creationId="{225388C0-F09A-49BE-A030-48B92AFE28C2}"/>
          </ac:spMkLst>
        </pc:spChg>
        <pc:spChg chg="del">
          <ac:chgData name="Siddharth Harisankar" userId="e0bcdbd0-38b1-4f04-904b-878237e0514e" providerId="ADAL" clId="{C60A4992-8F66-4C9B-8329-6D165390F93B}" dt="2020-03-11T18:29:30.650" v="5349"/>
          <ac:spMkLst>
            <pc:docMk/>
            <pc:sldMk cId="2648569777" sldId="711"/>
            <ac:spMk id="8" creationId="{9ECAE0FE-A28B-4A27-B5AB-B87D1639DF82}"/>
          </ac:spMkLst>
        </pc:spChg>
        <pc:spChg chg="del">
          <ac:chgData name="Siddharth Harisankar" userId="e0bcdbd0-38b1-4f04-904b-878237e0514e" providerId="ADAL" clId="{C60A4992-8F66-4C9B-8329-6D165390F93B}" dt="2020-03-11T18:29:30.657" v="5359"/>
          <ac:spMkLst>
            <pc:docMk/>
            <pc:sldMk cId="2648569777" sldId="711"/>
            <ac:spMk id="9" creationId="{2A585A4C-C143-4618-A168-D629A5373BD9}"/>
          </ac:spMkLst>
        </pc:spChg>
        <pc:spChg chg="del">
          <ac:chgData name="Siddharth Harisankar" userId="e0bcdbd0-38b1-4f04-904b-878237e0514e" providerId="ADAL" clId="{C60A4992-8F66-4C9B-8329-6D165390F93B}" dt="2020-03-11T18:29:30.668" v="5380"/>
          <ac:spMkLst>
            <pc:docMk/>
            <pc:sldMk cId="2648569777" sldId="711"/>
            <ac:spMk id="10" creationId="{A7713434-9D68-458A-BD44-449FF6EB801E}"/>
          </ac:spMkLst>
        </pc:spChg>
        <pc:spChg chg="del">
          <ac:chgData name="Siddharth Harisankar" userId="e0bcdbd0-38b1-4f04-904b-878237e0514e" providerId="ADAL" clId="{C60A4992-8F66-4C9B-8329-6D165390F93B}" dt="2020-03-11T18:29:30.678" v="5391"/>
          <ac:spMkLst>
            <pc:docMk/>
            <pc:sldMk cId="2648569777" sldId="711"/>
            <ac:spMk id="11" creationId="{F21F7D26-5250-40BF-8199-6F2E9F907370}"/>
          </ac:spMkLst>
        </pc:spChg>
        <pc:spChg chg="del">
          <ac:chgData name="Siddharth Harisankar" userId="e0bcdbd0-38b1-4f04-904b-878237e0514e" providerId="ADAL" clId="{C60A4992-8F66-4C9B-8329-6D165390F93B}" dt="2020-03-11T18:29:30.686" v="5401"/>
          <ac:spMkLst>
            <pc:docMk/>
            <pc:sldMk cId="2648569777" sldId="711"/>
            <ac:spMk id="12" creationId="{33747B6D-B6F7-4932-AFE6-4974930DE1C6}"/>
          </ac:spMkLst>
        </pc:spChg>
        <pc:spChg chg="add del mod ord">
          <ac:chgData name="Siddharth Harisankar" userId="e0bcdbd0-38b1-4f04-904b-878237e0514e" providerId="ADAL" clId="{C60A4992-8F66-4C9B-8329-6D165390F93B}" dt="2020-03-11T18:29:41.134" v="5745"/>
          <ac:spMkLst>
            <pc:docMk/>
            <pc:sldMk cId="2648569777" sldId="711"/>
            <ac:spMk id="19" creationId="{16D6AE6C-9DBE-45DA-984D-1A0792AA706B}"/>
          </ac:spMkLst>
        </pc:spChg>
        <pc:spChg chg="add del mod ord">
          <ac:chgData name="Siddharth Harisankar" userId="e0bcdbd0-38b1-4f04-904b-878237e0514e" providerId="ADAL" clId="{C60A4992-8F66-4C9B-8329-6D165390F93B}" dt="2020-03-11T18:29:41.143" v="5756"/>
          <ac:spMkLst>
            <pc:docMk/>
            <pc:sldMk cId="2648569777" sldId="711"/>
            <ac:spMk id="20" creationId="{7CA93797-E791-4BC1-80D3-61AFADD20D73}"/>
          </ac:spMkLst>
        </pc:spChg>
        <pc:spChg chg="add del mod">
          <ac:chgData name="Siddharth Harisankar" userId="e0bcdbd0-38b1-4f04-904b-878237e0514e" providerId="ADAL" clId="{C60A4992-8F66-4C9B-8329-6D165390F93B}" dt="2020-03-11T18:29:41.150" v="5766"/>
          <ac:spMkLst>
            <pc:docMk/>
            <pc:sldMk cId="2648569777" sldId="711"/>
            <ac:spMk id="21" creationId="{917A212C-CD07-46E3-B40C-FB0F8E65710B}"/>
          </ac:spMkLst>
        </pc:spChg>
        <pc:spChg chg="add del mod ord">
          <ac:chgData name="Siddharth Harisankar" userId="e0bcdbd0-38b1-4f04-904b-878237e0514e" providerId="ADAL" clId="{C60A4992-8F66-4C9B-8329-6D165390F93B}" dt="2020-03-11T18:29:41.160" v="5787"/>
          <ac:spMkLst>
            <pc:docMk/>
            <pc:sldMk cId="2648569777" sldId="711"/>
            <ac:spMk id="22" creationId="{39885D20-30C2-49BB-B6E1-091453CACEC8}"/>
          </ac:spMkLst>
        </pc:spChg>
        <pc:spChg chg="add del mod ord">
          <ac:chgData name="Siddharth Harisankar" userId="e0bcdbd0-38b1-4f04-904b-878237e0514e" providerId="ADAL" clId="{C60A4992-8F66-4C9B-8329-6D165390F93B}" dt="2020-03-11T18:29:41.171" v="5798"/>
          <ac:spMkLst>
            <pc:docMk/>
            <pc:sldMk cId="2648569777" sldId="711"/>
            <ac:spMk id="23" creationId="{067CC67A-9FE3-4B42-ACF4-BB76A16CBB29}"/>
          </ac:spMkLst>
        </pc:spChg>
        <pc:spChg chg="add del mod">
          <ac:chgData name="Siddharth Harisankar" userId="e0bcdbd0-38b1-4f04-904b-878237e0514e" providerId="ADAL" clId="{C60A4992-8F66-4C9B-8329-6D165390F93B}" dt="2020-03-11T18:29:41.178" v="5808"/>
          <ac:spMkLst>
            <pc:docMk/>
            <pc:sldMk cId="2648569777" sldId="711"/>
            <ac:spMk id="24" creationId="{281DB522-7DC9-4075-B607-A965B16B1E99}"/>
          </ac:spMkLst>
        </pc:spChg>
        <pc:spChg chg="add del mod ord">
          <ac:chgData name="Siddharth Harisankar" userId="e0bcdbd0-38b1-4f04-904b-878237e0514e" providerId="ADAL" clId="{C60A4992-8F66-4C9B-8329-6D165390F93B}" dt="2020-03-11T18:29:41.188" v="5829"/>
          <ac:spMkLst>
            <pc:docMk/>
            <pc:sldMk cId="2648569777" sldId="711"/>
            <ac:spMk id="25" creationId="{C10907E5-3EBD-4D6D-A7CE-247CA41860B7}"/>
          </ac:spMkLst>
        </pc:spChg>
        <pc:spChg chg="add del mod ord">
          <ac:chgData name="Siddharth Harisankar" userId="e0bcdbd0-38b1-4f04-904b-878237e0514e" providerId="ADAL" clId="{C60A4992-8F66-4C9B-8329-6D165390F93B}" dt="2020-03-11T18:29:41.198" v="5840"/>
          <ac:spMkLst>
            <pc:docMk/>
            <pc:sldMk cId="2648569777" sldId="711"/>
            <ac:spMk id="26" creationId="{4EDA6CB0-552F-4DBC-8144-42DB05D482AA}"/>
          </ac:spMkLst>
        </pc:spChg>
        <pc:spChg chg="add del mod">
          <ac:chgData name="Siddharth Harisankar" userId="e0bcdbd0-38b1-4f04-904b-878237e0514e" providerId="ADAL" clId="{C60A4992-8F66-4C9B-8329-6D165390F93B}" dt="2020-03-11T18:29:41.207" v="5850"/>
          <ac:spMkLst>
            <pc:docMk/>
            <pc:sldMk cId="2648569777" sldId="711"/>
            <ac:spMk id="27" creationId="{A94A41FF-D9ED-479A-84EA-DA7847B41D00}"/>
          </ac:spMkLst>
        </pc:spChg>
        <pc:spChg chg="add del mod ord">
          <ac:chgData name="Siddharth Harisankar" userId="e0bcdbd0-38b1-4f04-904b-878237e0514e" providerId="ADAL" clId="{C60A4992-8F66-4C9B-8329-6D165390F93B}" dt="2020-03-11T18:33:58.832" v="6282"/>
          <ac:spMkLst>
            <pc:docMk/>
            <pc:sldMk cId="2648569777" sldId="711"/>
            <ac:spMk id="28" creationId="{12A8501E-F7DC-4C3B-992A-360244C6A429}"/>
          </ac:spMkLst>
        </pc:spChg>
        <pc:spChg chg="add del mod ord">
          <ac:chgData name="Siddharth Harisankar" userId="e0bcdbd0-38b1-4f04-904b-878237e0514e" providerId="ADAL" clId="{C60A4992-8F66-4C9B-8329-6D165390F93B}" dt="2020-03-11T18:33:58.840" v="6293"/>
          <ac:spMkLst>
            <pc:docMk/>
            <pc:sldMk cId="2648569777" sldId="711"/>
            <ac:spMk id="29" creationId="{9835AEEC-9365-4683-8252-324E4502BE25}"/>
          </ac:spMkLst>
        </pc:spChg>
        <pc:spChg chg="add del mod">
          <ac:chgData name="Siddharth Harisankar" userId="e0bcdbd0-38b1-4f04-904b-878237e0514e" providerId="ADAL" clId="{C60A4992-8F66-4C9B-8329-6D165390F93B}" dt="2020-03-11T18:33:58.846" v="6303"/>
          <ac:spMkLst>
            <pc:docMk/>
            <pc:sldMk cId="2648569777" sldId="711"/>
            <ac:spMk id="30" creationId="{02E22947-A26B-4A1E-9651-0B0DC700BE36}"/>
          </ac:spMkLst>
        </pc:spChg>
        <pc:spChg chg="add del mod ord">
          <ac:chgData name="Siddharth Harisankar" userId="e0bcdbd0-38b1-4f04-904b-878237e0514e" providerId="ADAL" clId="{C60A4992-8F66-4C9B-8329-6D165390F93B}" dt="2020-03-11T18:33:58.853" v="6312"/>
          <ac:spMkLst>
            <pc:docMk/>
            <pc:sldMk cId="2648569777" sldId="711"/>
            <ac:spMk id="31" creationId="{9655F9C7-BEF4-4428-B5E0-5F68A5D2225A}"/>
          </ac:spMkLst>
        </pc:spChg>
        <pc:spChg chg="add del mod ord">
          <ac:chgData name="Siddharth Harisankar" userId="e0bcdbd0-38b1-4f04-904b-878237e0514e" providerId="ADAL" clId="{C60A4992-8F66-4C9B-8329-6D165390F93B}" dt="2020-03-11T18:33:58.860" v="6323"/>
          <ac:spMkLst>
            <pc:docMk/>
            <pc:sldMk cId="2648569777" sldId="711"/>
            <ac:spMk id="32" creationId="{230512D1-6B3D-45EB-924C-73360A5B60AF}"/>
          </ac:spMkLst>
        </pc:spChg>
        <pc:spChg chg="add del mod">
          <ac:chgData name="Siddharth Harisankar" userId="e0bcdbd0-38b1-4f04-904b-878237e0514e" providerId="ADAL" clId="{C60A4992-8F66-4C9B-8329-6D165390F93B}" dt="2020-03-11T18:33:58.869" v="6333"/>
          <ac:spMkLst>
            <pc:docMk/>
            <pc:sldMk cId="2648569777" sldId="711"/>
            <ac:spMk id="33" creationId="{A098BBAE-4880-49D9-970B-B6C9FE448D30}"/>
          </ac:spMkLst>
        </pc:spChg>
        <pc:spChg chg="add del mod ord">
          <ac:chgData name="Siddharth Harisankar" userId="e0bcdbd0-38b1-4f04-904b-878237e0514e" providerId="ADAL" clId="{C60A4992-8F66-4C9B-8329-6D165390F93B}" dt="2020-03-11T18:33:58.879" v="6342"/>
          <ac:spMkLst>
            <pc:docMk/>
            <pc:sldMk cId="2648569777" sldId="711"/>
            <ac:spMk id="34" creationId="{A5A5C3C9-C3DE-45D2-8A92-22FBAAE6C9A8}"/>
          </ac:spMkLst>
        </pc:spChg>
        <pc:spChg chg="add del mod ord">
          <ac:chgData name="Siddharth Harisankar" userId="e0bcdbd0-38b1-4f04-904b-878237e0514e" providerId="ADAL" clId="{C60A4992-8F66-4C9B-8329-6D165390F93B}" dt="2020-03-11T18:33:58.890" v="6353"/>
          <ac:spMkLst>
            <pc:docMk/>
            <pc:sldMk cId="2648569777" sldId="711"/>
            <ac:spMk id="35" creationId="{ACE16B76-F974-4659-9891-91A9B7668118}"/>
          </ac:spMkLst>
        </pc:spChg>
        <pc:spChg chg="add del mod">
          <ac:chgData name="Siddharth Harisankar" userId="e0bcdbd0-38b1-4f04-904b-878237e0514e" providerId="ADAL" clId="{C60A4992-8F66-4C9B-8329-6D165390F93B}" dt="2020-03-11T18:33:58.901" v="6363"/>
          <ac:spMkLst>
            <pc:docMk/>
            <pc:sldMk cId="2648569777" sldId="711"/>
            <ac:spMk id="36" creationId="{FE7DFCED-310D-49CD-94E3-0C63197708FA}"/>
          </ac:spMkLst>
        </pc:spChg>
        <pc:spChg chg="mod">
          <ac:chgData name="Siddharth Harisankar" userId="e0bcdbd0-38b1-4f04-904b-878237e0514e" providerId="ADAL" clId="{C60A4992-8F66-4C9B-8329-6D165390F93B}" dt="2020-03-11T18:34:58.525" v="7916"/>
          <ac:spMkLst>
            <pc:docMk/>
            <pc:sldMk cId="2648569777" sldId="711"/>
            <ac:spMk id="57" creationId="{82F87B6A-5743-438A-A5C3-D1A0CA52946D}"/>
          </ac:spMkLst>
        </pc:spChg>
        <pc:spChg chg="mod">
          <ac:chgData name="Siddharth Harisankar" userId="e0bcdbd0-38b1-4f04-904b-878237e0514e" providerId="ADAL" clId="{C60A4992-8F66-4C9B-8329-6D165390F93B}" dt="2020-03-11T18:34:58.525" v="7918"/>
          <ac:spMkLst>
            <pc:docMk/>
            <pc:sldMk cId="2648569777" sldId="711"/>
            <ac:spMk id="58" creationId="{EB0CDC31-655F-493E-89DD-86B3E7CB3C1F}"/>
          </ac:spMkLst>
        </pc:spChg>
        <pc:spChg chg="mod">
          <ac:chgData name="Siddharth Harisankar" userId="e0bcdbd0-38b1-4f04-904b-878237e0514e" providerId="ADAL" clId="{C60A4992-8F66-4C9B-8329-6D165390F93B}" dt="2020-03-11T18:34:58.531" v="7923"/>
          <ac:spMkLst>
            <pc:docMk/>
            <pc:sldMk cId="2648569777" sldId="711"/>
            <ac:spMk id="61" creationId="{4258C5E6-D9AA-4059-944F-DDD9964E6099}"/>
          </ac:spMkLst>
        </pc:spChg>
        <pc:spChg chg="mod">
          <ac:chgData name="Siddharth Harisankar" userId="e0bcdbd0-38b1-4f04-904b-878237e0514e" providerId="ADAL" clId="{C60A4992-8F66-4C9B-8329-6D165390F93B}" dt="2020-03-11T18:34:58.529" v="7920"/>
          <ac:spMkLst>
            <pc:docMk/>
            <pc:sldMk cId="2648569777" sldId="711"/>
            <ac:spMk id="62" creationId="{E32FA1B3-97C4-42A2-8BFE-0090219EFD4B}"/>
          </ac:spMkLst>
        </pc:spChg>
        <pc:spChg chg="mod">
          <ac:chgData name="Siddharth Harisankar" userId="e0bcdbd0-38b1-4f04-904b-878237e0514e" providerId="ADAL" clId="{C60A4992-8F66-4C9B-8329-6D165390F93B}" dt="2020-03-11T18:34:58.528" v="7919"/>
          <ac:spMkLst>
            <pc:docMk/>
            <pc:sldMk cId="2648569777" sldId="711"/>
            <ac:spMk id="63" creationId="{C7BA7B2B-1BE6-4633-BE08-1D854BDEFCE4}"/>
          </ac:spMkLst>
        </pc:spChg>
        <pc:spChg chg="mod">
          <ac:chgData name="Siddharth Harisankar" userId="e0bcdbd0-38b1-4f04-904b-878237e0514e" providerId="ADAL" clId="{C60A4992-8F66-4C9B-8329-6D165390F93B}" dt="2020-03-11T18:34:58.525" v="7917"/>
          <ac:spMkLst>
            <pc:docMk/>
            <pc:sldMk cId="2648569777" sldId="711"/>
            <ac:spMk id="66" creationId="{FAD9F17C-1263-428A-A7AA-7C3B174172B6}"/>
          </ac:spMkLst>
        </pc:spChg>
        <pc:spChg chg="mod">
          <ac:chgData name="Siddharth Harisankar" userId="e0bcdbd0-38b1-4f04-904b-878237e0514e" providerId="ADAL" clId="{C60A4992-8F66-4C9B-8329-6D165390F93B}" dt="2020-03-11T18:34:58.530" v="7921"/>
          <ac:spMkLst>
            <pc:docMk/>
            <pc:sldMk cId="2648569777" sldId="711"/>
            <ac:spMk id="67" creationId="{2E53AAC5-50DA-415C-899B-19FAD66DEFDE}"/>
          </ac:spMkLst>
        </pc:spChg>
        <pc:spChg chg="mod ord">
          <ac:chgData name="Siddharth Harisankar" userId="e0bcdbd0-38b1-4f04-904b-878237e0514e" providerId="ADAL" clId="{C60A4992-8F66-4C9B-8329-6D165390F93B}" dt="2020-03-11T18:34:58.532" v="7926"/>
          <ac:spMkLst>
            <pc:docMk/>
            <pc:sldMk cId="2648569777" sldId="711"/>
            <ac:spMk id="70" creationId="{B9BF5547-1C7D-4105-B447-2B2CEB1118E6}"/>
          </ac:spMkLst>
        </pc:spChg>
        <pc:spChg chg="mod ord">
          <ac:chgData name="Siddharth Harisankar" userId="e0bcdbd0-38b1-4f04-904b-878237e0514e" providerId="ADAL" clId="{C60A4992-8F66-4C9B-8329-6D165390F93B}" dt="2020-03-11T18:34:58.533" v="7928"/>
          <ac:spMkLst>
            <pc:docMk/>
            <pc:sldMk cId="2648569777" sldId="711"/>
            <ac:spMk id="71" creationId="{1921944D-B765-4515-B7C7-5F1C64BEE53E}"/>
          </ac:spMkLst>
        </pc:spChg>
        <pc:spChg chg="mod ord">
          <ac:chgData name="Siddharth Harisankar" userId="e0bcdbd0-38b1-4f04-904b-878237e0514e" providerId="ADAL" clId="{C60A4992-8F66-4C9B-8329-6D165390F93B}" dt="2020-03-11T18:34:58.533" v="7930"/>
          <ac:spMkLst>
            <pc:docMk/>
            <pc:sldMk cId="2648569777" sldId="711"/>
            <ac:spMk id="72" creationId="{1A807318-7D0E-4218-BB9E-0775FD0290B9}"/>
          </ac:spMkLst>
        </pc:spChg>
        <pc:spChg chg="mod">
          <ac:chgData name="Siddharth Harisankar" userId="e0bcdbd0-38b1-4f04-904b-878237e0514e" providerId="ADAL" clId="{C60A4992-8F66-4C9B-8329-6D165390F93B}" dt="2020-03-11T18:34:58.534" v="7932"/>
          <ac:spMkLst>
            <pc:docMk/>
            <pc:sldMk cId="2648569777" sldId="711"/>
            <ac:spMk id="74" creationId="{76013FAE-76E0-40D4-AEF9-FBA27E169732}"/>
          </ac:spMkLst>
        </pc:spChg>
        <pc:spChg chg="mod">
          <ac:chgData name="Siddharth Harisankar" userId="e0bcdbd0-38b1-4f04-904b-878237e0514e" providerId="ADAL" clId="{C60A4992-8F66-4C9B-8329-6D165390F93B}" dt="2020-03-11T18:34:58.533" v="7931"/>
          <ac:spMkLst>
            <pc:docMk/>
            <pc:sldMk cId="2648569777" sldId="711"/>
            <ac:spMk id="75" creationId="{20A75E27-8A57-45EC-AB89-D85A3AC2D639}"/>
          </ac:spMkLst>
        </pc:spChg>
        <pc:spChg chg="mod">
          <ac:chgData name="Siddharth Harisankar" userId="e0bcdbd0-38b1-4f04-904b-878237e0514e" providerId="ADAL" clId="{C60A4992-8F66-4C9B-8329-6D165390F93B}" dt="2020-03-11T18:34:58.534" v="7933"/>
          <ac:spMkLst>
            <pc:docMk/>
            <pc:sldMk cId="2648569777" sldId="711"/>
            <ac:spMk id="76" creationId="{7D94126C-CA88-4BF7-8C83-16EF2182A803}"/>
          </ac:spMkLst>
        </pc:spChg>
        <pc:spChg chg="mod">
          <ac:chgData name="Siddharth Harisankar" userId="e0bcdbd0-38b1-4f04-904b-878237e0514e" providerId="ADAL" clId="{C60A4992-8F66-4C9B-8329-6D165390F93B}" dt="2020-03-11T18:34:58.534" v="7934"/>
          <ac:spMkLst>
            <pc:docMk/>
            <pc:sldMk cId="2648569777" sldId="711"/>
            <ac:spMk id="77" creationId="{8672DFB2-2D77-47FC-96FF-F5A9F06792F5}"/>
          </ac:spMkLst>
        </pc:spChg>
        <pc:spChg chg="del mod ord">
          <ac:chgData name="Siddharth Harisankar" userId="e0bcdbd0-38b1-4f04-904b-878237e0514e" providerId="ADAL" clId="{C60A4992-8F66-4C9B-8329-6D165390F93B}" dt="2020-03-11T18:30:19.027" v="6146" actId="478"/>
          <ac:spMkLst>
            <pc:docMk/>
            <pc:sldMk cId="2648569777" sldId="711"/>
            <ac:spMk id="78" creationId="{BC1BB4AC-582E-450D-83B8-572E8B7E8B50}"/>
          </ac:spMkLst>
        </pc:spChg>
        <pc:spChg chg="mod ord">
          <ac:chgData name="Siddharth Harisankar" userId="e0bcdbd0-38b1-4f04-904b-878237e0514e" providerId="ADAL" clId="{C60A4992-8F66-4C9B-8329-6D165390F93B}" dt="2020-03-11T18:34:58.536" v="7936"/>
          <ac:spMkLst>
            <pc:docMk/>
            <pc:sldMk cId="2648569777" sldId="711"/>
            <ac:spMk id="79" creationId="{01563A8F-7288-41B8-A24C-9F5DAED2E0BB}"/>
          </ac:spMkLst>
        </pc:spChg>
        <pc:spChg chg="add mod ord">
          <ac:chgData name="Siddharth Harisankar" userId="e0bcdbd0-38b1-4f04-904b-878237e0514e" providerId="ADAL" clId="{C60A4992-8F66-4C9B-8329-6D165390F93B}" dt="2020-03-11T18:34:58.539" v="7946"/>
          <ac:spMkLst>
            <pc:docMk/>
            <pc:sldMk cId="2648569777" sldId="711"/>
            <ac:spMk id="84" creationId="{87AFB0EE-2B74-4632-B24D-24D65FF35A17}"/>
          </ac:spMkLst>
        </pc:spChg>
        <pc:spChg chg="add del mod ord">
          <ac:chgData name="Siddharth Harisankar" userId="e0bcdbd0-38b1-4f04-904b-878237e0514e" providerId="ADAL" clId="{C60A4992-8F66-4C9B-8329-6D165390F93B}" dt="2020-03-11T18:34:20.966" v="6673"/>
          <ac:spMkLst>
            <pc:docMk/>
            <pc:sldMk cId="2648569777" sldId="711"/>
            <ac:spMk id="85" creationId="{B81B9EA5-7BDD-40D9-960D-9E56DA4EA139}"/>
          </ac:spMkLst>
        </pc:spChg>
        <pc:spChg chg="add del mod ord">
          <ac:chgData name="Siddharth Harisankar" userId="e0bcdbd0-38b1-4f04-904b-878237e0514e" providerId="ADAL" clId="{C60A4992-8F66-4C9B-8329-6D165390F93B}" dt="2020-03-11T18:34:20.975" v="6684"/>
          <ac:spMkLst>
            <pc:docMk/>
            <pc:sldMk cId="2648569777" sldId="711"/>
            <ac:spMk id="86" creationId="{C5DA12D1-88FC-40B4-ADBB-76FC16D0BEA5}"/>
          </ac:spMkLst>
        </pc:spChg>
        <pc:spChg chg="add del mod">
          <ac:chgData name="Siddharth Harisankar" userId="e0bcdbd0-38b1-4f04-904b-878237e0514e" providerId="ADAL" clId="{C60A4992-8F66-4C9B-8329-6D165390F93B}" dt="2020-03-11T18:34:20.984" v="6694"/>
          <ac:spMkLst>
            <pc:docMk/>
            <pc:sldMk cId="2648569777" sldId="711"/>
            <ac:spMk id="88" creationId="{89571846-3006-4F12-87E5-2AA3C9482949}"/>
          </ac:spMkLst>
        </pc:spChg>
        <pc:spChg chg="add del mod ord">
          <ac:chgData name="Siddharth Harisankar" userId="e0bcdbd0-38b1-4f04-904b-878237e0514e" providerId="ADAL" clId="{C60A4992-8F66-4C9B-8329-6D165390F93B}" dt="2020-03-11T18:34:20.991" v="6707"/>
          <ac:spMkLst>
            <pc:docMk/>
            <pc:sldMk cId="2648569777" sldId="711"/>
            <ac:spMk id="89" creationId="{B0E868A0-5153-46E8-82BB-B6742D98F065}"/>
          </ac:spMkLst>
        </pc:spChg>
        <pc:spChg chg="add del mod ord">
          <ac:chgData name="Siddharth Harisankar" userId="e0bcdbd0-38b1-4f04-904b-878237e0514e" providerId="ADAL" clId="{C60A4992-8F66-4C9B-8329-6D165390F93B}" dt="2020-03-11T18:34:21.002" v="6718"/>
          <ac:spMkLst>
            <pc:docMk/>
            <pc:sldMk cId="2648569777" sldId="711"/>
            <ac:spMk id="91" creationId="{5584029F-8C30-41B3-9A9D-A4D956FDB7EE}"/>
          </ac:spMkLst>
        </pc:spChg>
        <pc:spChg chg="add del mod">
          <ac:chgData name="Siddharth Harisankar" userId="e0bcdbd0-38b1-4f04-904b-878237e0514e" providerId="ADAL" clId="{C60A4992-8F66-4C9B-8329-6D165390F93B}" dt="2020-03-11T18:34:21.012" v="6728"/>
          <ac:spMkLst>
            <pc:docMk/>
            <pc:sldMk cId="2648569777" sldId="711"/>
            <ac:spMk id="92" creationId="{198788E5-ED70-49BE-9AD2-1D0AB358E226}"/>
          </ac:spMkLst>
        </pc:spChg>
        <pc:spChg chg="add del mod ord">
          <ac:chgData name="Siddharth Harisankar" userId="e0bcdbd0-38b1-4f04-904b-878237e0514e" providerId="ADAL" clId="{C60A4992-8F66-4C9B-8329-6D165390F93B}" dt="2020-03-11T18:34:21.024" v="6741"/>
          <ac:spMkLst>
            <pc:docMk/>
            <pc:sldMk cId="2648569777" sldId="711"/>
            <ac:spMk id="93" creationId="{F1A84CF4-E41F-4F07-8CF8-ECD4D2DE5886}"/>
          </ac:spMkLst>
        </pc:spChg>
        <pc:spChg chg="add del mod ord">
          <ac:chgData name="Siddharth Harisankar" userId="e0bcdbd0-38b1-4f04-904b-878237e0514e" providerId="ADAL" clId="{C60A4992-8F66-4C9B-8329-6D165390F93B}" dt="2020-03-11T18:34:21.038" v="6752"/>
          <ac:spMkLst>
            <pc:docMk/>
            <pc:sldMk cId="2648569777" sldId="711"/>
            <ac:spMk id="94" creationId="{E7CBB290-DFA3-4C0F-A5D8-6EE1239B69BD}"/>
          </ac:spMkLst>
        </pc:spChg>
        <pc:spChg chg="add del mod">
          <ac:chgData name="Siddharth Harisankar" userId="e0bcdbd0-38b1-4f04-904b-878237e0514e" providerId="ADAL" clId="{C60A4992-8F66-4C9B-8329-6D165390F93B}" dt="2020-03-11T18:34:21.050" v="6762"/>
          <ac:spMkLst>
            <pc:docMk/>
            <pc:sldMk cId="2648569777" sldId="711"/>
            <ac:spMk id="95" creationId="{E741BA3C-0E9C-40FD-A633-DCF1A9A3659B}"/>
          </ac:spMkLst>
        </pc:spChg>
        <pc:spChg chg="mod">
          <ac:chgData name="Siddharth Harisankar" userId="e0bcdbd0-38b1-4f04-904b-878237e0514e" providerId="ADAL" clId="{C60A4992-8F66-4C9B-8329-6D165390F93B}" dt="2020-03-11T18:34:58.530" v="7922"/>
          <ac:spMkLst>
            <pc:docMk/>
            <pc:sldMk cId="2648569777" sldId="711"/>
            <ac:spMk id="96" creationId="{13CED523-D497-4AE4-9D99-FFB688D5A777}"/>
          </ac:spMkLst>
        </pc:spChg>
        <pc:spChg chg="mod">
          <ac:chgData name="Siddharth Harisankar" userId="e0bcdbd0-38b1-4f04-904b-878237e0514e" providerId="ADAL" clId="{C60A4992-8F66-4C9B-8329-6D165390F93B}" dt="2020-03-11T18:34:58.531" v="7924"/>
          <ac:spMkLst>
            <pc:docMk/>
            <pc:sldMk cId="2648569777" sldId="711"/>
            <ac:spMk id="97" creationId="{85937C68-D38C-4CF6-AABD-37159EF38468}"/>
          </ac:spMkLst>
        </pc:spChg>
        <pc:spChg chg="add del mod ord">
          <ac:chgData name="Siddharth Harisankar" userId="e0bcdbd0-38b1-4f04-904b-878237e0514e" providerId="ADAL" clId="{C60A4992-8F66-4C9B-8329-6D165390F93B}" dt="2020-03-11T18:34:34.387" v="7072"/>
          <ac:spMkLst>
            <pc:docMk/>
            <pc:sldMk cId="2648569777" sldId="711"/>
            <ac:spMk id="105" creationId="{8DF8A1B2-15CE-4B5B-9400-3337A34E5B67}"/>
          </ac:spMkLst>
        </pc:spChg>
        <pc:spChg chg="add del mod ord">
          <ac:chgData name="Siddharth Harisankar" userId="e0bcdbd0-38b1-4f04-904b-878237e0514e" providerId="ADAL" clId="{C60A4992-8F66-4C9B-8329-6D165390F93B}" dt="2020-03-11T18:34:34.395" v="7083"/>
          <ac:spMkLst>
            <pc:docMk/>
            <pc:sldMk cId="2648569777" sldId="711"/>
            <ac:spMk id="109" creationId="{C8BAFF4A-232F-4C18-89E7-8FB735D97F5E}"/>
          </ac:spMkLst>
        </pc:spChg>
        <pc:spChg chg="add del mod">
          <ac:chgData name="Siddharth Harisankar" userId="e0bcdbd0-38b1-4f04-904b-878237e0514e" providerId="ADAL" clId="{C60A4992-8F66-4C9B-8329-6D165390F93B}" dt="2020-03-11T18:34:34.403" v="7093"/>
          <ac:spMkLst>
            <pc:docMk/>
            <pc:sldMk cId="2648569777" sldId="711"/>
            <ac:spMk id="110" creationId="{75A34957-76CA-4F28-BA67-298A8C3AB3F7}"/>
          </ac:spMkLst>
        </pc:spChg>
        <pc:spChg chg="add del mod ord">
          <ac:chgData name="Siddharth Harisankar" userId="e0bcdbd0-38b1-4f04-904b-878237e0514e" providerId="ADAL" clId="{C60A4992-8F66-4C9B-8329-6D165390F93B}" dt="2020-03-11T18:34:34.412" v="7106"/>
          <ac:spMkLst>
            <pc:docMk/>
            <pc:sldMk cId="2648569777" sldId="711"/>
            <ac:spMk id="111" creationId="{58966D05-F519-4175-830E-0FA0C8E56145}"/>
          </ac:spMkLst>
        </pc:spChg>
        <pc:spChg chg="add del mod ord">
          <ac:chgData name="Siddharth Harisankar" userId="e0bcdbd0-38b1-4f04-904b-878237e0514e" providerId="ADAL" clId="{C60A4992-8F66-4C9B-8329-6D165390F93B}" dt="2020-03-11T18:34:34.422" v="7117"/>
          <ac:spMkLst>
            <pc:docMk/>
            <pc:sldMk cId="2648569777" sldId="711"/>
            <ac:spMk id="112" creationId="{4821A136-AFEE-4A11-965E-355A5AEDACB8}"/>
          </ac:spMkLst>
        </pc:spChg>
        <pc:spChg chg="add del mod">
          <ac:chgData name="Siddharth Harisankar" userId="e0bcdbd0-38b1-4f04-904b-878237e0514e" providerId="ADAL" clId="{C60A4992-8F66-4C9B-8329-6D165390F93B}" dt="2020-03-11T18:34:34.430" v="7127"/>
          <ac:spMkLst>
            <pc:docMk/>
            <pc:sldMk cId="2648569777" sldId="711"/>
            <ac:spMk id="113" creationId="{5110CF19-4E05-4415-82C7-7FC55E33A1A6}"/>
          </ac:spMkLst>
        </pc:spChg>
        <pc:spChg chg="add del mod ord">
          <ac:chgData name="Siddharth Harisankar" userId="e0bcdbd0-38b1-4f04-904b-878237e0514e" providerId="ADAL" clId="{C60A4992-8F66-4C9B-8329-6D165390F93B}" dt="2020-03-11T18:34:34.439" v="7140"/>
          <ac:spMkLst>
            <pc:docMk/>
            <pc:sldMk cId="2648569777" sldId="711"/>
            <ac:spMk id="114" creationId="{35DEAAD1-B748-4B67-8A1B-EF91D18E3E95}"/>
          </ac:spMkLst>
        </pc:spChg>
        <pc:spChg chg="add del mod ord">
          <ac:chgData name="Siddharth Harisankar" userId="e0bcdbd0-38b1-4f04-904b-878237e0514e" providerId="ADAL" clId="{C60A4992-8F66-4C9B-8329-6D165390F93B}" dt="2020-03-11T18:34:34.448" v="7151"/>
          <ac:spMkLst>
            <pc:docMk/>
            <pc:sldMk cId="2648569777" sldId="711"/>
            <ac:spMk id="115" creationId="{F6B8067C-D2EE-4AFB-BCE3-4F1FB47883C1}"/>
          </ac:spMkLst>
        </pc:spChg>
        <pc:spChg chg="add del mod">
          <ac:chgData name="Siddharth Harisankar" userId="e0bcdbd0-38b1-4f04-904b-878237e0514e" providerId="ADAL" clId="{C60A4992-8F66-4C9B-8329-6D165390F93B}" dt="2020-03-11T18:34:34.457" v="7161"/>
          <ac:spMkLst>
            <pc:docMk/>
            <pc:sldMk cId="2648569777" sldId="711"/>
            <ac:spMk id="116" creationId="{1494DFF4-5E31-4169-924D-C79EAACCD0AE}"/>
          </ac:spMkLst>
        </pc:spChg>
        <pc:spChg chg="add mod ord">
          <ac:chgData name="Siddharth Harisankar" userId="e0bcdbd0-38b1-4f04-904b-878237e0514e" providerId="ADAL" clId="{C60A4992-8F66-4C9B-8329-6D165390F93B}" dt="2020-03-11T18:34:58.515" v="7889"/>
          <ac:spMkLst>
            <pc:docMk/>
            <pc:sldMk cId="2648569777" sldId="711"/>
            <ac:spMk id="118" creationId="{5DCB98E7-F0E2-4906-B5D5-CA79028FEBD4}"/>
          </ac:spMkLst>
        </pc:spChg>
        <pc:spChg chg="add mod ord">
          <ac:chgData name="Siddharth Harisankar" userId="e0bcdbd0-38b1-4f04-904b-878237e0514e" providerId="ADAL" clId="{C60A4992-8F66-4C9B-8329-6D165390F93B}" dt="2020-03-11T18:34:58.513" v="7887"/>
          <ac:spMkLst>
            <pc:docMk/>
            <pc:sldMk cId="2648569777" sldId="711"/>
            <ac:spMk id="119" creationId="{B472D855-A8EE-4F5A-85C6-287D34958B2B}"/>
          </ac:spMkLst>
        </pc:spChg>
        <pc:spChg chg="add mod">
          <ac:chgData name="Siddharth Harisankar" userId="e0bcdbd0-38b1-4f04-904b-878237e0514e" providerId="ADAL" clId="{C60A4992-8F66-4C9B-8329-6D165390F93B}" dt="2020-03-11T18:34:58.510" v="7884"/>
          <ac:spMkLst>
            <pc:docMk/>
            <pc:sldMk cId="2648569777" sldId="711"/>
            <ac:spMk id="120" creationId="{2C228F92-2AD3-43F5-BE52-3205D5AF643A}"/>
          </ac:spMkLst>
        </pc:spChg>
        <pc:spChg chg="add mod ord">
          <ac:chgData name="Siddharth Harisankar" userId="e0bcdbd0-38b1-4f04-904b-878237e0514e" providerId="ADAL" clId="{C60A4992-8F66-4C9B-8329-6D165390F93B}" dt="2020-03-11T18:34:58.517" v="7893"/>
          <ac:spMkLst>
            <pc:docMk/>
            <pc:sldMk cId="2648569777" sldId="711"/>
            <ac:spMk id="121" creationId="{AC65C3B9-A221-49D4-8964-2111112285D6}"/>
          </ac:spMkLst>
        </pc:spChg>
        <pc:spChg chg="add mod ord">
          <ac:chgData name="Siddharth Harisankar" userId="e0bcdbd0-38b1-4f04-904b-878237e0514e" providerId="ADAL" clId="{C60A4992-8F66-4C9B-8329-6D165390F93B}" dt="2020-03-11T18:34:58.516" v="7891"/>
          <ac:spMkLst>
            <pc:docMk/>
            <pc:sldMk cId="2648569777" sldId="711"/>
            <ac:spMk id="122" creationId="{E82ED47F-E55C-4DDF-9CF9-AF6CE1931B7F}"/>
          </ac:spMkLst>
        </pc:spChg>
        <pc:spChg chg="add mod">
          <ac:chgData name="Siddharth Harisankar" userId="e0bcdbd0-38b1-4f04-904b-878237e0514e" providerId="ADAL" clId="{C60A4992-8F66-4C9B-8329-6D165390F93B}" dt="2020-03-11T18:34:58.509" v="7883"/>
          <ac:spMkLst>
            <pc:docMk/>
            <pc:sldMk cId="2648569777" sldId="711"/>
            <ac:spMk id="123" creationId="{72DE6E59-B5BD-4A77-84C9-634DBA3678CE}"/>
          </ac:spMkLst>
        </pc:spChg>
        <pc:spChg chg="add mod ord">
          <ac:chgData name="Siddharth Harisankar" userId="e0bcdbd0-38b1-4f04-904b-878237e0514e" providerId="ADAL" clId="{C60A4992-8F66-4C9B-8329-6D165390F93B}" dt="2020-03-11T18:34:58.517" v="7895"/>
          <ac:spMkLst>
            <pc:docMk/>
            <pc:sldMk cId="2648569777" sldId="711"/>
            <ac:spMk id="124" creationId="{5DE707B3-59A3-4281-8F0B-CF29E6AE58B8}"/>
          </ac:spMkLst>
        </pc:spChg>
        <pc:spChg chg="add mod ord">
          <ac:chgData name="Siddharth Harisankar" userId="e0bcdbd0-38b1-4f04-904b-878237e0514e" providerId="ADAL" clId="{C60A4992-8F66-4C9B-8329-6D165390F93B}" dt="2020-03-11T18:34:58.518" v="7897"/>
          <ac:spMkLst>
            <pc:docMk/>
            <pc:sldMk cId="2648569777" sldId="711"/>
            <ac:spMk id="125" creationId="{B976C497-C1F5-4ABD-90BD-CAE428B165D5}"/>
          </ac:spMkLst>
        </pc:spChg>
        <pc:spChg chg="add mod">
          <ac:chgData name="Siddharth Harisankar" userId="e0bcdbd0-38b1-4f04-904b-878237e0514e" providerId="ADAL" clId="{C60A4992-8F66-4C9B-8329-6D165390F93B}" dt="2020-03-11T18:34:58.512" v="7885"/>
          <ac:spMkLst>
            <pc:docMk/>
            <pc:sldMk cId="2648569777" sldId="711"/>
            <ac:spMk id="126" creationId="{10F2D4A3-7906-4EB9-AD53-5704D6B90C54}"/>
          </ac:spMkLst>
        </pc:spChg>
        <pc:graphicFrameChg chg="mod ord">
          <ac:chgData name="Siddharth Harisankar" userId="e0bcdbd0-38b1-4f04-904b-878237e0514e" providerId="ADAL" clId="{C60A4992-8F66-4C9B-8329-6D165390F93B}" dt="2020-03-11T18:35:04.857" v="8270"/>
          <ac:graphicFrameMkLst>
            <pc:docMk/>
            <pc:sldMk cId="2648569777" sldId="711"/>
            <ac:graphicFrameMk id="4" creationId="{A9F9C243-F6F9-4217-BE94-EDB2B74004C1}"/>
          </ac:graphicFrameMkLst>
        </pc:graphicFrameChg>
        <pc:graphicFrameChg chg="del">
          <ac:chgData name="Siddharth Harisankar" userId="e0bcdbd0-38b1-4f04-904b-878237e0514e" providerId="ADAL" clId="{C60A4992-8F66-4C9B-8329-6D165390F93B}" dt="2020-03-11T18:29:30.784" v="5575"/>
          <ac:graphicFrameMkLst>
            <pc:docMk/>
            <pc:sldMk cId="2648569777" sldId="711"/>
            <ac:graphicFrameMk id="81" creationId="{FE29396A-D879-4A68-89EA-27A52BA992A6}"/>
          </ac:graphicFrameMkLst>
        </pc:graphicFrameChg>
        <pc:graphicFrameChg chg="add del mod">
          <ac:chgData name="Siddharth Harisankar" userId="e0bcdbd0-38b1-4f04-904b-878237e0514e" providerId="ADAL" clId="{C60A4992-8F66-4C9B-8329-6D165390F93B}" dt="2020-03-11T18:29:41.307" v="6024"/>
          <ac:graphicFrameMkLst>
            <pc:docMk/>
            <pc:sldMk cId="2648569777" sldId="711"/>
            <ac:graphicFrameMk id="83" creationId="{17D21A19-CBD9-4ED3-88A1-DEAD3651151F}"/>
          </ac:graphicFrameMkLst>
        </pc:graphicFrameChg>
        <pc:graphicFrameChg chg="add del mod">
          <ac:chgData name="Siddharth Harisankar" userId="e0bcdbd0-38b1-4f04-904b-878237e0514e" providerId="ADAL" clId="{C60A4992-8F66-4C9B-8329-6D165390F93B}" dt="2020-03-11T18:33:58.995" v="6437"/>
          <ac:graphicFrameMkLst>
            <pc:docMk/>
            <pc:sldMk cId="2648569777" sldId="711"/>
            <ac:graphicFrameMk id="87" creationId="{42869A24-D356-4245-B1B8-2719778FA933}"/>
          </ac:graphicFrameMkLst>
        </pc:graphicFrameChg>
        <pc:graphicFrameChg chg="add del mod">
          <ac:chgData name="Siddharth Harisankar" userId="e0bcdbd0-38b1-4f04-904b-878237e0514e" providerId="ADAL" clId="{C60A4992-8F66-4C9B-8329-6D165390F93B}" dt="2020-03-11T18:34:21.143" v="6836"/>
          <ac:graphicFrameMkLst>
            <pc:docMk/>
            <pc:sldMk cId="2648569777" sldId="711"/>
            <ac:graphicFrameMk id="108" creationId="{82948F8F-9DF3-448B-9AC9-60DC2365AC18}"/>
          </ac:graphicFrameMkLst>
        </pc:graphicFrameChg>
        <pc:graphicFrameChg chg="add del mod">
          <ac:chgData name="Siddharth Harisankar" userId="e0bcdbd0-38b1-4f04-904b-878237e0514e" providerId="ADAL" clId="{C60A4992-8F66-4C9B-8329-6D165390F93B}" dt="2020-03-11T18:34:34.520" v="7235"/>
          <ac:graphicFrameMkLst>
            <pc:docMk/>
            <pc:sldMk cId="2648569777" sldId="711"/>
            <ac:graphicFrameMk id="117" creationId="{AD65F06E-A218-4F0B-AC64-27E84FF34280}"/>
          </ac:graphicFrameMkLst>
        </pc:graphicFrameChg>
        <pc:graphicFrameChg chg="add del mod">
          <ac:chgData name="Siddharth Harisankar" userId="e0bcdbd0-38b1-4f04-904b-878237e0514e" providerId="ADAL" clId="{C60A4992-8F66-4C9B-8329-6D165390F93B}" dt="2020-03-11T18:34:39.767" v="7310"/>
          <ac:graphicFrameMkLst>
            <pc:docMk/>
            <pc:sldMk cId="2648569777" sldId="711"/>
            <ac:graphicFrameMk id="127" creationId="{0D33FC00-2A81-49EE-9705-B2C7F5A4E564}"/>
          </ac:graphicFrameMkLst>
        </pc:graphicFrameChg>
        <pc:graphicFrameChg chg="add del mod">
          <ac:chgData name="Siddharth Harisankar" userId="e0bcdbd0-38b1-4f04-904b-878237e0514e" providerId="ADAL" clId="{C60A4992-8F66-4C9B-8329-6D165390F93B}" dt="2020-03-11T18:34:42.490" v="7399"/>
          <ac:graphicFrameMkLst>
            <pc:docMk/>
            <pc:sldMk cId="2648569777" sldId="711"/>
            <ac:graphicFrameMk id="128" creationId="{CFD8E9DA-3D8E-4F22-949B-235D0A98F7C3}"/>
          </ac:graphicFrameMkLst>
        </pc:graphicFrameChg>
        <pc:graphicFrameChg chg="add del mod">
          <ac:chgData name="Siddharth Harisankar" userId="e0bcdbd0-38b1-4f04-904b-878237e0514e" providerId="ADAL" clId="{C60A4992-8F66-4C9B-8329-6D165390F93B}" dt="2020-03-11T18:34:46.544" v="7479"/>
          <ac:graphicFrameMkLst>
            <pc:docMk/>
            <pc:sldMk cId="2648569777" sldId="711"/>
            <ac:graphicFrameMk id="129" creationId="{9A842BA0-19D4-4597-9917-5BB594B60BEE}"/>
          </ac:graphicFrameMkLst>
        </pc:graphicFrameChg>
        <pc:graphicFrameChg chg="add del mod">
          <ac:chgData name="Siddharth Harisankar" userId="e0bcdbd0-38b1-4f04-904b-878237e0514e" providerId="ADAL" clId="{C60A4992-8F66-4C9B-8329-6D165390F93B}" dt="2020-03-11T18:34:48.627" v="7559"/>
          <ac:graphicFrameMkLst>
            <pc:docMk/>
            <pc:sldMk cId="2648569777" sldId="711"/>
            <ac:graphicFrameMk id="130" creationId="{E435ADBA-FEA3-4B1F-AC28-4B692D7A2AA4}"/>
          </ac:graphicFrameMkLst>
        </pc:graphicFrameChg>
        <pc:graphicFrameChg chg="add del mod">
          <ac:chgData name="Siddharth Harisankar" userId="e0bcdbd0-38b1-4f04-904b-878237e0514e" providerId="ADAL" clId="{C60A4992-8F66-4C9B-8329-6D165390F93B}" dt="2020-03-11T18:34:49.985" v="7634"/>
          <ac:graphicFrameMkLst>
            <pc:docMk/>
            <pc:sldMk cId="2648569777" sldId="711"/>
            <ac:graphicFrameMk id="131" creationId="{64556225-6A1F-4AF9-BAA0-953CF251EDA8}"/>
          </ac:graphicFrameMkLst>
        </pc:graphicFrameChg>
        <pc:graphicFrameChg chg="add del mod">
          <ac:chgData name="Siddharth Harisankar" userId="e0bcdbd0-38b1-4f04-904b-878237e0514e" providerId="ADAL" clId="{C60A4992-8F66-4C9B-8329-6D165390F93B}" dt="2020-03-11T18:34:55.300" v="7714"/>
          <ac:graphicFrameMkLst>
            <pc:docMk/>
            <pc:sldMk cId="2648569777" sldId="711"/>
            <ac:graphicFrameMk id="132" creationId="{E8AFA831-6E52-4349-8A9B-E56858B5B515}"/>
          </ac:graphicFrameMkLst>
        </pc:graphicFrameChg>
        <pc:graphicFrameChg chg="add del mod">
          <ac:chgData name="Siddharth Harisankar" userId="e0bcdbd0-38b1-4f04-904b-878237e0514e" providerId="ADAL" clId="{C60A4992-8F66-4C9B-8329-6D165390F93B}" dt="2020-03-11T18:34:56.133" v="7794"/>
          <ac:graphicFrameMkLst>
            <pc:docMk/>
            <pc:sldMk cId="2648569777" sldId="711"/>
            <ac:graphicFrameMk id="133" creationId="{6BD0D920-FF5E-4DEA-BF83-2D1A6E241824}"/>
          </ac:graphicFrameMkLst>
        </pc:graphicFrameChg>
        <pc:graphicFrameChg chg="add del mod">
          <ac:chgData name="Siddharth Harisankar" userId="e0bcdbd0-38b1-4f04-904b-878237e0514e" providerId="ADAL" clId="{C60A4992-8F66-4C9B-8329-6D165390F93B}" dt="2020-03-11T18:34:58.476" v="7874"/>
          <ac:graphicFrameMkLst>
            <pc:docMk/>
            <pc:sldMk cId="2648569777" sldId="711"/>
            <ac:graphicFrameMk id="134" creationId="{F4FA2A2C-C946-4482-B569-6BFB95FD9183}"/>
          </ac:graphicFrameMkLst>
        </pc:graphicFrameChg>
        <pc:graphicFrameChg chg="add mod">
          <ac:chgData name="Siddharth Harisankar" userId="e0bcdbd0-38b1-4f04-904b-878237e0514e" providerId="ADAL" clId="{C60A4992-8F66-4C9B-8329-6D165390F93B}" dt="2020-03-11T18:34:58.508" v="7882"/>
          <ac:graphicFrameMkLst>
            <pc:docMk/>
            <pc:sldMk cId="2648569777" sldId="711"/>
            <ac:graphicFrameMk id="135" creationId="{C1132299-10E5-4FDD-964A-8B189120161D}"/>
          </ac:graphicFrameMkLst>
        </pc:graphicFrameChg>
        <pc:picChg chg="mod ord">
          <ac:chgData name="Siddharth Harisankar" userId="e0bcdbd0-38b1-4f04-904b-878237e0514e" providerId="ADAL" clId="{C60A4992-8F66-4C9B-8329-6D165390F93B}" dt="2020-03-11T18:34:58.537" v="7938"/>
          <ac:picMkLst>
            <pc:docMk/>
            <pc:sldMk cId="2648569777" sldId="711"/>
            <ac:picMk id="80" creationId="{BC267C1D-D843-4D9A-8D63-B215485810EC}"/>
          </ac:picMkLst>
        </pc:picChg>
        <pc:picChg chg="mod ord">
          <ac:chgData name="Siddharth Harisankar" userId="e0bcdbd0-38b1-4f04-904b-878237e0514e" providerId="ADAL" clId="{C60A4992-8F66-4C9B-8329-6D165390F93B}" dt="2020-03-11T18:34:58.538" v="7940"/>
          <ac:picMkLst>
            <pc:docMk/>
            <pc:sldMk cId="2648569777" sldId="711"/>
            <ac:picMk id="82" creationId="{F795E2FA-131A-469D-8F38-B21974A3A160}"/>
          </ac:picMkLst>
        </pc:picChg>
        <pc:cxnChg chg="add mod ord">
          <ac:chgData name="Siddharth Harisankar" userId="e0bcdbd0-38b1-4f04-904b-878237e0514e" providerId="ADAL" clId="{C60A4992-8F66-4C9B-8329-6D165390F93B}" dt="2020-03-11T18:34:58.538" v="7942"/>
          <ac:cxnSpMkLst>
            <pc:docMk/>
            <pc:sldMk cId="2648569777" sldId="711"/>
            <ac:cxnSpMk id="38" creationId="{F84849A4-85B1-4872-B236-69D0BD9A9EFF}"/>
          </ac:cxnSpMkLst>
        </pc:cxnChg>
        <pc:cxnChg chg="mod ord">
          <ac:chgData name="Siddharth Harisankar" userId="e0bcdbd0-38b1-4f04-904b-878237e0514e" providerId="ADAL" clId="{C60A4992-8F66-4C9B-8329-6D165390F93B}" dt="2020-03-11T18:34:58.521" v="7903"/>
          <ac:cxnSpMkLst>
            <pc:docMk/>
            <pc:sldMk cId="2648569777" sldId="711"/>
            <ac:cxnSpMk id="45" creationId="{0774C5DD-D75D-44A2-BE2D-BA6571A98F1B}"/>
          </ac:cxnSpMkLst>
        </pc:cxnChg>
        <pc:cxnChg chg="mod ord">
          <ac:chgData name="Siddharth Harisankar" userId="e0bcdbd0-38b1-4f04-904b-878237e0514e" providerId="ADAL" clId="{C60A4992-8F66-4C9B-8329-6D165390F93B}" dt="2020-03-11T18:34:58.520" v="7901"/>
          <ac:cxnSpMkLst>
            <pc:docMk/>
            <pc:sldMk cId="2648569777" sldId="711"/>
            <ac:cxnSpMk id="46" creationId="{6ABB37E2-90A7-4810-A217-FB8147862489}"/>
          </ac:cxnSpMkLst>
        </pc:cxnChg>
        <pc:cxnChg chg="mod ord">
          <ac:chgData name="Siddharth Harisankar" userId="e0bcdbd0-38b1-4f04-904b-878237e0514e" providerId="ADAL" clId="{C60A4992-8F66-4C9B-8329-6D165390F93B}" dt="2020-03-11T18:34:58.519" v="7899"/>
          <ac:cxnSpMkLst>
            <pc:docMk/>
            <pc:sldMk cId="2648569777" sldId="711"/>
            <ac:cxnSpMk id="47" creationId="{C79D5945-38C1-4D43-A76A-52E73B606542}"/>
          </ac:cxnSpMkLst>
        </pc:cxnChg>
        <pc:cxnChg chg="mod ord">
          <ac:chgData name="Siddharth Harisankar" userId="e0bcdbd0-38b1-4f04-904b-878237e0514e" providerId="ADAL" clId="{C60A4992-8F66-4C9B-8329-6D165390F93B}" dt="2020-03-11T18:34:58.523" v="7909"/>
          <ac:cxnSpMkLst>
            <pc:docMk/>
            <pc:sldMk cId="2648569777" sldId="711"/>
            <ac:cxnSpMk id="48" creationId="{E0E39722-425A-4A64-9AAA-B64B85DDB7F9}"/>
          </ac:cxnSpMkLst>
        </pc:cxnChg>
        <pc:cxnChg chg="mod ord">
          <ac:chgData name="Siddharth Harisankar" userId="e0bcdbd0-38b1-4f04-904b-878237e0514e" providerId="ADAL" clId="{C60A4992-8F66-4C9B-8329-6D165390F93B}" dt="2020-03-11T18:34:58.521" v="7907"/>
          <ac:cxnSpMkLst>
            <pc:docMk/>
            <pc:sldMk cId="2648569777" sldId="711"/>
            <ac:cxnSpMk id="49" creationId="{53600CEC-7CFC-4C4A-A7AE-29B28DF9F5F8}"/>
          </ac:cxnSpMkLst>
        </pc:cxnChg>
        <pc:cxnChg chg="mod ord">
          <ac:chgData name="Siddharth Harisankar" userId="e0bcdbd0-38b1-4f04-904b-878237e0514e" providerId="ADAL" clId="{C60A4992-8F66-4C9B-8329-6D165390F93B}" dt="2020-03-11T18:34:58.521" v="7905"/>
          <ac:cxnSpMkLst>
            <pc:docMk/>
            <pc:sldMk cId="2648569777" sldId="711"/>
            <ac:cxnSpMk id="50" creationId="{D4043434-A5DA-46DC-B5CB-2089079A191D}"/>
          </ac:cxnSpMkLst>
        </pc:cxnChg>
        <pc:cxnChg chg="mod ord">
          <ac:chgData name="Siddharth Harisankar" userId="e0bcdbd0-38b1-4f04-904b-878237e0514e" providerId="ADAL" clId="{C60A4992-8F66-4C9B-8329-6D165390F93B}" dt="2020-03-11T18:34:58.523" v="7911"/>
          <ac:cxnSpMkLst>
            <pc:docMk/>
            <pc:sldMk cId="2648569777" sldId="711"/>
            <ac:cxnSpMk id="51" creationId="{3C8E295C-9F8D-4F85-A7FB-198FB2B526CC}"/>
          </ac:cxnSpMkLst>
        </pc:cxnChg>
        <pc:cxnChg chg="mod ord">
          <ac:chgData name="Siddharth Harisankar" userId="e0bcdbd0-38b1-4f04-904b-878237e0514e" providerId="ADAL" clId="{C60A4992-8F66-4C9B-8329-6D165390F93B}" dt="2020-03-11T18:34:58.524" v="7915"/>
          <ac:cxnSpMkLst>
            <pc:docMk/>
            <pc:sldMk cId="2648569777" sldId="711"/>
            <ac:cxnSpMk id="52" creationId="{9F5D826C-D181-4255-B499-8975046E2A9A}"/>
          </ac:cxnSpMkLst>
        </pc:cxnChg>
        <pc:cxnChg chg="mod ord">
          <ac:chgData name="Siddharth Harisankar" userId="e0bcdbd0-38b1-4f04-904b-878237e0514e" providerId="ADAL" clId="{C60A4992-8F66-4C9B-8329-6D165390F93B}" dt="2020-03-11T18:34:58.524" v="7913"/>
          <ac:cxnSpMkLst>
            <pc:docMk/>
            <pc:sldMk cId="2648569777" sldId="711"/>
            <ac:cxnSpMk id="53" creationId="{111F986F-BEFC-4531-B65B-7506055FE1AA}"/>
          </ac:cxnSpMkLst>
        </pc:cxnChg>
        <pc:cxnChg chg="add del mod">
          <ac:chgData name="Siddharth Harisankar" userId="e0bcdbd0-38b1-4f04-904b-878237e0514e" providerId="ADAL" clId="{C60A4992-8F66-4C9B-8329-6D165390F93B}" dt="2020-03-11T18:32:07.457" v="6165" actId="478"/>
          <ac:cxnSpMkLst>
            <pc:docMk/>
            <pc:sldMk cId="2648569777" sldId="711"/>
            <ac:cxnSpMk id="60" creationId="{6789AC48-E64A-47BB-94B1-CFBB731731D2}"/>
          </ac:cxnSpMkLst>
        </pc:cxnChg>
        <pc:cxnChg chg="add mod ord">
          <ac:chgData name="Siddharth Harisankar" userId="e0bcdbd0-38b1-4f04-904b-878237e0514e" providerId="ADAL" clId="{C60A4992-8F66-4C9B-8329-6D165390F93B}" dt="2020-03-11T18:34:58.539" v="7944"/>
          <ac:cxnSpMkLst>
            <pc:docMk/>
            <pc:sldMk cId="2648569777" sldId="711"/>
            <ac:cxnSpMk id="90" creationId="{E836F45D-FF32-4CC3-8D0A-B14B2126CF53}"/>
          </ac:cxnSpMkLst>
        </pc:cxnChg>
      </pc:sldChg>
      <pc:sldChg chg="addSp delSp modSp add">
        <pc:chgData name="Siddharth Harisankar" userId="e0bcdbd0-38b1-4f04-904b-878237e0514e" providerId="ADAL" clId="{C60A4992-8F66-4C9B-8329-6D165390F93B}" dt="2020-03-11T19:07:29.377" v="8319" actId="20577"/>
        <pc:sldMkLst>
          <pc:docMk/>
          <pc:sldMk cId="1204006071" sldId="712"/>
        </pc:sldMkLst>
        <pc:spChg chg="mod">
          <ac:chgData name="Siddharth Harisankar" userId="e0bcdbd0-38b1-4f04-904b-878237e0514e" providerId="ADAL" clId="{C60A4992-8F66-4C9B-8329-6D165390F93B}" dt="2020-03-11T19:07:29.377" v="8319" actId="20577"/>
          <ac:spMkLst>
            <pc:docMk/>
            <pc:sldMk cId="1204006071" sldId="712"/>
            <ac:spMk id="9" creationId="{9091F50D-EB45-46FF-9F95-4F903BBE2788}"/>
          </ac:spMkLst>
        </pc:spChg>
        <pc:picChg chg="add mod">
          <ac:chgData name="Siddharth Harisankar" userId="e0bcdbd0-38b1-4f04-904b-878237e0514e" providerId="ADAL" clId="{C60A4992-8F66-4C9B-8329-6D165390F93B}" dt="2020-03-11T19:07:10.226" v="8293" actId="1076"/>
          <ac:picMkLst>
            <pc:docMk/>
            <pc:sldMk cId="1204006071" sldId="712"/>
            <ac:picMk id="3" creationId="{9FE21363-4532-411A-A140-21C610EB26FD}"/>
          </ac:picMkLst>
        </pc:picChg>
        <pc:picChg chg="del">
          <ac:chgData name="Siddharth Harisankar" userId="e0bcdbd0-38b1-4f04-904b-878237e0514e" providerId="ADAL" clId="{C60A4992-8F66-4C9B-8329-6D165390F93B}" dt="2020-03-11T19:06:48.509" v="8289" actId="478"/>
          <ac:picMkLst>
            <pc:docMk/>
            <pc:sldMk cId="1204006071" sldId="712"/>
            <ac:picMk id="11" creationId="{5D91BBB0-9A21-4A55-AB89-93BD2199C011}"/>
          </ac:picMkLst>
        </pc:picChg>
      </pc:sldChg>
      <pc:sldChg chg="addSp delSp modSp add del">
        <pc:chgData name="Siddharth Harisankar" userId="e0bcdbd0-38b1-4f04-904b-878237e0514e" providerId="ADAL" clId="{C60A4992-8F66-4C9B-8329-6D165390F93B}" dt="2020-03-11T18:35:28.756" v="8274" actId="2696"/>
        <pc:sldMkLst>
          <pc:docMk/>
          <pc:sldMk cId="3192832632" sldId="712"/>
        </pc:sldMkLst>
        <pc:spChg chg="mod ord">
          <ac:chgData name="Siddharth Harisankar" userId="e0bcdbd0-38b1-4f04-904b-878237e0514e" providerId="ADAL" clId="{C60A4992-8F66-4C9B-8329-6D165390F93B}" dt="2020-03-11T18:35:04.823" v="8202"/>
          <ac:spMkLst>
            <pc:docMk/>
            <pc:sldMk cId="3192832632" sldId="712"/>
            <ac:spMk id="2" creationId="{51727749-65AB-4FAC-AC8A-78D01F343C68}"/>
          </ac:spMkLst>
        </pc:spChg>
        <pc:spChg chg="add mod ord">
          <ac:chgData name="Siddharth Harisankar" userId="e0bcdbd0-38b1-4f04-904b-878237e0514e" providerId="ADAL" clId="{C60A4992-8F66-4C9B-8329-6D165390F93B}" dt="2020-03-11T18:35:04.829" v="8211"/>
          <ac:spMkLst>
            <pc:docMk/>
            <pc:sldMk cId="3192832632" sldId="712"/>
            <ac:spMk id="3" creationId="{6BDD7F12-DB43-4376-9EA5-E70903900EA6}"/>
          </ac:spMkLst>
        </pc:spChg>
        <pc:spChg chg="add mod ord">
          <ac:chgData name="Siddharth Harisankar" userId="e0bcdbd0-38b1-4f04-904b-878237e0514e" providerId="ADAL" clId="{C60A4992-8F66-4C9B-8329-6D165390F93B}" dt="2020-03-11T18:35:04.828" v="8209"/>
          <ac:spMkLst>
            <pc:docMk/>
            <pc:sldMk cId="3192832632" sldId="712"/>
            <ac:spMk id="5" creationId="{60E7EDD8-0386-4731-924B-5EF0147DFFBD}"/>
          </ac:spMkLst>
        </pc:spChg>
        <pc:spChg chg="add mod">
          <ac:chgData name="Siddharth Harisankar" userId="e0bcdbd0-38b1-4f04-904b-878237e0514e" providerId="ADAL" clId="{C60A4992-8F66-4C9B-8329-6D165390F93B}" dt="2020-03-11T18:35:04.825" v="8206"/>
          <ac:spMkLst>
            <pc:docMk/>
            <pc:sldMk cId="3192832632" sldId="712"/>
            <ac:spMk id="6" creationId="{AD3B4283-0A26-4B54-9988-51E5BBFDD3D2}"/>
          </ac:spMkLst>
        </pc:spChg>
        <pc:spChg chg="add mod ord">
          <ac:chgData name="Siddharth Harisankar" userId="e0bcdbd0-38b1-4f04-904b-878237e0514e" providerId="ADAL" clId="{C60A4992-8F66-4C9B-8329-6D165390F93B}" dt="2020-03-11T18:35:04.830" v="8213"/>
          <ac:spMkLst>
            <pc:docMk/>
            <pc:sldMk cId="3192832632" sldId="712"/>
            <ac:spMk id="7" creationId="{667D2518-D458-45A1-ADF6-B877F3D1649C}"/>
          </ac:spMkLst>
        </pc:spChg>
        <pc:spChg chg="add mod ord">
          <ac:chgData name="Siddharth Harisankar" userId="e0bcdbd0-38b1-4f04-904b-878237e0514e" providerId="ADAL" clId="{C60A4992-8F66-4C9B-8329-6D165390F93B}" dt="2020-03-11T18:35:04.830" v="8215"/>
          <ac:spMkLst>
            <pc:docMk/>
            <pc:sldMk cId="3192832632" sldId="712"/>
            <ac:spMk id="8" creationId="{831D2C7D-E703-4AFD-90DF-BBB6EF9261F7}"/>
          </ac:spMkLst>
        </pc:spChg>
        <pc:spChg chg="add mod">
          <ac:chgData name="Siddharth Harisankar" userId="e0bcdbd0-38b1-4f04-904b-878237e0514e" providerId="ADAL" clId="{C60A4992-8F66-4C9B-8329-6D165390F93B}" dt="2020-03-11T18:35:04.827" v="8207"/>
          <ac:spMkLst>
            <pc:docMk/>
            <pc:sldMk cId="3192832632" sldId="712"/>
            <ac:spMk id="9" creationId="{3E3C1BE5-674C-420C-9D66-8F3D04EA77A2}"/>
          </ac:spMkLst>
        </pc:spChg>
        <pc:spChg chg="add mod ord">
          <ac:chgData name="Siddharth Harisankar" userId="e0bcdbd0-38b1-4f04-904b-878237e0514e" providerId="ADAL" clId="{C60A4992-8F66-4C9B-8329-6D165390F93B}" dt="2020-03-11T18:35:04.831" v="8217"/>
          <ac:spMkLst>
            <pc:docMk/>
            <pc:sldMk cId="3192832632" sldId="712"/>
            <ac:spMk id="10" creationId="{6541519B-9FD2-45B9-8AC2-740CADEB1175}"/>
          </ac:spMkLst>
        </pc:spChg>
        <pc:spChg chg="add mod ord">
          <ac:chgData name="Siddharth Harisankar" userId="e0bcdbd0-38b1-4f04-904b-878237e0514e" providerId="ADAL" clId="{C60A4992-8F66-4C9B-8329-6D165390F93B}" dt="2020-03-11T18:35:04.832" v="8219"/>
          <ac:spMkLst>
            <pc:docMk/>
            <pc:sldMk cId="3192832632" sldId="712"/>
            <ac:spMk id="11" creationId="{BE50441E-CFD5-45B8-9653-D91BD9F63A5C}"/>
          </ac:spMkLst>
        </pc:spChg>
        <pc:spChg chg="add mod">
          <ac:chgData name="Siddharth Harisankar" userId="e0bcdbd0-38b1-4f04-904b-878237e0514e" providerId="ADAL" clId="{C60A4992-8F66-4C9B-8329-6D165390F93B}" dt="2020-03-11T18:35:04.824" v="8205"/>
          <ac:spMkLst>
            <pc:docMk/>
            <pc:sldMk cId="3192832632" sldId="712"/>
            <ac:spMk id="12" creationId="{8158EFC1-01E1-442B-ACC2-99C344C0D6A5}"/>
          </ac:spMkLst>
        </pc:spChg>
        <pc:spChg chg="mod">
          <ac:chgData name="Siddharth Harisankar" userId="e0bcdbd0-38b1-4f04-904b-878237e0514e" providerId="ADAL" clId="{C60A4992-8F66-4C9B-8329-6D165390F93B}" dt="2020-03-11T18:35:04.839" v="8238"/>
          <ac:spMkLst>
            <pc:docMk/>
            <pc:sldMk cId="3192832632" sldId="712"/>
            <ac:spMk id="57" creationId="{82F87B6A-5743-438A-A5C3-D1A0CA52946D}"/>
          </ac:spMkLst>
        </pc:spChg>
        <pc:spChg chg="mod">
          <ac:chgData name="Siddharth Harisankar" userId="e0bcdbd0-38b1-4f04-904b-878237e0514e" providerId="ADAL" clId="{C60A4992-8F66-4C9B-8329-6D165390F93B}" dt="2020-03-11T18:35:04.840" v="8240"/>
          <ac:spMkLst>
            <pc:docMk/>
            <pc:sldMk cId="3192832632" sldId="712"/>
            <ac:spMk id="58" creationId="{EB0CDC31-655F-493E-89DD-86B3E7CB3C1F}"/>
          </ac:spMkLst>
        </pc:spChg>
        <pc:spChg chg="mod">
          <ac:chgData name="Siddharth Harisankar" userId="e0bcdbd0-38b1-4f04-904b-878237e0514e" providerId="ADAL" clId="{C60A4992-8F66-4C9B-8329-6D165390F93B}" dt="2020-03-11T18:35:04.844" v="8245"/>
          <ac:spMkLst>
            <pc:docMk/>
            <pc:sldMk cId="3192832632" sldId="712"/>
            <ac:spMk id="61" creationId="{4258C5E6-D9AA-4059-944F-DDD9964E6099}"/>
          </ac:spMkLst>
        </pc:spChg>
        <pc:spChg chg="mod">
          <ac:chgData name="Siddharth Harisankar" userId="e0bcdbd0-38b1-4f04-904b-878237e0514e" providerId="ADAL" clId="{C60A4992-8F66-4C9B-8329-6D165390F93B}" dt="2020-03-11T18:35:04.843" v="8244"/>
          <ac:spMkLst>
            <pc:docMk/>
            <pc:sldMk cId="3192832632" sldId="712"/>
            <ac:spMk id="62" creationId="{E32FA1B3-97C4-42A2-8BFE-0090219EFD4B}"/>
          </ac:spMkLst>
        </pc:spChg>
        <pc:spChg chg="mod">
          <ac:chgData name="Siddharth Harisankar" userId="e0bcdbd0-38b1-4f04-904b-878237e0514e" providerId="ADAL" clId="{C60A4992-8F66-4C9B-8329-6D165390F93B}" dt="2020-03-11T18:35:04.840" v="8243"/>
          <ac:spMkLst>
            <pc:docMk/>
            <pc:sldMk cId="3192832632" sldId="712"/>
            <ac:spMk id="63" creationId="{C7BA7B2B-1BE6-4633-BE08-1D854BDEFCE4}"/>
          </ac:spMkLst>
        </pc:spChg>
        <pc:spChg chg="mod">
          <ac:chgData name="Siddharth Harisankar" userId="e0bcdbd0-38b1-4f04-904b-878237e0514e" providerId="ADAL" clId="{C60A4992-8F66-4C9B-8329-6D165390F93B}" dt="2020-03-11T18:35:04.840" v="8239"/>
          <ac:spMkLst>
            <pc:docMk/>
            <pc:sldMk cId="3192832632" sldId="712"/>
            <ac:spMk id="66" creationId="{FAD9F17C-1263-428A-A7AA-7C3B174172B6}"/>
          </ac:spMkLst>
        </pc:spChg>
        <pc:spChg chg="mod">
          <ac:chgData name="Siddharth Harisankar" userId="e0bcdbd0-38b1-4f04-904b-878237e0514e" providerId="ADAL" clId="{C60A4992-8F66-4C9B-8329-6D165390F93B}" dt="2020-03-11T18:35:04.840" v="8241"/>
          <ac:spMkLst>
            <pc:docMk/>
            <pc:sldMk cId="3192832632" sldId="712"/>
            <ac:spMk id="67" creationId="{2E53AAC5-50DA-415C-899B-19FAD66DEFDE}"/>
          </ac:spMkLst>
        </pc:spChg>
        <pc:spChg chg="mod ord">
          <ac:chgData name="Siddharth Harisankar" userId="e0bcdbd0-38b1-4f04-904b-878237e0514e" providerId="ADAL" clId="{C60A4992-8F66-4C9B-8329-6D165390F93B}" dt="2020-03-11T18:35:04.846" v="8248"/>
          <ac:spMkLst>
            <pc:docMk/>
            <pc:sldMk cId="3192832632" sldId="712"/>
            <ac:spMk id="70" creationId="{B9BF5547-1C7D-4105-B447-2B2CEB1118E6}"/>
          </ac:spMkLst>
        </pc:spChg>
        <pc:spChg chg="mod ord">
          <ac:chgData name="Siddharth Harisankar" userId="e0bcdbd0-38b1-4f04-904b-878237e0514e" providerId="ADAL" clId="{C60A4992-8F66-4C9B-8329-6D165390F93B}" dt="2020-03-11T18:35:04.846" v="8250"/>
          <ac:spMkLst>
            <pc:docMk/>
            <pc:sldMk cId="3192832632" sldId="712"/>
            <ac:spMk id="71" creationId="{1921944D-B765-4515-B7C7-5F1C64BEE53E}"/>
          </ac:spMkLst>
        </pc:spChg>
        <pc:spChg chg="mod ord">
          <ac:chgData name="Siddharth Harisankar" userId="e0bcdbd0-38b1-4f04-904b-878237e0514e" providerId="ADAL" clId="{C60A4992-8F66-4C9B-8329-6D165390F93B}" dt="2020-03-11T18:35:04.847" v="8252"/>
          <ac:spMkLst>
            <pc:docMk/>
            <pc:sldMk cId="3192832632" sldId="712"/>
            <ac:spMk id="72" creationId="{1A807318-7D0E-4218-BB9E-0775FD0290B9}"/>
          </ac:spMkLst>
        </pc:spChg>
        <pc:spChg chg="mod">
          <ac:chgData name="Siddharth Harisankar" userId="e0bcdbd0-38b1-4f04-904b-878237e0514e" providerId="ADAL" clId="{C60A4992-8F66-4C9B-8329-6D165390F93B}" dt="2020-03-11T18:35:04.848" v="8254"/>
          <ac:spMkLst>
            <pc:docMk/>
            <pc:sldMk cId="3192832632" sldId="712"/>
            <ac:spMk id="74" creationId="{76013FAE-76E0-40D4-AEF9-FBA27E169732}"/>
          </ac:spMkLst>
        </pc:spChg>
        <pc:spChg chg="mod">
          <ac:chgData name="Siddharth Harisankar" userId="e0bcdbd0-38b1-4f04-904b-878237e0514e" providerId="ADAL" clId="{C60A4992-8F66-4C9B-8329-6D165390F93B}" dt="2020-03-11T18:35:04.848" v="8253"/>
          <ac:spMkLst>
            <pc:docMk/>
            <pc:sldMk cId="3192832632" sldId="712"/>
            <ac:spMk id="75" creationId="{20A75E27-8A57-45EC-AB89-D85A3AC2D639}"/>
          </ac:spMkLst>
        </pc:spChg>
        <pc:spChg chg="mod">
          <ac:chgData name="Siddharth Harisankar" userId="e0bcdbd0-38b1-4f04-904b-878237e0514e" providerId="ADAL" clId="{C60A4992-8F66-4C9B-8329-6D165390F93B}" dt="2020-03-11T18:35:04.849" v="8255"/>
          <ac:spMkLst>
            <pc:docMk/>
            <pc:sldMk cId="3192832632" sldId="712"/>
            <ac:spMk id="76" creationId="{7D94126C-CA88-4BF7-8C83-16EF2182A803}"/>
          </ac:spMkLst>
        </pc:spChg>
        <pc:spChg chg="mod">
          <ac:chgData name="Siddharth Harisankar" userId="e0bcdbd0-38b1-4f04-904b-878237e0514e" providerId="ADAL" clId="{C60A4992-8F66-4C9B-8329-6D165390F93B}" dt="2020-03-11T18:35:04.849" v="8256"/>
          <ac:spMkLst>
            <pc:docMk/>
            <pc:sldMk cId="3192832632" sldId="712"/>
            <ac:spMk id="77" creationId="{8672DFB2-2D77-47FC-96FF-F5A9F06792F5}"/>
          </ac:spMkLst>
        </pc:spChg>
        <pc:spChg chg="mod ord">
          <ac:chgData name="Siddharth Harisankar" userId="e0bcdbd0-38b1-4f04-904b-878237e0514e" providerId="ADAL" clId="{C60A4992-8F66-4C9B-8329-6D165390F93B}" dt="2020-03-11T18:35:04.851" v="8258"/>
          <ac:spMkLst>
            <pc:docMk/>
            <pc:sldMk cId="3192832632" sldId="712"/>
            <ac:spMk id="79" creationId="{01563A8F-7288-41B8-A24C-9F5DAED2E0BB}"/>
          </ac:spMkLst>
        </pc:spChg>
        <pc:spChg chg="mod ord">
          <ac:chgData name="Siddharth Harisankar" userId="e0bcdbd0-38b1-4f04-904b-878237e0514e" providerId="ADAL" clId="{C60A4992-8F66-4C9B-8329-6D165390F93B}" dt="2020-03-11T18:35:04.855" v="8268"/>
          <ac:spMkLst>
            <pc:docMk/>
            <pc:sldMk cId="3192832632" sldId="712"/>
            <ac:spMk id="84" creationId="{87AFB0EE-2B74-4632-B24D-24D65FF35A17}"/>
          </ac:spMkLst>
        </pc:spChg>
        <pc:spChg chg="mod">
          <ac:chgData name="Siddharth Harisankar" userId="e0bcdbd0-38b1-4f04-904b-878237e0514e" providerId="ADAL" clId="{C60A4992-8F66-4C9B-8329-6D165390F93B}" dt="2020-03-11T18:35:04.845" v="8246"/>
          <ac:spMkLst>
            <pc:docMk/>
            <pc:sldMk cId="3192832632" sldId="712"/>
            <ac:spMk id="96" creationId="{13CED523-D497-4AE4-9D99-FFB688D5A777}"/>
          </ac:spMkLst>
        </pc:spChg>
        <pc:spChg chg="mod">
          <ac:chgData name="Siddharth Harisankar" userId="e0bcdbd0-38b1-4f04-904b-878237e0514e" providerId="ADAL" clId="{C60A4992-8F66-4C9B-8329-6D165390F93B}" dt="2020-03-11T18:35:04.840" v="8242"/>
          <ac:spMkLst>
            <pc:docMk/>
            <pc:sldMk cId="3192832632" sldId="712"/>
            <ac:spMk id="97" creationId="{85937C68-D38C-4CF6-AABD-37159EF38468}"/>
          </ac:spMkLst>
        </pc:spChg>
        <pc:spChg chg="del">
          <ac:chgData name="Siddharth Harisankar" userId="e0bcdbd0-38b1-4f04-904b-878237e0514e" providerId="ADAL" clId="{C60A4992-8F66-4C9B-8329-6D165390F93B}" dt="2020-03-11T18:35:04.644" v="8041"/>
          <ac:spMkLst>
            <pc:docMk/>
            <pc:sldMk cId="3192832632" sldId="712"/>
            <ac:spMk id="118" creationId="{5DCB98E7-F0E2-4906-B5D5-CA79028FEBD4}"/>
          </ac:spMkLst>
        </pc:spChg>
        <pc:spChg chg="del">
          <ac:chgData name="Siddharth Harisankar" userId="e0bcdbd0-38b1-4f04-904b-878237e0514e" providerId="ADAL" clId="{C60A4992-8F66-4C9B-8329-6D165390F93B}" dt="2020-03-11T18:35:04.654" v="8052"/>
          <ac:spMkLst>
            <pc:docMk/>
            <pc:sldMk cId="3192832632" sldId="712"/>
            <ac:spMk id="119" creationId="{B472D855-A8EE-4F5A-85C6-287D34958B2B}"/>
          </ac:spMkLst>
        </pc:spChg>
        <pc:spChg chg="del">
          <ac:chgData name="Siddharth Harisankar" userId="e0bcdbd0-38b1-4f04-904b-878237e0514e" providerId="ADAL" clId="{C60A4992-8F66-4C9B-8329-6D165390F93B}" dt="2020-03-11T18:35:04.663" v="8062"/>
          <ac:spMkLst>
            <pc:docMk/>
            <pc:sldMk cId="3192832632" sldId="712"/>
            <ac:spMk id="120" creationId="{2C228F92-2AD3-43F5-BE52-3205D5AF643A}"/>
          </ac:spMkLst>
        </pc:spChg>
        <pc:spChg chg="del">
          <ac:chgData name="Siddharth Harisankar" userId="e0bcdbd0-38b1-4f04-904b-878237e0514e" providerId="ADAL" clId="{C60A4992-8F66-4C9B-8329-6D165390F93B}" dt="2020-03-11T18:35:04.671" v="8071"/>
          <ac:spMkLst>
            <pc:docMk/>
            <pc:sldMk cId="3192832632" sldId="712"/>
            <ac:spMk id="121" creationId="{AC65C3B9-A221-49D4-8964-2111112285D6}"/>
          </ac:spMkLst>
        </pc:spChg>
        <pc:spChg chg="del">
          <ac:chgData name="Siddharth Harisankar" userId="e0bcdbd0-38b1-4f04-904b-878237e0514e" providerId="ADAL" clId="{C60A4992-8F66-4C9B-8329-6D165390F93B}" dt="2020-03-11T18:35:04.680" v="8082"/>
          <ac:spMkLst>
            <pc:docMk/>
            <pc:sldMk cId="3192832632" sldId="712"/>
            <ac:spMk id="122" creationId="{E82ED47F-E55C-4DDF-9CF9-AF6CE1931B7F}"/>
          </ac:spMkLst>
        </pc:spChg>
        <pc:spChg chg="del">
          <ac:chgData name="Siddharth Harisankar" userId="e0bcdbd0-38b1-4f04-904b-878237e0514e" providerId="ADAL" clId="{C60A4992-8F66-4C9B-8329-6D165390F93B}" dt="2020-03-11T18:35:04.693" v="8092"/>
          <ac:spMkLst>
            <pc:docMk/>
            <pc:sldMk cId="3192832632" sldId="712"/>
            <ac:spMk id="123" creationId="{72DE6E59-B5BD-4A77-84C9-634DBA3678CE}"/>
          </ac:spMkLst>
        </pc:spChg>
        <pc:spChg chg="del">
          <ac:chgData name="Siddharth Harisankar" userId="e0bcdbd0-38b1-4f04-904b-878237e0514e" providerId="ADAL" clId="{C60A4992-8F66-4C9B-8329-6D165390F93B}" dt="2020-03-11T18:35:04.705" v="8101"/>
          <ac:spMkLst>
            <pc:docMk/>
            <pc:sldMk cId="3192832632" sldId="712"/>
            <ac:spMk id="124" creationId="{5DE707B3-59A3-4281-8F0B-CF29E6AE58B8}"/>
          </ac:spMkLst>
        </pc:spChg>
        <pc:spChg chg="del">
          <ac:chgData name="Siddharth Harisankar" userId="e0bcdbd0-38b1-4f04-904b-878237e0514e" providerId="ADAL" clId="{C60A4992-8F66-4C9B-8329-6D165390F93B}" dt="2020-03-11T18:35:04.721" v="8112"/>
          <ac:spMkLst>
            <pc:docMk/>
            <pc:sldMk cId="3192832632" sldId="712"/>
            <ac:spMk id="125" creationId="{B976C497-C1F5-4ABD-90BD-CAE428B165D5}"/>
          </ac:spMkLst>
        </pc:spChg>
        <pc:spChg chg="del">
          <ac:chgData name="Siddharth Harisankar" userId="e0bcdbd0-38b1-4f04-904b-878237e0514e" providerId="ADAL" clId="{C60A4992-8F66-4C9B-8329-6D165390F93B}" dt="2020-03-11T18:35:04.735" v="8122"/>
          <ac:spMkLst>
            <pc:docMk/>
            <pc:sldMk cId="3192832632" sldId="712"/>
            <ac:spMk id="126" creationId="{10F2D4A3-7906-4EB9-AD53-5704D6B90C54}"/>
          </ac:spMkLst>
        </pc:spChg>
        <pc:graphicFrameChg chg="mod ord">
          <ac:chgData name="Siddharth Harisankar" userId="e0bcdbd0-38b1-4f04-904b-878237e0514e" providerId="ADAL" clId="{C60A4992-8F66-4C9B-8329-6D165390F93B}" dt="2020-03-11T18:35:04.863" v="8272"/>
          <ac:graphicFrameMkLst>
            <pc:docMk/>
            <pc:sldMk cId="3192832632" sldId="712"/>
            <ac:graphicFrameMk id="4" creationId="{A9F9C243-F6F9-4217-BE94-EDB2B74004C1}"/>
          </ac:graphicFrameMkLst>
        </pc:graphicFrameChg>
        <pc:graphicFrameChg chg="add mod">
          <ac:chgData name="Siddharth Harisankar" userId="e0bcdbd0-38b1-4f04-904b-878237e0514e" providerId="ADAL" clId="{C60A4992-8F66-4C9B-8329-6D165390F93B}" dt="2020-03-11T18:35:04.824" v="8204"/>
          <ac:graphicFrameMkLst>
            <pc:docMk/>
            <pc:sldMk cId="3192832632" sldId="712"/>
            <ac:graphicFrameMk id="54" creationId="{E066C82E-D156-4C79-B1D1-FDFAE554038A}"/>
          </ac:graphicFrameMkLst>
        </pc:graphicFrameChg>
        <pc:graphicFrameChg chg="mod">
          <ac:chgData name="Siddharth Harisankar" userId="e0bcdbd0-38b1-4f04-904b-878237e0514e" providerId="ADAL" clId="{C60A4992-8F66-4C9B-8329-6D165390F93B}" dt="2020-03-11T18:35:04.823" v="8203"/>
          <ac:graphicFrameMkLst>
            <pc:docMk/>
            <pc:sldMk cId="3192832632" sldId="712"/>
            <ac:graphicFrameMk id="135" creationId="{C1132299-10E5-4FDD-964A-8B189120161D}"/>
          </ac:graphicFrameMkLst>
        </pc:graphicFrameChg>
        <pc:picChg chg="mod ord">
          <ac:chgData name="Siddharth Harisankar" userId="e0bcdbd0-38b1-4f04-904b-878237e0514e" providerId="ADAL" clId="{C60A4992-8F66-4C9B-8329-6D165390F93B}" dt="2020-03-11T18:35:04.852" v="8260"/>
          <ac:picMkLst>
            <pc:docMk/>
            <pc:sldMk cId="3192832632" sldId="712"/>
            <ac:picMk id="80" creationId="{BC267C1D-D843-4D9A-8D63-B215485810EC}"/>
          </ac:picMkLst>
        </pc:picChg>
        <pc:picChg chg="mod ord">
          <ac:chgData name="Siddharth Harisankar" userId="e0bcdbd0-38b1-4f04-904b-878237e0514e" providerId="ADAL" clId="{C60A4992-8F66-4C9B-8329-6D165390F93B}" dt="2020-03-11T18:35:04.852" v="8262"/>
          <ac:picMkLst>
            <pc:docMk/>
            <pc:sldMk cId="3192832632" sldId="712"/>
            <ac:picMk id="82" creationId="{F795E2FA-131A-469D-8F38-B21974A3A160}"/>
          </ac:picMkLst>
        </pc:picChg>
        <pc:cxnChg chg="mod ord">
          <ac:chgData name="Siddharth Harisankar" userId="e0bcdbd0-38b1-4f04-904b-878237e0514e" providerId="ADAL" clId="{C60A4992-8F66-4C9B-8329-6D165390F93B}" dt="2020-03-11T18:35:04.853" v="8264"/>
          <ac:cxnSpMkLst>
            <pc:docMk/>
            <pc:sldMk cId="3192832632" sldId="712"/>
            <ac:cxnSpMk id="38" creationId="{F84849A4-85B1-4872-B236-69D0BD9A9EFF}"/>
          </ac:cxnSpMkLst>
        </pc:cxnChg>
        <pc:cxnChg chg="mod ord">
          <ac:chgData name="Siddharth Harisankar" userId="e0bcdbd0-38b1-4f04-904b-878237e0514e" providerId="ADAL" clId="{C60A4992-8F66-4C9B-8329-6D165390F93B}" dt="2020-03-11T18:35:04.834" v="8223"/>
          <ac:cxnSpMkLst>
            <pc:docMk/>
            <pc:sldMk cId="3192832632" sldId="712"/>
            <ac:cxnSpMk id="45" creationId="{0774C5DD-D75D-44A2-BE2D-BA6571A98F1B}"/>
          </ac:cxnSpMkLst>
        </pc:cxnChg>
        <pc:cxnChg chg="mod ord">
          <ac:chgData name="Siddharth Harisankar" userId="e0bcdbd0-38b1-4f04-904b-878237e0514e" providerId="ADAL" clId="{C60A4992-8F66-4C9B-8329-6D165390F93B}" dt="2020-03-11T18:35:04.834" v="8225"/>
          <ac:cxnSpMkLst>
            <pc:docMk/>
            <pc:sldMk cId="3192832632" sldId="712"/>
            <ac:cxnSpMk id="46" creationId="{6ABB37E2-90A7-4810-A217-FB8147862489}"/>
          </ac:cxnSpMkLst>
        </pc:cxnChg>
        <pc:cxnChg chg="mod ord">
          <ac:chgData name="Siddharth Harisankar" userId="e0bcdbd0-38b1-4f04-904b-878237e0514e" providerId="ADAL" clId="{C60A4992-8F66-4C9B-8329-6D165390F93B}" dt="2020-03-11T18:35:04.833" v="8221"/>
          <ac:cxnSpMkLst>
            <pc:docMk/>
            <pc:sldMk cId="3192832632" sldId="712"/>
            <ac:cxnSpMk id="47" creationId="{C79D5945-38C1-4D43-A76A-52E73B606542}"/>
          </ac:cxnSpMkLst>
        </pc:cxnChg>
        <pc:cxnChg chg="mod ord">
          <ac:chgData name="Siddharth Harisankar" userId="e0bcdbd0-38b1-4f04-904b-878237e0514e" providerId="ADAL" clId="{C60A4992-8F66-4C9B-8329-6D165390F93B}" dt="2020-03-11T18:35:04.836" v="8231"/>
          <ac:cxnSpMkLst>
            <pc:docMk/>
            <pc:sldMk cId="3192832632" sldId="712"/>
            <ac:cxnSpMk id="48" creationId="{E0E39722-425A-4A64-9AAA-B64B85DDB7F9}"/>
          </ac:cxnSpMkLst>
        </pc:cxnChg>
        <pc:cxnChg chg="mod ord">
          <ac:chgData name="Siddharth Harisankar" userId="e0bcdbd0-38b1-4f04-904b-878237e0514e" providerId="ADAL" clId="{C60A4992-8F66-4C9B-8329-6D165390F93B}" dt="2020-03-11T18:35:04.836" v="8229"/>
          <ac:cxnSpMkLst>
            <pc:docMk/>
            <pc:sldMk cId="3192832632" sldId="712"/>
            <ac:cxnSpMk id="49" creationId="{53600CEC-7CFC-4C4A-A7AE-29B28DF9F5F8}"/>
          </ac:cxnSpMkLst>
        </pc:cxnChg>
        <pc:cxnChg chg="mod ord">
          <ac:chgData name="Siddharth Harisankar" userId="e0bcdbd0-38b1-4f04-904b-878237e0514e" providerId="ADAL" clId="{C60A4992-8F66-4C9B-8329-6D165390F93B}" dt="2020-03-11T18:35:04.835" v="8227"/>
          <ac:cxnSpMkLst>
            <pc:docMk/>
            <pc:sldMk cId="3192832632" sldId="712"/>
            <ac:cxnSpMk id="50" creationId="{D4043434-A5DA-46DC-B5CB-2089079A191D}"/>
          </ac:cxnSpMkLst>
        </pc:cxnChg>
        <pc:cxnChg chg="mod ord">
          <ac:chgData name="Siddharth Harisankar" userId="e0bcdbd0-38b1-4f04-904b-878237e0514e" providerId="ADAL" clId="{C60A4992-8F66-4C9B-8329-6D165390F93B}" dt="2020-03-11T18:35:04.839" v="8237"/>
          <ac:cxnSpMkLst>
            <pc:docMk/>
            <pc:sldMk cId="3192832632" sldId="712"/>
            <ac:cxnSpMk id="51" creationId="{3C8E295C-9F8D-4F85-A7FB-198FB2B526CC}"/>
          </ac:cxnSpMkLst>
        </pc:cxnChg>
        <pc:cxnChg chg="mod ord">
          <ac:chgData name="Siddharth Harisankar" userId="e0bcdbd0-38b1-4f04-904b-878237e0514e" providerId="ADAL" clId="{C60A4992-8F66-4C9B-8329-6D165390F93B}" dt="2020-03-11T18:35:04.838" v="8235"/>
          <ac:cxnSpMkLst>
            <pc:docMk/>
            <pc:sldMk cId="3192832632" sldId="712"/>
            <ac:cxnSpMk id="52" creationId="{9F5D826C-D181-4255-B499-8975046E2A9A}"/>
          </ac:cxnSpMkLst>
        </pc:cxnChg>
        <pc:cxnChg chg="mod ord">
          <ac:chgData name="Siddharth Harisankar" userId="e0bcdbd0-38b1-4f04-904b-878237e0514e" providerId="ADAL" clId="{C60A4992-8F66-4C9B-8329-6D165390F93B}" dt="2020-03-11T18:35:04.837" v="8233"/>
          <ac:cxnSpMkLst>
            <pc:docMk/>
            <pc:sldMk cId="3192832632" sldId="712"/>
            <ac:cxnSpMk id="53" creationId="{111F986F-BEFC-4531-B65B-7506055FE1AA}"/>
          </ac:cxnSpMkLst>
        </pc:cxnChg>
        <pc:cxnChg chg="mod ord">
          <ac:chgData name="Siddharth Harisankar" userId="e0bcdbd0-38b1-4f04-904b-878237e0514e" providerId="ADAL" clId="{C60A4992-8F66-4C9B-8329-6D165390F93B}" dt="2020-03-11T18:35:04.854" v="8266"/>
          <ac:cxnSpMkLst>
            <pc:docMk/>
            <pc:sldMk cId="3192832632" sldId="712"/>
            <ac:cxnSpMk id="90" creationId="{E836F45D-FF32-4CC3-8D0A-B14B2126CF53}"/>
          </ac:cxnSpMkLst>
        </pc:cxnChg>
      </pc:sldChg>
      <pc:sldChg chg="addSp delSp modSp add">
        <pc:chgData name="Siddharth Harisankar" userId="e0bcdbd0-38b1-4f04-904b-878237e0514e" providerId="ADAL" clId="{C60A4992-8F66-4C9B-8329-6D165390F93B}" dt="2020-03-11T19:13:46.460" v="8408" actId="1076"/>
        <pc:sldMkLst>
          <pc:docMk/>
          <pc:sldMk cId="1248004737" sldId="713"/>
        </pc:sldMkLst>
        <pc:spChg chg="mod">
          <ac:chgData name="Siddharth Harisankar" userId="e0bcdbd0-38b1-4f04-904b-878237e0514e" providerId="ADAL" clId="{C60A4992-8F66-4C9B-8329-6D165390F93B}" dt="2020-03-11T19:12:26.059" v="8373" actId="20577"/>
          <ac:spMkLst>
            <pc:docMk/>
            <pc:sldMk cId="1248004737" sldId="713"/>
            <ac:spMk id="9" creationId="{9091F50D-EB45-46FF-9F95-4F903BBE2788}"/>
          </ac:spMkLst>
        </pc:spChg>
        <pc:picChg chg="del">
          <ac:chgData name="Siddharth Harisankar" userId="e0bcdbd0-38b1-4f04-904b-878237e0514e" providerId="ADAL" clId="{C60A4992-8F66-4C9B-8329-6D165390F93B}" dt="2020-03-11T19:12:20.339" v="8358" actId="478"/>
          <ac:picMkLst>
            <pc:docMk/>
            <pc:sldMk cId="1248004737" sldId="713"/>
            <ac:picMk id="3" creationId="{9FE21363-4532-411A-A140-21C610EB26FD}"/>
          </ac:picMkLst>
        </pc:picChg>
        <pc:picChg chg="add mod">
          <ac:chgData name="Siddharth Harisankar" userId="e0bcdbd0-38b1-4f04-904b-878237e0514e" providerId="ADAL" clId="{C60A4992-8F66-4C9B-8329-6D165390F93B}" dt="2020-03-11T19:13:46.460" v="8408" actId="1076"/>
          <ac:picMkLst>
            <pc:docMk/>
            <pc:sldMk cId="1248004737" sldId="713"/>
            <ac:picMk id="5" creationId="{8A658A91-F327-480A-A0E9-651EED0127A9}"/>
          </ac:picMkLst>
        </pc:picChg>
      </pc:sldChg>
      <pc:sldChg chg="addSp delSp modSp add">
        <pc:chgData name="Siddharth Harisankar" userId="e0bcdbd0-38b1-4f04-904b-878237e0514e" providerId="ADAL" clId="{C60A4992-8F66-4C9B-8329-6D165390F93B}" dt="2020-03-11T19:16:10.488" v="8444" actId="20577"/>
        <pc:sldMkLst>
          <pc:docMk/>
          <pc:sldMk cId="3274822280" sldId="714"/>
        </pc:sldMkLst>
        <pc:spChg chg="mod">
          <ac:chgData name="Siddharth Harisankar" userId="e0bcdbd0-38b1-4f04-904b-878237e0514e" providerId="ADAL" clId="{C60A4992-8F66-4C9B-8329-6D165390F93B}" dt="2020-03-11T19:16:10.488" v="8444" actId="20577"/>
          <ac:spMkLst>
            <pc:docMk/>
            <pc:sldMk cId="3274822280" sldId="714"/>
            <ac:spMk id="9" creationId="{9091F50D-EB45-46FF-9F95-4F903BBE2788}"/>
          </ac:spMkLst>
        </pc:spChg>
        <pc:graphicFrameChg chg="add del">
          <ac:chgData name="Siddharth Harisankar" userId="e0bcdbd0-38b1-4f04-904b-878237e0514e" providerId="ADAL" clId="{C60A4992-8F66-4C9B-8329-6D165390F93B}" dt="2020-03-11T19:15:00.578" v="8416"/>
          <ac:graphicFrameMkLst>
            <pc:docMk/>
            <pc:sldMk cId="3274822280" sldId="714"/>
            <ac:graphicFrameMk id="3" creationId="{2ACE3E0B-8068-42C3-97C2-0DA1B1E8BDB1}"/>
          </ac:graphicFrameMkLst>
        </pc:graphicFrameChg>
        <pc:picChg chg="del">
          <ac:chgData name="Siddharth Harisankar" userId="e0bcdbd0-38b1-4f04-904b-878237e0514e" providerId="ADAL" clId="{C60A4992-8F66-4C9B-8329-6D165390F93B}" dt="2020-03-11T19:14:55.054" v="8410" actId="478"/>
          <ac:picMkLst>
            <pc:docMk/>
            <pc:sldMk cId="3274822280" sldId="714"/>
            <ac:picMk id="5" creationId="{8A658A91-F327-480A-A0E9-651EED0127A9}"/>
          </ac:picMkLst>
        </pc:picChg>
        <pc:picChg chg="add mod">
          <ac:chgData name="Siddharth Harisankar" userId="e0bcdbd0-38b1-4f04-904b-878237e0514e" providerId="ADAL" clId="{C60A4992-8F66-4C9B-8329-6D165390F93B}" dt="2020-03-11T19:15:54.575" v="8420" actId="1076"/>
          <ac:picMkLst>
            <pc:docMk/>
            <pc:sldMk cId="3274822280" sldId="714"/>
            <ac:picMk id="11" creationId="{BE54D1FA-E883-4DB2-9C7B-B24C9565EA15}"/>
          </ac:picMkLst>
        </pc:picChg>
      </pc:sldChg>
    </pc:docChg>
  </pc:docChgLst>
  <pc:docChgLst>
    <pc:chgData name="Siddharth Harisankar" userId="674f85ebb43ba4be" providerId="LiveId" clId="{159B100A-A44B-4D05-9B51-FB197E2F747A}"/>
    <pc:docChg chg="modSld">
      <pc:chgData name="Siddharth Harisankar" userId="674f85ebb43ba4be" providerId="LiveId" clId="{159B100A-A44B-4D05-9B51-FB197E2F747A}" dt="2020-03-11T20:10:03.826" v="4" actId="478"/>
      <pc:docMkLst>
        <pc:docMk/>
      </pc:docMkLst>
      <pc:sldChg chg="delSp">
        <pc:chgData name="Siddharth Harisankar" userId="674f85ebb43ba4be" providerId="LiveId" clId="{159B100A-A44B-4D05-9B51-FB197E2F747A}" dt="2020-03-11T20:09:49.226" v="2" actId="478"/>
        <pc:sldMkLst>
          <pc:docMk/>
          <pc:sldMk cId="1780165475" sldId="616"/>
        </pc:sldMkLst>
        <pc:picChg chg="del">
          <ac:chgData name="Siddharth Harisankar" userId="674f85ebb43ba4be" providerId="LiveId" clId="{159B100A-A44B-4D05-9B51-FB197E2F747A}" dt="2020-03-11T20:09:49.226" v="2" actId="478"/>
          <ac:picMkLst>
            <pc:docMk/>
            <pc:sldMk cId="1780165475" sldId="616"/>
            <ac:picMk id="30" creationId="{4C11E7B6-72AC-4461-987F-9A12498B12FE}"/>
          </ac:picMkLst>
        </pc:picChg>
      </pc:sldChg>
      <pc:sldChg chg="delSp">
        <pc:chgData name="Siddharth Harisankar" userId="674f85ebb43ba4be" providerId="LiveId" clId="{159B100A-A44B-4D05-9B51-FB197E2F747A}" dt="2020-03-11T20:09:40.665" v="0" actId="478"/>
        <pc:sldMkLst>
          <pc:docMk/>
          <pc:sldMk cId="4024293065" sldId="655"/>
        </pc:sldMkLst>
        <pc:picChg chg="del">
          <ac:chgData name="Siddharth Harisankar" userId="674f85ebb43ba4be" providerId="LiveId" clId="{159B100A-A44B-4D05-9B51-FB197E2F747A}" dt="2020-03-11T20:09:40.665" v="0" actId="478"/>
          <ac:picMkLst>
            <pc:docMk/>
            <pc:sldMk cId="4024293065" sldId="655"/>
            <ac:picMk id="33" creationId="{968EFF15-236E-47F3-900E-9B1078E6B613}"/>
          </ac:picMkLst>
        </pc:picChg>
      </pc:sldChg>
      <pc:sldChg chg="delSp">
        <pc:chgData name="Siddharth Harisankar" userId="674f85ebb43ba4be" providerId="LiveId" clId="{159B100A-A44B-4D05-9B51-FB197E2F747A}" dt="2020-03-11T20:09:53.065" v="3" actId="478"/>
        <pc:sldMkLst>
          <pc:docMk/>
          <pc:sldMk cId="626541197" sldId="708"/>
        </pc:sldMkLst>
        <pc:picChg chg="del">
          <ac:chgData name="Siddharth Harisankar" userId="674f85ebb43ba4be" providerId="LiveId" clId="{159B100A-A44B-4D05-9B51-FB197E2F747A}" dt="2020-03-11T20:09:53.065" v="3" actId="478"/>
          <ac:picMkLst>
            <pc:docMk/>
            <pc:sldMk cId="626541197" sldId="708"/>
            <ac:picMk id="33" creationId="{968EFF15-236E-47F3-900E-9B1078E6B613}"/>
          </ac:picMkLst>
        </pc:picChg>
      </pc:sldChg>
      <pc:sldChg chg="delSp">
        <pc:chgData name="Siddharth Harisankar" userId="674f85ebb43ba4be" providerId="LiveId" clId="{159B100A-A44B-4D05-9B51-FB197E2F747A}" dt="2020-03-11T20:09:44.778" v="1" actId="478"/>
        <pc:sldMkLst>
          <pc:docMk/>
          <pc:sldMk cId="3948948540" sldId="709"/>
        </pc:sldMkLst>
        <pc:picChg chg="del">
          <ac:chgData name="Siddharth Harisankar" userId="674f85ebb43ba4be" providerId="LiveId" clId="{159B100A-A44B-4D05-9B51-FB197E2F747A}" dt="2020-03-11T20:09:44.778" v="1" actId="478"/>
          <ac:picMkLst>
            <pc:docMk/>
            <pc:sldMk cId="3948948540" sldId="709"/>
            <ac:picMk id="33" creationId="{968EFF15-236E-47F3-900E-9B1078E6B613}"/>
          </ac:picMkLst>
        </pc:picChg>
      </pc:sldChg>
      <pc:sldChg chg="delSp">
        <pc:chgData name="Siddharth Harisankar" userId="674f85ebb43ba4be" providerId="LiveId" clId="{159B100A-A44B-4D05-9B51-FB197E2F747A}" dt="2020-03-11T20:10:03.826" v="4" actId="478"/>
        <pc:sldMkLst>
          <pc:docMk/>
          <pc:sldMk cId="3745573308" sldId="710"/>
        </pc:sldMkLst>
        <pc:picChg chg="del">
          <ac:chgData name="Siddharth Harisankar" userId="674f85ebb43ba4be" providerId="LiveId" clId="{159B100A-A44B-4D05-9B51-FB197E2F747A}" dt="2020-03-11T20:10:03.826" v="4" actId="478"/>
          <ac:picMkLst>
            <pc:docMk/>
            <pc:sldMk cId="3745573308" sldId="710"/>
            <ac:picMk id="33" creationId="{968EFF15-236E-47F3-900E-9B1078E6B613}"/>
          </ac:picMkLst>
        </pc:picChg>
      </pc:sldChg>
    </pc:docChg>
  </pc:docChgLst>
  <pc:docChgLst>
    <pc:chgData name="Ravindran, Vinitha" userId="82ce3cca-7558-454b-843d-12c117c3060e" providerId="ADAL" clId="{B2A3330E-95B9-4AD1-B54B-8ED847DFDE0F}"/>
    <pc:docChg chg="undo custSel addSld delSld modSld sldOrd">
      <pc:chgData name="Ravindran, Vinitha" userId="82ce3cca-7558-454b-843d-12c117c3060e" providerId="ADAL" clId="{B2A3330E-95B9-4AD1-B54B-8ED847DFDE0F}" dt="2020-03-11T19:17:06.786" v="2261" actId="1076"/>
      <pc:docMkLst>
        <pc:docMk/>
      </pc:docMkLst>
      <pc:sldChg chg="addSp delSp modSp mod ord">
        <pc:chgData name="Ravindran, Vinitha" userId="82ce3cca-7558-454b-843d-12c117c3060e" providerId="ADAL" clId="{B2A3330E-95B9-4AD1-B54B-8ED847DFDE0F}" dt="2020-03-11T17:02:47.403" v="373" actId="1076"/>
        <pc:sldMkLst>
          <pc:docMk/>
          <pc:sldMk cId="383173770" sldId="592"/>
        </pc:sldMkLst>
        <pc:spChg chg="del mod">
          <ac:chgData name="Ravindran, Vinitha" userId="82ce3cca-7558-454b-843d-12c117c3060e" providerId="ADAL" clId="{B2A3330E-95B9-4AD1-B54B-8ED847DFDE0F}" dt="2020-03-11T16:49:23.142" v="236" actId="478"/>
          <ac:spMkLst>
            <pc:docMk/>
            <pc:sldMk cId="383173770" sldId="592"/>
            <ac:spMk id="2" creationId="{FC984EC4-832E-2243-8739-3413968E30CC}"/>
          </ac:spMkLst>
        </pc:spChg>
        <pc:spChg chg="del">
          <ac:chgData name="Ravindran, Vinitha" userId="82ce3cca-7558-454b-843d-12c117c3060e" providerId="ADAL" clId="{B2A3330E-95B9-4AD1-B54B-8ED847DFDE0F}" dt="2020-03-11T16:49:18.970" v="233" actId="478"/>
          <ac:spMkLst>
            <pc:docMk/>
            <pc:sldMk cId="383173770" sldId="592"/>
            <ac:spMk id="9" creationId="{A33071AA-A630-44E5-AAD8-B340C116F5EA}"/>
          </ac:spMkLst>
        </pc:spChg>
        <pc:spChg chg="add mod">
          <ac:chgData name="Ravindran, Vinitha" userId="82ce3cca-7558-454b-843d-12c117c3060e" providerId="ADAL" clId="{B2A3330E-95B9-4AD1-B54B-8ED847DFDE0F}" dt="2020-03-11T17:02:47.403" v="373" actId="1076"/>
          <ac:spMkLst>
            <pc:docMk/>
            <pc:sldMk cId="383173770" sldId="592"/>
            <ac:spMk id="23" creationId="{6B45EF6D-12B8-4AA4-8186-6387A540AE6B}"/>
          </ac:spMkLst>
        </pc:spChg>
        <pc:spChg chg="add">
          <ac:chgData name="Ravindran, Vinitha" userId="82ce3cca-7558-454b-843d-12c117c3060e" providerId="ADAL" clId="{B2A3330E-95B9-4AD1-B54B-8ED847DFDE0F}" dt="2020-03-11T16:49:29.690" v="237"/>
          <ac:spMkLst>
            <pc:docMk/>
            <pc:sldMk cId="383173770" sldId="592"/>
            <ac:spMk id="24" creationId="{0419B8BF-5B78-49F3-ACCE-27E7AD5ED205}"/>
          </ac:spMkLst>
        </pc:spChg>
        <pc:grpChg chg="add">
          <ac:chgData name="Ravindran, Vinitha" userId="82ce3cca-7558-454b-843d-12c117c3060e" providerId="ADAL" clId="{B2A3330E-95B9-4AD1-B54B-8ED847DFDE0F}" dt="2020-03-11T16:49:29.690" v="237"/>
          <ac:grpSpMkLst>
            <pc:docMk/>
            <pc:sldMk cId="383173770" sldId="592"/>
            <ac:grpSpMk id="8" creationId="{29E33E33-BEB4-4489-8574-53BA978C663A}"/>
          </ac:grpSpMkLst>
        </pc:grpChg>
        <pc:picChg chg="add del mod">
          <ac:chgData name="Ravindran, Vinitha" userId="82ce3cca-7558-454b-843d-12c117c3060e" providerId="ADAL" clId="{B2A3330E-95B9-4AD1-B54B-8ED847DFDE0F}" dt="2020-03-11T17:02:44.304" v="372" actId="478"/>
          <ac:picMkLst>
            <pc:docMk/>
            <pc:sldMk cId="383173770" sldId="592"/>
            <ac:picMk id="4" creationId="{79C8EB0E-3976-4F92-A228-AFA18DA9B13A}"/>
          </ac:picMkLst>
        </pc:picChg>
        <pc:picChg chg="add">
          <ac:chgData name="Ravindran, Vinitha" userId="82ce3cca-7558-454b-843d-12c117c3060e" providerId="ADAL" clId="{B2A3330E-95B9-4AD1-B54B-8ED847DFDE0F}" dt="2020-03-11T16:49:39.542" v="238"/>
          <ac:picMkLst>
            <pc:docMk/>
            <pc:sldMk cId="383173770" sldId="592"/>
            <ac:picMk id="25" creationId="{E73CE490-0B2B-4642-A7E5-C0A192A6EB3B}"/>
          </ac:picMkLst>
        </pc:picChg>
        <pc:picChg chg="add">
          <ac:chgData name="Ravindran, Vinitha" userId="82ce3cca-7558-454b-843d-12c117c3060e" providerId="ADAL" clId="{B2A3330E-95B9-4AD1-B54B-8ED847DFDE0F}" dt="2020-03-11T16:49:39.542" v="238"/>
          <ac:picMkLst>
            <pc:docMk/>
            <pc:sldMk cId="383173770" sldId="592"/>
            <ac:picMk id="26" creationId="{B11D7BFD-0CF4-41F3-9085-ECE90DCC4C91}"/>
          </ac:picMkLst>
        </pc:picChg>
        <pc:picChg chg="add">
          <ac:chgData name="Ravindran, Vinitha" userId="82ce3cca-7558-454b-843d-12c117c3060e" providerId="ADAL" clId="{B2A3330E-95B9-4AD1-B54B-8ED847DFDE0F}" dt="2020-03-11T16:49:39.542" v="238"/>
          <ac:picMkLst>
            <pc:docMk/>
            <pc:sldMk cId="383173770" sldId="592"/>
            <ac:picMk id="27" creationId="{D38BA7B1-0205-4430-892F-5BB6C4663E2C}"/>
          </ac:picMkLst>
        </pc:picChg>
        <pc:picChg chg="del">
          <ac:chgData name="Ravindran, Vinitha" userId="82ce3cca-7558-454b-843d-12c117c3060e" providerId="ADAL" clId="{B2A3330E-95B9-4AD1-B54B-8ED847DFDE0F}" dt="2020-03-11T16:49:20.454" v="234" actId="478"/>
          <ac:picMkLst>
            <pc:docMk/>
            <pc:sldMk cId="383173770" sldId="592"/>
            <ac:picMk id="9218" creationId="{7811CAC4-2677-4CB2-9D51-F83530169117}"/>
          </ac:picMkLst>
        </pc:picChg>
      </pc:sldChg>
      <pc:sldChg chg="delSp modSp mod ord modAnim">
        <pc:chgData name="Ravindran, Vinitha" userId="82ce3cca-7558-454b-843d-12c117c3060e" providerId="ADAL" clId="{B2A3330E-95B9-4AD1-B54B-8ED847DFDE0F}" dt="2020-03-11T19:17:06.786" v="2261" actId="1076"/>
        <pc:sldMkLst>
          <pc:docMk/>
          <pc:sldMk cId="2899787496" sldId="600"/>
        </pc:sldMkLst>
        <pc:spChg chg="mod">
          <ac:chgData name="Ravindran, Vinitha" userId="82ce3cca-7558-454b-843d-12c117c3060e" providerId="ADAL" clId="{B2A3330E-95B9-4AD1-B54B-8ED847DFDE0F}" dt="2020-03-11T19:16:45.779" v="2258" actId="20577"/>
          <ac:spMkLst>
            <pc:docMk/>
            <pc:sldMk cId="2899787496" sldId="600"/>
            <ac:spMk id="4" creationId="{9CC1E34C-0532-4C10-AF18-4A598D24BE4C}"/>
          </ac:spMkLst>
        </pc:spChg>
        <pc:spChg chg="mod">
          <ac:chgData name="Ravindran, Vinitha" userId="82ce3cca-7558-454b-843d-12c117c3060e" providerId="ADAL" clId="{B2A3330E-95B9-4AD1-B54B-8ED847DFDE0F}" dt="2020-03-11T19:16:54.646" v="2259" actId="1076"/>
          <ac:spMkLst>
            <pc:docMk/>
            <pc:sldMk cId="2899787496" sldId="600"/>
            <ac:spMk id="5" creationId="{F7AF36D1-7478-40B8-87AD-78021C0FD8F0}"/>
          </ac:spMkLst>
        </pc:spChg>
        <pc:spChg chg="mod">
          <ac:chgData name="Ravindran, Vinitha" userId="82ce3cca-7558-454b-843d-12c117c3060e" providerId="ADAL" clId="{B2A3330E-95B9-4AD1-B54B-8ED847DFDE0F}" dt="2020-03-11T19:17:06.786" v="2261" actId="1076"/>
          <ac:spMkLst>
            <pc:docMk/>
            <pc:sldMk cId="2899787496" sldId="600"/>
            <ac:spMk id="6" creationId="{33E34035-C00A-4988-93B1-1F2B9DB94F89}"/>
          </ac:spMkLst>
        </pc:spChg>
        <pc:spChg chg="del">
          <ac:chgData name="Ravindran, Vinitha" userId="82ce3cca-7558-454b-843d-12c117c3060e" providerId="ADAL" clId="{B2A3330E-95B9-4AD1-B54B-8ED847DFDE0F}" dt="2020-03-11T19:17:00.548" v="2260" actId="478"/>
          <ac:spMkLst>
            <pc:docMk/>
            <pc:sldMk cId="2899787496" sldId="600"/>
            <ac:spMk id="8" creationId="{C909D5FE-E33B-423F-BF92-5952DAFFBF58}"/>
          </ac:spMkLst>
        </pc:spChg>
        <pc:picChg chg="del">
          <ac:chgData name="Ravindran, Vinitha" userId="82ce3cca-7558-454b-843d-12c117c3060e" providerId="ADAL" clId="{B2A3330E-95B9-4AD1-B54B-8ED847DFDE0F}" dt="2020-03-11T19:17:00.548" v="2260" actId="478"/>
          <ac:picMkLst>
            <pc:docMk/>
            <pc:sldMk cId="2899787496" sldId="600"/>
            <ac:picMk id="9" creationId="{FFC6B4E5-BF6E-4236-844C-F4A3923055D3}"/>
          </ac:picMkLst>
        </pc:picChg>
        <pc:picChg chg="del">
          <ac:chgData name="Ravindran, Vinitha" userId="82ce3cca-7558-454b-843d-12c117c3060e" providerId="ADAL" clId="{B2A3330E-95B9-4AD1-B54B-8ED847DFDE0F}" dt="2020-03-11T19:17:00.548" v="2260" actId="478"/>
          <ac:picMkLst>
            <pc:docMk/>
            <pc:sldMk cId="2899787496" sldId="600"/>
            <ac:picMk id="10" creationId="{811720AA-9E0A-4FF7-ADB1-662352AAB3E5}"/>
          </ac:picMkLst>
        </pc:picChg>
      </pc:sldChg>
      <pc:sldChg chg="addSp delSp modSp mod ord">
        <pc:chgData name="Ravindran, Vinitha" userId="82ce3cca-7558-454b-843d-12c117c3060e" providerId="ADAL" clId="{B2A3330E-95B9-4AD1-B54B-8ED847DFDE0F}" dt="2020-03-11T17:05:05.180" v="415" actId="20577"/>
        <pc:sldMkLst>
          <pc:docMk/>
          <pc:sldMk cId="823282190" sldId="602"/>
        </pc:sldMkLst>
        <pc:spChg chg="add mod">
          <ac:chgData name="Ravindran, Vinitha" userId="82ce3cca-7558-454b-843d-12c117c3060e" providerId="ADAL" clId="{B2A3330E-95B9-4AD1-B54B-8ED847DFDE0F}" dt="2020-03-11T17:05:05.180" v="415" actId="20577"/>
          <ac:spMkLst>
            <pc:docMk/>
            <pc:sldMk cId="823282190" sldId="602"/>
            <ac:spMk id="4" creationId="{87C6D783-3ED0-48D4-BD7D-1B1C4A6BA5D1}"/>
          </ac:spMkLst>
        </pc:spChg>
        <pc:spChg chg="del">
          <ac:chgData name="Ravindran, Vinitha" userId="82ce3cca-7558-454b-843d-12c117c3060e" providerId="ADAL" clId="{B2A3330E-95B9-4AD1-B54B-8ED847DFDE0F}" dt="2020-03-11T17:04:40.124" v="379" actId="478"/>
          <ac:spMkLst>
            <pc:docMk/>
            <pc:sldMk cId="823282190" sldId="602"/>
            <ac:spMk id="15" creationId="{3541E1FA-786F-4226-9EA2-5A6DDB2F4CDF}"/>
          </ac:spMkLst>
        </pc:spChg>
        <pc:spChg chg="del">
          <ac:chgData name="Ravindran, Vinitha" userId="82ce3cca-7558-454b-843d-12c117c3060e" providerId="ADAL" clId="{B2A3330E-95B9-4AD1-B54B-8ED847DFDE0F}" dt="2020-03-11T17:04:40.124" v="379" actId="478"/>
          <ac:spMkLst>
            <pc:docMk/>
            <pc:sldMk cId="823282190" sldId="602"/>
            <ac:spMk id="19" creationId="{A3D6B498-DFBF-4463-8158-8D63319AA404}"/>
          </ac:spMkLst>
        </pc:spChg>
        <pc:spChg chg="del">
          <ac:chgData name="Ravindran, Vinitha" userId="82ce3cca-7558-454b-843d-12c117c3060e" providerId="ADAL" clId="{B2A3330E-95B9-4AD1-B54B-8ED847DFDE0F}" dt="2020-03-11T17:04:40.124" v="379" actId="478"/>
          <ac:spMkLst>
            <pc:docMk/>
            <pc:sldMk cId="823282190" sldId="602"/>
            <ac:spMk id="21" creationId="{C4B6C4D1-894E-481D-967C-0A108B8409CE}"/>
          </ac:spMkLst>
        </pc:spChg>
        <pc:spChg chg="del">
          <ac:chgData name="Ravindran, Vinitha" userId="82ce3cca-7558-454b-843d-12c117c3060e" providerId="ADAL" clId="{B2A3330E-95B9-4AD1-B54B-8ED847DFDE0F}" dt="2020-03-11T17:04:40.124" v="379" actId="478"/>
          <ac:spMkLst>
            <pc:docMk/>
            <pc:sldMk cId="823282190" sldId="602"/>
            <ac:spMk id="23" creationId="{E15B7DBC-21FF-4093-9D00-2E224FCC7475}"/>
          </ac:spMkLst>
        </pc:spChg>
        <pc:spChg chg="del">
          <ac:chgData name="Ravindran, Vinitha" userId="82ce3cca-7558-454b-843d-12c117c3060e" providerId="ADAL" clId="{B2A3330E-95B9-4AD1-B54B-8ED847DFDE0F}" dt="2020-03-11T17:04:40.124" v="379" actId="478"/>
          <ac:spMkLst>
            <pc:docMk/>
            <pc:sldMk cId="823282190" sldId="602"/>
            <ac:spMk id="26" creationId="{C092B11A-FBFE-47FA-AB53-5E2C03F53399}"/>
          </ac:spMkLst>
        </pc:spChg>
        <pc:spChg chg="del">
          <ac:chgData name="Ravindran, Vinitha" userId="82ce3cca-7558-454b-843d-12c117c3060e" providerId="ADAL" clId="{B2A3330E-95B9-4AD1-B54B-8ED847DFDE0F}" dt="2020-03-11T17:04:40.124" v="379" actId="478"/>
          <ac:spMkLst>
            <pc:docMk/>
            <pc:sldMk cId="823282190" sldId="602"/>
            <ac:spMk id="28" creationId="{778232BD-0C7F-4F09-9C8E-630290DF54DE}"/>
          </ac:spMkLst>
        </pc:spChg>
        <pc:spChg chg="del">
          <ac:chgData name="Ravindran, Vinitha" userId="82ce3cca-7558-454b-843d-12c117c3060e" providerId="ADAL" clId="{B2A3330E-95B9-4AD1-B54B-8ED847DFDE0F}" dt="2020-03-11T17:04:40.124" v="379" actId="478"/>
          <ac:spMkLst>
            <pc:docMk/>
            <pc:sldMk cId="823282190" sldId="602"/>
            <ac:spMk id="29" creationId="{5553448E-EEC0-44DB-AF5F-60BB7D8141C3}"/>
          </ac:spMkLst>
        </pc:spChg>
        <pc:spChg chg="del">
          <ac:chgData name="Ravindran, Vinitha" userId="82ce3cca-7558-454b-843d-12c117c3060e" providerId="ADAL" clId="{B2A3330E-95B9-4AD1-B54B-8ED847DFDE0F}" dt="2020-03-11T17:04:40.124" v="379" actId="478"/>
          <ac:spMkLst>
            <pc:docMk/>
            <pc:sldMk cId="823282190" sldId="602"/>
            <ac:spMk id="32" creationId="{140EB6D2-11C9-4BB3-93F5-E14991608B5C}"/>
          </ac:spMkLst>
        </pc:spChg>
        <pc:picChg chg="del">
          <ac:chgData name="Ravindran, Vinitha" userId="82ce3cca-7558-454b-843d-12c117c3060e" providerId="ADAL" clId="{B2A3330E-95B9-4AD1-B54B-8ED847DFDE0F}" dt="2020-03-11T17:04:37.231" v="378" actId="478"/>
          <ac:picMkLst>
            <pc:docMk/>
            <pc:sldMk cId="823282190" sldId="602"/>
            <ac:picMk id="3" creationId="{A8F32067-C175-462A-9013-2C267B4CEDB2}"/>
          </ac:picMkLst>
        </pc:picChg>
        <pc:cxnChg chg="del">
          <ac:chgData name="Ravindran, Vinitha" userId="82ce3cca-7558-454b-843d-12c117c3060e" providerId="ADAL" clId="{B2A3330E-95B9-4AD1-B54B-8ED847DFDE0F}" dt="2020-03-11T17:04:40.124" v="379" actId="478"/>
          <ac:cxnSpMkLst>
            <pc:docMk/>
            <pc:sldMk cId="823282190" sldId="602"/>
            <ac:cxnSpMk id="12" creationId="{3E3986C0-BE6F-4A48-92A2-51F544837ACB}"/>
          </ac:cxnSpMkLst>
        </pc:cxnChg>
        <pc:cxnChg chg="del">
          <ac:chgData name="Ravindran, Vinitha" userId="82ce3cca-7558-454b-843d-12c117c3060e" providerId="ADAL" clId="{B2A3330E-95B9-4AD1-B54B-8ED847DFDE0F}" dt="2020-03-11T17:04:40.124" v="379" actId="478"/>
          <ac:cxnSpMkLst>
            <pc:docMk/>
            <pc:sldMk cId="823282190" sldId="602"/>
            <ac:cxnSpMk id="13" creationId="{38399C9F-7571-44BA-986E-4A6EF385B412}"/>
          </ac:cxnSpMkLst>
        </pc:cxnChg>
        <pc:cxnChg chg="del mod">
          <ac:chgData name="Ravindran, Vinitha" userId="82ce3cca-7558-454b-843d-12c117c3060e" providerId="ADAL" clId="{B2A3330E-95B9-4AD1-B54B-8ED847DFDE0F}" dt="2020-03-11T17:04:40.124" v="379" actId="478"/>
          <ac:cxnSpMkLst>
            <pc:docMk/>
            <pc:sldMk cId="823282190" sldId="602"/>
            <ac:cxnSpMk id="14" creationId="{214253F9-36EF-472D-B0EB-BC42EAF79219}"/>
          </ac:cxnSpMkLst>
        </pc:cxnChg>
        <pc:cxnChg chg="del mod">
          <ac:chgData name="Ravindran, Vinitha" userId="82ce3cca-7558-454b-843d-12c117c3060e" providerId="ADAL" clId="{B2A3330E-95B9-4AD1-B54B-8ED847DFDE0F}" dt="2020-03-11T17:04:40.124" v="379" actId="478"/>
          <ac:cxnSpMkLst>
            <pc:docMk/>
            <pc:sldMk cId="823282190" sldId="602"/>
            <ac:cxnSpMk id="16" creationId="{62B7779D-6B92-4625-BC89-438A54EF3B29}"/>
          </ac:cxnSpMkLst>
        </pc:cxnChg>
        <pc:cxnChg chg="del">
          <ac:chgData name="Ravindran, Vinitha" userId="82ce3cca-7558-454b-843d-12c117c3060e" providerId="ADAL" clId="{B2A3330E-95B9-4AD1-B54B-8ED847DFDE0F}" dt="2020-03-11T17:04:40.124" v="379" actId="478"/>
          <ac:cxnSpMkLst>
            <pc:docMk/>
            <pc:sldMk cId="823282190" sldId="602"/>
            <ac:cxnSpMk id="20" creationId="{F16424CD-EE33-4C21-80BF-A0254492C416}"/>
          </ac:cxnSpMkLst>
        </pc:cxnChg>
        <pc:cxnChg chg="del">
          <ac:chgData name="Ravindran, Vinitha" userId="82ce3cca-7558-454b-843d-12c117c3060e" providerId="ADAL" clId="{B2A3330E-95B9-4AD1-B54B-8ED847DFDE0F}" dt="2020-03-11T17:04:40.124" v="379" actId="478"/>
          <ac:cxnSpMkLst>
            <pc:docMk/>
            <pc:sldMk cId="823282190" sldId="602"/>
            <ac:cxnSpMk id="22" creationId="{653ECA5C-C093-4E74-9674-5D1EB470A85C}"/>
          </ac:cxnSpMkLst>
        </pc:cxnChg>
        <pc:cxnChg chg="del">
          <ac:chgData name="Ravindran, Vinitha" userId="82ce3cca-7558-454b-843d-12c117c3060e" providerId="ADAL" clId="{B2A3330E-95B9-4AD1-B54B-8ED847DFDE0F}" dt="2020-03-11T17:04:40.124" v="379" actId="478"/>
          <ac:cxnSpMkLst>
            <pc:docMk/>
            <pc:sldMk cId="823282190" sldId="602"/>
            <ac:cxnSpMk id="24" creationId="{6D63D36B-0267-48FF-88F8-040771878630}"/>
          </ac:cxnSpMkLst>
        </pc:cxnChg>
        <pc:cxnChg chg="del">
          <ac:chgData name="Ravindran, Vinitha" userId="82ce3cca-7558-454b-843d-12c117c3060e" providerId="ADAL" clId="{B2A3330E-95B9-4AD1-B54B-8ED847DFDE0F}" dt="2020-03-11T17:04:40.124" v="379" actId="478"/>
          <ac:cxnSpMkLst>
            <pc:docMk/>
            <pc:sldMk cId="823282190" sldId="602"/>
            <ac:cxnSpMk id="25" creationId="{DE81560A-7DE5-40ED-9D3D-CCEDA2019750}"/>
          </ac:cxnSpMkLst>
        </pc:cxnChg>
        <pc:cxnChg chg="del">
          <ac:chgData name="Ravindran, Vinitha" userId="82ce3cca-7558-454b-843d-12c117c3060e" providerId="ADAL" clId="{B2A3330E-95B9-4AD1-B54B-8ED847DFDE0F}" dt="2020-03-11T17:04:40.124" v="379" actId="478"/>
          <ac:cxnSpMkLst>
            <pc:docMk/>
            <pc:sldMk cId="823282190" sldId="602"/>
            <ac:cxnSpMk id="27" creationId="{9F84CAD9-9D79-40FD-BBA7-A57066378483}"/>
          </ac:cxnSpMkLst>
        </pc:cxnChg>
        <pc:cxnChg chg="del mod">
          <ac:chgData name="Ravindran, Vinitha" userId="82ce3cca-7558-454b-843d-12c117c3060e" providerId="ADAL" clId="{B2A3330E-95B9-4AD1-B54B-8ED847DFDE0F}" dt="2020-03-11T17:04:40.124" v="379" actId="478"/>
          <ac:cxnSpMkLst>
            <pc:docMk/>
            <pc:sldMk cId="823282190" sldId="602"/>
            <ac:cxnSpMk id="30" creationId="{34F9305B-2C72-4D6C-8DFA-D9DF3B394CBD}"/>
          </ac:cxnSpMkLst>
        </pc:cxnChg>
      </pc:sldChg>
      <pc:sldChg chg="ord">
        <pc:chgData name="Ravindran, Vinitha" userId="82ce3cca-7558-454b-843d-12c117c3060e" providerId="ADAL" clId="{B2A3330E-95B9-4AD1-B54B-8ED847DFDE0F}" dt="2020-03-11T16:28:52.838" v="78"/>
        <pc:sldMkLst>
          <pc:docMk/>
          <pc:sldMk cId="3970951549" sldId="603"/>
        </pc:sldMkLst>
      </pc:sldChg>
      <pc:sldChg chg="ord">
        <pc:chgData name="Ravindran, Vinitha" userId="82ce3cca-7558-454b-843d-12c117c3060e" providerId="ADAL" clId="{B2A3330E-95B9-4AD1-B54B-8ED847DFDE0F}" dt="2020-03-11T16:28:52.838" v="78"/>
        <pc:sldMkLst>
          <pc:docMk/>
          <pc:sldMk cId="1471606470" sldId="605"/>
        </pc:sldMkLst>
      </pc:sldChg>
      <pc:sldChg chg="del">
        <pc:chgData name="Ravindran, Vinitha" userId="82ce3cca-7558-454b-843d-12c117c3060e" providerId="ADAL" clId="{B2A3330E-95B9-4AD1-B54B-8ED847DFDE0F}" dt="2020-03-11T16:13:02.197" v="3" actId="47"/>
        <pc:sldMkLst>
          <pc:docMk/>
          <pc:sldMk cId="1941918332" sldId="613"/>
        </pc:sldMkLst>
      </pc:sldChg>
      <pc:sldChg chg="del ord">
        <pc:chgData name="Ravindran, Vinitha" userId="82ce3cca-7558-454b-843d-12c117c3060e" providerId="ADAL" clId="{B2A3330E-95B9-4AD1-B54B-8ED847DFDE0F}" dt="2020-03-11T17:03:22.711" v="377" actId="47"/>
        <pc:sldMkLst>
          <pc:docMk/>
          <pc:sldMk cId="2926338788" sldId="615"/>
        </pc:sldMkLst>
      </pc:sldChg>
      <pc:sldChg chg="ord">
        <pc:chgData name="Ravindran, Vinitha" userId="82ce3cca-7558-454b-843d-12c117c3060e" providerId="ADAL" clId="{B2A3330E-95B9-4AD1-B54B-8ED847DFDE0F}" dt="2020-03-11T16:34:11.431" v="100"/>
        <pc:sldMkLst>
          <pc:docMk/>
          <pc:sldMk cId="464338" sldId="642"/>
        </pc:sldMkLst>
      </pc:sldChg>
      <pc:sldChg chg="delSp modSp mod ord delAnim">
        <pc:chgData name="Ravindran, Vinitha" userId="82ce3cca-7558-454b-843d-12c117c3060e" providerId="ADAL" clId="{B2A3330E-95B9-4AD1-B54B-8ED847DFDE0F}" dt="2020-03-11T16:50:07.830" v="241"/>
        <pc:sldMkLst>
          <pc:docMk/>
          <pc:sldMk cId="488941176" sldId="643"/>
        </pc:sldMkLst>
        <pc:spChg chg="mod">
          <ac:chgData name="Ravindran, Vinitha" userId="82ce3cca-7558-454b-843d-12c117c3060e" providerId="ADAL" clId="{B2A3330E-95B9-4AD1-B54B-8ED847DFDE0F}" dt="2020-03-11T16:30:45.100" v="95" actId="1036"/>
          <ac:spMkLst>
            <pc:docMk/>
            <pc:sldMk cId="488941176" sldId="643"/>
            <ac:spMk id="5" creationId="{0230B4A8-42BC-44F2-8424-DB025E09840C}"/>
          </ac:spMkLst>
        </pc:spChg>
        <pc:spChg chg="del">
          <ac:chgData name="Ravindran, Vinitha" userId="82ce3cca-7558-454b-843d-12c117c3060e" providerId="ADAL" clId="{B2A3330E-95B9-4AD1-B54B-8ED847DFDE0F}" dt="2020-03-11T16:29:39.061" v="81" actId="478"/>
          <ac:spMkLst>
            <pc:docMk/>
            <pc:sldMk cId="488941176" sldId="643"/>
            <ac:spMk id="6" creationId="{362A30F9-E859-4834-8C11-58A839DCC689}"/>
          </ac:spMkLst>
        </pc:spChg>
        <pc:spChg chg="del topLvl">
          <ac:chgData name="Ravindran, Vinitha" userId="82ce3cca-7558-454b-843d-12c117c3060e" providerId="ADAL" clId="{B2A3330E-95B9-4AD1-B54B-8ED847DFDE0F}" dt="2020-03-11T16:30:20.297" v="87" actId="478"/>
          <ac:spMkLst>
            <pc:docMk/>
            <pc:sldMk cId="488941176" sldId="643"/>
            <ac:spMk id="39" creationId="{1D1B617C-F40E-40BD-AB0E-DB1BE4DA5C43}"/>
          </ac:spMkLst>
        </pc:spChg>
        <pc:spChg chg="del mod topLvl">
          <ac:chgData name="Ravindran, Vinitha" userId="82ce3cca-7558-454b-843d-12c117c3060e" providerId="ADAL" clId="{B2A3330E-95B9-4AD1-B54B-8ED847DFDE0F}" dt="2020-03-11T16:30:03.462" v="86" actId="478"/>
          <ac:spMkLst>
            <pc:docMk/>
            <pc:sldMk cId="488941176" sldId="643"/>
            <ac:spMk id="42" creationId="{1F940477-79B0-447E-B314-008E23A87557}"/>
          </ac:spMkLst>
        </pc:spChg>
        <pc:spChg chg="del topLvl">
          <ac:chgData name="Ravindran, Vinitha" userId="82ce3cca-7558-454b-843d-12c117c3060e" providerId="ADAL" clId="{B2A3330E-95B9-4AD1-B54B-8ED847DFDE0F}" dt="2020-03-11T16:29:51.487" v="83" actId="478"/>
          <ac:spMkLst>
            <pc:docMk/>
            <pc:sldMk cId="488941176" sldId="643"/>
            <ac:spMk id="43" creationId="{1F69AF82-A652-480B-BCB2-55453B10A06B}"/>
          </ac:spMkLst>
        </pc:spChg>
        <pc:spChg chg="mod topLvl">
          <ac:chgData name="Ravindran, Vinitha" userId="82ce3cca-7558-454b-843d-12c117c3060e" providerId="ADAL" clId="{B2A3330E-95B9-4AD1-B54B-8ED847DFDE0F}" dt="2020-03-11T16:30:34.456" v="91" actId="1076"/>
          <ac:spMkLst>
            <pc:docMk/>
            <pc:sldMk cId="488941176" sldId="643"/>
            <ac:spMk id="49" creationId="{91F5742B-82D7-44FC-B60B-09CDB1053B3E}"/>
          </ac:spMkLst>
        </pc:spChg>
        <pc:grpChg chg="del">
          <ac:chgData name="Ravindran, Vinitha" userId="82ce3cca-7558-454b-843d-12c117c3060e" providerId="ADAL" clId="{B2A3330E-95B9-4AD1-B54B-8ED847DFDE0F}" dt="2020-03-11T16:29:51.487" v="83" actId="478"/>
          <ac:grpSpMkLst>
            <pc:docMk/>
            <pc:sldMk cId="488941176" sldId="643"/>
            <ac:grpSpMk id="2" creationId="{0B92776A-9545-4A97-A3A7-214EC89C69D2}"/>
          </ac:grpSpMkLst>
        </pc:grpChg>
        <pc:grpChg chg="del">
          <ac:chgData name="Ravindran, Vinitha" userId="82ce3cca-7558-454b-843d-12c117c3060e" providerId="ADAL" clId="{B2A3330E-95B9-4AD1-B54B-8ED847DFDE0F}" dt="2020-03-11T16:29:42.202" v="82" actId="478"/>
          <ac:grpSpMkLst>
            <pc:docMk/>
            <pc:sldMk cId="488941176" sldId="643"/>
            <ac:grpSpMk id="3" creationId="{09DCC6CE-3289-4DE5-8B70-789ABB47A227}"/>
          </ac:grpSpMkLst>
        </pc:grpChg>
        <pc:grpChg chg="del">
          <ac:chgData name="Ravindran, Vinitha" userId="82ce3cca-7558-454b-843d-12c117c3060e" providerId="ADAL" clId="{B2A3330E-95B9-4AD1-B54B-8ED847DFDE0F}" dt="2020-03-11T16:30:03.462" v="86" actId="478"/>
          <ac:grpSpMkLst>
            <pc:docMk/>
            <pc:sldMk cId="488941176" sldId="643"/>
            <ac:grpSpMk id="4" creationId="{93545198-D048-4AB0-BE6A-A05ADF35525D}"/>
          </ac:grpSpMkLst>
        </pc:grpChg>
      </pc:sldChg>
      <pc:sldChg chg="del ord">
        <pc:chgData name="Ravindran, Vinitha" userId="82ce3cca-7558-454b-843d-12c117c3060e" providerId="ADAL" clId="{B2A3330E-95B9-4AD1-B54B-8ED847DFDE0F}" dt="2020-03-11T16:31:22.244" v="96" actId="47"/>
        <pc:sldMkLst>
          <pc:docMk/>
          <pc:sldMk cId="226604454" sldId="649"/>
        </pc:sldMkLst>
      </pc:sldChg>
      <pc:sldChg chg="del">
        <pc:chgData name="Ravindran, Vinitha" userId="82ce3cca-7558-454b-843d-12c117c3060e" providerId="ADAL" clId="{B2A3330E-95B9-4AD1-B54B-8ED847DFDE0F}" dt="2020-03-11T16:12:59.176" v="0" actId="47"/>
        <pc:sldMkLst>
          <pc:docMk/>
          <pc:sldMk cId="4024293065" sldId="655"/>
        </pc:sldMkLst>
      </pc:sldChg>
      <pc:sldChg chg="del">
        <pc:chgData name="Ravindran, Vinitha" userId="82ce3cca-7558-454b-843d-12c117c3060e" providerId="ADAL" clId="{B2A3330E-95B9-4AD1-B54B-8ED847DFDE0F}" dt="2020-03-11T16:13:00.384" v="2" actId="47"/>
        <pc:sldMkLst>
          <pc:docMk/>
          <pc:sldMk cId="557466854" sldId="656"/>
        </pc:sldMkLst>
      </pc:sldChg>
      <pc:sldChg chg="del">
        <pc:chgData name="Ravindran, Vinitha" userId="82ce3cca-7558-454b-843d-12c117c3060e" providerId="ADAL" clId="{B2A3330E-95B9-4AD1-B54B-8ED847DFDE0F}" dt="2020-03-11T16:12:59.763" v="1" actId="47"/>
        <pc:sldMkLst>
          <pc:docMk/>
          <pc:sldMk cId="2877792185" sldId="657"/>
        </pc:sldMkLst>
      </pc:sldChg>
      <pc:sldChg chg="modSp ord">
        <pc:chgData name="Ravindran, Vinitha" userId="82ce3cca-7558-454b-843d-12c117c3060e" providerId="ADAL" clId="{B2A3330E-95B9-4AD1-B54B-8ED847DFDE0F}" dt="2020-03-11T18:17:50.704" v="434"/>
        <pc:sldMkLst>
          <pc:docMk/>
          <pc:sldMk cId="138471474" sldId="672"/>
        </pc:sldMkLst>
        <pc:spChg chg="mod">
          <ac:chgData name="Ravindran, Vinitha" userId="82ce3cca-7558-454b-843d-12c117c3060e" providerId="ADAL" clId="{B2A3330E-95B9-4AD1-B54B-8ED847DFDE0F}" dt="2020-03-11T18:17:50.704" v="434"/>
          <ac:spMkLst>
            <pc:docMk/>
            <pc:sldMk cId="138471474" sldId="672"/>
            <ac:spMk id="11" creationId="{9C454995-C216-41AE-9F62-91A5453D98F7}"/>
          </ac:spMkLst>
        </pc:spChg>
      </pc:sldChg>
      <pc:sldChg chg="modSp ord">
        <pc:chgData name="Ravindran, Vinitha" userId="82ce3cca-7558-454b-843d-12c117c3060e" providerId="ADAL" clId="{B2A3330E-95B9-4AD1-B54B-8ED847DFDE0F}" dt="2020-03-11T18:17:57.016" v="435"/>
        <pc:sldMkLst>
          <pc:docMk/>
          <pc:sldMk cId="3919357579" sldId="673"/>
        </pc:sldMkLst>
        <pc:spChg chg="mod">
          <ac:chgData name="Ravindran, Vinitha" userId="82ce3cca-7558-454b-843d-12c117c3060e" providerId="ADAL" clId="{B2A3330E-95B9-4AD1-B54B-8ED847DFDE0F}" dt="2020-03-11T18:17:57.016" v="435"/>
          <ac:spMkLst>
            <pc:docMk/>
            <pc:sldMk cId="3919357579" sldId="673"/>
            <ac:spMk id="11" creationId="{7B133979-C389-43B3-A558-29466FBCFF81}"/>
          </ac:spMkLst>
        </pc:spChg>
      </pc:sldChg>
      <pc:sldChg chg="modSp ord">
        <pc:chgData name="Ravindran, Vinitha" userId="82ce3cca-7558-454b-843d-12c117c3060e" providerId="ADAL" clId="{B2A3330E-95B9-4AD1-B54B-8ED847DFDE0F}" dt="2020-03-11T18:18:01.435" v="436"/>
        <pc:sldMkLst>
          <pc:docMk/>
          <pc:sldMk cId="140440548" sldId="674"/>
        </pc:sldMkLst>
        <pc:spChg chg="mod">
          <ac:chgData name="Ravindran, Vinitha" userId="82ce3cca-7558-454b-843d-12c117c3060e" providerId="ADAL" clId="{B2A3330E-95B9-4AD1-B54B-8ED847DFDE0F}" dt="2020-03-11T18:18:01.435" v="436"/>
          <ac:spMkLst>
            <pc:docMk/>
            <pc:sldMk cId="140440548" sldId="674"/>
            <ac:spMk id="11" creationId="{AD1DB4CA-C788-49D2-B457-0C86EB4D9B24}"/>
          </ac:spMkLst>
        </pc:spChg>
      </pc:sldChg>
      <pc:sldChg chg="modSp ord">
        <pc:chgData name="Ravindran, Vinitha" userId="82ce3cca-7558-454b-843d-12c117c3060e" providerId="ADAL" clId="{B2A3330E-95B9-4AD1-B54B-8ED847DFDE0F}" dt="2020-03-11T18:18:05.416" v="437"/>
        <pc:sldMkLst>
          <pc:docMk/>
          <pc:sldMk cId="2876342915" sldId="675"/>
        </pc:sldMkLst>
        <pc:spChg chg="mod">
          <ac:chgData name="Ravindran, Vinitha" userId="82ce3cca-7558-454b-843d-12c117c3060e" providerId="ADAL" clId="{B2A3330E-95B9-4AD1-B54B-8ED847DFDE0F}" dt="2020-03-11T18:18:05.416" v="437"/>
          <ac:spMkLst>
            <pc:docMk/>
            <pc:sldMk cId="2876342915" sldId="675"/>
            <ac:spMk id="11" creationId="{9CD68799-F0A1-43F2-A64C-F13A05A2680F}"/>
          </ac:spMkLst>
        </pc:spChg>
      </pc:sldChg>
      <pc:sldChg chg="ord">
        <pc:chgData name="Ravindran, Vinitha" userId="82ce3cca-7558-454b-843d-12c117c3060e" providerId="ADAL" clId="{B2A3330E-95B9-4AD1-B54B-8ED847DFDE0F}" dt="2020-03-11T16:28:52.838" v="78"/>
        <pc:sldMkLst>
          <pc:docMk/>
          <pc:sldMk cId="2939299729" sldId="676"/>
        </pc:sldMkLst>
      </pc:sldChg>
      <pc:sldChg chg="addSp delSp modSp add mod ord">
        <pc:chgData name="Ravindran, Vinitha" userId="82ce3cca-7558-454b-843d-12c117c3060e" providerId="ADAL" clId="{B2A3330E-95B9-4AD1-B54B-8ED847DFDE0F}" dt="2020-03-11T17:01:33.963" v="364" actId="1036"/>
        <pc:sldMkLst>
          <pc:docMk/>
          <pc:sldMk cId="3054643203" sldId="702"/>
        </pc:sldMkLst>
        <pc:spChg chg="mod">
          <ac:chgData name="Ravindran, Vinitha" userId="82ce3cca-7558-454b-843d-12c117c3060e" providerId="ADAL" clId="{B2A3330E-95B9-4AD1-B54B-8ED847DFDE0F}" dt="2020-03-11T16:27:22.868" v="58" actId="1038"/>
          <ac:spMkLst>
            <pc:docMk/>
            <pc:sldMk cId="3054643203" sldId="702"/>
            <ac:spMk id="12" creationId="{85E9CE27-2030-4F3A-9D2C-E12878C8A7C0}"/>
          </ac:spMkLst>
        </pc:spChg>
        <pc:spChg chg="mod">
          <ac:chgData name="Ravindran, Vinitha" userId="82ce3cca-7558-454b-843d-12c117c3060e" providerId="ADAL" clId="{B2A3330E-95B9-4AD1-B54B-8ED847DFDE0F}" dt="2020-03-11T16:27:22.868" v="58" actId="1038"/>
          <ac:spMkLst>
            <pc:docMk/>
            <pc:sldMk cId="3054643203" sldId="702"/>
            <ac:spMk id="13" creationId="{B0EA4947-080A-48EC-8D55-C9F852E7AA58}"/>
          </ac:spMkLst>
        </pc:spChg>
        <pc:spChg chg="mod">
          <ac:chgData name="Ravindran, Vinitha" userId="82ce3cca-7558-454b-843d-12c117c3060e" providerId="ADAL" clId="{B2A3330E-95B9-4AD1-B54B-8ED847DFDE0F}" dt="2020-03-11T16:27:22.868" v="58" actId="1038"/>
          <ac:spMkLst>
            <pc:docMk/>
            <pc:sldMk cId="3054643203" sldId="702"/>
            <ac:spMk id="14" creationId="{A0CCDD60-CD05-47FF-83C6-1FF567E4FEAF}"/>
          </ac:spMkLst>
        </pc:spChg>
        <pc:spChg chg="del">
          <ac:chgData name="Ravindran, Vinitha" userId="82ce3cca-7558-454b-843d-12c117c3060e" providerId="ADAL" clId="{B2A3330E-95B9-4AD1-B54B-8ED847DFDE0F}" dt="2020-03-11T16:27:05.022" v="14" actId="478"/>
          <ac:spMkLst>
            <pc:docMk/>
            <pc:sldMk cId="3054643203" sldId="702"/>
            <ac:spMk id="20" creationId="{88AE1D02-9DDA-46C3-AC1C-D2BD4DA52B82}"/>
          </ac:spMkLst>
        </pc:spChg>
        <pc:spChg chg="del">
          <ac:chgData name="Ravindran, Vinitha" userId="82ce3cca-7558-454b-843d-12c117c3060e" providerId="ADAL" clId="{B2A3330E-95B9-4AD1-B54B-8ED847DFDE0F}" dt="2020-03-11T16:26:48.137" v="10" actId="478"/>
          <ac:spMkLst>
            <pc:docMk/>
            <pc:sldMk cId="3054643203" sldId="702"/>
            <ac:spMk id="21" creationId="{E6B97F17-A292-4E47-8D71-83116C299939}"/>
          </ac:spMkLst>
        </pc:spChg>
        <pc:spChg chg="del mod">
          <ac:chgData name="Ravindran, Vinitha" userId="82ce3cca-7558-454b-843d-12c117c3060e" providerId="ADAL" clId="{B2A3330E-95B9-4AD1-B54B-8ED847DFDE0F}" dt="2020-03-11T16:27:02.564" v="13" actId="478"/>
          <ac:spMkLst>
            <pc:docMk/>
            <pc:sldMk cId="3054643203" sldId="702"/>
            <ac:spMk id="22" creationId="{74D45517-FD5D-4284-9759-2E22A1B98E28}"/>
          </ac:spMkLst>
        </pc:spChg>
        <pc:spChg chg="add del mod">
          <ac:chgData name="Ravindran, Vinitha" userId="82ce3cca-7558-454b-843d-12c117c3060e" providerId="ADAL" clId="{B2A3330E-95B9-4AD1-B54B-8ED847DFDE0F}" dt="2020-03-11T16:54:35.211" v="330" actId="478"/>
          <ac:spMkLst>
            <pc:docMk/>
            <pc:sldMk cId="3054643203" sldId="702"/>
            <ac:spMk id="23" creationId="{163E869E-86E8-41EF-80D7-E6E3567FFB24}"/>
          </ac:spMkLst>
        </pc:spChg>
        <pc:spChg chg="add mod">
          <ac:chgData name="Ravindran, Vinitha" userId="82ce3cca-7558-454b-843d-12c117c3060e" providerId="ADAL" clId="{B2A3330E-95B9-4AD1-B54B-8ED847DFDE0F}" dt="2020-03-11T16:59:25.507" v="350" actId="1036"/>
          <ac:spMkLst>
            <pc:docMk/>
            <pc:sldMk cId="3054643203" sldId="702"/>
            <ac:spMk id="34" creationId="{849F8015-A73D-43EC-BD67-5EF7C8368462}"/>
          </ac:spMkLst>
        </pc:spChg>
        <pc:spChg chg="add del">
          <ac:chgData name="Ravindran, Vinitha" userId="82ce3cca-7558-454b-843d-12c117c3060e" providerId="ADAL" clId="{B2A3330E-95B9-4AD1-B54B-8ED847DFDE0F}" dt="2020-03-11T17:00:41.919" v="356" actId="478"/>
          <ac:spMkLst>
            <pc:docMk/>
            <pc:sldMk cId="3054643203" sldId="702"/>
            <ac:spMk id="43" creationId="{A6E5F83A-827C-4729-AED9-D944D39D32E5}"/>
          </ac:spMkLst>
        </pc:spChg>
        <pc:grpChg chg="mod">
          <ac:chgData name="Ravindran, Vinitha" userId="82ce3cca-7558-454b-843d-12c117c3060e" providerId="ADAL" clId="{B2A3330E-95B9-4AD1-B54B-8ED847DFDE0F}" dt="2020-03-11T16:59:18.273" v="344" actId="688"/>
          <ac:grpSpMkLst>
            <pc:docMk/>
            <pc:sldMk cId="3054643203" sldId="702"/>
            <ac:grpSpMk id="2" creationId="{58B559F5-DD75-4155-A37F-FB872C4ADE91}"/>
          </ac:grpSpMkLst>
        </pc:grpChg>
        <pc:grpChg chg="mod">
          <ac:chgData name="Ravindran, Vinitha" userId="82ce3cca-7558-454b-843d-12c117c3060e" providerId="ADAL" clId="{B2A3330E-95B9-4AD1-B54B-8ED847DFDE0F}" dt="2020-03-11T16:27:22.868" v="58" actId="1038"/>
          <ac:grpSpMkLst>
            <pc:docMk/>
            <pc:sldMk cId="3054643203" sldId="702"/>
            <ac:grpSpMk id="15" creationId="{452DDC6D-1F5E-4C6F-BD11-39AAB1860EC0}"/>
          </ac:grpSpMkLst>
        </pc:grpChg>
        <pc:grpChg chg="del mod">
          <ac:chgData name="Ravindran, Vinitha" userId="82ce3cca-7558-454b-843d-12c117c3060e" providerId="ADAL" clId="{B2A3330E-95B9-4AD1-B54B-8ED847DFDE0F}" dt="2020-03-11T16:27:25.257" v="59" actId="478"/>
          <ac:grpSpMkLst>
            <pc:docMk/>
            <pc:sldMk cId="3054643203" sldId="702"/>
            <ac:grpSpMk id="24" creationId="{E9B9141C-DDE8-4F8B-BEA1-EA84532F6AA1}"/>
          </ac:grpSpMkLst>
        </pc:grpChg>
        <pc:grpChg chg="del mod">
          <ac:chgData name="Ravindran, Vinitha" userId="82ce3cca-7558-454b-843d-12c117c3060e" providerId="ADAL" clId="{B2A3330E-95B9-4AD1-B54B-8ED847DFDE0F}" dt="2020-03-11T16:54:12.101" v="286" actId="478"/>
          <ac:grpSpMkLst>
            <pc:docMk/>
            <pc:sldMk cId="3054643203" sldId="702"/>
            <ac:grpSpMk id="27" creationId="{28C217DB-E927-46CB-A5E1-0DB322111168}"/>
          </ac:grpSpMkLst>
        </pc:grpChg>
        <pc:grpChg chg="add mod">
          <ac:chgData name="Ravindran, Vinitha" userId="82ce3cca-7558-454b-843d-12c117c3060e" providerId="ADAL" clId="{B2A3330E-95B9-4AD1-B54B-8ED847DFDE0F}" dt="2020-03-11T17:01:33.963" v="364" actId="1036"/>
          <ac:grpSpMkLst>
            <pc:docMk/>
            <pc:sldMk cId="3054643203" sldId="702"/>
            <ac:grpSpMk id="35" creationId="{552CA59B-5316-4FFE-92E9-FEF547FA151D}"/>
          </ac:grpSpMkLst>
        </pc:grpChg>
        <pc:grpChg chg="add mod">
          <ac:chgData name="Ravindran, Vinitha" userId="82ce3cca-7558-454b-843d-12c117c3060e" providerId="ADAL" clId="{B2A3330E-95B9-4AD1-B54B-8ED847DFDE0F}" dt="2020-03-11T17:01:33.963" v="364" actId="1036"/>
          <ac:grpSpMkLst>
            <pc:docMk/>
            <pc:sldMk cId="3054643203" sldId="702"/>
            <ac:grpSpMk id="38" creationId="{235B6CA9-C9E7-4066-9D1C-34DE704B11AA}"/>
          </ac:grpSpMkLst>
        </pc:grpChg>
        <pc:picChg chg="add mod">
          <ac:chgData name="Ravindran, Vinitha" userId="82ce3cca-7558-454b-843d-12c117c3060e" providerId="ADAL" clId="{B2A3330E-95B9-4AD1-B54B-8ED847DFDE0F}" dt="2020-03-11T17:01:24.963" v="361" actId="208"/>
          <ac:picMkLst>
            <pc:docMk/>
            <pc:sldMk cId="3054643203" sldId="702"/>
            <ac:picMk id="42" creationId="{C06E63B4-A19C-4AB2-B060-10A44625C53D}"/>
          </ac:picMkLst>
        </pc:picChg>
      </pc:sldChg>
      <pc:sldChg chg="add ord">
        <pc:chgData name="Ravindran, Vinitha" userId="82ce3cca-7558-454b-843d-12c117c3060e" providerId="ADAL" clId="{B2A3330E-95B9-4AD1-B54B-8ED847DFDE0F}" dt="2020-03-11T16:28:52.838" v="78"/>
        <pc:sldMkLst>
          <pc:docMk/>
          <pc:sldMk cId="1933240976" sldId="703"/>
        </pc:sldMkLst>
      </pc:sldChg>
      <pc:sldChg chg="add">
        <pc:chgData name="Ravindran, Vinitha" userId="82ce3cca-7558-454b-843d-12c117c3060e" providerId="ADAL" clId="{B2A3330E-95B9-4AD1-B54B-8ED847DFDE0F}" dt="2020-03-11T16:49:08.662" v="232"/>
        <pc:sldMkLst>
          <pc:docMk/>
          <pc:sldMk cId="2505812333" sldId="704"/>
        </pc:sldMkLst>
      </pc:sldChg>
      <pc:sldChg chg="addSp delSp add modAnim">
        <pc:chgData name="Ravindran, Vinitha" userId="82ce3cca-7558-454b-843d-12c117c3060e" providerId="ADAL" clId="{B2A3330E-95B9-4AD1-B54B-8ED847DFDE0F}" dt="2020-03-11T17:03:10.120" v="376"/>
        <pc:sldMkLst>
          <pc:docMk/>
          <pc:sldMk cId="1162229833" sldId="705"/>
        </pc:sldMkLst>
        <pc:spChg chg="del">
          <ac:chgData name="Ravindran, Vinitha" userId="82ce3cca-7558-454b-843d-12c117c3060e" providerId="ADAL" clId="{B2A3330E-95B9-4AD1-B54B-8ED847DFDE0F}" dt="2020-03-11T17:03:01.698" v="375" actId="478"/>
          <ac:spMkLst>
            <pc:docMk/>
            <pc:sldMk cId="1162229833" sldId="705"/>
            <ac:spMk id="10" creationId="{D3D933CA-C768-4E62-BAA4-4CB553AF3644}"/>
          </ac:spMkLst>
        </pc:spChg>
        <pc:spChg chg="add">
          <ac:chgData name="Ravindran, Vinitha" userId="82ce3cca-7558-454b-843d-12c117c3060e" providerId="ADAL" clId="{B2A3330E-95B9-4AD1-B54B-8ED847DFDE0F}" dt="2020-03-11T17:03:10.120" v="376"/>
          <ac:spMkLst>
            <pc:docMk/>
            <pc:sldMk cId="1162229833" sldId="705"/>
            <ac:spMk id="40" creationId="{DBD7A9E3-5CB8-4E5D-9E86-BCFBEBD99CCA}"/>
          </ac:spMkLst>
        </pc:spChg>
        <pc:spChg chg="add">
          <ac:chgData name="Ravindran, Vinitha" userId="82ce3cca-7558-454b-843d-12c117c3060e" providerId="ADAL" clId="{B2A3330E-95B9-4AD1-B54B-8ED847DFDE0F}" dt="2020-03-11T17:03:10.120" v="376"/>
          <ac:spMkLst>
            <pc:docMk/>
            <pc:sldMk cId="1162229833" sldId="705"/>
            <ac:spMk id="41" creationId="{585DBEF4-19C4-4423-A75F-46007240980C}"/>
          </ac:spMkLst>
        </pc:spChg>
        <pc:grpChg chg="del">
          <ac:chgData name="Ravindran, Vinitha" userId="82ce3cca-7558-454b-843d-12c117c3060e" providerId="ADAL" clId="{B2A3330E-95B9-4AD1-B54B-8ED847DFDE0F}" dt="2020-03-11T17:03:01.698" v="375" actId="478"/>
          <ac:grpSpMkLst>
            <pc:docMk/>
            <pc:sldMk cId="1162229833" sldId="705"/>
            <ac:grpSpMk id="6" creationId="{3F7723DE-B25B-4CAD-9415-773F5DA1A0C6}"/>
          </ac:grpSpMkLst>
        </pc:grpChg>
        <pc:grpChg chg="del">
          <ac:chgData name="Ravindran, Vinitha" userId="82ce3cca-7558-454b-843d-12c117c3060e" providerId="ADAL" clId="{B2A3330E-95B9-4AD1-B54B-8ED847DFDE0F}" dt="2020-03-11T17:03:01.698" v="375" actId="478"/>
          <ac:grpSpMkLst>
            <pc:docMk/>
            <pc:sldMk cId="1162229833" sldId="705"/>
            <ac:grpSpMk id="26" creationId="{537BB773-3BC7-4216-9A86-81AE37A602ED}"/>
          </ac:grpSpMkLst>
        </pc:grpChg>
        <pc:grpChg chg="del">
          <ac:chgData name="Ravindran, Vinitha" userId="82ce3cca-7558-454b-843d-12c117c3060e" providerId="ADAL" clId="{B2A3330E-95B9-4AD1-B54B-8ED847DFDE0F}" dt="2020-03-11T17:03:01.698" v="375" actId="478"/>
          <ac:grpSpMkLst>
            <pc:docMk/>
            <pc:sldMk cId="1162229833" sldId="705"/>
            <ac:grpSpMk id="27" creationId="{FF6DBEC1-D4AE-46A3-BF88-74DFDEE6B246}"/>
          </ac:grpSpMkLst>
        </pc:grpChg>
        <pc:grpChg chg="add">
          <ac:chgData name="Ravindran, Vinitha" userId="82ce3cca-7558-454b-843d-12c117c3060e" providerId="ADAL" clId="{B2A3330E-95B9-4AD1-B54B-8ED847DFDE0F}" dt="2020-03-11T17:03:10.120" v="376"/>
          <ac:grpSpMkLst>
            <pc:docMk/>
            <pc:sldMk cId="1162229833" sldId="705"/>
            <ac:grpSpMk id="28" creationId="{4E7DD39C-D6BC-4DD3-AC6D-7B649A92BDA7}"/>
          </ac:grpSpMkLst>
        </pc:grpChg>
        <pc:grpChg chg="add">
          <ac:chgData name="Ravindran, Vinitha" userId="82ce3cca-7558-454b-843d-12c117c3060e" providerId="ADAL" clId="{B2A3330E-95B9-4AD1-B54B-8ED847DFDE0F}" dt="2020-03-11T17:03:10.120" v="376"/>
          <ac:grpSpMkLst>
            <pc:docMk/>
            <pc:sldMk cId="1162229833" sldId="705"/>
            <ac:grpSpMk id="32" creationId="{0ACF843D-DE91-4AC0-8FF7-B7B4978AA90F}"/>
          </ac:grpSpMkLst>
        </pc:grpChg>
        <pc:grpChg chg="add">
          <ac:chgData name="Ravindran, Vinitha" userId="82ce3cca-7558-454b-843d-12c117c3060e" providerId="ADAL" clId="{B2A3330E-95B9-4AD1-B54B-8ED847DFDE0F}" dt="2020-03-11T17:03:10.120" v="376"/>
          <ac:grpSpMkLst>
            <pc:docMk/>
            <pc:sldMk cId="1162229833" sldId="705"/>
            <ac:grpSpMk id="36" creationId="{B70DE374-C284-4B6C-A8A7-F63233354BBF}"/>
          </ac:grpSpMkLst>
        </pc:grpChg>
        <pc:picChg chg="del">
          <ac:chgData name="Ravindran, Vinitha" userId="82ce3cca-7558-454b-843d-12c117c3060e" providerId="ADAL" clId="{B2A3330E-95B9-4AD1-B54B-8ED847DFDE0F}" dt="2020-03-11T17:03:01.698" v="375" actId="478"/>
          <ac:picMkLst>
            <pc:docMk/>
            <pc:sldMk cId="1162229833" sldId="705"/>
            <ac:picMk id="3" creationId="{78BEC732-D9F3-43EF-8FAE-796786D56794}"/>
          </ac:picMkLst>
        </pc:picChg>
        <pc:picChg chg="del">
          <ac:chgData name="Ravindran, Vinitha" userId="82ce3cca-7558-454b-843d-12c117c3060e" providerId="ADAL" clId="{B2A3330E-95B9-4AD1-B54B-8ED847DFDE0F}" dt="2020-03-11T17:03:01.698" v="375" actId="478"/>
          <ac:picMkLst>
            <pc:docMk/>
            <pc:sldMk cId="1162229833" sldId="705"/>
            <ac:picMk id="9" creationId="{2B058395-B2FB-47E3-BA14-8793B7FFA287}"/>
          </ac:picMkLst>
        </pc:picChg>
      </pc:sldChg>
      <pc:sldChg chg="addSp delSp modSp mod modAnim">
        <pc:chgData name="Ravindran, Vinitha" userId="82ce3cca-7558-454b-843d-12c117c3060e" providerId="ADAL" clId="{B2A3330E-95B9-4AD1-B54B-8ED847DFDE0F}" dt="2020-03-11T19:10:57.645" v="2029" actId="1036"/>
        <pc:sldMkLst>
          <pc:docMk/>
          <pc:sldMk cId="4132586566" sldId="707"/>
        </pc:sldMkLst>
        <pc:spChg chg="add mod">
          <ac:chgData name="Ravindran, Vinitha" userId="82ce3cca-7558-454b-843d-12c117c3060e" providerId="ADAL" clId="{B2A3330E-95B9-4AD1-B54B-8ED847DFDE0F}" dt="2020-03-11T18:39:49.315" v="920" actId="207"/>
          <ac:spMkLst>
            <pc:docMk/>
            <pc:sldMk cId="4132586566" sldId="707"/>
            <ac:spMk id="2" creationId="{0333FA9C-A593-415F-AAFB-70266568945D}"/>
          </ac:spMkLst>
        </pc:spChg>
        <pc:spChg chg="mod">
          <ac:chgData name="Ravindran, Vinitha" userId="82ce3cca-7558-454b-843d-12c117c3060e" providerId="ADAL" clId="{B2A3330E-95B9-4AD1-B54B-8ED847DFDE0F}" dt="2020-03-11T19:10:34.833" v="2018" actId="1037"/>
          <ac:spMkLst>
            <pc:docMk/>
            <pc:sldMk cId="4132586566" sldId="707"/>
            <ac:spMk id="5" creationId="{1B4D80ED-4756-4041-A9D8-593328DF3775}"/>
          </ac:spMkLst>
        </pc:spChg>
        <pc:spChg chg="add mod">
          <ac:chgData name="Ravindran, Vinitha" userId="82ce3cca-7558-454b-843d-12c117c3060e" providerId="ADAL" clId="{B2A3330E-95B9-4AD1-B54B-8ED847DFDE0F}" dt="2020-03-11T19:05:27.112" v="1584" actId="688"/>
          <ac:spMkLst>
            <pc:docMk/>
            <pc:sldMk cId="4132586566" sldId="707"/>
            <ac:spMk id="8" creationId="{10733FE1-D8EB-46B4-B3CE-1AFE4E0F4DCA}"/>
          </ac:spMkLst>
        </pc:spChg>
        <pc:spChg chg="add del mod">
          <ac:chgData name="Ravindran, Vinitha" userId="82ce3cca-7558-454b-843d-12c117c3060e" providerId="ADAL" clId="{B2A3330E-95B9-4AD1-B54B-8ED847DFDE0F}" dt="2020-03-11T18:29:28.303" v="490" actId="478"/>
          <ac:spMkLst>
            <pc:docMk/>
            <pc:sldMk cId="4132586566" sldId="707"/>
            <ac:spMk id="9" creationId="{1EC514DB-59C7-4C6E-8EF5-D3395A79ACBB}"/>
          </ac:spMkLst>
        </pc:spChg>
        <pc:spChg chg="del mod topLvl">
          <ac:chgData name="Ravindran, Vinitha" userId="82ce3cca-7558-454b-843d-12c117c3060e" providerId="ADAL" clId="{B2A3330E-95B9-4AD1-B54B-8ED847DFDE0F}" dt="2020-03-11T18:29:34.048" v="492" actId="478"/>
          <ac:spMkLst>
            <pc:docMk/>
            <pc:sldMk cId="4132586566" sldId="707"/>
            <ac:spMk id="11" creationId="{D35E4986-0620-405C-A13A-95162C74155A}"/>
          </ac:spMkLst>
        </pc:spChg>
        <pc:spChg chg="add mod ord">
          <ac:chgData name="Ravindran, Vinitha" userId="82ce3cca-7558-454b-843d-12c117c3060e" providerId="ADAL" clId="{B2A3330E-95B9-4AD1-B54B-8ED847DFDE0F}" dt="2020-03-11T19:02:11.683" v="1225" actId="207"/>
          <ac:spMkLst>
            <pc:docMk/>
            <pc:sldMk cId="4132586566" sldId="707"/>
            <ac:spMk id="12" creationId="{D18626AF-D422-418E-9B23-DE0A75B23E95}"/>
          </ac:spMkLst>
        </pc:spChg>
        <pc:spChg chg="del mod topLvl">
          <ac:chgData name="Ravindran, Vinitha" userId="82ce3cca-7558-454b-843d-12c117c3060e" providerId="ADAL" clId="{B2A3330E-95B9-4AD1-B54B-8ED847DFDE0F}" dt="2020-03-11T18:29:32.752" v="491" actId="478"/>
          <ac:spMkLst>
            <pc:docMk/>
            <pc:sldMk cId="4132586566" sldId="707"/>
            <ac:spMk id="12" creationId="{E5DDC7F6-8A4B-4F8C-A568-A606E0558917}"/>
          </ac:spMkLst>
        </pc:spChg>
        <pc:spChg chg="mod">
          <ac:chgData name="Ravindran, Vinitha" userId="82ce3cca-7558-454b-843d-12c117c3060e" providerId="ADAL" clId="{B2A3330E-95B9-4AD1-B54B-8ED847DFDE0F}" dt="2020-03-11T18:32:42.436" v="613" actId="207"/>
          <ac:spMkLst>
            <pc:docMk/>
            <pc:sldMk cId="4132586566" sldId="707"/>
            <ac:spMk id="14" creationId="{B15EA24F-2BFB-4B57-90B8-A5127DC66776}"/>
          </ac:spMkLst>
        </pc:spChg>
        <pc:spChg chg="mod">
          <ac:chgData name="Ravindran, Vinitha" userId="82ce3cca-7558-454b-843d-12c117c3060e" providerId="ADAL" clId="{B2A3330E-95B9-4AD1-B54B-8ED847DFDE0F}" dt="2020-03-11T18:31:57.669" v="606" actId="207"/>
          <ac:spMkLst>
            <pc:docMk/>
            <pc:sldMk cId="4132586566" sldId="707"/>
            <ac:spMk id="15" creationId="{11B4164A-246A-4348-BCAC-BF75CF956572}"/>
          </ac:spMkLst>
        </pc:spChg>
        <pc:spChg chg="add del mod">
          <ac:chgData name="Ravindran, Vinitha" userId="82ce3cca-7558-454b-843d-12c117c3060e" providerId="ADAL" clId="{B2A3330E-95B9-4AD1-B54B-8ED847DFDE0F}" dt="2020-03-11T19:03:26.240" v="1327"/>
          <ac:spMkLst>
            <pc:docMk/>
            <pc:sldMk cId="4132586566" sldId="707"/>
            <ac:spMk id="16" creationId="{8CAD1F5B-74D0-4CCF-81A7-1C58658228C6}"/>
          </ac:spMkLst>
        </pc:spChg>
        <pc:spChg chg="add del mod">
          <ac:chgData name="Ravindran, Vinitha" userId="82ce3cca-7558-454b-843d-12c117c3060e" providerId="ADAL" clId="{B2A3330E-95B9-4AD1-B54B-8ED847DFDE0F}" dt="2020-03-11T18:32:20.073" v="610" actId="478"/>
          <ac:spMkLst>
            <pc:docMk/>
            <pc:sldMk cId="4132586566" sldId="707"/>
            <ac:spMk id="16" creationId="{D1F2B10D-7EB2-412B-82C3-4E17E3E9E9BA}"/>
          </ac:spMkLst>
        </pc:spChg>
        <pc:spChg chg="add mod topLvl">
          <ac:chgData name="Ravindran, Vinitha" userId="82ce3cca-7558-454b-843d-12c117c3060e" providerId="ADAL" clId="{B2A3330E-95B9-4AD1-B54B-8ED847DFDE0F}" dt="2020-03-11T19:10:57.645" v="2029" actId="1036"/>
          <ac:spMkLst>
            <pc:docMk/>
            <pc:sldMk cId="4132586566" sldId="707"/>
            <ac:spMk id="17" creationId="{A4405A10-224D-4BD5-B0B2-4BF6258924BC}"/>
          </ac:spMkLst>
        </pc:spChg>
        <pc:spChg chg="add del mod ord topLvl">
          <ac:chgData name="Ravindran, Vinitha" userId="82ce3cca-7558-454b-843d-12c117c3060e" providerId="ADAL" clId="{B2A3330E-95B9-4AD1-B54B-8ED847DFDE0F}" dt="2020-03-11T18:56:17.691" v="1092" actId="478"/>
          <ac:spMkLst>
            <pc:docMk/>
            <pc:sldMk cId="4132586566" sldId="707"/>
            <ac:spMk id="18" creationId="{196C4BD8-A873-4491-8EEA-5EA5517427FF}"/>
          </ac:spMkLst>
        </pc:spChg>
        <pc:spChg chg="add mod">
          <ac:chgData name="Ravindran, Vinitha" userId="82ce3cca-7558-454b-843d-12c117c3060e" providerId="ADAL" clId="{B2A3330E-95B9-4AD1-B54B-8ED847DFDE0F}" dt="2020-03-11T19:10:57.645" v="2029" actId="1036"/>
          <ac:spMkLst>
            <pc:docMk/>
            <pc:sldMk cId="4132586566" sldId="707"/>
            <ac:spMk id="18" creationId="{CEB26634-995F-4EDB-8718-DC37F95A1E6D}"/>
          </ac:spMkLst>
        </pc:spChg>
        <pc:spChg chg="add del mod">
          <ac:chgData name="Ravindran, Vinitha" userId="82ce3cca-7558-454b-843d-12c117c3060e" providerId="ADAL" clId="{B2A3330E-95B9-4AD1-B54B-8ED847DFDE0F}" dt="2020-03-11T19:03:26.240" v="1327"/>
          <ac:spMkLst>
            <pc:docMk/>
            <pc:sldMk cId="4132586566" sldId="707"/>
            <ac:spMk id="20" creationId="{8EB297D4-4364-4E5B-9481-46C6C646EBEA}"/>
          </ac:spMkLst>
        </pc:spChg>
        <pc:spChg chg="add mod ord">
          <ac:chgData name="Ravindran, Vinitha" userId="82ce3cca-7558-454b-843d-12c117c3060e" providerId="ADAL" clId="{B2A3330E-95B9-4AD1-B54B-8ED847DFDE0F}" dt="2020-03-11T19:03:09.285" v="1305" actId="207"/>
          <ac:spMkLst>
            <pc:docMk/>
            <pc:sldMk cId="4132586566" sldId="707"/>
            <ac:spMk id="21" creationId="{CE0968BB-F9E4-414C-B8F5-E4B935CB667C}"/>
          </ac:spMkLst>
        </pc:spChg>
        <pc:spChg chg="add mod">
          <ac:chgData name="Ravindran, Vinitha" userId="82ce3cca-7558-454b-843d-12c117c3060e" providerId="ADAL" clId="{B2A3330E-95B9-4AD1-B54B-8ED847DFDE0F}" dt="2020-03-11T19:02:56.268" v="1263" actId="207"/>
          <ac:spMkLst>
            <pc:docMk/>
            <pc:sldMk cId="4132586566" sldId="707"/>
            <ac:spMk id="22" creationId="{4D4EB2E6-3F43-42B1-8409-80E2955097C8}"/>
          </ac:spMkLst>
        </pc:spChg>
        <pc:spChg chg="add mod">
          <ac:chgData name="Ravindran, Vinitha" userId="82ce3cca-7558-454b-843d-12c117c3060e" providerId="ADAL" clId="{B2A3330E-95B9-4AD1-B54B-8ED847DFDE0F}" dt="2020-03-11T19:10:57.645" v="2029" actId="1036"/>
          <ac:spMkLst>
            <pc:docMk/>
            <pc:sldMk cId="4132586566" sldId="707"/>
            <ac:spMk id="25" creationId="{02FE2E87-1AC7-4E80-9E54-6E469DD2DF3C}"/>
          </ac:spMkLst>
        </pc:spChg>
        <pc:spChg chg="add mod">
          <ac:chgData name="Ravindran, Vinitha" userId="82ce3cca-7558-454b-843d-12c117c3060e" providerId="ADAL" clId="{B2A3330E-95B9-4AD1-B54B-8ED847DFDE0F}" dt="2020-03-11T19:02:29.096" v="1234" actId="207"/>
          <ac:spMkLst>
            <pc:docMk/>
            <pc:sldMk cId="4132586566" sldId="707"/>
            <ac:spMk id="26" creationId="{AE61B1AE-C15A-4AF4-9137-CE2EFE4A7149}"/>
          </ac:spMkLst>
        </pc:spChg>
        <pc:spChg chg="add mod">
          <ac:chgData name="Ravindran, Vinitha" userId="82ce3cca-7558-454b-843d-12c117c3060e" providerId="ADAL" clId="{B2A3330E-95B9-4AD1-B54B-8ED847DFDE0F}" dt="2020-03-11T19:10:57.645" v="2029" actId="1036"/>
          <ac:spMkLst>
            <pc:docMk/>
            <pc:sldMk cId="4132586566" sldId="707"/>
            <ac:spMk id="37" creationId="{B8BD667D-B506-4A1E-B278-63A66F2AFA2F}"/>
          </ac:spMkLst>
        </pc:spChg>
        <pc:spChg chg="add mod">
          <ac:chgData name="Ravindran, Vinitha" userId="82ce3cca-7558-454b-843d-12c117c3060e" providerId="ADAL" clId="{B2A3330E-95B9-4AD1-B54B-8ED847DFDE0F}" dt="2020-03-11T19:10:57.645" v="2029" actId="1036"/>
          <ac:spMkLst>
            <pc:docMk/>
            <pc:sldMk cId="4132586566" sldId="707"/>
            <ac:spMk id="38" creationId="{C9442C75-47DB-46CC-A2E5-D0C9CD72FEF9}"/>
          </ac:spMkLst>
        </pc:spChg>
        <pc:grpChg chg="add mod">
          <ac:chgData name="Ravindran, Vinitha" userId="82ce3cca-7558-454b-843d-12c117c3060e" providerId="ADAL" clId="{B2A3330E-95B9-4AD1-B54B-8ED847DFDE0F}" dt="2020-03-11T19:06:28.397" v="1605" actId="1035"/>
          <ac:grpSpMkLst>
            <pc:docMk/>
            <pc:sldMk cId="4132586566" sldId="707"/>
            <ac:grpSpMk id="3" creationId="{D600061A-843C-4C21-9323-38EE6FABFBAF}"/>
          </ac:grpSpMkLst>
        </pc:grpChg>
        <pc:grpChg chg="add del mod">
          <ac:chgData name="Ravindran, Vinitha" userId="82ce3cca-7558-454b-843d-12c117c3060e" providerId="ADAL" clId="{B2A3330E-95B9-4AD1-B54B-8ED847DFDE0F}" dt="2020-03-11T18:29:32.752" v="491" actId="478"/>
          <ac:grpSpMkLst>
            <pc:docMk/>
            <pc:sldMk cId="4132586566" sldId="707"/>
            <ac:grpSpMk id="10" creationId="{659AC80E-FFD6-40DC-9552-9584DFECA071}"/>
          </ac:grpSpMkLst>
        </pc:grpChg>
        <pc:grpChg chg="add mod">
          <ac:chgData name="Ravindran, Vinitha" userId="82ce3cca-7558-454b-843d-12c117c3060e" providerId="ADAL" clId="{B2A3330E-95B9-4AD1-B54B-8ED847DFDE0F}" dt="2020-03-11T19:08:30.530" v="1951" actId="14100"/>
          <ac:grpSpMkLst>
            <pc:docMk/>
            <pc:sldMk cId="4132586566" sldId="707"/>
            <ac:grpSpMk id="13" creationId="{623160A7-03A2-4FB7-89A7-8536FFBFB919}"/>
          </ac:grpSpMkLst>
        </pc:grpChg>
        <pc:grpChg chg="add del mod">
          <ac:chgData name="Ravindran, Vinitha" userId="82ce3cca-7558-454b-843d-12c117c3060e" providerId="ADAL" clId="{B2A3330E-95B9-4AD1-B54B-8ED847DFDE0F}" dt="2020-03-11T18:56:17.691" v="1092" actId="478"/>
          <ac:grpSpMkLst>
            <pc:docMk/>
            <pc:sldMk cId="4132586566" sldId="707"/>
            <ac:grpSpMk id="19" creationId="{18E1AC5A-3C43-4EBD-B1F1-DB0D5C70C9B1}"/>
          </ac:grpSpMkLst>
        </pc:grpChg>
        <pc:grpChg chg="add del mod">
          <ac:chgData name="Ravindran, Vinitha" userId="82ce3cca-7558-454b-843d-12c117c3060e" providerId="ADAL" clId="{B2A3330E-95B9-4AD1-B54B-8ED847DFDE0F}" dt="2020-03-11T19:03:26.240" v="1327"/>
          <ac:grpSpMkLst>
            <pc:docMk/>
            <pc:sldMk cId="4132586566" sldId="707"/>
            <ac:grpSpMk id="27" creationId="{D9DCA583-4349-4FE3-BF57-606372486AA0}"/>
          </ac:grpSpMkLst>
        </pc:grpChg>
        <pc:grpChg chg="add del mod">
          <ac:chgData name="Ravindran, Vinitha" userId="82ce3cca-7558-454b-843d-12c117c3060e" providerId="ADAL" clId="{B2A3330E-95B9-4AD1-B54B-8ED847DFDE0F}" dt="2020-03-11T19:03:26.240" v="1327"/>
          <ac:grpSpMkLst>
            <pc:docMk/>
            <pc:sldMk cId="4132586566" sldId="707"/>
            <ac:grpSpMk id="28" creationId="{3B88EEC1-9012-443B-8739-36B681CB293B}"/>
          </ac:grpSpMkLst>
        </pc:grpChg>
        <pc:grpChg chg="add mod">
          <ac:chgData name="Ravindran, Vinitha" userId="82ce3cca-7558-454b-843d-12c117c3060e" providerId="ADAL" clId="{B2A3330E-95B9-4AD1-B54B-8ED847DFDE0F}" dt="2020-03-11T19:10:57.645" v="2029" actId="1036"/>
          <ac:grpSpMkLst>
            <pc:docMk/>
            <pc:sldMk cId="4132586566" sldId="707"/>
            <ac:grpSpMk id="29" creationId="{CC42B5B1-9324-4775-A159-F92CD27A606E}"/>
          </ac:grpSpMkLst>
        </pc:grpChg>
        <pc:grpChg chg="add mod">
          <ac:chgData name="Ravindran, Vinitha" userId="82ce3cca-7558-454b-843d-12c117c3060e" providerId="ADAL" clId="{B2A3330E-95B9-4AD1-B54B-8ED847DFDE0F}" dt="2020-03-11T19:10:57.645" v="2029" actId="1036"/>
          <ac:grpSpMkLst>
            <pc:docMk/>
            <pc:sldMk cId="4132586566" sldId="707"/>
            <ac:grpSpMk id="30" creationId="{D0C3DFD6-904C-4CC1-A21B-E124D475CEC5}"/>
          </ac:grpSpMkLst>
        </pc:grpChg>
        <pc:grpChg chg="add mod">
          <ac:chgData name="Ravindran, Vinitha" userId="82ce3cca-7558-454b-843d-12c117c3060e" providerId="ADAL" clId="{B2A3330E-95B9-4AD1-B54B-8ED847DFDE0F}" dt="2020-03-11T19:10:57.645" v="2029" actId="1036"/>
          <ac:grpSpMkLst>
            <pc:docMk/>
            <pc:sldMk cId="4132586566" sldId="707"/>
            <ac:grpSpMk id="31" creationId="{D3C08C51-A86B-4984-B34D-D602F9033C88}"/>
          </ac:grpSpMkLst>
        </pc:grpChg>
        <pc:grpChg chg="add mod">
          <ac:chgData name="Ravindran, Vinitha" userId="82ce3cca-7558-454b-843d-12c117c3060e" providerId="ADAL" clId="{B2A3330E-95B9-4AD1-B54B-8ED847DFDE0F}" dt="2020-03-11T19:10:57.645" v="2029" actId="1036"/>
          <ac:grpSpMkLst>
            <pc:docMk/>
            <pc:sldMk cId="4132586566" sldId="707"/>
            <ac:grpSpMk id="34" creationId="{D09BA906-B2A5-4837-AAA5-309E5B61F517}"/>
          </ac:grpSpMkLst>
        </pc:grpChg>
        <pc:picChg chg="add del mod">
          <ac:chgData name="Ravindran, Vinitha" userId="82ce3cca-7558-454b-843d-12c117c3060e" providerId="ADAL" clId="{B2A3330E-95B9-4AD1-B54B-8ED847DFDE0F}" dt="2020-03-11T18:32:44.595" v="614" actId="478"/>
          <ac:picMkLst>
            <pc:docMk/>
            <pc:sldMk cId="4132586566" sldId="707"/>
            <ac:picMk id="4" creationId="{095BF6C6-27DF-4EE0-899B-AD7E82CCA02B}"/>
          </ac:picMkLst>
        </pc:picChg>
        <pc:picChg chg="add mod ord">
          <ac:chgData name="Ravindran, Vinitha" userId="82ce3cca-7558-454b-843d-12c117c3060e" providerId="ADAL" clId="{B2A3330E-95B9-4AD1-B54B-8ED847DFDE0F}" dt="2020-03-11T19:03:18.598" v="1326" actId="1036"/>
          <ac:picMkLst>
            <pc:docMk/>
            <pc:sldMk cId="4132586566" sldId="707"/>
            <ac:picMk id="4" creationId="{E9F9B177-7259-449F-98A7-962BC40A96E2}"/>
          </ac:picMkLst>
        </pc:picChg>
        <pc:picChg chg="mod">
          <ac:chgData name="Ravindran, Vinitha" userId="82ce3cca-7558-454b-843d-12c117c3060e" providerId="ADAL" clId="{B2A3330E-95B9-4AD1-B54B-8ED847DFDE0F}" dt="2020-03-11T19:10:34.833" v="2018" actId="1037"/>
          <ac:picMkLst>
            <pc:docMk/>
            <pc:sldMk cId="4132586566" sldId="707"/>
            <ac:picMk id="6" creationId="{1B094808-C341-45B7-99B8-53363972F69D}"/>
          </ac:picMkLst>
        </pc:picChg>
        <pc:picChg chg="add mod">
          <ac:chgData name="Ravindran, Vinitha" userId="82ce3cca-7558-454b-843d-12c117c3060e" providerId="ADAL" clId="{B2A3330E-95B9-4AD1-B54B-8ED847DFDE0F}" dt="2020-03-11T19:03:11.894" v="1319" actId="1038"/>
          <ac:picMkLst>
            <pc:docMk/>
            <pc:sldMk cId="4132586566" sldId="707"/>
            <ac:picMk id="9" creationId="{CA725765-4735-4E95-956B-27BCF8C82684}"/>
          </ac:picMkLst>
        </pc:picChg>
        <pc:picChg chg="add mod ord">
          <ac:chgData name="Ravindran, Vinitha" userId="82ce3cca-7558-454b-843d-12c117c3060e" providerId="ADAL" clId="{B2A3330E-95B9-4AD1-B54B-8ED847DFDE0F}" dt="2020-03-11T19:02:31.950" v="1241" actId="1038"/>
          <ac:picMkLst>
            <pc:docMk/>
            <pc:sldMk cId="4132586566" sldId="707"/>
            <ac:picMk id="10" creationId="{A8533B12-475C-4356-8FD4-75DDE4C768D4}"/>
          </ac:picMkLst>
        </pc:picChg>
        <pc:picChg chg="add mod ord">
          <ac:chgData name="Ravindran, Vinitha" userId="82ce3cca-7558-454b-843d-12c117c3060e" providerId="ADAL" clId="{B2A3330E-95B9-4AD1-B54B-8ED847DFDE0F}" dt="2020-03-11T18:58:30.865" v="1131" actId="164"/>
          <ac:picMkLst>
            <pc:docMk/>
            <pc:sldMk cId="4132586566" sldId="707"/>
            <ac:picMk id="11" creationId="{B54848AF-FD93-4D2D-9D8F-AB34D5239996}"/>
          </ac:picMkLst>
        </pc:picChg>
        <pc:picChg chg="add del mod">
          <ac:chgData name="Ravindran, Vinitha" userId="82ce3cca-7558-454b-843d-12c117c3060e" providerId="ADAL" clId="{B2A3330E-95B9-4AD1-B54B-8ED847DFDE0F}" dt="2020-03-11T18:39:19.408" v="919" actId="478"/>
          <ac:picMkLst>
            <pc:docMk/>
            <pc:sldMk cId="4132586566" sldId="707"/>
            <ac:picMk id="20" creationId="{0A227228-0D4B-4B7E-84A9-DDA6A2FB4F0B}"/>
          </ac:picMkLst>
        </pc:picChg>
        <pc:picChg chg="add del mod">
          <ac:chgData name="Ravindran, Vinitha" userId="82ce3cca-7558-454b-843d-12c117c3060e" providerId="ADAL" clId="{B2A3330E-95B9-4AD1-B54B-8ED847DFDE0F}" dt="2020-03-11T18:55:12.755" v="1066" actId="478"/>
          <ac:picMkLst>
            <pc:docMk/>
            <pc:sldMk cId="4132586566" sldId="707"/>
            <ac:picMk id="23" creationId="{064F9334-9DF9-4051-A732-BF10B3056B0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DABB3-BD6F-461E-BFB3-E3A93A9559BF}"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1B4B-C76E-41DA-B7A2-26010E07C004}" type="slidenum">
              <a:rPr lang="en-US" smtClean="0"/>
              <a:t>‹#›</a:t>
            </a:fld>
            <a:endParaRPr lang="en-US"/>
          </a:p>
        </p:txBody>
      </p:sp>
    </p:spTree>
    <p:extLst>
      <p:ext uri="{BB962C8B-B14F-4D97-AF65-F5344CB8AC3E}">
        <p14:creationId xmlns:p14="http://schemas.microsoft.com/office/powerpoint/2010/main" val="4035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408846-CEE6-4BA1-9B39-446D3027631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E886-E6FE-4087-B1D1-35A1476BB77A}" type="slidenum">
              <a:rPr lang="en-US" smtClean="0"/>
              <a:t>‹#›</a:t>
            </a:fld>
            <a:endParaRPr lang="en-US"/>
          </a:p>
        </p:txBody>
      </p:sp>
      <p:sp>
        <p:nvSpPr>
          <p:cNvPr id="7" name="Rectangle 6">
            <a:extLst>
              <a:ext uri="{FF2B5EF4-FFF2-40B4-BE49-F238E27FC236}">
                <a16:creationId xmlns:a16="http://schemas.microsoft.com/office/drawing/2014/main" id="{A40A05AC-163A-4707-8EF8-0C4D927C4978}"/>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9E0B3438-E7EE-4C27-8301-EBACF9CF51A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9" name="Graphic 8" descr="Snake">
            <a:extLst>
              <a:ext uri="{FF2B5EF4-FFF2-40B4-BE49-F238E27FC236}">
                <a16:creationId xmlns:a16="http://schemas.microsoft.com/office/drawing/2014/main" id="{697822BC-689E-4698-A5C4-C54BF22ACA85}"/>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215373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08846-CEE6-4BA1-9B39-446D3027631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E886-E6FE-4087-B1D1-35A1476BB77A}" type="slidenum">
              <a:rPr lang="en-US" smtClean="0"/>
              <a:t>‹#›</a:t>
            </a:fld>
            <a:endParaRPr lang="en-US"/>
          </a:p>
        </p:txBody>
      </p:sp>
      <p:sp>
        <p:nvSpPr>
          <p:cNvPr id="7" name="Rectangle 6">
            <a:extLst>
              <a:ext uri="{FF2B5EF4-FFF2-40B4-BE49-F238E27FC236}">
                <a16:creationId xmlns:a16="http://schemas.microsoft.com/office/drawing/2014/main" id="{507C0374-EDF8-4E8D-A336-BF31440B51AA}"/>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CFDDDE50-AA36-40DD-9C9F-CABEB124AEE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9" name="Graphic 8" descr="Snake">
            <a:extLst>
              <a:ext uri="{FF2B5EF4-FFF2-40B4-BE49-F238E27FC236}">
                <a16:creationId xmlns:a16="http://schemas.microsoft.com/office/drawing/2014/main" id="{A012E791-88DC-47DF-B53F-A7D4FBAAB665}"/>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242146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08846-CEE6-4BA1-9B39-446D3027631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E886-E6FE-4087-B1D1-35A1476BB77A}" type="slidenum">
              <a:rPr lang="en-US" smtClean="0"/>
              <a:t>‹#›</a:t>
            </a:fld>
            <a:endParaRPr lang="en-US"/>
          </a:p>
        </p:txBody>
      </p:sp>
    </p:spTree>
    <p:extLst>
      <p:ext uri="{BB962C8B-B14F-4D97-AF65-F5344CB8AC3E}">
        <p14:creationId xmlns:p14="http://schemas.microsoft.com/office/powerpoint/2010/main" val="243161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7DC52B96-DADB-480C-A05B-358580E7B1E8}"/>
              </a:ext>
            </a:extLst>
          </p:cNvPr>
          <p:cNvSpPr/>
          <p:nvPr userDrawn="1"/>
        </p:nvSpPr>
        <p:spPr>
          <a:xfrm flipH="1">
            <a:off x="4928838" y="0"/>
            <a:ext cx="7263161" cy="685799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a:extLst>
              <a:ext uri="{FF2B5EF4-FFF2-40B4-BE49-F238E27FC236}">
                <a16:creationId xmlns:a16="http://schemas.microsoft.com/office/drawing/2014/main" id="{12812A3D-7AB9-492C-9C35-008A1345A4C2}"/>
              </a:ext>
            </a:extLst>
          </p:cNvPr>
          <p:cNvSpPr/>
          <p:nvPr userDrawn="1"/>
        </p:nvSpPr>
        <p:spPr>
          <a:xfrm>
            <a:off x="3895595" y="0"/>
            <a:ext cx="7891243" cy="6857999"/>
          </a:xfrm>
          <a:prstGeom prst="trapezoid">
            <a:avLst>
              <a:gd name="adj" fmla="val 643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5468951-FC77-4A17-9C46-D73ED2C1462F}"/>
              </a:ext>
            </a:extLst>
          </p:cNvPr>
          <p:cNvSpPr/>
          <p:nvPr userDrawn="1"/>
        </p:nvSpPr>
        <p:spPr>
          <a:xfrm flipV="1">
            <a:off x="7803715" y="-2"/>
            <a:ext cx="4388283" cy="2865864"/>
          </a:xfrm>
          <a:prstGeom prst="triangle">
            <a:avLst>
              <a:gd name="adj" fmla="val 3795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Image result for purdue krannert">
            <a:extLst>
              <a:ext uri="{FF2B5EF4-FFF2-40B4-BE49-F238E27FC236}">
                <a16:creationId xmlns:a16="http://schemas.microsoft.com/office/drawing/2014/main" id="{AAE9BC32-6B55-4E85-840D-AD730721A017}"/>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69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08846-CEE6-4BA1-9B39-446D3027631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E886-E6FE-4087-B1D1-35A1476BB77A}" type="slidenum">
              <a:rPr lang="en-US" smtClean="0"/>
              <a:t>‹#›</a:t>
            </a:fld>
            <a:endParaRPr lang="en-US"/>
          </a:p>
        </p:txBody>
      </p:sp>
      <p:sp>
        <p:nvSpPr>
          <p:cNvPr id="7" name="Rectangle 6">
            <a:extLst>
              <a:ext uri="{FF2B5EF4-FFF2-40B4-BE49-F238E27FC236}">
                <a16:creationId xmlns:a16="http://schemas.microsoft.com/office/drawing/2014/main" id="{848351F1-8992-4C22-A45D-0CF04CC7377B}"/>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0A3AD21C-200F-452A-A218-C99C60F38FD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9" name="Graphic 8" descr="Snake">
            <a:extLst>
              <a:ext uri="{FF2B5EF4-FFF2-40B4-BE49-F238E27FC236}">
                <a16:creationId xmlns:a16="http://schemas.microsoft.com/office/drawing/2014/main" id="{AF590109-D453-478B-BF26-BBC373C82444}"/>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27987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08846-CEE6-4BA1-9B39-446D3027631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E886-E6FE-4087-B1D1-35A1476BB77A}" type="slidenum">
              <a:rPr lang="en-US" smtClean="0"/>
              <a:t>‹#›</a:t>
            </a:fld>
            <a:endParaRPr lang="en-US"/>
          </a:p>
        </p:txBody>
      </p:sp>
      <p:sp>
        <p:nvSpPr>
          <p:cNvPr id="7" name="Rectangle 6">
            <a:extLst>
              <a:ext uri="{FF2B5EF4-FFF2-40B4-BE49-F238E27FC236}">
                <a16:creationId xmlns:a16="http://schemas.microsoft.com/office/drawing/2014/main" id="{B12C980A-0EDB-4D4F-956E-2E045295986F}"/>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8A13295B-75A6-40B6-BF7C-C22D8D081F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9" name="Graphic 8" descr="Snake">
            <a:extLst>
              <a:ext uri="{FF2B5EF4-FFF2-40B4-BE49-F238E27FC236}">
                <a16:creationId xmlns:a16="http://schemas.microsoft.com/office/drawing/2014/main" id="{236D13D8-7D8F-42DF-BD3D-881967BC2265}"/>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303344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408846-CEE6-4BA1-9B39-446D3027631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E886-E6FE-4087-B1D1-35A1476BB77A}" type="slidenum">
              <a:rPr lang="en-US" smtClean="0"/>
              <a:t>‹#›</a:t>
            </a:fld>
            <a:endParaRPr lang="en-US"/>
          </a:p>
        </p:txBody>
      </p:sp>
      <p:sp>
        <p:nvSpPr>
          <p:cNvPr id="8" name="Rectangle 7">
            <a:extLst>
              <a:ext uri="{FF2B5EF4-FFF2-40B4-BE49-F238E27FC236}">
                <a16:creationId xmlns:a16="http://schemas.microsoft.com/office/drawing/2014/main" id="{A3B26D35-CBB3-4185-A443-8B9568F732C9}"/>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71D73D7B-A3DC-49DA-B309-C0E0DD5E73D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10" name="Graphic 9" descr="Snake">
            <a:extLst>
              <a:ext uri="{FF2B5EF4-FFF2-40B4-BE49-F238E27FC236}">
                <a16:creationId xmlns:a16="http://schemas.microsoft.com/office/drawing/2014/main" id="{996FC3F8-7375-4AFD-BCF5-8191F7AB882D}"/>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313070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408846-CEE6-4BA1-9B39-446D3027631D}"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E886-E6FE-4087-B1D1-35A1476BB77A}" type="slidenum">
              <a:rPr lang="en-US" smtClean="0"/>
              <a:t>‹#›</a:t>
            </a:fld>
            <a:endParaRPr lang="en-US"/>
          </a:p>
        </p:txBody>
      </p:sp>
      <p:sp>
        <p:nvSpPr>
          <p:cNvPr id="10" name="Rectangle 9">
            <a:extLst>
              <a:ext uri="{FF2B5EF4-FFF2-40B4-BE49-F238E27FC236}">
                <a16:creationId xmlns:a16="http://schemas.microsoft.com/office/drawing/2014/main" id="{937758BF-462D-4CE1-A762-7B3346C3605E}"/>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11" name="Graphic 10" descr="Toothpaste">
            <a:extLst>
              <a:ext uri="{FF2B5EF4-FFF2-40B4-BE49-F238E27FC236}">
                <a16:creationId xmlns:a16="http://schemas.microsoft.com/office/drawing/2014/main" id="{D0BFB0D5-583C-4141-A27C-8B521C88F9D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12" name="Graphic 11" descr="Snake">
            <a:extLst>
              <a:ext uri="{FF2B5EF4-FFF2-40B4-BE49-F238E27FC236}">
                <a16:creationId xmlns:a16="http://schemas.microsoft.com/office/drawing/2014/main" id="{2E895527-22DA-4170-B3FF-FF343F99C806}"/>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336905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408846-CEE6-4BA1-9B39-446D3027631D}"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E886-E6FE-4087-B1D1-35A1476BB77A}" type="slidenum">
              <a:rPr lang="en-US" smtClean="0"/>
              <a:t>‹#›</a:t>
            </a:fld>
            <a:endParaRPr lang="en-US"/>
          </a:p>
        </p:txBody>
      </p:sp>
      <p:sp>
        <p:nvSpPr>
          <p:cNvPr id="6" name="Rectangle 5">
            <a:extLst>
              <a:ext uri="{FF2B5EF4-FFF2-40B4-BE49-F238E27FC236}">
                <a16:creationId xmlns:a16="http://schemas.microsoft.com/office/drawing/2014/main" id="{7F895710-AB8D-4526-B833-BFAB4B9A1F1D}"/>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7" name="Graphic 6" descr="Toothpaste">
            <a:extLst>
              <a:ext uri="{FF2B5EF4-FFF2-40B4-BE49-F238E27FC236}">
                <a16:creationId xmlns:a16="http://schemas.microsoft.com/office/drawing/2014/main" id="{1309BA6C-7AB6-4CB2-BEC3-1BBF9236A2D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8" name="Graphic 7" descr="Snake">
            <a:extLst>
              <a:ext uri="{FF2B5EF4-FFF2-40B4-BE49-F238E27FC236}">
                <a16:creationId xmlns:a16="http://schemas.microsoft.com/office/drawing/2014/main" id="{5C435FA5-B371-4A63-B872-88266C4C85E9}"/>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19424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08846-CEE6-4BA1-9B39-446D3027631D}"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E886-E6FE-4087-B1D1-35A1476BB77A}" type="slidenum">
              <a:rPr lang="en-US" smtClean="0"/>
              <a:t>‹#›</a:t>
            </a:fld>
            <a:endParaRPr lang="en-US"/>
          </a:p>
        </p:txBody>
      </p:sp>
      <p:sp>
        <p:nvSpPr>
          <p:cNvPr id="5" name="Rectangle 4">
            <a:extLst>
              <a:ext uri="{FF2B5EF4-FFF2-40B4-BE49-F238E27FC236}">
                <a16:creationId xmlns:a16="http://schemas.microsoft.com/office/drawing/2014/main" id="{9700DE57-83E3-47D9-85AA-0F814C93C226}"/>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6" name="Graphic 5" descr="Toothpaste">
            <a:extLst>
              <a:ext uri="{FF2B5EF4-FFF2-40B4-BE49-F238E27FC236}">
                <a16:creationId xmlns:a16="http://schemas.microsoft.com/office/drawing/2014/main" id="{F6631252-A369-45AD-9C6A-189C95AE58D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7" name="Graphic 6" descr="Snake">
            <a:extLst>
              <a:ext uri="{FF2B5EF4-FFF2-40B4-BE49-F238E27FC236}">
                <a16:creationId xmlns:a16="http://schemas.microsoft.com/office/drawing/2014/main" id="{7F8ED80F-5DBA-4F3E-8488-E55696739503}"/>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329852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08846-CEE6-4BA1-9B39-446D3027631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E886-E6FE-4087-B1D1-35A1476BB77A}" type="slidenum">
              <a:rPr lang="en-US" smtClean="0"/>
              <a:t>‹#›</a:t>
            </a:fld>
            <a:endParaRPr lang="en-US"/>
          </a:p>
        </p:txBody>
      </p:sp>
      <p:sp>
        <p:nvSpPr>
          <p:cNvPr id="8" name="Rectangle 7">
            <a:extLst>
              <a:ext uri="{FF2B5EF4-FFF2-40B4-BE49-F238E27FC236}">
                <a16:creationId xmlns:a16="http://schemas.microsoft.com/office/drawing/2014/main" id="{FE8BF6A0-229F-4392-AAC1-73377B138BDA}"/>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C627ECA5-F13E-4285-9C1A-38553035459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10" name="Graphic 9" descr="Snake">
            <a:extLst>
              <a:ext uri="{FF2B5EF4-FFF2-40B4-BE49-F238E27FC236}">
                <a16:creationId xmlns:a16="http://schemas.microsoft.com/office/drawing/2014/main" id="{99D0F355-A2E2-4E7E-83BF-EE5B0A7C780D}"/>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21726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08846-CEE6-4BA1-9B39-446D3027631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E886-E6FE-4087-B1D1-35A1476BB77A}" type="slidenum">
              <a:rPr lang="en-US" smtClean="0"/>
              <a:t>‹#›</a:t>
            </a:fld>
            <a:endParaRPr lang="en-US"/>
          </a:p>
        </p:txBody>
      </p:sp>
      <p:sp>
        <p:nvSpPr>
          <p:cNvPr id="8" name="Rectangle 7">
            <a:extLst>
              <a:ext uri="{FF2B5EF4-FFF2-40B4-BE49-F238E27FC236}">
                <a16:creationId xmlns:a16="http://schemas.microsoft.com/office/drawing/2014/main" id="{3672E79B-F1D3-43EC-A078-9219976CBDCA}"/>
              </a:ext>
            </a:extLst>
          </p:cNvPr>
          <p:cNvSpPr/>
          <p:nvPr userDrawn="1"/>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E80E6AB3-F7B2-4B80-95D2-BD7760207CA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05349"/>
            <a:ext cx="598153" cy="598153"/>
          </a:xfrm>
          <a:prstGeom prst="rect">
            <a:avLst/>
          </a:prstGeom>
        </p:spPr>
      </p:pic>
      <p:pic>
        <p:nvPicPr>
          <p:cNvPr id="10" name="Graphic 9" descr="Snake">
            <a:extLst>
              <a:ext uri="{FF2B5EF4-FFF2-40B4-BE49-F238E27FC236}">
                <a16:creationId xmlns:a16="http://schemas.microsoft.com/office/drawing/2014/main" id="{14E28490-E532-421E-BD05-0C9405AC8FD4}"/>
              </a:ext>
            </a:extLst>
          </p:cNvPr>
          <p:cNvPicPr>
            <a:picLocks noChangeAspect="1"/>
          </p:cNvPicPr>
          <p:nvPr userDrawn="1"/>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597181"/>
            <a:ext cx="336423" cy="279713"/>
          </a:xfrm>
          <a:prstGeom prst="rect">
            <a:avLst/>
          </a:prstGeom>
        </p:spPr>
      </p:pic>
    </p:spTree>
    <p:extLst>
      <p:ext uri="{BB962C8B-B14F-4D97-AF65-F5344CB8AC3E}">
        <p14:creationId xmlns:p14="http://schemas.microsoft.com/office/powerpoint/2010/main" val="4974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46E12547-9487-4574-81D4-3D9A889FB252}"/>
              </a:ext>
            </a:extLst>
          </p:cNvPr>
          <p:cNvGraphicFramePr>
            <a:graphicFrameLocks noChangeAspect="1"/>
          </p:cNvGraphicFramePr>
          <p:nvPr userDrawn="1">
            <p:custDataLst>
              <p:tags r:id="rId15"/>
            </p:custDataLst>
            <p:extLst>
              <p:ext uri="{D42A27DB-BD31-4B8C-83A1-F6EECF244321}">
                <p14:modId xmlns:p14="http://schemas.microsoft.com/office/powerpoint/2010/main" val="3264151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7" imgW="416" imgH="416" progId="TCLayout.ActiveDocument.1">
                  <p:embed/>
                </p:oleObj>
              </mc:Choice>
              <mc:Fallback>
                <p:oleObj name="think-cell Slide" r:id="rId17" imgW="416" imgH="416" progId="TCLayout.ActiveDocument.1">
                  <p:embed/>
                  <p:pic>
                    <p:nvPicPr>
                      <p:cNvPr id="10" name="Object 9" hidden="1">
                        <a:extLst>
                          <a:ext uri="{FF2B5EF4-FFF2-40B4-BE49-F238E27FC236}">
                            <a16:creationId xmlns:a16="http://schemas.microsoft.com/office/drawing/2014/main" id="{46E12547-9487-4574-81D4-3D9A889FB252}"/>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8C56AC4-7C03-467C-8F70-5B24EBDE2792}"/>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a:latin typeface="Calibri Light" panose="020F0302020204030204" pitchFamily="34" charset="0"/>
              <a:ea typeface="+mj-ea"/>
              <a:cs typeface="+mj-cs"/>
              <a:sym typeface="Calibri Light" panose="020F030202020403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08846-CEE6-4BA1-9B39-446D3027631D}"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E886-E6FE-4087-B1D1-35A1476BB77A}" type="slidenum">
              <a:rPr lang="en-US" smtClean="0"/>
              <a:t>‹#›</a:t>
            </a:fld>
            <a:endParaRPr lang="en-US"/>
          </a:p>
        </p:txBody>
      </p:sp>
      <p:pic>
        <p:nvPicPr>
          <p:cNvPr id="7" name="Picture 3" descr="Image result for purdue krannert">
            <a:extLst>
              <a:ext uri="{FF2B5EF4-FFF2-40B4-BE49-F238E27FC236}">
                <a16:creationId xmlns:a16="http://schemas.microsoft.com/office/drawing/2014/main" id="{BD7BD67A-0A58-4350-8C60-5A04B1761A8C}"/>
              </a:ext>
            </a:extLst>
          </p:cNvPr>
          <p:cNvPicPr>
            <a:picLocks noChangeAspect="1" noChangeArrowheads="1"/>
          </p:cNvPicPr>
          <p:nvPr userDrawn="1"/>
        </p:nvPicPr>
        <p:blipFill>
          <a:blip r:embed="rId19"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lgate palmolive">
            <a:extLst>
              <a:ext uri="{FF2B5EF4-FFF2-40B4-BE49-F238E27FC236}">
                <a16:creationId xmlns:a16="http://schemas.microsoft.com/office/drawing/2014/main" id="{561C46F3-319D-4FF5-9395-0D8750FEA48B}"/>
              </a:ext>
            </a:extLst>
          </p:cNvPr>
          <p:cNvPicPr>
            <a:picLocks noChangeAspect="1" noChangeArrowheads="1"/>
          </p:cNvPicPr>
          <p:nvPr userDrawn="1"/>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79002" y="6161315"/>
            <a:ext cx="1283713" cy="74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65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7.svg"/><Relationship Id="rId2" Type="http://schemas.openxmlformats.org/officeDocument/2006/relationships/image" Target="../media/image330.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7.svg"/><Relationship Id="rId2" Type="http://schemas.openxmlformats.org/officeDocument/2006/relationships/image" Target="../media/image330.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7.svg"/><Relationship Id="rId2" Type="http://schemas.openxmlformats.org/officeDocument/2006/relationships/image" Target="../media/image330.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7.svg"/><Relationship Id="rId2" Type="http://schemas.openxmlformats.org/officeDocument/2006/relationships/image" Target="../media/image330.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7.svg"/><Relationship Id="rId2" Type="http://schemas.openxmlformats.org/officeDocument/2006/relationships/image" Target="../media/image330.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2.xml"/><Relationship Id="rId7" Type="http://schemas.openxmlformats.org/officeDocument/2006/relationships/image" Target="../media/image5.sv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4.emf"/><Relationship Id="rId10" Type="http://schemas.openxmlformats.org/officeDocument/2006/relationships/image" Target="../media/image38.PNG"/><Relationship Id="rId4" Type="http://schemas.openxmlformats.org/officeDocument/2006/relationships/oleObject" Target="../embeddings/oleObject2.bin"/><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2.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4.emf"/><Relationship Id="rId10" Type="http://schemas.openxmlformats.org/officeDocument/2006/relationships/image" Target="../media/image39.PNG"/><Relationship Id="rId4" Type="http://schemas.openxmlformats.org/officeDocument/2006/relationships/oleObject" Target="../embeddings/oleObject3.bin"/><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7.xml"/><Relationship Id="rId7" Type="http://schemas.openxmlformats.org/officeDocument/2006/relationships/image" Target="../media/image4.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34.emf"/><Relationship Id="rId11" Type="http://schemas.openxmlformats.org/officeDocument/2006/relationships/image" Target="../media/image40.png"/><Relationship Id="rId5" Type="http://schemas.openxmlformats.org/officeDocument/2006/relationships/oleObject" Target="../embeddings/oleObject4.bin"/><Relationship Id="rId10" Type="http://schemas.openxmlformats.org/officeDocument/2006/relationships/image" Target="../media/image7.svg"/><Relationship Id="rId4" Type="http://schemas.openxmlformats.org/officeDocument/2006/relationships/slideLayout" Target="../slideLayouts/slideLayout12.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1.png"/><Relationship Id="rId5" Type="http://schemas.openxmlformats.org/officeDocument/2006/relationships/image" Target="../media/image34.emf"/><Relationship Id="rId10" Type="http://schemas.openxmlformats.org/officeDocument/2006/relationships/image" Target="../media/image7.svg"/><Relationship Id="rId4" Type="http://schemas.openxmlformats.org/officeDocument/2006/relationships/oleObject" Target="../embeddings/oleObject5.bin"/><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34.emf"/><Relationship Id="rId11" Type="http://schemas.openxmlformats.org/officeDocument/2006/relationships/image" Target="../media/image42.png"/><Relationship Id="rId5" Type="http://schemas.openxmlformats.org/officeDocument/2006/relationships/oleObject" Target="../embeddings/oleObject6.bin"/><Relationship Id="rId10" Type="http://schemas.openxmlformats.org/officeDocument/2006/relationships/image" Target="../media/image7.svg"/><Relationship Id="rId4" Type="http://schemas.openxmlformats.org/officeDocument/2006/relationships/slideLayout" Target="../slideLayouts/slideLayout12.xml"/><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34.emf"/><Relationship Id="rId11" Type="http://schemas.openxmlformats.org/officeDocument/2006/relationships/image" Target="../media/image43.png"/><Relationship Id="rId5" Type="http://schemas.openxmlformats.org/officeDocument/2006/relationships/oleObject" Target="../embeddings/oleObject7.bin"/><Relationship Id="rId10" Type="http://schemas.openxmlformats.org/officeDocument/2006/relationships/image" Target="../media/image7.svg"/><Relationship Id="rId4" Type="http://schemas.openxmlformats.org/officeDocument/2006/relationships/slideLayout" Target="../slideLayouts/slideLayout12.xml"/><Relationship Id="rId9"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34.emf"/><Relationship Id="rId11" Type="http://schemas.openxmlformats.org/officeDocument/2006/relationships/image" Target="../media/image44.emf"/><Relationship Id="rId5" Type="http://schemas.openxmlformats.org/officeDocument/2006/relationships/oleObject" Target="../embeddings/oleObject8.bin"/><Relationship Id="rId10" Type="http://schemas.openxmlformats.org/officeDocument/2006/relationships/image" Target="../media/image7.svg"/><Relationship Id="rId4" Type="http://schemas.openxmlformats.org/officeDocument/2006/relationships/slideLayout" Target="../slideLayouts/slideLayout12.xml"/><Relationship Id="rId9"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34.emf"/><Relationship Id="rId5" Type="http://schemas.openxmlformats.org/officeDocument/2006/relationships/oleObject" Target="../embeddings/oleObject9.bin"/><Relationship Id="rId10" Type="http://schemas.openxmlformats.org/officeDocument/2006/relationships/image" Target="../media/image7.svg"/><Relationship Id="rId4" Type="http://schemas.openxmlformats.org/officeDocument/2006/relationships/slideLayout" Target="../slideLayouts/slideLayout12.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7.sv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sv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7.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3.pn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25.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sv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png"/><Relationship Id="rId7" Type="http://schemas.openxmlformats.org/officeDocument/2006/relationships/image" Target="../media/image5.sv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31546" y="-2"/>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adpis 5">
            <a:extLst>
              <a:ext uri="{FF2B5EF4-FFF2-40B4-BE49-F238E27FC236}">
                <a16:creationId xmlns:a16="http://schemas.microsoft.com/office/drawing/2014/main" id="{CB9D84EF-607D-4E1A-9EF4-1D9EA47BD6A6}"/>
              </a:ext>
            </a:extLst>
          </p:cNvPr>
          <p:cNvSpPr txBox="1">
            <a:spLocks/>
          </p:cNvSpPr>
          <p:nvPr/>
        </p:nvSpPr>
        <p:spPr bwMode="auto">
          <a:xfrm>
            <a:off x="259461" y="2672345"/>
            <a:ext cx="5946321" cy="1513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64" tIns="34281" rIns="68564" bIns="34281" numCol="1" anchor="ctr" anchorCtr="0" compatLnSpc="1">
            <a:prstTxWarp prst="textNoShape">
              <a:avLst/>
            </a:prstTxWarp>
          </a:bodyPr>
          <a:lstStyle>
            <a:lvl1pPr algn="ctr" defTabSz="455613" rtl="0" eaLnBrk="0" fontAlgn="base" hangingPunct="0">
              <a:spcBef>
                <a:spcPct val="0"/>
              </a:spcBef>
              <a:spcAft>
                <a:spcPct val="0"/>
              </a:spcAft>
              <a:defRPr lang="en-US" sz="2800" kern="1200">
                <a:solidFill>
                  <a:schemeClr val="accent2"/>
                </a:solidFill>
                <a:latin typeface="Roboto Light"/>
                <a:ea typeface="ＭＳ Ｐゴシック" charset="0"/>
                <a:cs typeface="Roboto Light"/>
              </a:defRPr>
            </a:lvl1pPr>
            <a:lvl2pPr algn="ctr" defTabSz="455613" rtl="0" eaLnBrk="0" fontAlgn="base" hangingPunct="0">
              <a:spcBef>
                <a:spcPct val="0"/>
              </a:spcBef>
              <a:spcAft>
                <a:spcPct val="0"/>
              </a:spcAft>
              <a:defRPr sz="2800">
                <a:solidFill>
                  <a:schemeClr val="accent2"/>
                </a:solidFill>
                <a:latin typeface="Roboto Light" charset="0"/>
                <a:ea typeface="ＭＳ Ｐゴシック" charset="0"/>
              </a:defRPr>
            </a:lvl2pPr>
            <a:lvl3pPr algn="ctr" defTabSz="455613" rtl="0" eaLnBrk="0" fontAlgn="base" hangingPunct="0">
              <a:spcBef>
                <a:spcPct val="0"/>
              </a:spcBef>
              <a:spcAft>
                <a:spcPct val="0"/>
              </a:spcAft>
              <a:defRPr sz="2800">
                <a:solidFill>
                  <a:schemeClr val="accent2"/>
                </a:solidFill>
                <a:latin typeface="Roboto Light" charset="0"/>
                <a:ea typeface="ＭＳ Ｐゴシック" charset="0"/>
              </a:defRPr>
            </a:lvl3pPr>
            <a:lvl4pPr algn="ctr" defTabSz="455613" rtl="0" eaLnBrk="0" fontAlgn="base" hangingPunct="0">
              <a:spcBef>
                <a:spcPct val="0"/>
              </a:spcBef>
              <a:spcAft>
                <a:spcPct val="0"/>
              </a:spcAft>
              <a:defRPr sz="2800">
                <a:solidFill>
                  <a:schemeClr val="accent2"/>
                </a:solidFill>
                <a:latin typeface="Roboto Light" charset="0"/>
                <a:ea typeface="ＭＳ Ｐゴシック" charset="0"/>
              </a:defRPr>
            </a:lvl4pPr>
            <a:lvl5pPr algn="ctr" defTabSz="455613" rtl="0" eaLnBrk="0" fontAlgn="base" hangingPunct="0">
              <a:spcBef>
                <a:spcPct val="0"/>
              </a:spcBef>
              <a:spcAft>
                <a:spcPct val="0"/>
              </a:spcAft>
              <a:defRPr sz="2800">
                <a:solidFill>
                  <a:schemeClr val="accent2"/>
                </a:solidFill>
                <a:latin typeface="Roboto Light" charset="0"/>
                <a:ea typeface="ＭＳ Ｐゴシック" charset="0"/>
              </a:defRPr>
            </a:lvl5pPr>
            <a:lvl6pPr marL="457200" algn="ctr" defTabSz="455613" rtl="0" fontAlgn="base">
              <a:spcBef>
                <a:spcPct val="0"/>
              </a:spcBef>
              <a:spcAft>
                <a:spcPct val="0"/>
              </a:spcAft>
              <a:defRPr sz="2800">
                <a:solidFill>
                  <a:schemeClr val="accent2"/>
                </a:solidFill>
                <a:latin typeface="Roboto Light" charset="0"/>
                <a:ea typeface="ＭＳ Ｐゴシック" charset="0"/>
              </a:defRPr>
            </a:lvl6pPr>
            <a:lvl7pPr marL="914400" algn="ctr" defTabSz="455613" rtl="0" fontAlgn="base">
              <a:spcBef>
                <a:spcPct val="0"/>
              </a:spcBef>
              <a:spcAft>
                <a:spcPct val="0"/>
              </a:spcAft>
              <a:defRPr sz="2800">
                <a:solidFill>
                  <a:schemeClr val="accent2"/>
                </a:solidFill>
                <a:latin typeface="Roboto Light" charset="0"/>
                <a:ea typeface="ＭＳ Ｐゴシック" charset="0"/>
              </a:defRPr>
            </a:lvl7pPr>
            <a:lvl8pPr marL="1371600" algn="ctr" defTabSz="455613" rtl="0" fontAlgn="base">
              <a:spcBef>
                <a:spcPct val="0"/>
              </a:spcBef>
              <a:spcAft>
                <a:spcPct val="0"/>
              </a:spcAft>
              <a:defRPr sz="2800">
                <a:solidFill>
                  <a:schemeClr val="accent2"/>
                </a:solidFill>
                <a:latin typeface="Roboto Light" charset="0"/>
                <a:ea typeface="ＭＳ Ｐゴシック" charset="0"/>
              </a:defRPr>
            </a:lvl8pPr>
            <a:lvl9pPr marL="1828800" algn="ctr" defTabSz="455613" rtl="0" fontAlgn="base">
              <a:spcBef>
                <a:spcPct val="0"/>
              </a:spcBef>
              <a:spcAft>
                <a:spcPct val="0"/>
              </a:spcAft>
              <a:defRPr sz="2800">
                <a:solidFill>
                  <a:schemeClr val="accent2"/>
                </a:solidFill>
                <a:latin typeface="Roboto Light" charset="0"/>
                <a:ea typeface="ＭＳ Ｐゴシック" charset="0"/>
              </a:defRPr>
            </a:lvl9pPr>
          </a:lstStyle>
          <a:p>
            <a:pPr algn="just" defTabSz="455602"/>
            <a:r>
              <a:rPr lang="en-US" sz="3600" b="1">
                <a:solidFill>
                  <a:srgbClr val="002060"/>
                </a:solidFill>
                <a:latin typeface="Georgia" panose="02040502050405020303" pitchFamily="18" charset="0"/>
                <a:ea typeface="Cambria" panose="02040503050406030204" pitchFamily="18" charset="0"/>
                <a:cs typeface="Times New Roman" panose="02020603050405020304" pitchFamily="18" charset="0"/>
              </a:rPr>
              <a:t>Optimizing Promotional Product Groupings in the Retail Industry</a:t>
            </a:r>
            <a:endParaRPr lang="en-US" sz="3600">
              <a:solidFill>
                <a:srgbClr val="002060"/>
              </a:solidFill>
              <a:latin typeface="Georgia" panose="02040502050405020303" pitchFamily="18" charset="0"/>
              <a:ea typeface="Cambria" panose="02040503050406030204" pitchFamily="18" charset="0"/>
              <a:cs typeface="Times New Roman" panose="02020603050405020304" pitchFamily="18" charset="0"/>
            </a:endParaRPr>
          </a:p>
        </p:txBody>
      </p:sp>
      <p:pic>
        <p:nvPicPr>
          <p:cNvPr id="13" name="Picture 3" descr="Image result for purdue krannert">
            <a:extLst>
              <a:ext uri="{FF2B5EF4-FFF2-40B4-BE49-F238E27FC236}">
                <a16:creationId xmlns:a16="http://schemas.microsoft.com/office/drawing/2014/main" id="{38E15CEC-8552-4587-9433-E9FF47AFA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2834" y="5641320"/>
            <a:ext cx="2004006" cy="10051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3610AB8-414E-45C2-AB9B-405CF6F0156D}"/>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10" name="Graphic 9" descr="Toothpaste">
            <a:extLst>
              <a:ext uri="{FF2B5EF4-FFF2-40B4-BE49-F238E27FC236}">
                <a16:creationId xmlns:a16="http://schemas.microsoft.com/office/drawing/2014/main" id="{05DC1272-058E-4078-AE57-794A77E6C55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219692">
            <a:off x="-34366" y="6088478"/>
            <a:ext cx="598153" cy="598153"/>
          </a:xfrm>
          <a:prstGeom prst="rect">
            <a:avLst/>
          </a:prstGeom>
        </p:spPr>
      </p:pic>
      <p:pic>
        <p:nvPicPr>
          <p:cNvPr id="15" name="Graphic 14" descr="Snake">
            <a:extLst>
              <a:ext uri="{FF2B5EF4-FFF2-40B4-BE49-F238E27FC236}">
                <a16:creationId xmlns:a16="http://schemas.microsoft.com/office/drawing/2014/main" id="{8FF9B1D8-7D8C-4EFA-8E8D-1D5446C43979}"/>
              </a:ext>
            </a:extLst>
          </p:cNvPr>
          <p:cNvPicPr>
            <a:picLocks noChangeAspect="1"/>
          </p:cNvPicPr>
          <p:nvPr/>
        </p:nvPicPr>
        <p:blipFill rotWithShape="1">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2" t="56027" r="47111"/>
          <a:stretch/>
        </p:blipFill>
        <p:spPr>
          <a:xfrm rot="7001259">
            <a:off x="297005" y="6680310"/>
            <a:ext cx="336423" cy="279713"/>
          </a:xfrm>
          <a:prstGeom prst="rect">
            <a:avLst/>
          </a:prstGeom>
        </p:spPr>
      </p:pic>
      <p:grpSp>
        <p:nvGrpSpPr>
          <p:cNvPr id="12" name="Group 11">
            <a:extLst>
              <a:ext uri="{FF2B5EF4-FFF2-40B4-BE49-F238E27FC236}">
                <a16:creationId xmlns:a16="http://schemas.microsoft.com/office/drawing/2014/main" id="{151B713C-774C-412F-9804-6385686C93C1}"/>
              </a:ext>
            </a:extLst>
          </p:cNvPr>
          <p:cNvGrpSpPr/>
          <p:nvPr/>
        </p:nvGrpSpPr>
        <p:grpSpPr>
          <a:xfrm>
            <a:off x="8101949" y="1984526"/>
            <a:ext cx="2598709" cy="2888942"/>
            <a:chOff x="8101949" y="1636261"/>
            <a:chExt cx="2598709" cy="2888942"/>
          </a:xfrm>
        </p:grpSpPr>
        <p:pic>
          <p:nvPicPr>
            <p:cNvPr id="3" name="Picture 2">
              <a:extLst>
                <a:ext uri="{FF2B5EF4-FFF2-40B4-BE49-F238E27FC236}">
                  <a16:creationId xmlns:a16="http://schemas.microsoft.com/office/drawing/2014/main" id="{59E41A42-086D-4815-8C71-84DA2145BCC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962696" y="1636261"/>
              <a:ext cx="1323234" cy="1369150"/>
            </a:xfrm>
            <a:prstGeom prst="rect">
              <a:avLst/>
            </a:prstGeom>
          </p:spPr>
        </p:pic>
        <p:pic>
          <p:nvPicPr>
            <p:cNvPr id="7" name="Picture 6">
              <a:extLst>
                <a:ext uri="{FF2B5EF4-FFF2-40B4-BE49-F238E27FC236}">
                  <a16:creationId xmlns:a16="http://schemas.microsoft.com/office/drawing/2014/main" id="{E3099D85-B951-4C94-BE51-39D948FCD88A}"/>
                </a:ext>
              </a:extLst>
            </p:cNvPr>
            <p:cNvPicPr>
              <a:picLocks noChangeAspect="1"/>
            </p:cNvPicPr>
            <p:nvPr/>
          </p:nvPicPr>
          <p:blipFill>
            <a:blip r:embed="rId8">
              <a:clrChange>
                <a:clrFrom>
                  <a:srgbClr val="F8FAFB"/>
                </a:clrFrom>
                <a:clrTo>
                  <a:srgbClr val="F8FAFB">
                    <a:alpha val="0"/>
                  </a:srgbClr>
                </a:clrTo>
              </a:clrChange>
              <a:duotone>
                <a:schemeClr val="accent1">
                  <a:shade val="45000"/>
                  <a:satMod val="135000"/>
                </a:schemeClr>
                <a:prstClr val="white"/>
              </a:duotone>
            </a:blip>
            <a:stretch>
              <a:fillRect/>
            </a:stretch>
          </p:blipFill>
          <p:spPr>
            <a:xfrm>
              <a:off x="8101949" y="2164908"/>
              <a:ext cx="2598709" cy="2360295"/>
            </a:xfrm>
            <a:prstGeom prst="rect">
              <a:avLst/>
            </a:prstGeom>
          </p:spPr>
        </p:pic>
      </p:grpSp>
    </p:spTree>
    <p:extLst>
      <p:ext uri="{BB962C8B-B14F-4D97-AF65-F5344CB8AC3E}">
        <p14:creationId xmlns:p14="http://schemas.microsoft.com/office/powerpoint/2010/main" val="333145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1E34C-0532-4C10-AF18-4A598D24BE4C}"/>
                  </a:ext>
                </a:extLst>
              </p:cNvPr>
              <p:cNvSpPr txBox="1"/>
              <p:nvPr/>
            </p:nvSpPr>
            <p:spPr>
              <a:xfrm>
                <a:off x="657222" y="917896"/>
                <a:ext cx="11534407" cy="1078052"/>
              </a:xfrm>
              <a:prstGeom prst="rect">
                <a:avLst/>
              </a:prstGeom>
              <a:noFill/>
            </p:spPr>
            <p:txBody>
              <a:bodyPr wrap="square" rtlCol="0">
                <a:spAutoFit/>
              </a:bodyPr>
              <a:lstStyle/>
              <a:p>
                <a:r>
                  <a:rPr lang="en-US" sz="1600" b="1" dirty="0">
                    <a:solidFill>
                      <a:srgbClr val="0070C0"/>
                    </a:solidFill>
                    <a:latin typeface="Georgia" panose="02040502050405020303" pitchFamily="18" charset="0"/>
                  </a:rPr>
                  <a:t>Objective Function:</a:t>
                </a:r>
              </a:p>
              <a:p>
                <a:r>
                  <a:rPr lang="en-US" sz="1600" dirty="0">
                    <a:latin typeface="Georgia" panose="02040502050405020303" pitchFamily="18" charset="0"/>
                  </a:rPr>
                  <a:t>Max Z = </a:t>
                </a:r>
                <a14:m>
                  <m:oMath xmlns:m="http://schemas.openxmlformats.org/officeDocument/2006/math">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pt-BR" sz="1600" i="1">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d>
                        <m:r>
                          <a:rPr lang="en-US" sz="1600" b="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i="1">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e>
                        </m:d>
                      </m:e>
                    </m:nary>
                  </m:oMath>
                </a14:m>
                <a:r>
                  <a:rPr lang="en-US" sz="1600" dirty="0">
                    <a:latin typeface="Georgia" panose="02040502050405020303" pitchFamily="18" charset="0"/>
                  </a:rPr>
                  <a:t>		</a:t>
                </a:r>
                <a:r>
                  <a:rPr lang="en-US" sz="1600" i="1" dirty="0">
                    <a:latin typeface="Georgia" panose="02040502050405020303" pitchFamily="18" charset="0"/>
                  </a:rPr>
                  <a:t>P(X</a:t>
                </a:r>
                <a:r>
                  <a:rPr lang="en-US" sz="1600" i="1" baseline="-25000" dirty="0">
                    <a:latin typeface="Georgia" panose="02040502050405020303" pitchFamily="18" charset="0"/>
                  </a:rPr>
                  <a:t>i</a:t>
                </a:r>
                <a:r>
                  <a:rPr lang="en-US" sz="1600" i="1" dirty="0">
                    <a:latin typeface="Georgia" panose="02040502050405020303" pitchFamily="18" charset="0"/>
                  </a:rPr>
                  <a:t>) is product sales Price</a:t>
                </a:r>
              </a:p>
              <a:p>
                <a:r>
                  <a:rPr lang="en-US" sz="1600" i="1" dirty="0">
                    <a:latin typeface="Georgia" panose="02040502050405020303" pitchFamily="18" charset="0"/>
                  </a:rPr>
                  <a:t>																Q(X</a:t>
                </a:r>
                <a:r>
                  <a:rPr lang="en-US" sz="1600" i="1" baseline="-25000" dirty="0">
                    <a:latin typeface="Georgia" panose="02040502050405020303" pitchFamily="18" charset="0"/>
                  </a:rPr>
                  <a:t>i</a:t>
                </a:r>
                <a:r>
                  <a:rPr lang="en-US" sz="1600" i="1" dirty="0">
                    <a:latin typeface="Georgia" panose="02040502050405020303" pitchFamily="18" charset="0"/>
                  </a:rPr>
                  <a:t>) is Quantities sold for each Product</a:t>
                </a:r>
              </a:p>
              <a:p>
                <a:r>
                  <a:rPr lang="en-US" sz="1600" i="1" dirty="0">
                    <a:latin typeface="Georgia" panose="02040502050405020303" pitchFamily="18" charset="0"/>
                  </a:rPr>
                  <a:t>																D(X</a:t>
                </a:r>
                <a:r>
                  <a:rPr lang="en-US" sz="1600" i="1" baseline="-25000" dirty="0">
                    <a:latin typeface="Georgia" panose="02040502050405020303" pitchFamily="18" charset="0"/>
                  </a:rPr>
                  <a:t>i</a:t>
                </a:r>
                <a:r>
                  <a:rPr lang="en-US" sz="1600" i="1" dirty="0">
                    <a:latin typeface="Georgia" panose="02040502050405020303" pitchFamily="18" charset="0"/>
                  </a:rPr>
                  <a:t>) is the Decision variable (0 or 1)</a:t>
                </a:r>
                <a:endParaRPr lang="en-US" sz="1600" dirty="0">
                  <a:latin typeface="Georgia" panose="02040502050405020303" pitchFamily="18" charset="0"/>
                </a:endParaRPr>
              </a:p>
            </p:txBody>
          </p:sp>
        </mc:Choice>
        <mc:Fallback xmlns="">
          <p:sp>
            <p:nvSpPr>
              <p:cNvPr id="4" name="TextBox 3">
                <a:extLst>
                  <a:ext uri="{FF2B5EF4-FFF2-40B4-BE49-F238E27FC236}">
                    <a16:creationId xmlns:a16="http://schemas.microsoft.com/office/drawing/2014/main" id="{9CC1E34C-0532-4C10-AF18-4A598D24BE4C}"/>
                  </a:ext>
                </a:extLst>
              </p:cNvPr>
              <p:cNvSpPr txBox="1">
                <a:spLocks noRot="1" noChangeAspect="1" noMove="1" noResize="1" noEditPoints="1" noAdjustHandles="1" noChangeArrowheads="1" noChangeShapeType="1" noTextEdit="1"/>
              </p:cNvSpPr>
              <p:nvPr/>
            </p:nvSpPr>
            <p:spPr>
              <a:xfrm>
                <a:off x="657222" y="917896"/>
                <a:ext cx="11534407" cy="1078052"/>
              </a:xfrm>
              <a:prstGeom prst="rect">
                <a:avLst/>
              </a:prstGeom>
              <a:blipFill>
                <a:blip r:embed="rId2"/>
                <a:stretch>
                  <a:fillRect l="-317" t="-11364" b="-852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AF36D1-7478-40B8-87AD-78021C0FD8F0}"/>
              </a:ext>
            </a:extLst>
          </p:cNvPr>
          <p:cNvSpPr txBox="1"/>
          <p:nvPr/>
        </p:nvSpPr>
        <p:spPr>
          <a:xfrm>
            <a:off x="625964" y="2043978"/>
            <a:ext cx="10982325" cy="584775"/>
          </a:xfrm>
          <a:prstGeom prst="rect">
            <a:avLst/>
          </a:prstGeom>
          <a:noFill/>
        </p:spPr>
        <p:txBody>
          <a:bodyPr wrap="square" rtlCol="0">
            <a:spAutoFit/>
          </a:bodyPr>
          <a:lstStyle/>
          <a:p>
            <a:r>
              <a:rPr lang="en-US" sz="1600" b="1">
                <a:solidFill>
                  <a:srgbClr val="0070C0"/>
                </a:solidFill>
                <a:latin typeface="Georgia" panose="02040502050405020303" pitchFamily="18" charset="0"/>
              </a:rPr>
              <a:t>Decision Variables:</a:t>
            </a:r>
          </a:p>
          <a:p>
            <a:r>
              <a:rPr lang="en-US" sz="1600">
                <a:latin typeface="Georgia" panose="02040502050405020303" pitchFamily="18" charset="0"/>
              </a:rPr>
              <a:t>List of X</a:t>
            </a:r>
            <a:r>
              <a:rPr lang="en-US" sz="1600" baseline="-25000">
                <a:latin typeface="Georgia" panose="02040502050405020303" pitchFamily="18" charset="0"/>
              </a:rPr>
              <a:t>i</a:t>
            </a:r>
            <a:r>
              <a:rPr lang="en-US" sz="1600">
                <a:latin typeface="Georgia" panose="02040502050405020303" pitchFamily="18" charset="0"/>
              </a:rPr>
              <a:t> to include to form PPG bundle.									</a:t>
            </a:r>
            <a:r>
              <a:rPr lang="en-US" sz="1600" i="1">
                <a:latin typeface="Georgia" panose="02040502050405020303" pitchFamily="18" charset="0"/>
              </a:rPr>
              <a:t>X</a:t>
            </a:r>
            <a:r>
              <a:rPr lang="en-US" sz="1600" i="1" baseline="-25000">
                <a:latin typeface="Georgia" panose="02040502050405020303" pitchFamily="18" charset="0"/>
              </a:rPr>
              <a:t>i</a:t>
            </a:r>
            <a:r>
              <a:rPr lang="en-US" sz="1600" i="1">
                <a:latin typeface="Georgia" panose="02040502050405020303" pitchFamily="18" charset="0"/>
              </a:rPr>
              <a:t> is individual product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E34035-C00A-4988-93B1-1F2B9DB94F89}"/>
                  </a:ext>
                </a:extLst>
              </p:cNvPr>
              <p:cNvSpPr txBox="1"/>
              <p:nvPr/>
            </p:nvSpPr>
            <p:spPr>
              <a:xfrm>
                <a:off x="625964" y="2864997"/>
                <a:ext cx="11285061" cy="3389518"/>
              </a:xfrm>
              <a:prstGeom prst="rect">
                <a:avLst/>
              </a:prstGeom>
              <a:noFill/>
            </p:spPr>
            <p:txBody>
              <a:bodyPr wrap="square" rtlCol="0">
                <a:spAutoFit/>
              </a:bodyPr>
              <a:lstStyle/>
              <a:p>
                <a:endParaRPr lang="en-US" sz="1600" b="1">
                  <a:solidFill>
                    <a:srgbClr val="0070C0"/>
                  </a:solidFill>
                  <a:latin typeface="Georgia" panose="02040502050405020303" pitchFamily="18" charset="0"/>
                </a:endParaRPr>
              </a:p>
              <a:p>
                <a:r>
                  <a:rPr lang="en-US" sz="1600" b="1">
                    <a:solidFill>
                      <a:srgbClr val="0070C0"/>
                    </a:solidFill>
                    <a:latin typeface="Georgia" panose="02040502050405020303" pitchFamily="18" charset="0"/>
                  </a:rPr>
                  <a:t>Constraints:</a:t>
                </a:r>
              </a:p>
              <a:p>
                <a:endParaRPr lang="en-US" sz="1600" b="1" i="1">
                  <a:latin typeface="Georgia" panose="02040502050405020303" pitchFamily="18" charset="0"/>
                </a:endParaRPr>
              </a:p>
              <a:p>
                <a:pPr marL="342900" indent="-342900">
                  <a:buAutoNum type="arabicPeriod"/>
                </a:pPr>
                <a:r>
                  <a:rPr lang="en-US" i="1">
                    <a:latin typeface="Georgia" panose="02040502050405020303" pitchFamily="18" charset="0"/>
                  </a:rPr>
                  <a:t>2 ≤ n(X</a:t>
                </a:r>
                <a:r>
                  <a:rPr lang="en-US" i="1" baseline="-25000">
                    <a:latin typeface="Georgia" panose="02040502050405020303" pitchFamily="18" charset="0"/>
                  </a:rPr>
                  <a:t>i</a:t>
                </a:r>
                <a:r>
                  <a:rPr lang="en-US" i="1">
                    <a:latin typeface="Georgia" panose="02040502050405020303" pitchFamily="18" charset="0"/>
                  </a:rPr>
                  <a:t>) ≤ 4</a:t>
                </a:r>
                <a:endParaRPr lang="en-US" sz="2000" i="1">
                  <a:latin typeface="Georgia" panose="02040502050405020303" pitchFamily="18" charset="0"/>
                </a:endParaRPr>
              </a:p>
              <a:p>
                <a:pPr marL="342900" indent="-342900">
                  <a:buAutoNum type="arabicPeriod"/>
                </a:pPr>
                <a:endParaRPr lang="en-US" sz="1600" i="1">
                  <a:latin typeface="Georgia" panose="02040502050405020303" pitchFamily="18" charset="0"/>
                </a:endParaRPr>
              </a:p>
              <a:p>
                <a:pPr marL="342900" indent="-342900">
                  <a:buAutoNum type="arabicPeriod"/>
                </a:pPr>
                <a:r>
                  <a:rPr lang="en-US" i="1">
                    <a:latin typeface="Georgia" panose="02040502050405020303" pitchFamily="18" charset="0"/>
                  </a:rPr>
                  <a:t>X</a:t>
                </a:r>
                <a:r>
                  <a:rPr lang="en-US" i="1" baseline="-25000">
                    <a:latin typeface="Georgia" panose="02040502050405020303" pitchFamily="18" charset="0"/>
                  </a:rPr>
                  <a:t>i</a:t>
                </a:r>
                <a:r>
                  <a:rPr lang="en-US" i="1">
                    <a:latin typeface="Georgia" panose="02040502050405020303" pitchFamily="18" charset="0"/>
                  </a:rPr>
                  <a:t> = {0,1}</a:t>
                </a:r>
                <a:endParaRPr lang="en-US" sz="2000" i="1">
                  <a:latin typeface="Georgia" panose="02040502050405020303" pitchFamily="18" charset="0"/>
                </a:endParaRPr>
              </a:p>
              <a:p>
                <a:pPr marL="342900" indent="-342900">
                  <a:buAutoNum type="arabicPeriod"/>
                </a:pPr>
                <a:endParaRPr lang="en-US" sz="1600" i="1">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e>
                    </m:nary>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𝑗</m:t>
                                    </m:r>
                                  </m:sub>
                                </m:sSub>
                              </m:e>
                            </m:d>
                          </m:e>
                        </m:nary>
                      </m:num>
                      <m:den>
                        <m:r>
                          <a:rPr lang="en-US" b="0" i="1" dirty="0" smtClean="0">
                            <a:latin typeface="Cambria Math" panose="02040503050406030204" pitchFamily="18" charset="0"/>
                          </a:rPr>
                          <m:t>𝑁</m:t>
                        </m:r>
                      </m:den>
                    </m:f>
                    <m:r>
                      <a:rPr lang="en-US" b="0" i="1" dirty="0" smtClean="0">
                        <a:latin typeface="Cambria Math" panose="02040503050406030204" pitchFamily="18" charset="0"/>
                      </a:rPr>
                      <m:t>∗</m:t>
                    </m:r>
                    <m:r>
                      <a:rPr lang="en-US" b="0" i="1" dirty="0" smtClean="0">
                        <a:latin typeface="Cambria Math" panose="02040503050406030204" pitchFamily="18" charset="0"/>
                      </a:rPr>
                      <m:t>𝑛</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oMath>
                </a14:m>
                <a:endParaRPr lang="en-US" sz="1600" i="1">
                  <a:latin typeface="Georgia" panose="02040502050405020303" pitchFamily="18" charset="0"/>
                </a:endParaRPr>
              </a:p>
              <a:p>
                <a:pPr marL="342900" indent="-342900">
                  <a:buAutoNum type="arabicPeriod"/>
                </a:pPr>
                <a:endParaRPr lang="en-US" sz="1600" i="1">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𝑛</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r>
                          <a:rPr lang="en-US" sz="1600" b="0" i="1" dirty="0" smtClean="0">
                            <a:latin typeface="Cambria Math" panose="02040503050406030204" pitchFamily="18" charset="0"/>
                          </a:rPr>
                          <m:t> ∗</m:t>
                        </m:r>
                        <m:r>
                          <a:rPr lang="en-US" sz="1600" b="0" i="1" dirty="0" smtClean="0">
                            <a:latin typeface="Cambria Math" panose="02040503050406030204" pitchFamily="18" charset="0"/>
                          </a:rPr>
                          <m:t>𝐶𝑜𝑟𝑟</m:t>
                        </m:r>
                        <m:r>
                          <a:rPr lang="en-US" sz="1600" b="0" i="1" dirty="0"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𝑖</m:t>
                            </m:r>
                          </m:sub>
                        </m:sSub>
                        <m:r>
                          <a:rPr lang="en-US" sz="1600" b="0" i="1" baseline="-25000" dirty="0" smtClean="0">
                            <a:latin typeface="Cambria Math" panose="02040503050406030204" pitchFamily="18" charset="0"/>
                          </a:rPr>
                          <m:t>,</m:t>
                        </m:r>
                        <m:r>
                          <a:rPr lang="en-US" sz="1600" b="0" i="1" baseline="-25000" dirty="0" smtClean="0">
                            <a:latin typeface="Cambria Math" panose="02040503050406030204" pitchFamily="18" charset="0"/>
                          </a:rPr>
                          <m:t>𝑛</m:t>
                        </m:r>
                        <m:r>
                          <a:rPr lang="en-US" sz="1600" b="0" i="1" dirty="0" smtClean="0">
                            <a:latin typeface="Cambria Math" panose="02040503050406030204" pitchFamily="18" charset="0"/>
                          </a:rPr>
                          <m:t>)</m:t>
                        </m:r>
                      </m:e>
                    </m:nary>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𝑁</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𝑗</m:t>
                                    </m:r>
                                  </m:sub>
                                </m:sSub>
                              </m:e>
                            </m:d>
                          </m:e>
                        </m:nary>
                      </m:num>
                      <m:den>
                        <m:r>
                          <a:rPr lang="en-US" sz="1600" b="0" i="1" dirty="0" smtClean="0">
                            <a:latin typeface="Cambria Math" panose="02040503050406030204" pitchFamily="18" charset="0"/>
                          </a:rPr>
                          <m:t>𝑁</m:t>
                        </m:r>
                      </m:den>
                    </m:f>
                    <m:r>
                      <a:rPr lang="en-US" sz="1600" b="0" i="1" dirty="0" smtClean="0">
                        <a:latin typeface="Cambria Math" panose="02040503050406030204" pitchFamily="18" charset="0"/>
                      </a:rPr>
                      <m:t>∗2</m:t>
                    </m:r>
                    <m:r>
                      <a:rPr lang="en-US" sz="1600" b="0" i="1" dirty="0" smtClean="0">
                        <a:latin typeface="Cambria Math" panose="02040503050406030204" pitchFamily="18" charset="0"/>
                      </a:rPr>
                      <m:t>𝑛</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oMath>
                </a14:m>
                <a:endParaRPr lang="en-US" sz="1600" i="1">
                  <a:latin typeface="Georgia" panose="02040502050405020303" pitchFamily="18" charset="0"/>
                </a:endParaRPr>
              </a:p>
            </p:txBody>
          </p:sp>
        </mc:Choice>
        <mc:Fallback xmlns="">
          <p:sp>
            <p:nvSpPr>
              <p:cNvPr id="6" name="TextBox 5">
                <a:extLst>
                  <a:ext uri="{FF2B5EF4-FFF2-40B4-BE49-F238E27FC236}">
                    <a16:creationId xmlns:a16="http://schemas.microsoft.com/office/drawing/2014/main" id="{33E34035-C00A-4988-93B1-1F2B9DB94F89}"/>
                  </a:ext>
                </a:extLst>
              </p:cNvPr>
              <p:cNvSpPr txBox="1">
                <a:spLocks noRot="1" noChangeAspect="1" noMove="1" noResize="1" noEditPoints="1" noAdjustHandles="1" noChangeArrowheads="1" noChangeShapeType="1" noTextEdit="1"/>
              </p:cNvSpPr>
              <p:nvPr/>
            </p:nvSpPr>
            <p:spPr>
              <a:xfrm>
                <a:off x="625964" y="2864997"/>
                <a:ext cx="11285061" cy="3389518"/>
              </a:xfrm>
              <a:prstGeom prst="rect">
                <a:avLst/>
              </a:prstGeom>
              <a:blipFill>
                <a:blip r:embed="rId3"/>
                <a:stretch>
                  <a:fillRect l="-37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EEAF805-A690-4EA3-8DD8-9AFC8002DEB1}"/>
              </a:ext>
            </a:extLst>
          </p:cNvPr>
          <p:cNvSpPr txBox="1"/>
          <p:nvPr/>
        </p:nvSpPr>
        <p:spPr>
          <a:xfrm>
            <a:off x="233082" y="251012"/>
            <a:ext cx="10941978" cy="461665"/>
          </a:xfrm>
          <a:prstGeom prst="rect">
            <a:avLst/>
          </a:prstGeom>
          <a:noFill/>
        </p:spPr>
        <p:txBody>
          <a:bodyPr wrap="square" rtlCol="0">
            <a:spAutoFit/>
          </a:bodyPr>
          <a:lstStyle/>
          <a:p>
            <a:r>
              <a:rPr lang="en-US" sz="2400" b="1" cap="all">
                <a:latin typeface="Georgia" panose="02040502050405020303" pitchFamily="18" charset="0"/>
              </a:rPr>
              <a:t>Framing of Optimization Problem</a:t>
            </a:r>
            <a:endParaRPr lang="en-US" sz="3200" b="1" cap="all">
              <a:latin typeface="Georgia" panose="02040502050405020303" pitchFamily="18" charset="0"/>
            </a:endParaRPr>
          </a:p>
        </p:txBody>
      </p:sp>
      <p:sp>
        <p:nvSpPr>
          <p:cNvPr id="8" name="Rectangle 7">
            <a:extLst>
              <a:ext uri="{FF2B5EF4-FFF2-40B4-BE49-F238E27FC236}">
                <a16:creationId xmlns:a16="http://schemas.microsoft.com/office/drawing/2014/main" id="{D2173514-11C1-4C6A-BE24-F4C22D434CF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3414CB37-A1B9-4BF0-8B8A-57A3E39A9ED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E37C0D1C-2939-476A-9E0F-16250201EC06}"/>
              </a:ext>
            </a:extLst>
          </p:cNvPr>
          <p:cNvPicPr>
            <a:picLocks noChangeAspect="1"/>
          </p:cNvPicPr>
          <p:nvPr/>
        </p:nvPicPr>
        <p:blipFill rotWithShape="1">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 t="56027" r="47111"/>
          <a:stretch/>
        </p:blipFill>
        <p:spPr>
          <a:xfrm rot="7001259">
            <a:off x="297005" y="6680310"/>
            <a:ext cx="336423" cy="279713"/>
          </a:xfrm>
          <a:prstGeom prst="rect">
            <a:avLst/>
          </a:prstGeom>
        </p:spPr>
      </p:pic>
    </p:spTree>
    <p:extLst>
      <p:ext uri="{BB962C8B-B14F-4D97-AF65-F5344CB8AC3E}">
        <p14:creationId xmlns:p14="http://schemas.microsoft.com/office/powerpoint/2010/main" val="289978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1E34C-0532-4C10-AF18-4A598D24BE4C}"/>
                  </a:ext>
                </a:extLst>
              </p:cNvPr>
              <p:cNvSpPr txBox="1"/>
              <p:nvPr/>
            </p:nvSpPr>
            <p:spPr>
              <a:xfrm>
                <a:off x="657222" y="917896"/>
                <a:ext cx="11534407" cy="1078052"/>
              </a:xfrm>
              <a:prstGeom prst="rect">
                <a:avLst/>
              </a:prstGeom>
              <a:noFill/>
            </p:spPr>
            <p:txBody>
              <a:bodyPr wrap="square" rtlCol="0">
                <a:spAutoFit/>
              </a:bodyPr>
              <a:lstStyle/>
              <a:p>
                <a:r>
                  <a:rPr lang="en-US" sz="1600" b="1" dirty="0">
                    <a:solidFill>
                      <a:srgbClr val="0070C0"/>
                    </a:solidFill>
                    <a:latin typeface="Georgia" panose="02040502050405020303" pitchFamily="18" charset="0"/>
                  </a:rPr>
                  <a:t>Objective Function:</a:t>
                </a:r>
              </a:p>
              <a:p>
                <a:r>
                  <a:rPr lang="en-US" sz="1600" dirty="0">
                    <a:latin typeface="Georgia" panose="02040502050405020303" pitchFamily="18" charset="0"/>
                  </a:rPr>
                  <a:t>Max Z = </a:t>
                </a:r>
                <a14:m>
                  <m:oMath xmlns:m="http://schemas.openxmlformats.org/officeDocument/2006/math">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pt-BR" sz="1600" i="1">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d>
                        <m:r>
                          <a:rPr lang="en-US" sz="1600" b="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i="1">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e>
                        </m:d>
                      </m:e>
                    </m:nary>
                  </m:oMath>
                </a14:m>
                <a:r>
                  <a:rPr lang="en-US" sz="1600" dirty="0">
                    <a:latin typeface="Georgia" panose="02040502050405020303" pitchFamily="18" charset="0"/>
                  </a:rPr>
                  <a:t>		</a:t>
                </a:r>
                <a:r>
                  <a:rPr lang="en-US" sz="1600" i="1" dirty="0">
                    <a:latin typeface="Georgia" panose="02040502050405020303" pitchFamily="18" charset="0"/>
                  </a:rPr>
                  <a:t>P(X</a:t>
                </a:r>
                <a:r>
                  <a:rPr lang="en-US" sz="1600" i="1" baseline="-25000" dirty="0">
                    <a:latin typeface="Georgia" panose="02040502050405020303" pitchFamily="18" charset="0"/>
                  </a:rPr>
                  <a:t>i</a:t>
                </a:r>
                <a:r>
                  <a:rPr lang="en-US" sz="1600" i="1" dirty="0">
                    <a:latin typeface="Georgia" panose="02040502050405020303" pitchFamily="18" charset="0"/>
                  </a:rPr>
                  <a:t>) is product sales Price</a:t>
                </a:r>
              </a:p>
              <a:p>
                <a:r>
                  <a:rPr lang="en-US" sz="1600" i="1" dirty="0">
                    <a:latin typeface="Georgia" panose="02040502050405020303" pitchFamily="18" charset="0"/>
                  </a:rPr>
                  <a:t>																Q(X</a:t>
                </a:r>
                <a:r>
                  <a:rPr lang="en-US" sz="1600" i="1" baseline="-25000" dirty="0">
                    <a:latin typeface="Georgia" panose="02040502050405020303" pitchFamily="18" charset="0"/>
                  </a:rPr>
                  <a:t>i</a:t>
                </a:r>
                <a:r>
                  <a:rPr lang="en-US" sz="1600" i="1" dirty="0">
                    <a:latin typeface="Georgia" panose="02040502050405020303" pitchFamily="18" charset="0"/>
                  </a:rPr>
                  <a:t>) is Quantities sold for each Product</a:t>
                </a:r>
              </a:p>
              <a:p>
                <a:r>
                  <a:rPr lang="en-US" sz="1600" i="1" dirty="0">
                    <a:latin typeface="Georgia" panose="02040502050405020303" pitchFamily="18" charset="0"/>
                  </a:rPr>
                  <a:t>																D(X</a:t>
                </a:r>
                <a:r>
                  <a:rPr lang="en-US" sz="1600" i="1" baseline="-25000" dirty="0">
                    <a:latin typeface="Georgia" panose="02040502050405020303" pitchFamily="18" charset="0"/>
                  </a:rPr>
                  <a:t>i</a:t>
                </a:r>
                <a:r>
                  <a:rPr lang="en-US" sz="1600" i="1" dirty="0">
                    <a:latin typeface="Georgia" panose="02040502050405020303" pitchFamily="18" charset="0"/>
                  </a:rPr>
                  <a:t>) is the Decision variable (0 or 1)</a:t>
                </a:r>
                <a:endParaRPr lang="en-US" sz="1600" dirty="0">
                  <a:latin typeface="Georgia" panose="02040502050405020303" pitchFamily="18" charset="0"/>
                </a:endParaRPr>
              </a:p>
            </p:txBody>
          </p:sp>
        </mc:Choice>
        <mc:Fallback xmlns="">
          <p:sp>
            <p:nvSpPr>
              <p:cNvPr id="4" name="TextBox 3">
                <a:extLst>
                  <a:ext uri="{FF2B5EF4-FFF2-40B4-BE49-F238E27FC236}">
                    <a16:creationId xmlns:a16="http://schemas.microsoft.com/office/drawing/2014/main" id="{9CC1E34C-0532-4C10-AF18-4A598D24BE4C}"/>
                  </a:ext>
                </a:extLst>
              </p:cNvPr>
              <p:cNvSpPr txBox="1">
                <a:spLocks noRot="1" noChangeAspect="1" noMove="1" noResize="1" noEditPoints="1" noAdjustHandles="1" noChangeArrowheads="1" noChangeShapeType="1" noTextEdit="1"/>
              </p:cNvSpPr>
              <p:nvPr/>
            </p:nvSpPr>
            <p:spPr>
              <a:xfrm>
                <a:off x="657222" y="917896"/>
                <a:ext cx="11534407" cy="1078052"/>
              </a:xfrm>
              <a:prstGeom prst="rect">
                <a:avLst/>
              </a:prstGeom>
              <a:blipFill>
                <a:blip r:embed="rId2"/>
                <a:stretch>
                  <a:fillRect l="-317" t="-11364" b="-852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AF36D1-7478-40B8-87AD-78021C0FD8F0}"/>
              </a:ext>
            </a:extLst>
          </p:cNvPr>
          <p:cNvSpPr txBox="1"/>
          <p:nvPr/>
        </p:nvSpPr>
        <p:spPr>
          <a:xfrm>
            <a:off x="625964" y="2043978"/>
            <a:ext cx="10982325" cy="584775"/>
          </a:xfrm>
          <a:prstGeom prst="rect">
            <a:avLst/>
          </a:prstGeom>
          <a:noFill/>
        </p:spPr>
        <p:txBody>
          <a:bodyPr wrap="square" rtlCol="0">
            <a:spAutoFit/>
          </a:bodyPr>
          <a:lstStyle/>
          <a:p>
            <a:r>
              <a:rPr lang="en-US" sz="1600" b="1">
                <a:solidFill>
                  <a:srgbClr val="0070C0"/>
                </a:solidFill>
                <a:latin typeface="Georgia" panose="02040502050405020303" pitchFamily="18" charset="0"/>
              </a:rPr>
              <a:t>Decision Variables:</a:t>
            </a:r>
          </a:p>
          <a:p>
            <a:r>
              <a:rPr lang="en-US" sz="1600">
                <a:latin typeface="Georgia" panose="02040502050405020303" pitchFamily="18" charset="0"/>
              </a:rPr>
              <a:t>List of X</a:t>
            </a:r>
            <a:r>
              <a:rPr lang="en-US" sz="1600" baseline="-25000">
                <a:latin typeface="Georgia" panose="02040502050405020303" pitchFamily="18" charset="0"/>
              </a:rPr>
              <a:t>i</a:t>
            </a:r>
            <a:r>
              <a:rPr lang="en-US" sz="1600">
                <a:latin typeface="Georgia" panose="02040502050405020303" pitchFamily="18" charset="0"/>
              </a:rPr>
              <a:t> to include to form PPG bundle.									</a:t>
            </a:r>
            <a:r>
              <a:rPr lang="en-US" sz="1600" i="1">
                <a:latin typeface="Georgia" panose="02040502050405020303" pitchFamily="18" charset="0"/>
              </a:rPr>
              <a:t>X</a:t>
            </a:r>
            <a:r>
              <a:rPr lang="en-US" sz="1600" i="1" baseline="-25000">
                <a:latin typeface="Georgia" panose="02040502050405020303" pitchFamily="18" charset="0"/>
              </a:rPr>
              <a:t>i</a:t>
            </a:r>
            <a:r>
              <a:rPr lang="en-US" sz="1600" i="1">
                <a:latin typeface="Georgia" panose="02040502050405020303" pitchFamily="18" charset="0"/>
              </a:rPr>
              <a:t> is individual product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E34035-C00A-4988-93B1-1F2B9DB94F89}"/>
                  </a:ext>
                </a:extLst>
              </p:cNvPr>
              <p:cNvSpPr txBox="1"/>
              <p:nvPr/>
            </p:nvSpPr>
            <p:spPr>
              <a:xfrm>
                <a:off x="625964" y="2864997"/>
                <a:ext cx="11285061" cy="3481851"/>
              </a:xfrm>
              <a:prstGeom prst="rect">
                <a:avLst/>
              </a:prstGeom>
              <a:noFill/>
            </p:spPr>
            <p:txBody>
              <a:bodyPr wrap="square" rtlCol="0">
                <a:spAutoFit/>
              </a:bodyPr>
              <a:lstStyle/>
              <a:p>
                <a:endParaRPr lang="en-US" sz="1600" b="1" dirty="0">
                  <a:solidFill>
                    <a:srgbClr val="0070C0"/>
                  </a:solidFill>
                  <a:latin typeface="Georgia" panose="02040502050405020303" pitchFamily="18" charset="0"/>
                </a:endParaRPr>
              </a:p>
              <a:p>
                <a:r>
                  <a:rPr lang="en-US" sz="1600" b="1" dirty="0">
                    <a:solidFill>
                      <a:srgbClr val="0070C0"/>
                    </a:solidFill>
                    <a:latin typeface="Georgia" panose="02040502050405020303" pitchFamily="18" charset="0"/>
                  </a:rPr>
                  <a:t>Constraints:</a:t>
                </a:r>
              </a:p>
              <a:p>
                <a:endParaRPr lang="en-US" sz="1600" b="1" i="1" dirty="0">
                  <a:latin typeface="Georgia" panose="02040502050405020303" pitchFamily="18" charset="0"/>
                </a:endParaRPr>
              </a:p>
              <a:p>
                <a:pPr marL="342900" indent="-342900">
                  <a:buAutoNum type="arabicPeriod"/>
                </a:pPr>
                <a:r>
                  <a:rPr lang="en-US" sz="2400" b="1" i="1" dirty="0">
                    <a:latin typeface="Georgia" panose="02040502050405020303" pitchFamily="18" charset="0"/>
                  </a:rPr>
                  <a:t>2 ≤ n(X</a:t>
                </a:r>
                <a:r>
                  <a:rPr lang="en-US" sz="2400" b="1" i="1" baseline="-25000" dirty="0">
                    <a:latin typeface="Georgia" panose="02040502050405020303" pitchFamily="18" charset="0"/>
                  </a:rPr>
                  <a:t>i</a:t>
                </a:r>
                <a:r>
                  <a:rPr lang="en-US" sz="2400" b="1" i="1" dirty="0">
                    <a:latin typeface="Georgia" panose="02040502050405020303" pitchFamily="18" charset="0"/>
                  </a:rPr>
                  <a:t>) ≤ 4</a:t>
                </a:r>
                <a:endParaRPr lang="en-US" sz="2800" b="1"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r>
                  <a:rPr lang="en-US" i="1" dirty="0">
                    <a:latin typeface="Georgia" panose="02040502050405020303" pitchFamily="18" charset="0"/>
                  </a:rPr>
                  <a:t>X</a:t>
                </a:r>
                <a:r>
                  <a:rPr lang="en-US" i="1" baseline="-25000" dirty="0">
                    <a:latin typeface="Georgia" panose="02040502050405020303" pitchFamily="18" charset="0"/>
                  </a:rPr>
                  <a:t>i</a:t>
                </a:r>
                <a:r>
                  <a:rPr lang="en-US" i="1" dirty="0">
                    <a:latin typeface="Georgia" panose="02040502050405020303" pitchFamily="18" charset="0"/>
                  </a:rPr>
                  <a:t> = {0,1}</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e>
                    </m:nary>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𝑗</m:t>
                                    </m:r>
                                  </m:sub>
                                </m:sSub>
                              </m:e>
                            </m:d>
                          </m:e>
                        </m:nary>
                      </m:num>
                      <m:den>
                        <m:r>
                          <a:rPr lang="en-US" b="0" i="1" dirty="0" smtClean="0">
                            <a:latin typeface="Cambria Math" panose="02040503050406030204" pitchFamily="18" charset="0"/>
                          </a:rPr>
                          <m:t>𝑁</m:t>
                        </m:r>
                      </m:den>
                    </m:f>
                    <m:r>
                      <a:rPr lang="en-US" b="0" i="1" dirty="0" smtClean="0">
                        <a:latin typeface="Cambria Math" panose="02040503050406030204" pitchFamily="18" charset="0"/>
                      </a:rPr>
                      <m:t>∗</m:t>
                    </m:r>
                    <m:r>
                      <a:rPr lang="en-US" b="0" i="1" dirty="0" smtClean="0">
                        <a:latin typeface="Cambria Math" panose="02040503050406030204" pitchFamily="18" charset="0"/>
                      </a:rPr>
                      <m:t>𝑛</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oMath>
                </a14:m>
                <a:endParaRPr lang="en-US" sz="16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𝑛</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r>
                          <a:rPr lang="en-US" sz="1600" b="0" i="1" dirty="0" smtClean="0">
                            <a:latin typeface="Cambria Math" panose="02040503050406030204" pitchFamily="18" charset="0"/>
                          </a:rPr>
                          <m:t> ∗</m:t>
                        </m:r>
                        <m:r>
                          <a:rPr lang="en-US" sz="1600" b="0" i="1" dirty="0" smtClean="0">
                            <a:latin typeface="Cambria Math" panose="02040503050406030204" pitchFamily="18" charset="0"/>
                          </a:rPr>
                          <m:t>𝐶𝑜𝑟𝑟</m:t>
                        </m:r>
                        <m:r>
                          <a:rPr lang="en-US" sz="1600" b="0" i="1" dirty="0"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𝑖</m:t>
                            </m:r>
                          </m:sub>
                        </m:sSub>
                        <m:r>
                          <a:rPr lang="en-US" sz="1600" b="0" i="1" baseline="-25000" dirty="0" smtClean="0">
                            <a:latin typeface="Cambria Math" panose="02040503050406030204" pitchFamily="18" charset="0"/>
                          </a:rPr>
                          <m:t>,</m:t>
                        </m:r>
                        <m:r>
                          <a:rPr lang="en-US" sz="1600" b="0" i="1" baseline="-25000" dirty="0" smtClean="0">
                            <a:latin typeface="Cambria Math" panose="02040503050406030204" pitchFamily="18" charset="0"/>
                          </a:rPr>
                          <m:t>𝑛</m:t>
                        </m:r>
                        <m:r>
                          <a:rPr lang="en-US" sz="1600" b="0" i="1" dirty="0" smtClean="0">
                            <a:latin typeface="Cambria Math" panose="02040503050406030204" pitchFamily="18" charset="0"/>
                          </a:rPr>
                          <m:t>)</m:t>
                        </m:r>
                      </m:e>
                    </m:nary>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𝑁</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𝑗</m:t>
                                    </m:r>
                                  </m:sub>
                                </m:sSub>
                              </m:e>
                            </m:d>
                          </m:e>
                        </m:nary>
                      </m:num>
                      <m:den>
                        <m:r>
                          <a:rPr lang="en-US" sz="1600" b="0" i="1" dirty="0" smtClean="0">
                            <a:latin typeface="Cambria Math" panose="02040503050406030204" pitchFamily="18" charset="0"/>
                          </a:rPr>
                          <m:t>𝑁</m:t>
                        </m:r>
                      </m:den>
                    </m:f>
                    <m:r>
                      <a:rPr lang="en-US" sz="1600" b="0" i="1" dirty="0" smtClean="0">
                        <a:latin typeface="Cambria Math" panose="02040503050406030204" pitchFamily="18" charset="0"/>
                      </a:rPr>
                      <m:t>∗2</m:t>
                    </m:r>
                    <m:r>
                      <a:rPr lang="en-US" sz="1600" b="0" i="1" dirty="0" smtClean="0">
                        <a:latin typeface="Cambria Math" panose="02040503050406030204" pitchFamily="18" charset="0"/>
                      </a:rPr>
                      <m:t>𝑛</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oMath>
                </a14:m>
                <a:endParaRPr lang="en-US" sz="1600" i="1" dirty="0">
                  <a:latin typeface="Georgia" panose="02040502050405020303" pitchFamily="18" charset="0"/>
                </a:endParaRPr>
              </a:p>
            </p:txBody>
          </p:sp>
        </mc:Choice>
        <mc:Fallback xmlns="">
          <p:sp>
            <p:nvSpPr>
              <p:cNvPr id="6" name="TextBox 5">
                <a:extLst>
                  <a:ext uri="{FF2B5EF4-FFF2-40B4-BE49-F238E27FC236}">
                    <a16:creationId xmlns:a16="http://schemas.microsoft.com/office/drawing/2014/main" id="{33E34035-C00A-4988-93B1-1F2B9DB94F89}"/>
                  </a:ext>
                </a:extLst>
              </p:cNvPr>
              <p:cNvSpPr txBox="1">
                <a:spLocks noRot="1" noChangeAspect="1" noMove="1" noResize="1" noEditPoints="1" noAdjustHandles="1" noChangeArrowheads="1" noChangeShapeType="1" noTextEdit="1"/>
              </p:cNvSpPr>
              <p:nvPr/>
            </p:nvSpPr>
            <p:spPr>
              <a:xfrm>
                <a:off x="625964" y="2864997"/>
                <a:ext cx="11285061" cy="3481851"/>
              </a:xfrm>
              <a:prstGeom prst="rect">
                <a:avLst/>
              </a:prstGeom>
              <a:blipFill>
                <a:blip r:embed="rId3"/>
                <a:stretch>
                  <a:fillRect l="-7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EEAF805-A690-4EA3-8DD8-9AFC8002DEB1}"/>
              </a:ext>
            </a:extLst>
          </p:cNvPr>
          <p:cNvSpPr txBox="1"/>
          <p:nvPr/>
        </p:nvSpPr>
        <p:spPr>
          <a:xfrm>
            <a:off x="233082" y="251012"/>
            <a:ext cx="10941978" cy="461665"/>
          </a:xfrm>
          <a:prstGeom prst="rect">
            <a:avLst/>
          </a:prstGeom>
          <a:noFill/>
        </p:spPr>
        <p:txBody>
          <a:bodyPr wrap="square" rtlCol="0">
            <a:spAutoFit/>
          </a:bodyPr>
          <a:lstStyle/>
          <a:p>
            <a:r>
              <a:rPr lang="en-US" sz="2400" b="1" cap="all">
                <a:latin typeface="Georgia" panose="02040502050405020303" pitchFamily="18" charset="0"/>
              </a:rPr>
              <a:t>Framing of Optimization Problem</a:t>
            </a:r>
            <a:endParaRPr lang="en-US" sz="3200" b="1" cap="all">
              <a:latin typeface="Georgia" panose="02040502050405020303" pitchFamily="18" charset="0"/>
            </a:endParaRPr>
          </a:p>
        </p:txBody>
      </p:sp>
      <p:sp>
        <p:nvSpPr>
          <p:cNvPr id="8" name="Rectangle 7">
            <a:extLst>
              <a:ext uri="{FF2B5EF4-FFF2-40B4-BE49-F238E27FC236}">
                <a16:creationId xmlns:a16="http://schemas.microsoft.com/office/drawing/2014/main" id="{D2173514-11C1-4C6A-BE24-F4C22D434CF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3414CB37-A1B9-4BF0-8B8A-57A3E39A9ED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E37C0D1C-2939-476A-9E0F-16250201EC06}"/>
              </a:ext>
            </a:extLst>
          </p:cNvPr>
          <p:cNvPicPr>
            <a:picLocks noChangeAspect="1"/>
          </p:cNvPicPr>
          <p:nvPr/>
        </p:nvPicPr>
        <p:blipFill rotWithShape="1">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 t="56027" r="47111"/>
          <a:stretch/>
        </p:blipFill>
        <p:spPr>
          <a:xfrm rot="7001259">
            <a:off x="297005" y="6680310"/>
            <a:ext cx="336423" cy="279713"/>
          </a:xfrm>
          <a:prstGeom prst="rect">
            <a:avLst/>
          </a:prstGeom>
        </p:spPr>
      </p:pic>
      <p:sp>
        <p:nvSpPr>
          <p:cNvPr id="11" name="TextBox 10">
            <a:extLst>
              <a:ext uri="{FF2B5EF4-FFF2-40B4-BE49-F238E27FC236}">
                <a16:creationId xmlns:a16="http://schemas.microsoft.com/office/drawing/2014/main" id="{C11764AA-43A6-4730-8BA5-0FFF79390C3D}"/>
              </a:ext>
            </a:extLst>
          </p:cNvPr>
          <p:cNvSpPr txBox="1"/>
          <p:nvPr/>
        </p:nvSpPr>
        <p:spPr>
          <a:xfrm>
            <a:off x="6879272" y="3411923"/>
            <a:ext cx="4506686" cy="1477328"/>
          </a:xfrm>
          <a:prstGeom prst="rect">
            <a:avLst/>
          </a:prstGeom>
          <a:noFill/>
        </p:spPr>
        <p:txBody>
          <a:bodyPr wrap="square" rtlCol="0">
            <a:spAutoFit/>
          </a:bodyPr>
          <a:lstStyle/>
          <a:p>
            <a:r>
              <a:rPr lang="en-US" b="1" dirty="0">
                <a:latin typeface="Georgia" panose="02040502050405020303" pitchFamily="18" charset="0"/>
              </a:rPr>
              <a:t>Constraint 1:</a:t>
            </a:r>
          </a:p>
          <a:p>
            <a:endParaRPr lang="en-US" dirty="0">
              <a:latin typeface="Georgia" panose="02040502050405020303" pitchFamily="18" charset="0"/>
            </a:endParaRPr>
          </a:p>
          <a:p>
            <a:r>
              <a:rPr lang="en-US" i="1" dirty="0">
                <a:latin typeface="Georgia" panose="02040502050405020303" pitchFamily="18" charset="0"/>
              </a:rPr>
              <a:t>There are at-least 2 distinct products in a PPG and at-most 4 distinct products in a PPG</a:t>
            </a:r>
            <a:endParaRPr lang="en-US" dirty="0">
              <a:latin typeface="Georgia" panose="02040502050405020303" pitchFamily="18" charset="0"/>
            </a:endParaRPr>
          </a:p>
        </p:txBody>
      </p:sp>
    </p:spTree>
    <p:extLst>
      <p:ext uri="{BB962C8B-B14F-4D97-AF65-F5344CB8AC3E}">
        <p14:creationId xmlns:p14="http://schemas.microsoft.com/office/powerpoint/2010/main" val="130264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1E34C-0532-4C10-AF18-4A598D24BE4C}"/>
                  </a:ext>
                </a:extLst>
              </p:cNvPr>
              <p:cNvSpPr txBox="1"/>
              <p:nvPr/>
            </p:nvSpPr>
            <p:spPr>
              <a:xfrm>
                <a:off x="657222" y="917896"/>
                <a:ext cx="11534407" cy="1078052"/>
              </a:xfrm>
              <a:prstGeom prst="rect">
                <a:avLst/>
              </a:prstGeom>
              <a:noFill/>
            </p:spPr>
            <p:txBody>
              <a:bodyPr wrap="square" rtlCol="0">
                <a:spAutoFit/>
              </a:bodyPr>
              <a:lstStyle/>
              <a:p>
                <a:r>
                  <a:rPr lang="en-US" sz="1600" b="1" dirty="0">
                    <a:solidFill>
                      <a:srgbClr val="0070C0"/>
                    </a:solidFill>
                    <a:latin typeface="Georgia" panose="02040502050405020303" pitchFamily="18" charset="0"/>
                  </a:rPr>
                  <a:t>Objective Function:</a:t>
                </a:r>
              </a:p>
              <a:p>
                <a:r>
                  <a:rPr lang="en-US" sz="1600" dirty="0">
                    <a:latin typeface="Georgia" panose="02040502050405020303" pitchFamily="18" charset="0"/>
                  </a:rPr>
                  <a:t>Max Z = </a:t>
                </a:r>
                <a14:m>
                  <m:oMath xmlns:m="http://schemas.openxmlformats.org/officeDocument/2006/math">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pt-BR" sz="1600" i="1">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d>
                        <m:r>
                          <a:rPr lang="en-US" sz="1600" b="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i="1">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e>
                        </m:d>
                      </m:e>
                    </m:nary>
                  </m:oMath>
                </a14:m>
                <a:r>
                  <a:rPr lang="en-US" sz="1600" dirty="0">
                    <a:latin typeface="Georgia" panose="02040502050405020303" pitchFamily="18" charset="0"/>
                  </a:rPr>
                  <a:t>		</a:t>
                </a:r>
                <a:r>
                  <a:rPr lang="en-US" sz="1600" i="1" dirty="0">
                    <a:latin typeface="Georgia" panose="02040502050405020303" pitchFamily="18" charset="0"/>
                  </a:rPr>
                  <a:t>P(X</a:t>
                </a:r>
                <a:r>
                  <a:rPr lang="en-US" sz="1600" i="1" baseline="-25000" dirty="0">
                    <a:latin typeface="Georgia" panose="02040502050405020303" pitchFamily="18" charset="0"/>
                  </a:rPr>
                  <a:t>i</a:t>
                </a:r>
                <a:r>
                  <a:rPr lang="en-US" sz="1600" i="1" dirty="0">
                    <a:latin typeface="Georgia" panose="02040502050405020303" pitchFamily="18" charset="0"/>
                  </a:rPr>
                  <a:t>) is product sales Price</a:t>
                </a:r>
              </a:p>
              <a:p>
                <a:r>
                  <a:rPr lang="en-US" sz="1600" i="1" dirty="0">
                    <a:latin typeface="Georgia" panose="02040502050405020303" pitchFamily="18" charset="0"/>
                  </a:rPr>
                  <a:t>																Q(X</a:t>
                </a:r>
                <a:r>
                  <a:rPr lang="en-US" sz="1600" i="1" baseline="-25000" dirty="0">
                    <a:latin typeface="Georgia" panose="02040502050405020303" pitchFamily="18" charset="0"/>
                  </a:rPr>
                  <a:t>i</a:t>
                </a:r>
                <a:r>
                  <a:rPr lang="en-US" sz="1600" i="1" dirty="0">
                    <a:latin typeface="Georgia" panose="02040502050405020303" pitchFamily="18" charset="0"/>
                  </a:rPr>
                  <a:t>) is Quantities sold for each Product</a:t>
                </a:r>
              </a:p>
              <a:p>
                <a:r>
                  <a:rPr lang="en-US" sz="1600" i="1" dirty="0">
                    <a:latin typeface="Georgia" panose="02040502050405020303" pitchFamily="18" charset="0"/>
                  </a:rPr>
                  <a:t>																D(X</a:t>
                </a:r>
                <a:r>
                  <a:rPr lang="en-US" sz="1600" i="1" baseline="-25000" dirty="0">
                    <a:latin typeface="Georgia" panose="02040502050405020303" pitchFamily="18" charset="0"/>
                  </a:rPr>
                  <a:t>i</a:t>
                </a:r>
                <a:r>
                  <a:rPr lang="en-US" sz="1600" i="1" dirty="0">
                    <a:latin typeface="Georgia" panose="02040502050405020303" pitchFamily="18" charset="0"/>
                  </a:rPr>
                  <a:t>) is the Decision variable (0 or 1)</a:t>
                </a:r>
                <a:endParaRPr lang="en-US" sz="1600" dirty="0">
                  <a:latin typeface="Georgia" panose="02040502050405020303" pitchFamily="18" charset="0"/>
                </a:endParaRPr>
              </a:p>
            </p:txBody>
          </p:sp>
        </mc:Choice>
        <mc:Fallback xmlns="">
          <p:sp>
            <p:nvSpPr>
              <p:cNvPr id="4" name="TextBox 3">
                <a:extLst>
                  <a:ext uri="{FF2B5EF4-FFF2-40B4-BE49-F238E27FC236}">
                    <a16:creationId xmlns:a16="http://schemas.microsoft.com/office/drawing/2014/main" id="{9CC1E34C-0532-4C10-AF18-4A598D24BE4C}"/>
                  </a:ext>
                </a:extLst>
              </p:cNvPr>
              <p:cNvSpPr txBox="1">
                <a:spLocks noRot="1" noChangeAspect="1" noMove="1" noResize="1" noEditPoints="1" noAdjustHandles="1" noChangeArrowheads="1" noChangeShapeType="1" noTextEdit="1"/>
              </p:cNvSpPr>
              <p:nvPr/>
            </p:nvSpPr>
            <p:spPr>
              <a:xfrm>
                <a:off x="657222" y="917896"/>
                <a:ext cx="11534407" cy="1078052"/>
              </a:xfrm>
              <a:prstGeom prst="rect">
                <a:avLst/>
              </a:prstGeom>
              <a:blipFill>
                <a:blip r:embed="rId2"/>
                <a:stretch>
                  <a:fillRect l="-317" t="-11364" b="-852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AF36D1-7478-40B8-87AD-78021C0FD8F0}"/>
              </a:ext>
            </a:extLst>
          </p:cNvPr>
          <p:cNvSpPr txBox="1"/>
          <p:nvPr/>
        </p:nvSpPr>
        <p:spPr>
          <a:xfrm>
            <a:off x="625964" y="2043978"/>
            <a:ext cx="10982325" cy="584775"/>
          </a:xfrm>
          <a:prstGeom prst="rect">
            <a:avLst/>
          </a:prstGeom>
          <a:noFill/>
        </p:spPr>
        <p:txBody>
          <a:bodyPr wrap="square" rtlCol="0">
            <a:spAutoFit/>
          </a:bodyPr>
          <a:lstStyle/>
          <a:p>
            <a:r>
              <a:rPr lang="en-US" sz="1600" b="1">
                <a:solidFill>
                  <a:srgbClr val="0070C0"/>
                </a:solidFill>
                <a:latin typeface="Georgia" panose="02040502050405020303" pitchFamily="18" charset="0"/>
              </a:rPr>
              <a:t>Decision Variables:</a:t>
            </a:r>
          </a:p>
          <a:p>
            <a:r>
              <a:rPr lang="en-US" sz="1600">
                <a:latin typeface="Georgia" panose="02040502050405020303" pitchFamily="18" charset="0"/>
              </a:rPr>
              <a:t>List of X</a:t>
            </a:r>
            <a:r>
              <a:rPr lang="en-US" sz="1600" baseline="-25000">
                <a:latin typeface="Georgia" panose="02040502050405020303" pitchFamily="18" charset="0"/>
              </a:rPr>
              <a:t>i</a:t>
            </a:r>
            <a:r>
              <a:rPr lang="en-US" sz="1600">
                <a:latin typeface="Georgia" panose="02040502050405020303" pitchFamily="18" charset="0"/>
              </a:rPr>
              <a:t> to include to form PPG bundle.									</a:t>
            </a:r>
            <a:r>
              <a:rPr lang="en-US" sz="1600" i="1">
                <a:latin typeface="Georgia" panose="02040502050405020303" pitchFamily="18" charset="0"/>
              </a:rPr>
              <a:t>X</a:t>
            </a:r>
            <a:r>
              <a:rPr lang="en-US" sz="1600" i="1" baseline="-25000">
                <a:latin typeface="Georgia" panose="02040502050405020303" pitchFamily="18" charset="0"/>
              </a:rPr>
              <a:t>i</a:t>
            </a:r>
            <a:r>
              <a:rPr lang="en-US" sz="1600" i="1">
                <a:latin typeface="Georgia" panose="02040502050405020303" pitchFamily="18" charset="0"/>
              </a:rPr>
              <a:t> is individual product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E34035-C00A-4988-93B1-1F2B9DB94F89}"/>
                  </a:ext>
                </a:extLst>
              </p:cNvPr>
              <p:cNvSpPr txBox="1"/>
              <p:nvPr/>
            </p:nvSpPr>
            <p:spPr>
              <a:xfrm>
                <a:off x="625964" y="2864997"/>
                <a:ext cx="11285061" cy="3481851"/>
              </a:xfrm>
              <a:prstGeom prst="rect">
                <a:avLst/>
              </a:prstGeom>
              <a:noFill/>
            </p:spPr>
            <p:txBody>
              <a:bodyPr wrap="square" rtlCol="0">
                <a:spAutoFit/>
              </a:bodyPr>
              <a:lstStyle/>
              <a:p>
                <a:endParaRPr lang="en-US" sz="1600" b="1" dirty="0">
                  <a:solidFill>
                    <a:srgbClr val="0070C0"/>
                  </a:solidFill>
                  <a:latin typeface="Georgia" panose="02040502050405020303" pitchFamily="18" charset="0"/>
                </a:endParaRPr>
              </a:p>
              <a:p>
                <a:r>
                  <a:rPr lang="en-US" sz="1600" b="1" dirty="0">
                    <a:solidFill>
                      <a:srgbClr val="0070C0"/>
                    </a:solidFill>
                    <a:latin typeface="Georgia" panose="02040502050405020303" pitchFamily="18" charset="0"/>
                  </a:rPr>
                  <a:t>Constraints:</a:t>
                </a:r>
              </a:p>
              <a:p>
                <a:endParaRPr lang="en-US" sz="1600" b="1" i="1" dirty="0">
                  <a:latin typeface="Georgia" panose="02040502050405020303" pitchFamily="18" charset="0"/>
                </a:endParaRPr>
              </a:p>
              <a:p>
                <a:pPr marL="342900" indent="-342900">
                  <a:buAutoNum type="arabicPeriod"/>
                </a:pPr>
                <a:r>
                  <a:rPr lang="en-US" i="1" dirty="0">
                    <a:latin typeface="Georgia" panose="02040502050405020303" pitchFamily="18" charset="0"/>
                  </a:rPr>
                  <a:t>2 ≤ n(X</a:t>
                </a:r>
                <a:r>
                  <a:rPr lang="en-US" i="1" baseline="-25000" dirty="0">
                    <a:latin typeface="Georgia" panose="02040502050405020303" pitchFamily="18" charset="0"/>
                  </a:rPr>
                  <a:t>i</a:t>
                </a:r>
                <a:r>
                  <a:rPr lang="en-US" i="1" dirty="0">
                    <a:latin typeface="Georgia" panose="02040502050405020303" pitchFamily="18" charset="0"/>
                  </a:rPr>
                  <a:t>) ≤ 4</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r>
                  <a:rPr lang="en-US" sz="2400" b="1" i="1" dirty="0">
                    <a:latin typeface="Georgia" panose="02040502050405020303" pitchFamily="18" charset="0"/>
                  </a:rPr>
                  <a:t>X</a:t>
                </a:r>
                <a:r>
                  <a:rPr lang="en-US" sz="2400" b="1" i="1" baseline="-25000" dirty="0">
                    <a:latin typeface="Georgia" panose="02040502050405020303" pitchFamily="18" charset="0"/>
                  </a:rPr>
                  <a:t>i</a:t>
                </a:r>
                <a:r>
                  <a:rPr lang="en-US" sz="2400" b="1" i="1" dirty="0">
                    <a:latin typeface="Georgia" panose="02040502050405020303" pitchFamily="18" charset="0"/>
                  </a:rPr>
                  <a:t> = {0,1}</a:t>
                </a:r>
                <a:endParaRPr lang="en-US" sz="2800" b="1"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e>
                    </m:nary>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𝑗</m:t>
                                    </m:r>
                                  </m:sub>
                                </m:sSub>
                              </m:e>
                            </m:d>
                          </m:e>
                        </m:nary>
                      </m:num>
                      <m:den>
                        <m:r>
                          <a:rPr lang="en-US" b="0" i="1" dirty="0" smtClean="0">
                            <a:latin typeface="Cambria Math" panose="02040503050406030204" pitchFamily="18" charset="0"/>
                          </a:rPr>
                          <m:t>𝑁</m:t>
                        </m:r>
                      </m:den>
                    </m:f>
                    <m:r>
                      <a:rPr lang="en-US" b="0" i="1" dirty="0" smtClean="0">
                        <a:latin typeface="Cambria Math" panose="02040503050406030204" pitchFamily="18" charset="0"/>
                      </a:rPr>
                      <m:t>∗</m:t>
                    </m:r>
                    <m:r>
                      <a:rPr lang="en-US" b="0" i="1" dirty="0" smtClean="0">
                        <a:latin typeface="Cambria Math" panose="02040503050406030204" pitchFamily="18" charset="0"/>
                      </a:rPr>
                      <m:t>𝑛</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oMath>
                </a14:m>
                <a:endParaRPr lang="en-US" sz="16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𝑛</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r>
                          <a:rPr lang="en-US" sz="1600" b="0" i="1" dirty="0" smtClean="0">
                            <a:latin typeface="Cambria Math" panose="02040503050406030204" pitchFamily="18" charset="0"/>
                          </a:rPr>
                          <m:t> ∗</m:t>
                        </m:r>
                        <m:r>
                          <a:rPr lang="en-US" sz="1600" b="0" i="1" dirty="0" smtClean="0">
                            <a:latin typeface="Cambria Math" panose="02040503050406030204" pitchFamily="18" charset="0"/>
                          </a:rPr>
                          <m:t>𝐶𝑜𝑟𝑟</m:t>
                        </m:r>
                        <m:r>
                          <a:rPr lang="en-US" sz="1600" b="0" i="1" dirty="0"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𝑖</m:t>
                            </m:r>
                          </m:sub>
                        </m:sSub>
                        <m:r>
                          <a:rPr lang="en-US" sz="1600" b="0" i="1" baseline="-25000" dirty="0" smtClean="0">
                            <a:latin typeface="Cambria Math" panose="02040503050406030204" pitchFamily="18" charset="0"/>
                          </a:rPr>
                          <m:t>,</m:t>
                        </m:r>
                        <m:r>
                          <a:rPr lang="en-US" sz="1600" b="0" i="1" baseline="-25000" dirty="0" smtClean="0">
                            <a:latin typeface="Cambria Math" panose="02040503050406030204" pitchFamily="18" charset="0"/>
                          </a:rPr>
                          <m:t>𝑛</m:t>
                        </m:r>
                        <m:r>
                          <a:rPr lang="en-US" sz="1600" b="0" i="1" dirty="0" smtClean="0">
                            <a:latin typeface="Cambria Math" panose="02040503050406030204" pitchFamily="18" charset="0"/>
                          </a:rPr>
                          <m:t>)</m:t>
                        </m:r>
                      </m:e>
                    </m:nary>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𝑁</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𝑗</m:t>
                                    </m:r>
                                  </m:sub>
                                </m:sSub>
                              </m:e>
                            </m:d>
                          </m:e>
                        </m:nary>
                      </m:num>
                      <m:den>
                        <m:r>
                          <a:rPr lang="en-US" sz="1600" b="0" i="1" dirty="0" smtClean="0">
                            <a:latin typeface="Cambria Math" panose="02040503050406030204" pitchFamily="18" charset="0"/>
                          </a:rPr>
                          <m:t>𝑁</m:t>
                        </m:r>
                      </m:den>
                    </m:f>
                    <m:r>
                      <a:rPr lang="en-US" sz="1600" b="0" i="1" dirty="0" smtClean="0">
                        <a:latin typeface="Cambria Math" panose="02040503050406030204" pitchFamily="18" charset="0"/>
                      </a:rPr>
                      <m:t>∗2</m:t>
                    </m:r>
                    <m:r>
                      <a:rPr lang="en-US" sz="1600" b="0" i="1" dirty="0" smtClean="0">
                        <a:latin typeface="Cambria Math" panose="02040503050406030204" pitchFamily="18" charset="0"/>
                      </a:rPr>
                      <m:t>𝑛</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oMath>
                </a14:m>
                <a:endParaRPr lang="en-US" sz="1600" i="1" dirty="0">
                  <a:latin typeface="Georgia" panose="02040502050405020303" pitchFamily="18" charset="0"/>
                </a:endParaRPr>
              </a:p>
            </p:txBody>
          </p:sp>
        </mc:Choice>
        <mc:Fallback xmlns="">
          <p:sp>
            <p:nvSpPr>
              <p:cNvPr id="6" name="TextBox 5">
                <a:extLst>
                  <a:ext uri="{FF2B5EF4-FFF2-40B4-BE49-F238E27FC236}">
                    <a16:creationId xmlns:a16="http://schemas.microsoft.com/office/drawing/2014/main" id="{33E34035-C00A-4988-93B1-1F2B9DB94F89}"/>
                  </a:ext>
                </a:extLst>
              </p:cNvPr>
              <p:cNvSpPr txBox="1">
                <a:spLocks noRot="1" noChangeAspect="1" noMove="1" noResize="1" noEditPoints="1" noAdjustHandles="1" noChangeArrowheads="1" noChangeShapeType="1" noTextEdit="1"/>
              </p:cNvSpPr>
              <p:nvPr/>
            </p:nvSpPr>
            <p:spPr>
              <a:xfrm>
                <a:off x="625964" y="2864997"/>
                <a:ext cx="11285061" cy="3481851"/>
              </a:xfrm>
              <a:prstGeom prst="rect">
                <a:avLst/>
              </a:prstGeom>
              <a:blipFill>
                <a:blip r:embed="rId3"/>
                <a:stretch>
                  <a:fillRect l="-7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EEAF805-A690-4EA3-8DD8-9AFC8002DEB1}"/>
              </a:ext>
            </a:extLst>
          </p:cNvPr>
          <p:cNvSpPr txBox="1"/>
          <p:nvPr/>
        </p:nvSpPr>
        <p:spPr>
          <a:xfrm>
            <a:off x="233082" y="251012"/>
            <a:ext cx="10941978" cy="461665"/>
          </a:xfrm>
          <a:prstGeom prst="rect">
            <a:avLst/>
          </a:prstGeom>
          <a:noFill/>
        </p:spPr>
        <p:txBody>
          <a:bodyPr wrap="square" rtlCol="0">
            <a:spAutoFit/>
          </a:bodyPr>
          <a:lstStyle/>
          <a:p>
            <a:r>
              <a:rPr lang="en-US" sz="2400" b="1" cap="all">
                <a:latin typeface="Georgia" panose="02040502050405020303" pitchFamily="18" charset="0"/>
              </a:rPr>
              <a:t>Framing of Optimization Problem</a:t>
            </a:r>
            <a:endParaRPr lang="en-US" sz="3200" b="1" cap="all">
              <a:latin typeface="Georgia" panose="02040502050405020303" pitchFamily="18" charset="0"/>
            </a:endParaRPr>
          </a:p>
        </p:txBody>
      </p:sp>
      <p:sp>
        <p:nvSpPr>
          <p:cNvPr id="8" name="Rectangle 7">
            <a:extLst>
              <a:ext uri="{FF2B5EF4-FFF2-40B4-BE49-F238E27FC236}">
                <a16:creationId xmlns:a16="http://schemas.microsoft.com/office/drawing/2014/main" id="{D2173514-11C1-4C6A-BE24-F4C22D434CF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3414CB37-A1B9-4BF0-8B8A-57A3E39A9ED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E37C0D1C-2939-476A-9E0F-16250201EC06}"/>
              </a:ext>
            </a:extLst>
          </p:cNvPr>
          <p:cNvPicPr>
            <a:picLocks noChangeAspect="1"/>
          </p:cNvPicPr>
          <p:nvPr/>
        </p:nvPicPr>
        <p:blipFill rotWithShape="1">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 t="56027" r="47111"/>
          <a:stretch/>
        </p:blipFill>
        <p:spPr>
          <a:xfrm rot="7001259">
            <a:off x="297005" y="6680310"/>
            <a:ext cx="336423" cy="279713"/>
          </a:xfrm>
          <a:prstGeom prst="rect">
            <a:avLst/>
          </a:prstGeom>
        </p:spPr>
      </p:pic>
      <p:sp>
        <p:nvSpPr>
          <p:cNvPr id="11" name="TextBox 10">
            <a:extLst>
              <a:ext uri="{FF2B5EF4-FFF2-40B4-BE49-F238E27FC236}">
                <a16:creationId xmlns:a16="http://schemas.microsoft.com/office/drawing/2014/main" id="{C11764AA-43A6-4730-8BA5-0FFF79390C3D}"/>
              </a:ext>
            </a:extLst>
          </p:cNvPr>
          <p:cNvSpPr txBox="1"/>
          <p:nvPr/>
        </p:nvSpPr>
        <p:spPr>
          <a:xfrm>
            <a:off x="6879272" y="3411923"/>
            <a:ext cx="4506686" cy="2031325"/>
          </a:xfrm>
          <a:prstGeom prst="rect">
            <a:avLst/>
          </a:prstGeom>
          <a:noFill/>
        </p:spPr>
        <p:txBody>
          <a:bodyPr wrap="square" rtlCol="0">
            <a:spAutoFit/>
          </a:bodyPr>
          <a:lstStyle/>
          <a:p>
            <a:r>
              <a:rPr lang="en-US" b="1" dirty="0">
                <a:latin typeface="Georgia" panose="02040502050405020303" pitchFamily="18" charset="0"/>
              </a:rPr>
              <a:t>Constraint 2:</a:t>
            </a:r>
          </a:p>
          <a:p>
            <a:endParaRPr lang="en-US" dirty="0">
              <a:latin typeface="Georgia" panose="02040502050405020303" pitchFamily="18" charset="0"/>
            </a:endParaRPr>
          </a:p>
          <a:p>
            <a:r>
              <a:rPr lang="en-US" i="1" dirty="0">
                <a:latin typeface="Georgia" panose="02040502050405020303" pitchFamily="18" charset="0"/>
              </a:rPr>
              <a:t>Xi can take only binary values i.e. 0 or 1.</a:t>
            </a:r>
          </a:p>
          <a:p>
            <a:r>
              <a:rPr lang="en-US" i="1" dirty="0">
                <a:latin typeface="Georgia" panose="02040502050405020303" pitchFamily="18" charset="0"/>
              </a:rPr>
              <a:t>0 indicates that the product should not be included in the PPG whereas 1 indicates that the product should be included in the new PPG.</a:t>
            </a:r>
            <a:endParaRPr lang="en-US" dirty="0">
              <a:latin typeface="Georgia" panose="02040502050405020303" pitchFamily="18" charset="0"/>
            </a:endParaRPr>
          </a:p>
        </p:txBody>
      </p:sp>
    </p:spTree>
    <p:extLst>
      <p:ext uri="{BB962C8B-B14F-4D97-AF65-F5344CB8AC3E}">
        <p14:creationId xmlns:p14="http://schemas.microsoft.com/office/powerpoint/2010/main" val="70423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1E34C-0532-4C10-AF18-4A598D24BE4C}"/>
                  </a:ext>
                </a:extLst>
              </p:cNvPr>
              <p:cNvSpPr txBox="1"/>
              <p:nvPr/>
            </p:nvSpPr>
            <p:spPr>
              <a:xfrm>
                <a:off x="657222" y="917896"/>
                <a:ext cx="11534407" cy="1078052"/>
              </a:xfrm>
              <a:prstGeom prst="rect">
                <a:avLst/>
              </a:prstGeom>
              <a:noFill/>
            </p:spPr>
            <p:txBody>
              <a:bodyPr wrap="square" rtlCol="0">
                <a:spAutoFit/>
              </a:bodyPr>
              <a:lstStyle/>
              <a:p>
                <a:r>
                  <a:rPr lang="en-US" sz="1600" b="1" dirty="0">
                    <a:solidFill>
                      <a:srgbClr val="0070C0"/>
                    </a:solidFill>
                    <a:latin typeface="Georgia" panose="02040502050405020303" pitchFamily="18" charset="0"/>
                  </a:rPr>
                  <a:t>Objective Function:</a:t>
                </a:r>
              </a:p>
              <a:p>
                <a:r>
                  <a:rPr lang="en-US" sz="1600" dirty="0">
                    <a:latin typeface="Georgia" panose="02040502050405020303" pitchFamily="18" charset="0"/>
                  </a:rPr>
                  <a:t>Max Z = </a:t>
                </a:r>
                <a14:m>
                  <m:oMath xmlns:m="http://schemas.openxmlformats.org/officeDocument/2006/math">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pt-BR" sz="1600" i="1">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d>
                        <m:r>
                          <a:rPr lang="en-US" sz="1600" b="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i="1">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e>
                        </m:d>
                      </m:e>
                    </m:nary>
                  </m:oMath>
                </a14:m>
                <a:r>
                  <a:rPr lang="en-US" sz="1600" dirty="0">
                    <a:latin typeface="Georgia" panose="02040502050405020303" pitchFamily="18" charset="0"/>
                  </a:rPr>
                  <a:t>		</a:t>
                </a:r>
                <a:r>
                  <a:rPr lang="en-US" sz="1600" i="1" dirty="0">
                    <a:latin typeface="Georgia" panose="02040502050405020303" pitchFamily="18" charset="0"/>
                  </a:rPr>
                  <a:t>P(X</a:t>
                </a:r>
                <a:r>
                  <a:rPr lang="en-US" sz="1600" i="1" baseline="-25000" dirty="0">
                    <a:latin typeface="Georgia" panose="02040502050405020303" pitchFamily="18" charset="0"/>
                  </a:rPr>
                  <a:t>i</a:t>
                </a:r>
                <a:r>
                  <a:rPr lang="en-US" sz="1600" i="1" dirty="0">
                    <a:latin typeface="Georgia" panose="02040502050405020303" pitchFamily="18" charset="0"/>
                  </a:rPr>
                  <a:t>) is product sales Price</a:t>
                </a:r>
              </a:p>
              <a:p>
                <a:r>
                  <a:rPr lang="en-US" sz="1600" i="1" dirty="0">
                    <a:latin typeface="Georgia" panose="02040502050405020303" pitchFamily="18" charset="0"/>
                  </a:rPr>
                  <a:t>																Q(X</a:t>
                </a:r>
                <a:r>
                  <a:rPr lang="en-US" sz="1600" i="1" baseline="-25000" dirty="0">
                    <a:latin typeface="Georgia" panose="02040502050405020303" pitchFamily="18" charset="0"/>
                  </a:rPr>
                  <a:t>i</a:t>
                </a:r>
                <a:r>
                  <a:rPr lang="en-US" sz="1600" i="1" dirty="0">
                    <a:latin typeface="Georgia" panose="02040502050405020303" pitchFamily="18" charset="0"/>
                  </a:rPr>
                  <a:t>) is Quantities sold for each Product</a:t>
                </a:r>
              </a:p>
              <a:p>
                <a:r>
                  <a:rPr lang="en-US" sz="1600" i="1" dirty="0">
                    <a:latin typeface="Georgia" panose="02040502050405020303" pitchFamily="18" charset="0"/>
                  </a:rPr>
                  <a:t>																D(X</a:t>
                </a:r>
                <a:r>
                  <a:rPr lang="en-US" sz="1600" i="1" baseline="-25000" dirty="0">
                    <a:latin typeface="Georgia" panose="02040502050405020303" pitchFamily="18" charset="0"/>
                  </a:rPr>
                  <a:t>i</a:t>
                </a:r>
                <a:r>
                  <a:rPr lang="en-US" sz="1600" i="1" dirty="0">
                    <a:latin typeface="Georgia" panose="02040502050405020303" pitchFamily="18" charset="0"/>
                  </a:rPr>
                  <a:t>) is the Decision variable (0 or 1)</a:t>
                </a:r>
                <a:endParaRPr lang="en-US" sz="1600" dirty="0">
                  <a:latin typeface="Georgia" panose="02040502050405020303" pitchFamily="18" charset="0"/>
                </a:endParaRPr>
              </a:p>
            </p:txBody>
          </p:sp>
        </mc:Choice>
        <mc:Fallback xmlns="">
          <p:sp>
            <p:nvSpPr>
              <p:cNvPr id="4" name="TextBox 3">
                <a:extLst>
                  <a:ext uri="{FF2B5EF4-FFF2-40B4-BE49-F238E27FC236}">
                    <a16:creationId xmlns:a16="http://schemas.microsoft.com/office/drawing/2014/main" id="{9CC1E34C-0532-4C10-AF18-4A598D24BE4C}"/>
                  </a:ext>
                </a:extLst>
              </p:cNvPr>
              <p:cNvSpPr txBox="1">
                <a:spLocks noRot="1" noChangeAspect="1" noMove="1" noResize="1" noEditPoints="1" noAdjustHandles="1" noChangeArrowheads="1" noChangeShapeType="1" noTextEdit="1"/>
              </p:cNvSpPr>
              <p:nvPr/>
            </p:nvSpPr>
            <p:spPr>
              <a:xfrm>
                <a:off x="657222" y="917896"/>
                <a:ext cx="11534407" cy="1078052"/>
              </a:xfrm>
              <a:prstGeom prst="rect">
                <a:avLst/>
              </a:prstGeom>
              <a:blipFill>
                <a:blip r:embed="rId2"/>
                <a:stretch>
                  <a:fillRect l="-317" t="-11364" b="-852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AF36D1-7478-40B8-87AD-78021C0FD8F0}"/>
              </a:ext>
            </a:extLst>
          </p:cNvPr>
          <p:cNvSpPr txBox="1"/>
          <p:nvPr/>
        </p:nvSpPr>
        <p:spPr>
          <a:xfrm>
            <a:off x="625964" y="2043978"/>
            <a:ext cx="10982325" cy="584775"/>
          </a:xfrm>
          <a:prstGeom prst="rect">
            <a:avLst/>
          </a:prstGeom>
          <a:noFill/>
        </p:spPr>
        <p:txBody>
          <a:bodyPr wrap="square" rtlCol="0">
            <a:spAutoFit/>
          </a:bodyPr>
          <a:lstStyle/>
          <a:p>
            <a:r>
              <a:rPr lang="en-US" sz="1600" b="1">
                <a:solidFill>
                  <a:srgbClr val="0070C0"/>
                </a:solidFill>
                <a:latin typeface="Georgia" panose="02040502050405020303" pitchFamily="18" charset="0"/>
              </a:rPr>
              <a:t>Decision Variables:</a:t>
            </a:r>
          </a:p>
          <a:p>
            <a:r>
              <a:rPr lang="en-US" sz="1600">
                <a:latin typeface="Georgia" panose="02040502050405020303" pitchFamily="18" charset="0"/>
              </a:rPr>
              <a:t>List of X</a:t>
            </a:r>
            <a:r>
              <a:rPr lang="en-US" sz="1600" baseline="-25000">
                <a:latin typeface="Georgia" panose="02040502050405020303" pitchFamily="18" charset="0"/>
              </a:rPr>
              <a:t>i</a:t>
            </a:r>
            <a:r>
              <a:rPr lang="en-US" sz="1600">
                <a:latin typeface="Georgia" panose="02040502050405020303" pitchFamily="18" charset="0"/>
              </a:rPr>
              <a:t> to include to form PPG bundle.									</a:t>
            </a:r>
            <a:r>
              <a:rPr lang="en-US" sz="1600" i="1">
                <a:latin typeface="Georgia" panose="02040502050405020303" pitchFamily="18" charset="0"/>
              </a:rPr>
              <a:t>X</a:t>
            </a:r>
            <a:r>
              <a:rPr lang="en-US" sz="1600" i="1" baseline="-25000">
                <a:latin typeface="Georgia" panose="02040502050405020303" pitchFamily="18" charset="0"/>
              </a:rPr>
              <a:t>i</a:t>
            </a:r>
            <a:r>
              <a:rPr lang="en-US" sz="1600" i="1">
                <a:latin typeface="Georgia" panose="02040502050405020303" pitchFamily="18" charset="0"/>
              </a:rPr>
              <a:t> is individual product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E34035-C00A-4988-93B1-1F2B9DB94F89}"/>
                  </a:ext>
                </a:extLst>
              </p:cNvPr>
              <p:cNvSpPr txBox="1"/>
              <p:nvPr/>
            </p:nvSpPr>
            <p:spPr>
              <a:xfrm>
                <a:off x="625964" y="2864997"/>
                <a:ext cx="11285061" cy="3706592"/>
              </a:xfrm>
              <a:prstGeom prst="rect">
                <a:avLst/>
              </a:prstGeom>
              <a:noFill/>
            </p:spPr>
            <p:txBody>
              <a:bodyPr wrap="square" rtlCol="0">
                <a:spAutoFit/>
              </a:bodyPr>
              <a:lstStyle/>
              <a:p>
                <a:endParaRPr lang="en-US" sz="1600" b="1" dirty="0">
                  <a:solidFill>
                    <a:srgbClr val="0070C0"/>
                  </a:solidFill>
                  <a:latin typeface="Georgia" panose="02040502050405020303" pitchFamily="18" charset="0"/>
                </a:endParaRPr>
              </a:p>
              <a:p>
                <a:r>
                  <a:rPr lang="en-US" sz="1600" b="1" dirty="0">
                    <a:solidFill>
                      <a:srgbClr val="0070C0"/>
                    </a:solidFill>
                    <a:latin typeface="Georgia" panose="02040502050405020303" pitchFamily="18" charset="0"/>
                  </a:rPr>
                  <a:t>Constraints:</a:t>
                </a:r>
              </a:p>
              <a:p>
                <a:endParaRPr lang="en-US" sz="1600" b="1" i="1" dirty="0">
                  <a:latin typeface="Georgia" panose="02040502050405020303" pitchFamily="18" charset="0"/>
                </a:endParaRPr>
              </a:p>
              <a:p>
                <a:pPr marL="342900" indent="-342900">
                  <a:buAutoNum type="arabicPeriod"/>
                </a:pPr>
                <a:r>
                  <a:rPr lang="en-US" i="1" dirty="0">
                    <a:latin typeface="Georgia" panose="02040502050405020303" pitchFamily="18" charset="0"/>
                  </a:rPr>
                  <a:t>2 ≤ n(X</a:t>
                </a:r>
                <a:r>
                  <a:rPr lang="en-US" i="1" baseline="-25000" dirty="0">
                    <a:latin typeface="Georgia" panose="02040502050405020303" pitchFamily="18" charset="0"/>
                  </a:rPr>
                  <a:t>i</a:t>
                </a:r>
                <a:r>
                  <a:rPr lang="en-US" i="1" dirty="0">
                    <a:latin typeface="Georgia" panose="02040502050405020303" pitchFamily="18" charset="0"/>
                  </a:rPr>
                  <a:t>) ≤ 4</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r>
                  <a:rPr lang="en-US" i="1" dirty="0">
                    <a:latin typeface="Georgia" panose="02040502050405020303" pitchFamily="18" charset="0"/>
                  </a:rPr>
                  <a:t>X</a:t>
                </a:r>
                <a:r>
                  <a:rPr lang="en-US" i="1" baseline="-25000" dirty="0">
                    <a:latin typeface="Georgia" panose="02040502050405020303" pitchFamily="18" charset="0"/>
                  </a:rPr>
                  <a:t>i</a:t>
                </a:r>
                <a:r>
                  <a:rPr lang="en-US" i="1" dirty="0">
                    <a:latin typeface="Georgia" panose="02040502050405020303" pitchFamily="18" charset="0"/>
                  </a:rPr>
                  <a:t> = {0,1}</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2400" b="1" i="1" dirty="0" smtClean="0">
                            <a:latin typeface="Cambria Math" panose="02040503050406030204" pitchFamily="18" charset="0"/>
                          </a:rPr>
                        </m:ctrlPr>
                      </m:naryPr>
                      <m:sub>
                        <m:r>
                          <a:rPr lang="en-US" sz="2400" b="1" i="1" dirty="0" smtClean="0">
                            <a:latin typeface="Cambria Math" panose="02040503050406030204" pitchFamily="18" charset="0"/>
                          </a:rPr>
                          <m:t>𝒊</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sub>
                      <m:sup>
                        <m:r>
                          <a:rPr lang="en-US" sz="2400" b="1" i="1" dirty="0" smtClean="0">
                            <a:latin typeface="Cambria Math" panose="02040503050406030204" pitchFamily="18" charset="0"/>
                          </a:rPr>
                          <m:t>𝒏</m:t>
                        </m:r>
                      </m:sup>
                      <m:e>
                        <m:r>
                          <a:rPr lang="en-US" sz="2400" b="1" i="1" dirty="0" smtClean="0">
                            <a:latin typeface="Cambria Math" panose="02040503050406030204" pitchFamily="18" charset="0"/>
                          </a:rPr>
                          <m:t>𝑷</m:t>
                        </m:r>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𝑿</m:t>
                                </m:r>
                              </m:e>
                              <m:sub>
                                <m:r>
                                  <a:rPr lang="en-US" sz="2400" b="1" i="1" dirty="0" smtClean="0">
                                    <a:latin typeface="Cambria Math" panose="02040503050406030204" pitchFamily="18" charset="0"/>
                                  </a:rPr>
                                  <m:t>𝒊</m:t>
                                </m:r>
                              </m:sub>
                            </m:sSub>
                          </m:e>
                        </m:d>
                      </m:e>
                    </m:nary>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limLoc m:val="undOvr"/>
                            <m:grow m:val="on"/>
                            <m:ctrlPr>
                              <a:rPr lang="en-US" sz="2400" b="1" i="1" dirty="0" smtClean="0">
                                <a:latin typeface="Cambria Math" panose="02040503050406030204" pitchFamily="18" charset="0"/>
                              </a:rPr>
                            </m:ctrlPr>
                          </m:naryPr>
                          <m:sub>
                            <m:r>
                              <a:rPr lang="en-US" sz="2400" b="1" i="1" dirty="0" smtClean="0">
                                <a:latin typeface="Cambria Math" panose="02040503050406030204" pitchFamily="18" charset="0"/>
                              </a:rPr>
                              <m:t>𝒋</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sub>
                          <m:sup>
                            <m:r>
                              <a:rPr lang="en-US" sz="2400" b="1" i="1" dirty="0" smtClean="0">
                                <a:latin typeface="Cambria Math" panose="02040503050406030204" pitchFamily="18" charset="0"/>
                              </a:rPr>
                              <m:t>𝑵</m:t>
                            </m:r>
                          </m:sup>
                          <m:e>
                            <m:r>
                              <a:rPr lang="en-US" sz="2400" b="1" i="1" dirty="0" smtClean="0">
                                <a:latin typeface="Cambria Math" panose="02040503050406030204" pitchFamily="18" charset="0"/>
                              </a:rPr>
                              <m:t>𝑷</m:t>
                            </m:r>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𝑿</m:t>
                                    </m:r>
                                  </m:e>
                                  <m:sub>
                                    <m:r>
                                      <a:rPr lang="en-US" sz="2400" b="1" i="1" dirty="0" smtClean="0">
                                        <a:latin typeface="Cambria Math" panose="02040503050406030204" pitchFamily="18" charset="0"/>
                                      </a:rPr>
                                      <m:t>𝒋</m:t>
                                    </m:r>
                                  </m:sub>
                                </m:sSub>
                              </m:e>
                            </m:d>
                          </m:e>
                        </m:nary>
                      </m:num>
                      <m:den>
                        <m:r>
                          <a:rPr lang="en-US" sz="2400" b="1" i="1" dirty="0" smtClean="0">
                            <a:latin typeface="Cambria Math" panose="02040503050406030204" pitchFamily="18" charset="0"/>
                          </a:rPr>
                          <m:t>𝑵</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𝒏</m:t>
                    </m:r>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𝑿</m:t>
                            </m:r>
                          </m:e>
                          <m:sub>
                            <m:r>
                              <a:rPr lang="en-US" sz="2400" b="1" i="1" dirty="0" smtClean="0">
                                <a:latin typeface="Cambria Math" panose="02040503050406030204" pitchFamily="18" charset="0"/>
                              </a:rPr>
                              <m:t>𝒊</m:t>
                            </m:r>
                          </m:sub>
                        </m:sSub>
                      </m:e>
                    </m:d>
                  </m:oMath>
                </a14:m>
                <a:endParaRPr lang="en-US" sz="1600" b="1"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𝑛</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r>
                          <a:rPr lang="en-US" sz="1600" b="0" i="1" dirty="0" smtClean="0">
                            <a:latin typeface="Cambria Math" panose="02040503050406030204" pitchFamily="18" charset="0"/>
                          </a:rPr>
                          <m:t> ∗</m:t>
                        </m:r>
                        <m:r>
                          <a:rPr lang="en-US" sz="1600" b="0" i="1" dirty="0" smtClean="0">
                            <a:latin typeface="Cambria Math" panose="02040503050406030204" pitchFamily="18" charset="0"/>
                          </a:rPr>
                          <m:t>𝐶𝑜𝑟𝑟</m:t>
                        </m:r>
                        <m:r>
                          <a:rPr lang="en-US" sz="1600" b="0" i="1" dirty="0"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𝑋</m:t>
                            </m:r>
                          </m:e>
                          <m:sub>
                            <m:r>
                              <a:rPr lang="en-US" sz="1600" i="1" dirty="0">
                                <a:latin typeface="Cambria Math" panose="02040503050406030204" pitchFamily="18" charset="0"/>
                              </a:rPr>
                              <m:t>𝑖</m:t>
                            </m:r>
                          </m:sub>
                        </m:sSub>
                        <m:r>
                          <a:rPr lang="en-US" sz="1600" b="0" i="1" baseline="-25000" dirty="0" smtClean="0">
                            <a:latin typeface="Cambria Math" panose="02040503050406030204" pitchFamily="18" charset="0"/>
                          </a:rPr>
                          <m:t>,</m:t>
                        </m:r>
                        <m:r>
                          <a:rPr lang="en-US" sz="1600" b="0" i="1" baseline="-25000" dirty="0" smtClean="0">
                            <a:latin typeface="Cambria Math" panose="02040503050406030204" pitchFamily="18" charset="0"/>
                          </a:rPr>
                          <m:t>𝑛</m:t>
                        </m:r>
                        <m:r>
                          <a:rPr lang="en-US" sz="1600" b="0" i="1" dirty="0" smtClean="0">
                            <a:latin typeface="Cambria Math" panose="02040503050406030204" pitchFamily="18" charset="0"/>
                          </a:rPr>
                          <m:t>)</m:t>
                        </m:r>
                      </m:e>
                    </m:nary>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nary>
                          <m:naryPr>
                            <m:chr m:val="∑"/>
                            <m:limLoc m:val="undOvr"/>
                            <m:grow m:val="on"/>
                            <m:ctrlPr>
                              <a:rPr lang="en-US" sz="1600" i="1" dirty="0">
                                <a:latin typeface="Cambria Math" panose="02040503050406030204" pitchFamily="18" charset="0"/>
                              </a:rPr>
                            </m:ctrlPr>
                          </m:naryPr>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𝑁</m:t>
                            </m:r>
                          </m:sup>
                          <m:e>
                            <m:r>
                              <a:rPr lang="en-US" sz="1600" b="0" i="1" dirty="0" smtClean="0">
                                <a:latin typeface="Cambria Math" panose="02040503050406030204" pitchFamily="18" charset="0"/>
                              </a:rPr>
                              <m:t>𝑄</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𝑗</m:t>
                                    </m:r>
                                  </m:sub>
                                </m:sSub>
                              </m:e>
                            </m:d>
                          </m:e>
                        </m:nary>
                      </m:num>
                      <m:den>
                        <m:r>
                          <a:rPr lang="en-US" sz="1600" b="0" i="1" dirty="0" smtClean="0">
                            <a:latin typeface="Cambria Math" panose="02040503050406030204" pitchFamily="18" charset="0"/>
                          </a:rPr>
                          <m:t>𝑁</m:t>
                        </m:r>
                      </m:den>
                    </m:f>
                    <m:r>
                      <a:rPr lang="en-US" sz="1600" b="0" i="1" dirty="0" smtClean="0">
                        <a:latin typeface="Cambria Math" panose="02040503050406030204" pitchFamily="18" charset="0"/>
                      </a:rPr>
                      <m:t>∗2</m:t>
                    </m:r>
                    <m:r>
                      <a:rPr lang="en-US" sz="1600" b="0" i="1" dirty="0" smtClean="0">
                        <a:latin typeface="Cambria Math" panose="02040503050406030204" pitchFamily="18" charset="0"/>
                      </a:rPr>
                      <m:t>𝑛</m:t>
                    </m:r>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𝑋</m:t>
                            </m:r>
                          </m:e>
                          <m:sub>
                            <m:r>
                              <a:rPr lang="en-US" sz="1600" b="0" i="1" dirty="0" smtClean="0">
                                <a:latin typeface="Cambria Math" panose="02040503050406030204" pitchFamily="18" charset="0"/>
                              </a:rPr>
                              <m:t>𝑖</m:t>
                            </m:r>
                          </m:sub>
                        </m:sSub>
                      </m:e>
                    </m:d>
                  </m:oMath>
                </a14:m>
                <a:endParaRPr lang="en-US" sz="1600" i="1" dirty="0">
                  <a:latin typeface="Georgia" panose="02040502050405020303" pitchFamily="18" charset="0"/>
                </a:endParaRPr>
              </a:p>
            </p:txBody>
          </p:sp>
        </mc:Choice>
        <mc:Fallback xmlns="">
          <p:sp>
            <p:nvSpPr>
              <p:cNvPr id="6" name="TextBox 5">
                <a:extLst>
                  <a:ext uri="{FF2B5EF4-FFF2-40B4-BE49-F238E27FC236}">
                    <a16:creationId xmlns:a16="http://schemas.microsoft.com/office/drawing/2014/main" id="{33E34035-C00A-4988-93B1-1F2B9DB94F89}"/>
                  </a:ext>
                </a:extLst>
              </p:cNvPr>
              <p:cNvSpPr txBox="1">
                <a:spLocks noRot="1" noChangeAspect="1" noMove="1" noResize="1" noEditPoints="1" noAdjustHandles="1" noChangeArrowheads="1" noChangeShapeType="1" noTextEdit="1"/>
              </p:cNvSpPr>
              <p:nvPr/>
            </p:nvSpPr>
            <p:spPr>
              <a:xfrm>
                <a:off x="625964" y="2864997"/>
                <a:ext cx="11285061" cy="3706592"/>
              </a:xfrm>
              <a:prstGeom prst="rect">
                <a:avLst/>
              </a:prstGeom>
              <a:blipFill>
                <a:blip r:embed="rId3"/>
                <a:stretch>
                  <a:fillRect l="-37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EEAF805-A690-4EA3-8DD8-9AFC8002DEB1}"/>
              </a:ext>
            </a:extLst>
          </p:cNvPr>
          <p:cNvSpPr txBox="1"/>
          <p:nvPr/>
        </p:nvSpPr>
        <p:spPr>
          <a:xfrm>
            <a:off x="233082" y="251012"/>
            <a:ext cx="10941978" cy="461665"/>
          </a:xfrm>
          <a:prstGeom prst="rect">
            <a:avLst/>
          </a:prstGeom>
          <a:noFill/>
        </p:spPr>
        <p:txBody>
          <a:bodyPr wrap="square" rtlCol="0">
            <a:spAutoFit/>
          </a:bodyPr>
          <a:lstStyle/>
          <a:p>
            <a:r>
              <a:rPr lang="en-US" sz="2400" b="1" cap="all">
                <a:latin typeface="Georgia" panose="02040502050405020303" pitchFamily="18" charset="0"/>
              </a:rPr>
              <a:t>Framing of Optimization Problem</a:t>
            </a:r>
            <a:endParaRPr lang="en-US" sz="3200" b="1" cap="all">
              <a:latin typeface="Georgia" panose="02040502050405020303" pitchFamily="18" charset="0"/>
            </a:endParaRPr>
          </a:p>
        </p:txBody>
      </p:sp>
      <p:sp>
        <p:nvSpPr>
          <p:cNvPr id="8" name="Rectangle 7">
            <a:extLst>
              <a:ext uri="{FF2B5EF4-FFF2-40B4-BE49-F238E27FC236}">
                <a16:creationId xmlns:a16="http://schemas.microsoft.com/office/drawing/2014/main" id="{D2173514-11C1-4C6A-BE24-F4C22D434CF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3414CB37-A1B9-4BF0-8B8A-57A3E39A9ED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E37C0D1C-2939-476A-9E0F-16250201EC06}"/>
              </a:ext>
            </a:extLst>
          </p:cNvPr>
          <p:cNvPicPr>
            <a:picLocks noChangeAspect="1"/>
          </p:cNvPicPr>
          <p:nvPr/>
        </p:nvPicPr>
        <p:blipFill rotWithShape="1">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 t="56027" r="47111"/>
          <a:stretch/>
        </p:blipFill>
        <p:spPr>
          <a:xfrm rot="7001259">
            <a:off x="297005" y="6680310"/>
            <a:ext cx="336423" cy="279713"/>
          </a:xfrm>
          <a:prstGeom prst="rect">
            <a:avLst/>
          </a:prstGeom>
        </p:spPr>
      </p:pic>
      <p:sp>
        <p:nvSpPr>
          <p:cNvPr id="11" name="TextBox 10">
            <a:extLst>
              <a:ext uri="{FF2B5EF4-FFF2-40B4-BE49-F238E27FC236}">
                <a16:creationId xmlns:a16="http://schemas.microsoft.com/office/drawing/2014/main" id="{C11764AA-43A6-4730-8BA5-0FFF79390C3D}"/>
              </a:ext>
            </a:extLst>
          </p:cNvPr>
          <p:cNvSpPr txBox="1"/>
          <p:nvPr/>
        </p:nvSpPr>
        <p:spPr>
          <a:xfrm>
            <a:off x="6879272" y="3411923"/>
            <a:ext cx="4506686" cy="2862322"/>
          </a:xfrm>
          <a:prstGeom prst="rect">
            <a:avLst/>
          </a:prstGeom>
          <a:noFill/>
        </p:spPr>
        <p:txBody>
          <a:bodyPr wrap="square" rtlCol="0">
            <a:spAutoFit/>
          </a:bodyPr>
          <a:lstStyle/>
          <a:p>
            <a:r>
              <a:rPr lang="en-US" b="1" dirty="0">
                <a:latin typeface="Georgia" panose="02040502050405020303" pitchFamily="18" charset="0"/>
              </a:rPr>
              <a:t>Constraint 3:</a:t>
            </a:r>
          </a:p>
          <a:p>
            <a:endParaRPr lang="en-US" dirty="0">
              <a:latin typeface="Georgia" panose="02040502050405020303" pitchFamily="18" charset="0"/>
            </a:endParaRPr>
          </a:p>
          <a:p>
            <a:r>
              <a:rPr lang="en-US" i="1" dirty="0">
                <a:latin typeface="Georgia" panose="02040502050405020303" pitchFamily="18" charset="0"/>
              </a:rPr>
              <a:t>Price of the new PPG formed should not be too expensive (In other words, we don’t want to form PPGs with highest price). To do this we took sum of individual price that form the PPG which should be less than the average price of products within that sub-category times the number of products in the sub-category.</a:t>
            </a:r>
          </a:p>
        </p:txBody>
      </p:sp>
    </p:spTree>
    <p:extLst>
      <p:ext uri="{BB962C8B-B14F-4D97-AF65-F5344CB8AC3E}">
        <p14:creationId xmlns:p14="http://schemas.microsoft.com/office/powerpoint/2010/main" val="412356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C1E34C-0532-4C10-AF18-4A598D24BE4C}"/>
                  </a:ext>
                </a:extLst>
              </p:cNvPr>
              <p:cNvSpPr txBox="1"/>
              <p:nvPr/>
            </p:nvSpPr>
            <p:spPr>
              <a:xfrm>
                <a:off x="657222" y="917896"/>
                <a:ext cx="11534407" cy="1078052"/>
              </a:xfrm>
              <a:prstGeom prst="rect">
                <a:avLst/>
              </a:prstGeom>
              <a:noFill/>
            </p:spPr>
            <p:txBody>
              <a:bodyPr wrap="square" rtlCol="0">
                <a:spAutoFit/>
              </a:bodyPr>
              <a:lstStyle/>
              <a:p>
                <a:r>
                  <a:rPr lang="en-US" sz="1600" b="1" dirty="0">
                    <a:solidFill>
                      <a:srgbClr val="0070C0"/>
                    </a:solidFill>
                    <a:latin typeface="Georgia" panose="02040502050405020303" pitchFamily="18" charset="0"/>
                  </a:rPr>
                  <a:t>Objective Function:</a:t>
                </a:r>
              </a:p>
              <a:p>
                <a:r>
                  <a:rPr lang="en-US" sz="1600" dirty="0">
                    <a:latin typeface="Georgia" panose="02040502050405020303" pitchFamily="18" charset="0"/>
                  </a:rPr>
                  <a:t>Max Z = </a:t>
                </a:r>
                <a14:m>
                  <m:oMath xmlns:m="http://schemas.openxmlformats.org/officeDocument/2006/math">
                    <m:nary>
                      <m:naryPr>
                        <m:chr m:val="∑"/>
                        <m:ctrlPr>
                          <a:rPr lang="pt-BR" sz="1600" i="1">
                            <a:latin typeface="Cambria Math" panose="02040503050406030204" pitchFamily="18" charset="0"/>
                          </a:rPr>
                        </m:ctrlPr>
                      </m:naryPr>
                      <m:sub>
                        <m:r>
                          <a:rPr lang="en-US" sz="1600" b="0" i="1" smtClean="0">
                            <a:latin typeface="Cambria Math" panose="02040503050406030204" pitchFamily="18" charset="0"/>
                          </a:rPr>
                          <m:t>𝑖</m:t>
                        </m:r>
                        <m:r>
                          <a:rPr lang="pt-BR" sz="1600" i="1">
                            <a:latin typeface="Cambria Math" panose="02040503050406030204" pitchFamily="18" charset="0"/>
                          </a:rPr>
                          <m:t>=</m:t>
                        </m:r>
                        <m:r>
                          <a:rPr lang="en-US" sz="1600" b="0" i="1" smtClean="0">
                            <a:latin typeface="Cambria Math" panose="02040503050406030204" pitchFamily="18" charset="0"/>
                          </a:rPr>
                          <m:t>1</m:t>
                        </m:r>
                      </m:sub>
                      <m:sup>
                        <m:r>
                          <a:rPr lang="pt-BR" sz="1600" i="1">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b="0" i="1" smtClean="0">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d>
                        <m:r>
                          <a:rPr lang="en-US" sz="1600" b="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r>
                              <a:rPr lang="en-US" sz="1600" i="1">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
                              <a:rPr lang="en-US" sz="1600" b="0" i="1" smtClean="0">
                                <a:latin typeface="Cambria Math" panose="02040503050406030204" pitchFamily="18" charset="0"/>
                              </a:rPr>
                              <m:t>𝑋𝑖</m:t>
                            </m:r>
                            <m:r>
                              <a:rPr lang="en-US" sz="1600" b="0" i="1" smtClean="0">
                                <a:latin typeface="Cambria Math" panose="02040503050406030204" pitchFamily="18" charset="0"/>
                              </a:rPr>
                              <m:t>))</m:t>
                            </m:r>
                          </m:e>
                        </m:d>
                      </m:e>
                    </m:nary>
                  </m:oMath>
                </a14:m>
                <a:r>
                  <a:rPr lang="en-US" sz="1600" dirty="0">
                    <a:latin typeface="Georgia" panose="02040502050405020303" pitchFamily="18" charset="0"/>
                  </a:rPr>
                  <a:t>		</a:t>
                </a:r>
                <a:r>
                  <a:rPr lang="en-US" sz="1600" i="1" dirty="0">
                    <a:latin typeface="Georgia" panose="02040502050405020303" pitchFamily="18" charset="0"/>
                  </a:rPr>
                  <a:t>P(X</a:t>
                </a:r>
                <a:r>
                  <a:rPr lang="en-US" sz="1600" i="1" baseline="-25000" dirty="0">
                    <a:latin typeface="Georgia" panose="02040502050405020303" pitchFamily="18" charset="0"/>
                  </a:rPr>
                  <a:t>i</a:t>
                </a:r>
                <a:r>
                  <a:rPr lang="en-US" sz="1600" i="1" dirty="0">
                    <a:latin typeface="Georgia" panose="02040502050405020303" pitchFamily="18" charset="0"/>
                  </a:rPr>
                  <a:t>) is product sales Price</a:t>
                </a:r>
              </a:p>
              <a:p>
                <a:r>
                  <a:rPr lang="en-US" sz="1600" i="1" dirty="0">
                    <a:latin typeface="Georgia" panose="02040502050405020303" pitchFamily="18" charset="0"/>
                  </a:rPr>
                  <a:t>																Q(X</a:t>
                </a:r>
                <a:r>
                  <a:rPr lang="en-US" sz="1600" i="1" baseline="-25000" dirty="0">
                    <a:latin typeface="Georgia" panose="02040502050405020303" pitchFamily="18" charset="0"/>
                  </a:rPr>
                  <a:t>i</a:t>
                </a:r>
                <a:r>
                  <a:rPr lang="en-US" sz="1600" i="1" dirty="0">
                    <a:latin typeface="Georgia" panose="02040502050405020303" pitchFamily="18" charset="0"/>
                  </a:rPr>
                  <a:t>) is Quantities sold for each Product</a:t>
                </a:r>
              </a:p>
              <a:p>
                <a:r>
                  <a:rPr lang="en-US" sz="1600" i="1" dirty="0">
                    <a:latin typeface="Georgia" panose="02040502050405020303" pitchFamily="18" charset="0"/>
                  </a:rPr>
                  <a:t>																D(X</a:t>
                </a:r>
                <a:r>
                  <a:rPr lang="en-US" sz="1600" i="1" baseline="-25000" dirty="0">
                    <a:latin typeface="Georgia" panose="02040502050405020303" pitchFamily="18" charset="0"/>
                  </a:rPr>
                  <a:t>i</a:t>
                </a:r>
                <a:r>
                  <a:rPr lang="en-US" sz="1600" i="1" dirty="0">
                    <a:latin typeface="Georgia" panose="02040502050405020303" pitchFamily="18" charset="0"/>
                  </a:rPr>
                  <a:t>) is the Decision variable (0 or 1)</a:t>
                </a:r>
                <a:endParaRPr lang="en-US" sz="1600" dirty="0">
                  <a:latin typeface="Georgia" panose="02040502050405020303" pitchFamily="18" charset="0"/>
                </a:endParaRPr>
              </a:p>
            </p:txBody>
          </p:sp>
        </mc:Choice>
        <mc:Fallback xmlns="">
          <p:sp>
            <p:nvSpPr>
              <p:cNvPr id="4" name="TextBox 3">
                <a:extLst>
                  <a:ext uri="{FF2B5EF4-FFF2-40B4-BE49-F238E27FC236}">
                    <a16:creationId xmlns:a16="http://schemas.microsoft.com/office/drawing/2014/main" id="{9CC1E34C-0532-4C10-AF18-4A598D24BE4C}"/>
                  </a:ext>
                </a:extLst>
              </p:cNvPr>
              <p:cNvSpPr txBox="1">
                <a:spLocks noRot="1" noChangeAspect="1" noMove="1" noResize="1" noEditPoints="1" noAdjustHandles="1" noChangeArrowheads="1" noChangeShapeType="1" noTextEdit="1"/>
              </p:cNvSpPr>
              <p:nvPr/>
            </p:nvSpPr>
            <p:spPr>
              <a:xfrm>
                <a:off x="657222" y="917896"/>
                <a:ext cx="11534407" cy="1078052"/>
              </a:xfrm>
              <a:prstGeom prst="rect">
                <a:avLst/>
              </a:prstGeom>
              <a:blipFill>
                <a:blip r:embed="rId2"/>
                <a:stretch>
                  <a:fillRect l="-317" t="-11364" b="-852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AF36D1-7478-40B8-87AD-78021C0FD8F0}"/>
              </a:ext>
            </a:extLst>
          </p:cNvPr>
          <p:cNvSpPr txBox="1"/>
          <p:nvPr/>
        </p:nvSpPr>
        <p:spPr>
          <a:xfrm>
            <a:off x="625964" y="2043978"/>
            <a:ext cx="10982325" cy="584775"/>
          </a:xfrm>
          <a:prstGeom prst="rect">
            <a:avLst/>
          </a:prstGeom>
          <a:noFill/>
        </p:spPr>
        <p:txBody>
          <a:bodyPr wrap="square" rtlCol="0">
            <a:spAutoFit/>
          </a:bodyPr>
          <a:lstStyle/>
          <a:p>
            <a:r>
              <a:rPr lang="en-US" sz="1600" b="1">
                <a:solidFill>
                  <a:srgbClr val="0070C0"/>
                </a:solidFill>
                <a:latin typeface="Georgia" panose="02040502050405020303" pitchFamily="18" charset="0"/>
              </a:rPr>
              <a:t>Decision Variables:</a:t>
            </a:r>
          </a:p>
          <a:p>
            <a:r>
              <a:rPr lang="en-US" sz="1600">
                <a:latin typeface="Georgia" panose="02040502050405020303" pitchFamily="18" charset="0"/>
              </a:rPr>
              <a:t>List of X</a:t>
            </a:r>
            <a:r>
              <a:rPr lang="en-US" sz="1600" baseline="-25000">
                <a:latin typeface="Georgia" panose="02040502050405020303" pitchFamily="18" charset="0"/>
              </a:rPr>
              <a:t>i</a:t>
            </a:r>
            <a:r>
              <a:rPr lang="en-US" sz="1600">
                <a:latin typeface="Georgia" panose="02040502050405020303" pitchFamily="18" charset="0"/>
              </a:rPr>
              <a:t> to include to form PPG bundle.									</a:t>
            </a:r>
            <a:r>
              <a:rPr lang="en-US" sz="1600" i="1">
                <a:latin typeface="Georgia" panose="02040502050405020303" pitchFamily="18" charset="0"/>
              </a:rPr>
              <a:t>X</a:t>
            </a:r>
            <a:r>
              <a:rPr lang="en-US" sz="1600" i="1" baseline="-25000">
                <a:latin typeface="Georgia" panose="02040502050405020303" pitchFamily="18" charset="0"/>
              </a:rPr>
              <a:t>i</a:t>
            </a:r>
            <a:r>
              <a:rPr lang="en-US" sz="1600" i="1">
                <a:latin typeface="Georgia" panose="02040502050405020303" pitchFamily="18" charset="0"/>
              </a:rPr>
              <a:t> is individual product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E34035-C00A-4988-93B1-1F2B9DB94F89}"/>
                  </a:ext>
                </a:extLst>
              </p:cNvPr>
              <p:cNvSpPr txBox="1"/>
              <p:nvPr/>
            </p:nvSpPr>
            <p:spPr>
              <a:xfrm>
                <a:off x="625964" y="2864997"/>
                <a:ext cx="11285061" cy="3615092"/>
              </a:xfrm>
              <a:prstGeom prst="rect">
                <a:avLst/>
              </a:prstGeom>
              <a:noFill/>
            </p:spPr>
            <p:txBody>
              <a:bodyPr wrap="square" rtlCol="0">
                <a:spAutoFit/>
              </a:bodyPr>
              <a:lstStyle/>
              <a:p>
                <a:endParaRPr lang="en-US" sz="1600" b="1" dirty="0">
                  <a:solidFill>
                    <a:srgbClr val="0070C0"/>
                  </a:solidFill>
                  <a:latin typeface="Georgia" panose="02040502050405020303" pitchFamily="18" charset="0"/>
                </a:endParaRPr>
              </a:p>
              <a:p>
                <a:r>
                  <a:rPr lang="en-US" sz="1600" b="1" dirty="0">
                    <a:solidFill>
                      <a:srgbClr val="0070C0"/>
                    </a:solidFill>
                    <a:latin typeface="Georgia" panose="02040502050405020303" pitchFamily="18" charset="0"/>
                  </a:rPr>
                  <a:t>Constraints:</a:t>
                </a:r>
              </a:p>
              <a:p>
                <a:endParaRPr lang="en-US" sz="1600" b="1" i="1" dirty="0">
                  <a:latin typeface="Georgia" panose="02040502050405020303" pitchFamily="18" charset="0"/>
                </a:endParaRPr>
              </a:p>
              <a:p>
                <a:pPr marL="342900" indent="-342900">
                  <a:buAutoNum type="arabicPeriod"/>
                </a:pPr>
                <a:r>
                  <a:rPr lang="en-US" i="1" dirty="0">
                    <a:latin typeface="Georgia" panose="02040502050405020303" pitchFamily="18" charset="0"/>
                  </a:rPr>
                  <a:t>2 ≤ n(X</a:t>
                </a:r>
                <a:r>
                  <a:rPr lang="en-US" i="1" baseline="-25000" dirty="0">
                    <a:latin typeface="Georgia" panose="02040502050405020303" pitchFamily="18" charset="0"/>
                  </a:rPr>
                  <a:t>i</a:t>
                </a:r>
                <a:r>
                  <a:rPr lang="en-US" i="1" dirty="0">
                    <a:latin typeface="Georgia" panose="02040502050405020303" pitchFamily="18" charset="0"/>
                  </a:rPr>
                  <a:t>) ≤ 4</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r>
                  <a:rPr lang="en-US" i="1" dirty="0">
                    <a:latin typeface="Georgia" panose="02040502050405020303" pitchFamily="18" charset="0"/>
                  </a:rPr>
                  <a:t>X</a:t>
                </a:r>
                <a:r>
                  <a:rPr lang="en-US" i="1" baseline="-25000" dirty="0">
                    <a:latin typeface="Georgia" panose="02040502050405020303" pitchFamily="18" charset="0"/>
                  </a:rPr>
                  <a:t>i</a:t>
                </a:r>
                <a:r>
                  <a:rPr lang="en-US" i="1" dirty="0">
                    <a:latin typeface="Georgia" panose="02040502050405020303" pitchFamily="18" charset="0"/>
                  </a:rPr>
                  <a:t> = {0,1}</a:t>
                </a:r>
                <a:endParaRPr lang="en-US" sz="20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e>
                    </m:nary>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𝑗</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r>
                              <a:rPr lang="en-US" b="0" i="1" dirty="0" smtClean="0">
                                <a:latin typeface="Cambria Math" panose="02040503050406030204" pitchFamily="18" charset="0"/>
                              </a:rPr>
                              <m:t>𝑃</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𝑗</m:t>
                                    </m:r>
                                  </m:sub>
                                </m:sSub>
                              </m:e>
                            </m:d>
                          </m:e>
                        </m:nary>
                      </m:num>
                      <m:den>
                        <m:r>
                          <a:rPr lang="en-US" b="0" i="1" dirty="0" smtClean="0">
                            <a:latin typeface="Cambria Math" panose="02040503050406030204" pitchFamily="18" charset="0"/>
                          </a:rPr>
                          <m:t>𝑁</m:t>
                        </m:r>
                      </m:den>
                    </m:f>
                    <m:r>
                      <a:rPr lang="en-US" b="0" i="1" dirty="0" smtClean="0">
                        <a:latin typeface="Cambria Math" panose="02040503050406030204" pitchFamily="18" charset="0"/>
                      </a:rPr>
                      <m:t>∗</m:t>
                    </m:r>
                    <m:r>
                      <a:rPr lang="en-US" b="0" i="1" dirty="0" smtClean="0">
                        <a:latin typeface="Cambria Math" panose="02040503050406030204" pitchFamily="18" charset="0"/>
                      </a:rPr>
                      <m:t>𝑛</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d>
                  </m:oMath>
                </a14:m>
                <a:endParaRPr lang="en-US" sz="1600" i="1" dirty="0">
                  <a:latin typeface="Georgia" panose="02040502050405020303" pitchFamily="18" charset="0"/>
                </a:endParaRPr>
              </a:p>
              <a:p>
                <a:pPr marL="342900" indent="-342900">
                  <a:buAutoNum type="arabicPeriod"/>
                </a:pPr>
                <a:endParaRPr lang="en-US" sz="1600" i="1" dirty="0">
                  <a:latin typeface="Georgia" panose="02040502050405020303" pitchFamily="18" charset="0"/>
                </a:endParaRPr>
              </a:p>
              <a:p>
                <a:pPr marL="342900" indent="-342900">
                  <a:buAutoNum type="arabicPeriod"/>
                </a:pPr>
                <a14:m>
                  <m:oMath xmlns:m="http://schemas.openxmlformats.org/officeDocument/2006/math">
                    <m:nary>
                      <m:naryPr>
                        <m:chr m:val="∑"/>
                        <m:limLoc m:val="undOvr"/>
                        <m:grow m:val="on"/>
                        <m:ctrlPr>
                          <a:rPr lang="en-US" sz="2000" b="1" i="1" dirty="0">
                            <a:latin typeface="Cambria Math" panose="02040503050406030204" pitchFamily="18" charset="0"/>
                          </a:rPr>
                        </m:ctrlPr>
                      </m:naryPr>
                      <m:sub>
                        <m:r>
                          <a:rPr lang="en-US" sz="2000" b="1" i="1" dirty="0" smtClean="0">
                            <a:latin typeface="Cambria Math" panose="02040503050406030204" pitchFamily="18" charset="0"/>
                          </a:rPr>
                          <m:t>𝒊</m:t>
                        </m:r>
                        <m:r>
                          <a:rPr lang="en-US" sz="2000" b="1" i="1" dirty="0" smtClean="0">
                            <a:latin typeface="Cambria Math" panose="02040503050406030204" pitchFamily="18" charset="0"/>
                          </a:rPr>
                          <m:t>=</m:t>
                        </m:r>
                        <m:r>
                          <a:rPr lang="en-US" sz="2000" b="1" i="1" dirty="0" smtClean="0">
                            <a:latin typeface="Cambria Math" panose="02040503050406030204" pitchFamily="18" charset="0"/>
                          </a:rPr>
                          <m:t>𝟏</m:t>
                        </m:r>
                      </m:sub>
                      <m:sup>
                        <m:r>
                          <a:rPr lang="en-US" sz="2000" b="1" i="1" dirty="0" smtClean="0">
                            <a:latin typeface="Cambria Math" panose="02040503050406030204" pitchFamily="18" charset="0"/>
                          </a:rPr>
                          <m:t>𝒏</m:t>
                        </m:r>
                      </m:sup>
                      <m:e>
                        <m:r>
                          <a:rPr lang="en-US" sz="2000" b="1" i="1" dirty="0" smtClean="0">
                            <a:latin typeface="Cambria Math" panose="02040503050406030204" pitchFamily="18" charset="0"/>
                          </a:rPr>
                          <m:t>𝑸</m:t>
                        </m:r>
                        <m:d>
                          <m:dPr>
                            <m:ctrlPr>
                              <a:rPr lang="en-US" sz="2000" b="1" i="1" dirty="0">
                                <a:latin typeface="Cambria Math" panose="02040503050406030204" pitchFamily="18" charset="0"/>
                              </a:rPr>
                            </m:ctrlPr>
                          </m:dPr>
                          <m:e>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1" dirty="0" smtClean="0">
                                    <a:latin typeface="Cambria Math" panose="02040503050406030204" pitchFamily="18" charset="0"/>
                                  </a:rPr>
                                  <m:t>𝒊</m:t>
                                </m:r>
                              </m:sub>
                            </m:sSub>
                          </m:e>
                        </m:d>
                        <m:r>
                          <a:rPr lang="en-US" sz="2000" b="1" i="1" dirty="0" smtClean="0">
                            <a:latin typeface="Cambria Math" panose="02040503050406030204" pitchFamily="18" charset="0"/>
                          </a:rPr>
                          <m:t> ∗</m:t>
                        </m:r>
                        <m:r>
                          <a:rPr lang="en-US" sz="2000" b="1" i="1" dirty="0" smtClean="0">
                            <a:latin typeface="Cambria Math" panose="02040503050406030204" pitchFamily="18" charset="0"/>
                          </a:rPr>
                          <m:t>𝑪𝒐𝒓𝒓</m:t>
                        </m:r>
                        <m:r>
                          <a:rPr lang="en-US" sz="2000" b="1" i="1" dirty="0" smtClean="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𝑿</m:t>
                            </m:r>
                          </m:e>
                          <m:sub>
                            <m:r>
                              <a:rPr lang="en-US" sz="2000" b="1" i="1" dirty="0">
                                <a:latin typeface="Cambria Math" panose="02040503050406030204" pitchFamily="18" charset="0"/>
                              </a:rPr>
                              <m:t>𝒊</m:t>
                            </m:r>
                          </m:sub>
                        </m:sSub>
                        <m:r>
                          <a:rPr lang="en-US" sz="2000" b="1" i="1" baseline="-25000" dirty="0" smtClean="0">
                            <a:latin typeface="Cambria Math" panose="02040503050406030204" pitchFamily="18" charset="0"/>
                          </a:rPr>
                          <m:t>,</m:t>
                        </m:r>
                        <m:r>
                          <a:rPr lang="en-US" sz="2000" b="1" i="1" baseline="-25000" dirty="0" smtClean="0">
                            <a:latin typeface="Cambria Math" panose="02040503050406030204" pitchFamily="18" charset="0"/>
                          </a:rPr>
                          <m:t>𝒏</m:t>
                        </m:r>
                        <m:r>
                          <a:rPr lang="en-US" sz="2000" b="1" i="1" dirty="0" smtClean="0">
                            <a:latin typeface="Cambria Math" panose="02040503050406030204" pitchFamily="18" charset="0"/>
                          </a:rPr>
                          <m:t>)</m:t>
                        </m:r>
                      </m:e>
                    </m:nary>
                    <m:r>
                      <a:rPr lang="en-US" sz="2000" b="1" i="1" dirty="0" smtClean="0">
                        <a:latin typeface="Cambria Math" panose="02040503050406030204" pitchFamily="18" charset="0"/>
                      </a:rPr>
                      <m:t>≥</m:t>
                    </m:r>
                    <m:f>
                      <m:fPr>
                        <m:ctrlPr>
                          <a:rPr lang="en-US" sz="2000" b="1" i="1" dirty="0">
                            <a:latin typeface="Cambria Math" panose="02040503050406030204" pitchFamily="18" charset="0"/>
                          </a:rPr>
                        </m:ctrlPr>
                      </m:fPr>
                      <m:num>
                        <m:nary>
                          <m:naryPr>
                            <m:chr m:val="∑"/>
                            <m:limLoc m:val="undOvr"/>
                            <m:grow m:val="on"/>
                            <m:ctrlPr>
                              <a:rPr lang="en-US" sz="2000" b="1" i="1" dirty="0">
                                <a:latin typeface="Cambria Math" panose="02040503050406030204" pitchFamily="18" charset="0"/>
                              </a:rPr>
                            </m:ctrlPr>
                          </m:naryPr>
                          <m:sub>
                            <m:r>
                              <a:rPr lang="en-US" sz="2000" b="1" i="1" dirty="0" smtClean="0">
                                <a:latin typeface="Cambria Math" panose="02040503050406030204" pitchFamily="18" charset="0"/>
                              </a:rPr>
                              <m:t>𝒋</m:t>
                            </m:r>
                            <m:r>
                              <a:rPr lang="en-US" sz="2000" b="1" i="1" dirty="0" smtClean="0">
                                <a:latin typeface="Cambria Math" panose="02040503050406030204" pitchFamily="18" charset="0"/>
                              </a:rPr>
                              <m:t>=</m:t>
                            </m:r>
                            <m:r>
                              <a:rPr lang="en-US" sz="2000" b="1" i="1" dirty="0" smtClean="0">
                                <a:latin typeface="Cambria Math" panose="02040503050406030204" pitchFamily="18" charset="0"/>
                              </a:rPr>
                              <m:t>𝟏</m:t>
                            </m:r>
                          </m:sub>
                          <m:sup>
                            <m:r>
                              <a:rPr lang="en-US" sz="2000" b="1" i="1" dirty="0" smtClean="0">
                                <a:latin typeface="Cambria Math" panose="02040503050406030204" pitchFamily="18" charset="0"/>
                              </a:rPr>
                              <m:t>𝑵</m:t>
                            </m:r>
                          </m:sup>
                          <m:e>
                            <m:r>
                              <a:rPr lang="en-US" sz="2000" b="1" i="1" dirty="0" smtClean="0">
                                <a:latin typeface="Cambria Math" panose="02040503050406030204" pitchFamily="18" charset="0"/>
                              </a:rPr>
                              <m:t>𝑸</m:t>
                            </m:r>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1" dirty="0" smtClean="0">
                                        <a:latin typeface="Cambria Math" panose="02040503050406030204" pitchFamily="18" charset="0"/>
                                      </a:rPr>
                                      <m:t>𝒋</m:t>
                                    </m:r>
                                  </m:sub>
                                </m:sSub>
                              </m:e>
                            </m:d>
                          </m:e>
                        </m:nary>
                      </m:num>
                      <m:den>
                        <m:r>
                          <a:rPr lang="en-US" sz="2000" b="1" i="1" dirty="0" smtClean="0">
                            <a:latin typeface="Cambria Math" panose="02040503050406030204" pitchFamily="18" charset="0"/>
                          </a:rPr>
                          <m:t>𝑵</m:t>
                        </m:r>
                      </m:den>
                    </m:f>
                    <m:r>
                      <a:rPr lang="en-US" sz="2000" b="1" i="1" dirty="0" smtClean="0">
                        <a:latin typeface="Cambria Math" panose="02040503050406030204" pitchFamily="18" charset="0"/>
                      </a:rPr>
                      <m:t>∗</m:t>
                    </m:r>
                    <m:r>
                      <a:rPr lang="en-US" sz="2000" b="1" i="1" dirty="0" smtClean="0">
                        <a:latin typeface="Cambria Math" panose="02040503050406030204" pitchFamily="18" charset="0"/>
                      </a:rPr>
                      <m:t>𝟐</m:t>
                    </m:r>
                    <m:r>
                      <a:rPr lang="en-US" sz="2000" b="1" i="1" dirty="0" smtClean="0">
                        <a:latin typeface="Cambria Math" panose="02040503050406030204" pitchFamily="18" charset="0"/>
                      </a:rPr>
                      <m:t>𝒏</m:t>
                    </m:r>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smtClean="0">
                                <a:latin typeface="Cambria Math" panose="02040503050406030204" pitchFamily="18" charset="0"/>
                              </a:rPr>
                              <m:t>𝑿</m:t>
                            </m:r>
                          </m:e>
                          <m:sub>
                            <m:r>
                              <a:rPr lang="en-US" sz="2000" b="1" i="1" dirty="0" smtClean="0">
                                <a:latin typeface="Cambria Math" panose="02040503050406030204" pitchFamily="18" charset="0"/>
                              </a:rPr>
                              <m:t>𝒊</m:t>
                            </m:r>
                          </m:sub>
                        </m:sSub>
                      </m:e>
                    </m:d>
                  </m:oMath>
                </a14:m>
                <a:endParaRPr lang="en-US" sz="2000" b="1" i="1" dirty="0">
                  <a:latin typeface="Georgia" panose="02040502050405020303" pitchFamily="18" charset="0"/>
                </a:endParaRPr>
              </a:p>
            </p:txBody>
          </p:sp>
        </mc:Choice>
        <mc:Fallback xmlns="">
          <p:sp>
            <p:nvSpPr>
              <p:cNvPr id="6" name="TextBox 5">
                <a:extLst>
                  <a:ext uri="{FF2B5EF4-FFF2-40B4-BE49-F238E27FC236}">
                    <a16:creationId xmlns:a16="http://schemas.microsoft.com/office/drawing/2014/main" id="{33E34035-C00A-4988-93B1-1F2B9DB94F89}"/>
                  </a:ext>
                </a:extLst>
              </p:cNvPr>
              <p:cNvSpPr txBox="1">
                <a:spLocks noRot="1" noChangeAspect="1" noMove="1" noResize="1" noEditPoints="1" noAdjustHandles="1" noChangeArrowheads="1" noChangeShapeType="1" noTextEdit="1"/>
              </p:cNvSpPr>
              <p:nvPr/>
            </p:nvSpPr>
            <p:spPr>
              <a:xfrm>
                <a:off x="625964" y="2864997"/>
                <a:ext cx="11285061" cy="3615092"/>
              </a:xfrm>
              <a:prstGeom prst="rect">
                <a:avLst/>
              </a:prstGeom>
              <a:blipFill>
                <a:blip r:embed="rId3"/>
                <a:stretch>
                  <a:fillRect l="-37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EEAF805-A690-4EA3-8DD8-9AFC8002DEB1}"/>
              </a:ext>
            </a:extLst>
          </p:cNvPr>
          <p:cNvSpPr txBox="1"/>
          <p:nvPr/>
        </p:nvSpPr>
        <p:spPr>
          <a:xfrm>
            <a:off x="233082" y="251012"/>
            <a:ext cx="10941978" cy="461665"/>
          </a:xfrm>
          <a:prstGeom prst="rect">
            <a:avLst/>
          </a:prstGeom>
          <a:noFill/>
        </p:spPr>
        <p:txBody>
          <a:bodyPr wrap="square" rtlCol="0">
            <a:spAutoFit/>
          </a:bodyPr>
          <a:lstStyle/>
          <a:p>
            <a:r>
              <a:rPr lang="en-US" sz="2400" b="1" cap="all">
                <a:latin typeface="Georgia" panose="02040502050405020303" pitchFamily="18" charset="0"/>
              </a:rPr>
              <a:t>Framing of Optimization Problem</a:t>
            </a:r>
            <a:endParaRPr lang="en-US" sz="3200" b="1" cap="all">
              <a:latin typeface="Georgia" panose="02040502050405020303" pitchFamily="18" charset="0"/>
            </a:endParaRPr>
          </a:p>
        </p:txBody>
      </p:sp>
      <p:sp>
        <p:nvSpPr>
          <p:cNvPr id="8" name="Rectangle 7">
            <a:extLst>
              <a:ext uri="{FF2B5EF4-FFF2-40B4-BE49-F238E27FC236}">
                <a16:creationId xmlns:a16="http://schemas.microsoft.com/office/drawing/2014/main" id="{D2173514-11C1-4C6A-BE24-F4C22D434CF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9" name="Graphic 8" descr="Toothpaste">
            <a:extLst>
              <a:ext uri="{FF2B5EF4-FFF2-40B4-BE49-F238E27FC236}">
                <a16:creationId xmlns:a16="http://schemas.microsoft.com/office/drawing/2014/main" id="{3414CB37-A1B9-4BF0-8B8A-57A3E39A9ED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E37C0D1C-2939-476A-9E0F-16250201EC06}"/>
              </a:ext>
            </a:extLst>
          </p:cNvPr>
          <p:cNvPicPr>
            <a:picLocks noChangeAspect="1"/>
          </p:cNvPicPr>
          <p:nvPr/>
        </p:nvPicPr>
        <p:blipFill rotWithShape="1">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 t="56027" r="47111"/>
          <a:stretch/>
        </p:blipFill>
        <p:spPr>
          <a:xfrm rot="7001259">
            <a:off x="297005" y="6680310"/>
            <a:ext cx="336423" cy="279713"/>
          </a:xfrm>
          <a:prstGeom prst="rect">
            <a:avLst/>
          </a:prstGeom>
        </p:spPr>
      </p:pic>
      <p:sp>
        <p:nvSpPr>
          <p:cNvPr id="12" name="TextBox 11">
            <a:extLst>
              <a:ext uri="{FF2B5EF4-FFF2-40B4-BE49-F238E27FC236}">
                <a16:creationId xmlns:a16="http://schemas.microsoft.com/office/drawing/2014/main" id="{DF6E95B3-4E29-4484-B039-386EC6F7B57A}"/>
              </a:ext>
            </a:extLst>
          </p:cNvPr>
          <p:cNvSpPr txBox="1"/>
          <p:nvPr/>
        </p:nvSpPr>
        <p:spPr>
          <a:xfrm>
            <a:off x="7166417" y="2761698"/>
            <a:ext cx="4506686" cy="3847207"/>
          </a:xfrm>
          <a:prstGeom prst="rect">
            <a:avLst/>
          </a:prstGeom>
          <a:noFill/>
        </p:spPr>
        <p:txBody>
          <a:bodyPr wrap="square" rtlCol="0">
            <a:spAutoFit/>
          </a:bodyPr>
          <a:lstStyle/>
          <a:p>
            <a:r>
              <a:rPr lang="en-US" b="1" dirty="0">
                <a:latin typeface="Georgia" panose="02040502050405020303" pitchFamily="18" charset="0"/>
              </a:rPr>
              <a:t>Constraint 4:</a:t>
            </a:r>
          </a:p>
          <a:p>
            <a:endParaRPr lang="en-US" dirty="0">
              <a:latin typeface="Georgia" panose="02040502050405020303" pitchFamily="18" charset="0"/>
            </a:endParaRPr>
          </a:p>
          <a:p>
            <a:r>
              <a:rPr lang="en-US" sz="1600" i="1" dirty="0" err="1">
                <a:latin typeface="Georgia" panose="02040502050405020303" pitchFamily="18" charset="0"/>
              </a:rPr>
              <a:t>Corr</a:t>
            </a:r>
            <a:r>
              <a:rPr lang="en-US" sz="1600" i="1" dirty="0">
                <a:latin typeface="Georgia" panose="02040502050405020303" pitchFamily="18" charset="0"/>
              </a:rPr>
              <a:t> (</a:t>
            </a:r>
            <a:r>
              <a:rPr lang="en-US" sz="1600" i="1" dirty="0" err="1">
                <a:latin typeface="Georgia" panose="02040502050405020303" pitchFamily="18" charset="0"/>
              </a:rPr>
              <a:t>X</a:t>
            </a:r>
            <a:r>
              <a:rPr lang="en-US" sz="1600" i="1" baseline="-25000" dirty="0" err="1">
                <a:latin typeface="Georgia" panose="02040502050405020303" pitchFamily="18" charset="0"/>
              </a:rPr>
              <a:t>i,n</a:t>
            </a:r>
            <a:r>
              <a:rPr lang="en-US" sz="1600" i="1" dirty="0">
                <a:latin typeface="Georgia" panose="02040502050405020303" pitchFamily="18" charset="0"/>
              </a:rPr>
              <a:t>) refers to the Selling Correlation between two products. For now, we have taken that to be 10%. This can be altered with availability of more data.</a:t>
            </a:r>
          </a:p>
          <a:p>
            <a:r>
              <a:rPr lang="en-US" sz="1600" i="1" dirty="0">
                <a:latin typeface="Georgia" panose="02040502050405020303" pitchFamily="18" charset="0"/>
              </a:rPr>
              <a:t>E.g. – If A &amp; B are sold separately, quantity sold are x &amp; y respectively. However, if they are sold together, then total quantity sold will be 1.1 * (</a:t>
            </a:r>
            <a:r>
              <a:rPr lang="en-US" sz="1600" i="1" dirty="0" err="1">
                <a:latin typeface="Georgia" panose="02040502050405020303" pitchFamily="18" charset="0"/>
              </a:rPr>
              <a:t>x+y</a:t>
            </a:r>
            <a:r>
              <a:rPr lang="en-US" sz="1600" i="1" dirty="0">
                <a:latin typeface="Georgia" panose="02040502050405020303" pitchFamily="18" charset="0"/>
              </a:rPr>
              <a:t>). The factor of 1.1 suggests that the products compliment each other.</a:t>
            </a:r>
          </a:p>
          <a:p>
            <a:endParaRPr lang="en-US" sz="1600" i="1" dirty="0">
              <a:latin typeface="Georgia" panose="02040502050405020303" pitchFamily="18" charset="0"/>
            </a:endParaRPr>
          </a:p>
          <a:p>
            <a:r>
              <a:rPr lang="en-US" sz="1600" i="1" dirty="0">
                <a:latin typeface="Georgia" panose="02040502050405020303" pitchFamily="18" charset="0"/>
              </a:rPr>
              <a:t>Total quantity sold for the PPG should be higher than twice the average quantity sold earlier without forming PPG.</a:t>
            </a:r>
          </a:p>
        </p:txBody>
      </p:sp>
    </p:spTree>
    <p:extLst>
      <p:ext uri="{BB962C8B-B14F-4D97-AF65-F5344CB8AC3E}">
        <p14:creationId xmlns:p14="http://schemas.microsoft.com/office/powerpoint/2010/main" val="322999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6022BE-1AF0-4265-AC7E-F1925FF7ECAC}"/>
              </a:ext>
            </a:extLst>
          </p:cNvPr>
          <p:cNvGraphicFramePr>
            <a:graphicFrameLocks noChangeAspect="1"/>
          </p:cNvGraphicFramePr>
          <p:nvPr>
            <p:custDataLst>
              <p:tags r:id="rId2"/>
            </p:custDataLst>
            <p:extLst>
              <p:ext uri="{D42A27DB-BD31-4B8C-83A1-F6EECF244321}">
                <p14:modId xmlns:p14="http://schemas.microsoft.com/office/powerpoint/2010/main" val="3469104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4" imgW="415" imgH="416" progId="TCLayout.ActiveDocument.1">
                  <p:embed/>
                </p:oleObj>
              </mc:Choice>
              <mc:Fallback>
                <p:oleObj name="think-cell Slide" r:id="rId4" imgW="415" imgH="416" progId="TCLayout.ActiveDocument.1">
                  <p:embed/>
                  <p:pic>
                    <p:nvPicPr>
                      <p:cNvPr id="2" name="Object 1" hidden="1">
                        <a:extLst>
                          <a:ext uri="{FF2B5EF4-FFF2-40B4-BE49-F238E27FC236}">
                            <a16:creationId xmlns:a16="http://schemas.microsoft.com/office/drawing/2014/main" id="{9C6022BE-1AF0-4265-AC7E-F1925FF7EC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TextBox 32">
            <a:extLst>
              <a:ext uri="{FF2B5EF4-FFF2-40B4-BE49-F238E27FC236}">
                <a16:creationId xmlns:a16="http://schemas.microsoft.com/office/drawing/2014/main" id="{9DB91EC4-6362-4CEE-9BDE-626F01416C17}"/>
              </a:ext>
            </a:extLst>
          </p:cNvPr>
          <p:cNvSpPr txBox="1"/>
          <p:nvPr/>
        </p:nvSpPr>
        <p:spPr>
          <a:xfrm>
            <a:off x="233082" y="251012"/>
            <a:ext cx="10941978" cy="523220"/>
          </a:xfrm>
          <a:prstGeom prst="rect">
            <a:avLst/>
          </a:prstGeom>
          <a:noFill/>
        </p:spPr>
        <p:txBody>
          <a:bodyPr wrap="square" rtlCol="0">
            <a:spAutoFit/>
          </a:bodyPr>
          <a:lstStyle/>
          <a:p>
            <a:r>
              <a:rPr lang="en-US" sz="2800" b="1" dirty="0">
                <a:latin typeface="Georgia" panose="02040502050405020303" pitchFamily="18" charset="0"/>
              </a:rPr>
              <a:t>OPTIMIZATION FOR SANITISER – SAS CODE</a:t>
            </a:r>
            <a:endParaRPr lang="en-US" sz="3200" b="1" dirty="0">
              <a:latin typeface="Georgia" panose="02040502050405020303" pitchFamily="18" charset="0"/>
            </a:endParaRPr>
          </a:p>
        </p:txBody>
      </p:sp>
      <p:sp>
        <p:nvSpPr>
          <p:cNvPr id="31" name="Rectangle 30">
            <a:extLst>
              <a:ext uri="{FF2B5EF4-FFF2-40B4-BE49-F238E27FC236}">
                <a16:creationId xmlns:a16="http://schemas.microsoft.com/office/drawing/2014/main" id="{01330292-0E1B-42A2-A857-DB485CB46554}"/>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4" name="Graphic 33" descr="Toothpaste">
            <a:extLst>
              <a:ext uri="{FF2B5EF4-FFF2-40B4-BE49-F238E27FC236}">
                <a16:creationId xmlns:a16="http://schemas.microsoft.com/office/drawing/2014/main" id="{D074DF44-8F1A-4764-A347-6B83DE56C6C0}"/>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219692">
            <a:off x="-34366" y="6088478"/>
            <a:ext cx="598153" cy="598153"/>
          </a:xfrm>
          <a:prstGeom prst="rect">
            <a:avLst/>
          </a:prstGeom>
        </p:spPr>
      </p:pic>
      <p:pic>
        <p:nvPicPr>
          <p:cNvPr id="35" name="Graphic 34" descr="Snake">
            <a:extLst>
              <a:ext uri="{FF2B5EF4-FFF2-40B4-BE49-F238E27FC236}">
                <a16:creationId xmlns:a16="http://schemas.microsoft.com/office/drawing/2014/main" id="{FC5FC754-AC5B-4F35-A4DE-70B92E3FDEF5}"/>
              </a:ext>
            </a:extLst>
          </p:cNvPr>
          <p:cNvPicPr>
            <a:picLocks noChangeAspect="1"/>
          </p:cNvPicPr>
          <p:nvPr/>
        </p:nvPicPr>
        <p:blipFill rotWithShape="1">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l="-2" t="56027" r="47111"/>
          <a:stretch/>
        </p:blipFill>
        <p:spPr>
          <a:xfrm rot="7001259">
            <a:off x="297005" y="6680310"/>
            <a:ext cx="336423" cy="27971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3CE4FDF-4FB2-42A3-968A-D3579B0E72C1}"/>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1296" y="1303683"/>
            <a:ext cx="11909407" cy="465914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328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6022BE-1AF0-4265-AC7E-F1925FF7ECA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4" imgW="415" imgH="416" progId="TCLayout.ActiveDocument.1">
                  <p:embed/>
                </p:oleObj>
              </mc:Choice>
              <mc:Fallback>
                <p:oleObj name="think-cell Slide" r:id="rId4" imgW="415" imgH="416" progId="TCLayout.ActiveDocument.1">
                  <p:embed/>
                  <p:pic>
                    <p:nvPicPr>
                      <p:cNvPr id="2" name="Object 1" hidden="1">
                        <a:extLst>
                          <a:ext uri="{FF2B5EF4-FFF2-40B4-BE49-F238E27FC236}">
                            <a16:creationId xmlns:a16="http://schemas.microsoft.com/office/drawing/2014/main" id="{9C6022BE-1AF0-4265-AC7E-F1925FF7EC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TextBox 32">
            <a:extLst>
              <a:ext uri="{FF2B5EF4-FFF2-40B4-BE49-F238E27FC236}">
                <a16:creationId xmlns:a16="http://schemas.microsoft.com/office/drawing/2014/main" id="{9DB91EC4-6362-4CEE-9BDE-626F01416C17}"/>
              </a:ext>
            </a:extLst>
          </p:cNvPr>
          <p:cNvSpPr txBox="1"/>
          <p:nvPr/>
        </p:nvSpPr>
        <p:spPr>
          <a:xfrm>
            <a:off x="233082" y="251012"/>
            <a:ext cx="10941978" cy="523220"/>
          </a:xfrm>
          <a:prstGeom prst="rect">
            <a:avLst/>
          </a:prstGeom>
          <a:noFill/>
        </p:spPr>
        <p:txBody>
          <a:bodyPr wrap="square" rtlCol="0">
            <a:spAutoFit/>
          </a:bodyPr>
          <a:lstStyle/>
          <a:p>
            <a:r>
              <a:rPr lang="en-US" sz="2800" b="1" dirty="0">
                <a:latin typeface="Georgia" panose="02040502050405020303" pitchFamily="18" charset="0"/>
              </a:rPr>
              <a:t>OPTIMIZATION FOR SANITISER – RESULTS</a:t>
            </a:r>
            <a:endParaRPr lang="en-US" sz="3200" b="1" dirty="0">
              <a:latin typeface="Georgia" panose="02040502050405020303" pitchFamily="18" charset="0"/>
            </a:endParaRPr>
          </a:p>
        </p:txBody>
      </p:sp>
      <p:sp>
        <p:nvSpPr>
          <p:cNvPr id="31" name="Rectangle 30">
            <a:extLst>
              <a:ext uri="{FF2B5EF4-FFF2-40B4-BE49-F238E27FC236}">
                <a16:creationId xmlns:a16="http://schemas.microsoft.com/office/drawing/2014/main" id="{01330292-0E1B-42A2-A857-DB485CB46554}"/>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4" name="Graphic 33" descr="Toothpaste">
            <a:extLst>
              <a:ext uri="{FF2B5EF4-FFF2-40B4-BE49-F238E27FC236}">
                <a16:creationId xmlns:a16="http://schemas.microsoft.com/office/drawing/2014/main" id="{D074DF44-8F1A-4764-A347-6B83DE56C6C0}"/>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219692">
            <a:off x="-34366" y="6088478"/>
            <a:ext cx="598153" cy="598153"/>
          </a:xfrm>
          <a:prstGeom prst="rect">
            <a:avLst/>
          </a:prstGeom>
        </p:spPr>
      </p:pic>
      <p:pic>
        <p:nvPicPr>
          <p:cNvPr id="35" name="Graphic 34" descr="Snake">
            <a:extLst>
              <a:ext uri="{FF2B5EF4-FFF2-40B4-BE49-F238E27FC236}">
                <a16:creationId xmlns:a16="http://schemas.microsoft.com/office/drawing/2014/main" id="{FC5FC754-AC5B-4F35-A4DE-70B92E3FDEF5}"/>
              </a:ext>
            </a:extLst>
          </p:cNvPr>
          <p:cNvPicPr>
            <a:picLocks noChangeAspect="1"/>
          </p:cNvPicPr>
          <p:nvPr/>
        </p:nvPicPr>
        <p:blipFill rotWithShape="1">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l="-2" t="56027" r="47111"/>
          <a:stretch/>
        </p:blipFill>
        <p:spPr>
          <a:xfrm rot="7001259">
            <a:off x="297005" y="6680310"/>
            <a:ext cx="336423" cy="279713"/>
          </a:xfrm>
          <a:prstGeom prst="rect">
            <a:avLst/>
          </a:prstGeom>
        </p:spPr>
      </p:pic>
      <p:pic>
        <p:nvPicPr>
          <p:cNvPr id="5" name="Picture 4">
            <a:extLst>
              <a:ext uri="{FF2B5EF4-FFF2-40B4-BE49-F238E27FC236}">
                <a16:creationId xmlns:a16="http://schemas.microsoft.com/office/drawing/2014/main" id="{FC88CCF6-49F6-4FB9-A9A6-EC840482425F}"/>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3849" y="850092"/>
            <a:ext cx="3360444" cy="5681108"/>
          </a:xfrm>
          <a:prstGeom prst="rect">
            <a:avLst/>
          </a:prstGeom>
        </p:spPr>
      </p:pic>
    </p:spTree>
    <p:extLst>
      <p:ext uri="{BB962C8B-B14F-4D97-AF65-F5344CB8AC3E}">
        <p14:creationId xmlns:p14="http://schemas.microsoft.com/office/powerpoint/2010/main" val="36591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EE5D0-7D13-4375-BFEC-4296DC3D4056}"/>
              </a:ext>
            </a:extLst>
          </p:cNvPr>
          <p:cNvSpPr/>
          <p:nvPr/>
        </p:nvSpPr>
        <p:spPr>
          <a:xfrm>
            <a:off x="3617236" y="2388535"/>
            <a:ext cx="1771191" cy="36933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Georgia" panose="02040502050405020303" pitchFamily="18" charset="0"/>
              </a:rPr>
              <a:t>Sanitiser</a:t>
            </a:r>
            <a:endParaRPr lang="en-US">
              <a:solidFill>
                <a:schemeClr val="tx1"/>
              </a:solidFill>
              <a:latin typeface="Georgia" panose="02040502050405020303" pitchFamily="18" charset="0"/>
            </a:endParaRPr>
          </a:p>
        </p:txBody>
      </p:sp>
      <p:sp>
        <p:nvSpPr>
          <p:cNvPr id="31" name="Rectangle 30">
            <a:extLst>
              <a:ext uri="{FF2B5EF4-FFF2-40B4-BE49-F238E27FC236}">
                <a16:creationId xmlns:a16="http://schemas.microsoft.com/office/drawing/2014/main" id="{62CEEEFD-1744-4EF2-B707-B9DA39D14F6B}"/>
              </a:ext>
            </a:extLst>
          </p:cNvPr>
          <p:cNvSpPr/>
          <p:nvPr/>
        </p:nvSpPr>
        <p:spPr>
          <a:xfrm>
            <a:off x="3617236" y="2757867"/>
            <a:ext cx="1771192" cy="1685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eorgia" panose="02040502050405020303" pitchFamily="18" charset="0"/>
              </a:rPr>
              <a:t>Prod_2</a:t>
            </a:r>
          </a:p>
          <a:p>
            <a:pPr algn="ctr"/>
            <a:r>
              <a:rPr lang="en-US" sz="2800" dirty="0">
                <a:solidFill>
                  <a:schemeClr val="tx1"/>
                </a:solidFill>
                <a:latin typeface="Georgia" panose="02040502050405020303" pitchFamily="18" charset="0"/>
              </a:rPr>
              <a:t>Prod_4</a:t>
            </a:r>
          </a:p>
          <a:p>
            <a:pPr algn="ctr"/>
            <a:r>
              <a:rPr lang="en-US" sz="2800" dirty="0">
                <a:solidFill>
                  <a:schemeClr val="tx1"/>
                </a:solidFill>
                <a:latin typeface="Georgia" panose="02040502050405020303" pitchFamily="18" charset="0"/>
              </a:rPr>
              <a:t>Prod_8</a:t>
            </a:r>
          </a:p>
        </p:txBody>
      </p:sp>
      <p:sp>
        <p:nvSpPr>
          <p:cNvPr id="33" name="Rectangle 32">
            <a:extLst>
              <a:ext uri="{FF2B5EF4-FFF2-40B4-BE49-F238E27FC236}">
                <a16:creationId xmlns:a16="http://schemas.microsoft.com/office/drawing/2014/main" id="{89308BA6-FE55-4897-883D-BA14FF8181D2}"/>
              </a:ext>
            </a:extLst>
          </p:cNvPr>
          <p:cNvSpPr/>
          <p:nvPr/>
        </p:nvSpPr>
        <p:spPr>
          <a:xfrm>
            <a:off x="6725534" y="2372588"/>
            <a:ext cx="1771190"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eorgia" panose="02040502050405020303" pitchFamily="18" charset="0"/>
              </a:rPr>
              <a:t>Cleaning Wipes</a:t>
            </a:r>
          </a:p>
        </p:txBody>
      </p:sp>
      <p:sp>
        <p:nvSpPr>
          <p:cNvPr id="34" name="Rectangle 33">
            <a:extLst>
              <a:ext uri="{FF2B5EF4-FFF2-40B4-BE49-F238E27FC236}">
                <a16:creationId xmlns:a16="http://schemas.microsoft.com/office/drawing/2014/main" id="{C8A954C6-33A1-4E0E-99D9-D9564A0239A7}"/>
              </a:ext>
            </a:extLst>
          </p:cNvPr>
          <p:cNvSpPr/>
          <p:nvPr/>
        </p:nvSpPr>
        <p:spPr>
          <a:xfrm>
            <a:off x="6725533" y="2745881"/>
            <a:ext cx="1771191" cy="1685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eorgia" panose="02040502050405020303" pitchFamily="18" charset="0"/>
              </a:rPr>
              <a:t>Prod_2</a:t>
            </a:r>
          </a:p>
          <a:p>
            <a:pPr algn="ctr"/>
            <a:r>
              <a:rPr lang="en-US" sz="2800" dirty="0">
                <a:solidFill>
                  <a:schemeClr val="tx1"/>
                </a:solidFill>
                <a:latin typeface="Georgia" panose="02040502050405020303" pitchFamily="18" charset="0"/>
              </a:rPr>
              <a:t>Prod_4</a:t>
            </a:r>
          </a:p>
          <a:p>
            <a:pPr algn="ctr"/>
            <a:r>
              <a:rPr lang="en-US" sz="2800" dirty="0">
                <a:solidFill>
                  <a:schemeClr val="tx1"/>
                </a:solidFill>
                <a:latin typeface="Georgia" panose="02040502050405020303" pitchFamily="18" charset="0"/>
              </a:rPr>
              <a:t>Prod_7</a:t>
            </a:r>
          </a:p>
        </p:txBody>
      </p:sp>
      <p:sp>
        <p:nvSpPr>
          <p:cNvPr id="13" name="TextBox 12">
            <a:extLst>
              <a:ext uri="{FF2B5EF4-FFF2-40B4-BE49-F238E27FC236}">
                <a16:creationId xmlns:a16="http://schemas.microsoft.com/office/drawing/2014/main" id="{4532082B-ABF1-4207-919D-E1109EE46B9F}"/>
              </a:ext>
            </a:extLst>
          </p:cNvPr>
          <p:cNvSpPr txBox="1"/>
          <p:nvPr/>
        </p:nvSpPr>
        <p:spPr>
          <a:xfrm>
            <a:off x="233082" y="251012"/>
            <a:ext cx="11598362" cy="523220"/>
          </a:xfrm>
          <a:prstGeom prst="rect">
            <a:avLst/>
          </a:prstGeom>
          <a:noFill/>
        </p:spPr>
        <p:txBody>
          <a:bodyPr wrap="square" rtlCol="0">
            <a:spAutoFit/>
          </a:bodyPr>
          <a:lstStyle/>
          <a:p>
            <a:r>
              <a:rPr lang="en-US" sz="2800" b="1" cap="all">
                <a:latin typeface="Georgia" panose="02040502050405020303" pitchFamily="18" charset="0"/>
              </a:rPr>
              <a:t>OPTIMIZATION – PPG Bundles for Select Categories</a:t>
            </a:r>
            <a:endParaRPr lang="en-US" sz="3200" b="1" cap="all">
              <a:latin typeface="Georgia" panose="02040502050405020303" pitchFamily="18" charset="0"/>
            </a:endParaRPr>
          </a:p>
        </p:txBody>
      </p:sp>
      <p:sp>
        <p:nvSpPr>
          <p:cNvPr id="14" name="Rectangle 13">
            <a:extLst>
              <a:ext uri="{FF2B5EF4-FFF2-40B4-BE49-F238E27FC236}">
                <a16:creationId xmlns:a16="http://schemas.microsoft.com/office/drawing/2014/main" id="{7FE821B8-FCFD-4F17-980C-C1BCC3D596C4}"/>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15" name="Graphic 14" descr="Toothpaste">
            <a:extLst>
              <a:ext uri="{FF2B5EF4-FFF2-40B4-BE49-F238E27FC236}">
                <a16:creationId xmlns:a16="http://schemas.microsoft.com/office/drawing/2014/main" id="{6F7D3FB2-F92B-4D14-8B4A-16E2616E76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88478"/>
            <a:ext cx="598153" cy="598153"/>
          </a:xfrm>
          <a:prstGeom prst="rect">
            <a:avLst/>
          </a:prstGeom>
        </p:spPr>
      </p:pic>
      <p:pic>
        <p:nvPicPr>
          <p:cNvPr id="16" name="Graphic 15" descr="Snake">
            <a:extLst>
              <a:ext uri="{FF2B5EF4-FFF2-40B4-BE49-F238E27FC236}">
                <a16:creationId xmlns:a16="http://schemas.microsoft.com/office/drawing/2014/main" id="{BF028BBA-8931-42D2-82B4-D9EB494AD227}"/>
              </a:ext>
            </a:extLst>
          </p:cNvPr>
          <p:cNvPicPr>
            <a:picLocks noChangeAspect="1"/>
          </p:cNvPicPr>
          <p:nvPr/>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680310"/>
            <a:ext cx="336423" cy="279713"/>
          </a:xfrm>
          <a:prstGeom prst="rect">
            <a:avLst/>
          </a:prstGeom>
        </p:spPr>
      </p:pic>
      <p:sp>
        <p:nvSpPr>
          <p:cNvPr id="3" name="TextBox 2"/>
          <p:cNvSpPr txBox="1"/>
          <p:nvPr/>
        </p:nvSpPr>
        <p:spPr>
          <a:xfrm>
            <a:off x="2726422" y="5346576"/>
            <a:ext cx="6936372" cy="369332"/>
          </a:xfrm>
          <a:prstGeom prst="rect">
            <a:avLst/>
          </a:prstGeom>
          <a:noFill/>
        </p:spPr>
        <p:txBody>
          <a:bodyPr wrap="square" rtlCol="0">
            <a:spAutoFit/>
          </a:bodyPr>
          <a:lstStyle/>
          <a:p>
            <a:r>
              <a:rPr lang="en-US" i="1" dirty="0"/>
              <a:t>* Product names hidden for confidentiality purposes</a:t>
            </a:r>
          </a:p>
        </p:txBody>
      </p:sp>
    </p:spTree>
    <p:extLst>
      <p:ext uri="{BB962C8B-B14F-4D97-AF65-F5344CB8AC3E}">
        <p14:creationId xmlns:p14="http://schemas.microsoft.com/office/powerpoint/2010/main" val="147160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3" grpId="0" animBg="1"/>
      <p:bldP spid="34"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9F9C243-F6F9-4217-BE94-EDB2B74004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A9F9C243-F6F9-4217-BE94-EDB2B74004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727749-65AB-4FAC-AC8A-78D01F343C6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b="1">
              <a:latin typeface="Calibri" panose="020F0502020204030204" pitchFamily="34" charset="0"/>
              <a:sym typeface="Calibri" panose="020F0502020204030204" pitchFamily="34" charset="0"/>
            </a:endParaRPr>
          </a:p>
        </p:txBody>
      </p:sp>
      <p:sp>
        <p:nvSpPr>
          <p:cNvPr id="9" name="TextBox 8">
            <a:extLst>
              <a:ext uri="{FF2B5EF4-FFF2-40B4-BE49-F238E27FC236}">
                <a16:creationId xmlns:a16="http://schemas.microsoft.com/office/drawing/2014/main" id="{9091F50D-EB45-46FF-9F95-4F903BBE2788}"/>
              </a:ext>
            </a:extLst>
          </p:cNvPr>
          <p:cNvSpPr txBox="1"/>
          <p:nvPr/>
        </p:nvSpPr>
        <p:spPr>
          <a:xfrm>
            <a:off x="472611" y="205483"/>
            <a:ext cx="10941978" cy="523220"/>
          </a:xfrm>
          <a:prstGeom prst="rect">
            <a:avLst/>
          </a:prstGeom>
          <a:noFill/>
        </p:spPr>
        <p:txBody>
          <a:bodyPr wrap="square" rtlCol="0">
            <a:spAutoFit/>
          </a:bodyPr>
          <a:lstStyle/>
          <a:p>
            <a:r>
              <a:rPr lang="en-US" sz="2800" b="1">
                <a:latin typeface="Georgia" panose="02040502050405020303" pitchFamily="18" charset="0"/>
              </a:rPr>
              <a:t>SUB-CATEGORY OPTIMIZATION RESULTS</a:t>
            </a:r>
          </a:p>
        </p:txBody>
      </p:sp>
      <p:grpSp>
        <p:nvGrpSpPr>
          <p:cNvPr id="6" name="Group 5">
            <a:extLst>
              <a:ext uri="{FF2B5EF4-FFF2-40B4-BE49-F238E27FC236}">
                <a16:creationId xmlns:a16="http://schemas.microsoft.com/office/drawing/2014/main" id="{5E30FEF6-5D45-45F5-987F-6B9AFF5208B1}"/>
              </a:ext>
            </a:extLst>
          </p:cNvPr>
          <p:cNvGrpSpPr/>
          <p:nvPr/>
        </p:nvGrpSpPr>
        <p:grpSpPr>
          <a:xfrm>
            <a:off x="-34366" y="6088478"/>
            <a:ext cx="12225995" cy="899900"/>
            <a:chOff x="-34366" y="6088478"/>
            <a:chExt cx="12225995" cy="899900"/>
          </a:xfrm>
        </p:grpSpPr>
        <p:sp>
          <p:nvSpPr>
            <p:cNvPr id="7" name="Rectangle 6">
              <a:extLst>
                <a:ext uri="{FF2B5EF4-FFF2-40B4-BE49-F238E27FC236}">
                  <a16:creationId xmlns:a16="http://schemas.microsoft.com/office/drawing/2014/main" id="{7743F998-A474-4BB6-8A16-00CA42D29A3D}"/>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1E3381BB-96CC-4D37-A4A0-D8048984A27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7C5E5996-E1F9-4F9B-BE2C-ECA47AB5A57E}"/>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grpSp>
      <p:pic>
        <p:nvPicPr>
          <p:cNvPr id="13" name="Picture 12">
            <a:extLst>
              <a:ext uri="{FF2B5EF4-FFF2-40B4-BE49-F238E27FC236}">
                <a16:creationId xmlns:a16="http://schemas.microsoft.com/office/drawing/2014/main" id="{D090B7CC-019D-41AE-949F-9E256157ACF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592532" y="792175"/>
            <a:ext cx="7606526" cy="5956633"/>
          </a:xfrm>
          <a:prstGeom prst="rect">
            <a:avLst/>
          </a:prstGeom>
        </p:spPr>
      </p:pic>
    </p:spTree>
    <p:extLst>
      <p:ext uri="{BB962C8B-B14F-4D97-AF65-F5344CB8AC3E}">
        <p14:creationId xmlns:p14="http://schemas.microsoft.com/office/powerpoint/2010/main" val="106889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6022BE-1AF0-4265-AC7E-F1925FF7ECA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4" imgW="415" imgH="416" progId="TCLayout.ActiveDocument.1">
                  <p:embed/>
                </p:oleObj>
              </mc:Choice>
              <mc:Fallback>
                <p:oleObj name="think-cell Slide" r:id="rId4" imgW="415" imgH="416" progId="TCLayout.ActiveDocument.1">
                  <p:embed/>
                  <p:pic>
                    <p:nvPicPr>
                      <p:cNvPr id="2" name="Object 1" hidden="1">
                        <a:extLst>
                          <a:ext uri="{FF2B5EF4-FFF2-40B4-BE49-F238E27FC236}">
                            <a16:creationId xmlns:a16="http://schemas.microsoft.com/office/drawing/2014/main" id="{9C6022BE-1AF0-4265-AC7E-F1925FF7EC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A8F32067-C175-462A-9013-2C267B4CEDB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2739" y="860288"/>
            <a:ext cx="6068803" cy="5817914"/>
          </a:xfrm>
          <a:prstGeom prst="rect">
            <a:avLst/>
          </a:prstGeom>
        </p:spPr>
      </p:pic>
      <p:cxnSp>
        <p:nvCxnSpPr>
          <p:cNvPr id="12" name="Straight Arrow Connector 11">
            <a:extLst>
              <a:ext uri="{FF2B5EF4-FFF2-40B4-BE49-F238E27FC236}">
                <a16:creationId xmlns:a16="http://schemas.microsoft.com/office/drawing/2014/main" id="{3E3986C0-BE6F-4A48-92A2-51F544837ACB}"/>
              </a:ext>
            </a:extLst>
          </p:cNvPr>
          <p:cNvCxnSpPr/>
          <p:nvPr/>
        </p:nvCxnSpPr>
        <p:spPr>
          <a:xfrm>
            <a:off x="1654140" y="2948683"/>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399C9F-7571-44BA-986E-4A6EF385B412}"/>
              </a:ext>
            </a:extLst>
          </p:cNvPr>
          <p:cNvCxnSpPr/>
          <p:nvPr/>
        </p:nvCxnSpPr>
        <p:spPr>
          <a:xfrm>
            <a:off x="1654139" y="3097804"/>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4253F9-36EF-472D-B0EB-BC42EAF79219}"/>
              </a:ext>
            </a:extLst>
          </p:cNvPr>
          <p:cNvCxnSpPr>
            <a:cxnSpLocks/>
            <a:endCxn id="15" idx="1"/>
          </p:cNvCxnSpPr>
          <p:nvPr/>
        </p:nvCxnSpPr>
        <p:spPr>
          <a:xfrm>
            <a:off x="3347657" y="1549692"/>
            <a:ext cx="513708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541E1FA-786F-4226-9EA2-5A6DDB2F4CDF}"/>
              </a:ext>
            </a:extLst>
          </p:cNvPr>
          <p:cNvSpPr txBox="1"/>
          <p:nvPr/>
        </p:nvSpPr>
        <p:spPr>
          <a:xfrm>
            <a:off x="8484740" y="1365026"/>
            <a:ext cx="5054885" cy="369332"/>
          </a:xfrm>
          <a:prstGeom prst="rect">
            <a:avLst/>
          </a:prstGeom>
          <a:noFill/>
        </p:spPr>
        <p:txBody>
          <a:bodyPr wrap="square" rtlCol="0">
            <a:spAutoFit/>
          </a:bodyPr>
          <a:lstStyle/>
          <a:p>
            <a:r>
              <a:rPr lang="en-US">
                <a:latin typeface="Georgia" panose="02040502050405020303" pitchFamily="18" charset="0"/>
              </a:rPr>
              <a:t>Objective Function</a:t>
            </a:r>
          </a:p>
        </p:txBody>
      </p:sp>
      <p:cxnSp>
        <p:nvCxnSpPr>
          <p:cNvPr id="16" name="Straight Arrow Connector 15">
            <a:extLst>
              <a:ext uri="{FF2B5EF4-FFF2-40B4-BE49-F238E27FC236}">
                <a16:creationId xmlns:a16="http://schemas.microsoft.com/office/drawing/2014/main" id="{62B7779D-6B92-4625-BC89-438A54EF3B29}"/>
              </a:ext>
            </a:extLst>
          </p:cNvPr>
          <p:cNvCxnSpPr>
            <a:cxnSpLocks/>
            <a:endCxn id="19" idx="1"/>
          </p:cNvCxnSpPr>
          <p:nvPr/>
        </p:nvCxnSpPr>
        <p:spPr>
          <a:xfrm flipV="1">
            <a:off x="1214060" y="2411008"/>
            <a:ext cx="7299791" cy="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3D6B498-DFBF-4463-8158-8D63319AA404}"/>
              </a:ext>
            </a:extLst>
          </p:cNvPr>
          <p:cNvSpPr txBox="1"/>
          <p:nvPr/>
        </p:nvSpPr>
        <p:spPr>
          <a:xfrm>
            <a:off x="8513851" y="2226342"/>
            <a:ext cx="5054885" cy="369332"/>
          </a:xfrm>
          <a:prstGeom prst="rect">
            <a:avLst/>
          </a:prstGeom>
          <a:noFill/>
        </p:spPr>
        <p:txBody>
          <a:bodyPr wrap="square" rtlCol="0">
            <a:spAutoFit/>
          </a:bodyPr>
          <a:lstStyle/>
          <a:p>
            <a:r>
              <a:rPr lang="en-US">
                <a:latin typeface="Georgia" panose="02040502050405020303" pitchFamily="18" charset="0"/>
              </a:rPr>
              <a:t>Decision Variables</a:t>
            </a:r>
          </a:p>
        </p:txBody>
      </p:sp>
      <p:cxnSp>
        <p:nvCxnSpPr>
          <p:cNvPr id="20" name="Straight Arrow Connector 19">
            <a:extLst>
              <a:ext uri="{FF2B5EF4-FFF2-40B4-BE49-F238E27FC236}">
                <a16:creationId xmlns:a16="http://schemas.microsoft.com/office/drawing/2014/main" id="{F16424CD-EE33-4C21-80BF-A0254492C416}"/>
              </a:ext>
            </a:extLst>
          </p:cNvPr>
          <p:cNvCxnSpPr/>
          <p:nvPr/>
        </p:nvCxnSpPr>
        <p:spPr>
          <a:xfrm>
            <a:off x="1657984" y="3240778"/>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B6C4D1-894E-481D-967C-0A108B8409CE}"/>
              </a:ext>
            </a:extLst>
          </p:cNvPr>
          <p:cNvSpPr txBox="1"/>
          <p:nvPr/>
        </p:nvSpPr>
        <p:spPr>
          <a:xfrm>
            <a:off x="6760395" y="3096315"/>
            <a:ext cx="5054885" cy="276999"/>
          </a:xfrm>
          <a:prstGeom prst="rect">
            <a:avLst/>
          </a:prstGeom>
          <a:noFill/>
        </p:spPr>
        <p:txBody>
          <a:bodyPr wrap="square" rtlCol="0">
            <a:spAutoFit/>
          </a:bodyPr>
          <a:lstStyle/>
          <a:p>
            <a:r>
              <a:rPr lang="en-US" sz="1200">
                <a:latin typeface="Georgia" panose="02040502050405020303" pitchFamily="18" charset="0"/>
              </a:rPr>
              <a:t>Constraint 4</a:t>
            </a:r>
          </a:p>
        </p:txBody>
      </p:sp>
      <p:cxnSp>
        <p:nvCxnSpPr>
          <p:cNvPr id="22" name="Straight Arrow Connector 21">
            <a:extLst>
              <a:ext uri="{FF2B5EF4-FFF2-40B4-BE49-F238E27FC236}">
                <a16:creationId xmlns:a16="http://schemas.microsoft.com/office/drawing/2014/main" id="{653ECA5C-C093-4E74-9674-5D1EB470A85C}"/>
              </a:ext>
            </a:extLst>
          </p:cNvPr>
          <p:cNvCxnSpPr/>
          <p:nvPr/>
        </p:nvCxnSpPr>
        <p:spPr>
          <a:xfrm>
            <a:off x="1664275" y="3383752"/>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15B7DBC-21FF-4093-9D00-2E224FCC7475}"/>
              </a:ext>
            </a:extLst>
          </p:cNvPr>
          <p:cNvSpPr txBox="1"/>
          <p:nvPr/>
        </p:nvSpPr>
        <p:spPr>
          <a:xfrm>
            <a:off x="6759613" y="3272280"/>
            <a:ext cx="5054885" cy="276999"/>
          </a:xfrm>
          <a:prstGeom prst="rect">
            <a:avLst/>
          </a:prstGeom>
          <a:noFill/>
        </p:spPr>
        <p:txBody>
          <a:bodyPr wrap="square" rtlCol="0">
            <a:spAutoFit/>
          </a:bodyPr>
          <a:lstStyle/>
          <a:p>
            <a:r>
              <a:rPr lang="en-US" sz="1200">
                <a:latin typeface="Georgia" panose="02040502050405020303" pitchFamily="18" charset="0"/>
              </a:rPr>
              <a:t>Constraint 5</a:t>
            </a:r>
          </a:p>
        </p:txBody>
      </p:sp>
      <p:cxnSp>
        <p:nvCxnSpPr>
          <p:cNvPr id="24" name="Straight Arrow Connector 23">
            <a:extLst>
              <a:ext uri="{FF2B5EF4-FFF2-40B4-BE49-F238E27FC236}">
                <a16:creationId xmlns:a16="http://schemas.microsoft.com/office/drawing/2014/main" id="{6D63D36B-0267-48FF-88F8-040771878630}"/>
              </a:ext>
            </a:extLst>
          </p:cNvPr>
          <p:cNvCxnSpPr/>
          <p:nvPr/>
        </p:nvCxnSpPr>
        <p:spPr>
          <a:xfrm>
            <a:off x="1665852" y="3536152"/>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81560A-7DE5-40ED-9D3D-CCEDA2019750}"/>
              </a:ext>
            </a:extLst>
          </p:cNvPr>
          <p:cNvCxnSpPr/>
          <p:nvPr/>
        </p:nvCxnSpPr>
        <p:spPr>
          <a:xfrm>
            <a:off x="1667420" y="3679126"/>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92B11A-FBFE-47FA-AB53-5E2C03F53399}"/>
              </a:ext>
            </a:extLst>
          </p:cNvPr>
          <p:cNvSpPr txBox="1"/>
          <p:nvPr/>
        </p:nvSpPr>
        <p:spPr>
          <a:xfrm>
            <a:off x="6759614" y="3465614"/>
            <a:ext cx="5054885" cy="276999"/>
          </a:xfrm>
          <a:prstGeom prst="rect">
            <a:avLst/>
          </a:prstGeom>
          <a:noFill/>
        </p:spPr>
        <p:txBody>
          <a:bodyPr wrap="square" rtlCol="0">
            <a:spAutoFit/>
          </a:bodyPr>
          <a:lstStyle/>
          <a:p>
            <a:r>
              <a:rPr lang="en-US" sz="1200">
                <a:latin typeface="Georgia" panose="02040502050405020303" pitchFamily="18" charset="0"/>
              </a:rPr>
              <a:t>Constraint 1</a:t>
            </a:r>
          </a:p>
        </p:txBody>
      </p:sp>
      <p:cxnSp>
        <p:nvCxnSpPr>
          <p:cNvPr id="27" name="Straight Arrow Connector 26">
            <a:extLst>
              <a:ext uri="{FF2B5EF4-FFF2-40B4-BE49-F238E27FC236}">
                <a16:creationId xmlns:a16="http://schemas.microsoft.com/office/drawing/2014/main" id="{9F84CAD9-9D79-40FD-BBA7-A57066378483}"/>
              </a:ext>
            </a:extLst>
          </p:cNvPr>
          <p:cNvCxnSpPr/>
          <p:nvPr/>
        </p:nvCxnSpPr>
        <p:spPr>
          <a:xfrm>
            <a:off x="1672779" y="3817387"/>
            <a:ext cx="5034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8232BD-0C7F-4F09-9C8E-630290DF54DE}"/>
              </a:ext>
            </a:extLst>
          </p:cNvPr>
          <p:cNvSpPr txBox="1"/>
          <p:nvPr/>
        </p:nvSpPr>
        <p:spPr>
          <a:xfrm>
            <a:off x="6758829" y="3674576"/>
            <a:ext cx="5054885" cy="276999"/>
          </a:xfrm>
          <a:prstGeom prst="rect">
            <a:avLst/>
          </a:prstGeom>
          <a:noFill/>
        </p:spPr>
        <p:txBody>
          <a:bodyPr wrap="square" rtlCol="0">
            <a:spAutoFit/>
          </a:bodyPr>
          <a:lstStyle/>
          <a:p>
            <a:r>
              <a:rPr lang="en-US" sz="1200">
                <a:latin typeface="Georgia" panose="02040502050405020303" pitchFamily="18" charset="0"/>
              </a:rPr>
              <a:t>Constraint 3</a:t>
            </a:r>
          </a:p>
        </p:txBody>
      </p:sp>
      <p:sp>
        <p:nvSpPr>
          <p:cNvPr id="29" name="TextBox 28">
            <a:extLst>
              <a:ext uri="{FF2B5EF4-FFF2-40B4-BE49-F238E27FC236}">
                <a16:creationId xmlns:a16="http://schemas.microsoft.com/office/drawing/2014/main" id="{5553448E-EEC0-44DB-AF5F-60BB7D8141C3}"/>
              </a:ext>
            </a:extLst>
          </p:cNvPr>
          <p:cNvSpPr txBox="1"/>
          <p:nvPr/>
        </p:nvSpPr>
        <p:spPr>
          <a:xfrm>
            <a:off x="6761974" y="2876357"/>
            <a:ext cx="5054885" cy="276999"/>
          </a:xfrm>
          <a:prstGeom prst="rect">
            <a:avLst/>
          </a:prstGeom>
          <a:noFill/>
        </p:spPr>
        <p:txBody>
          <a:bodyPr wrap="square" rtlCol="0">
            <a:spAutoFit/>
          </a:bodyPr>
          <a:lstStyle/>
          <a:p>
            <a:r>
              <a:rPr lang="en-US" sz="1200">
                <a:latin typeface="Georgia" panose="02040502050405020303" pitchFamily="18" charset="0"/>
              </a:rPr>
              <a:t>Constraint 2</a:t>
            </a:r>
          </a:p>
        </p:txBody>
      </p:sp>
      <p:cxnSp>
        <p:nvCxnSpPr>
          <p:cNvPr id="30" name="Straight Arrow Connector 29">
            <a:extLst>
              <a:ext uri="{FF2B5EF4-FFF2-40B4-BE49-F238E27FC236}">
                <a16:creationId xmlns:a16="http://schemas.microsoft.com/office/drawing/2014/main" id="{34F9305B-2C72-4D6C-8DFA-D9DF3B394CBD}"/>
              </a:ext>
            </a:extLst>
          </p:cNvPr>
          <p:cNvCxnSpPr>
            <a:cxnSpLocks/>
            <a:endCxn id="32" idx="1"/>
          </p:cNvCxnSpPr>
          <p:nvPr/>
        </p:nvCxnSpPr>
        <p:spPr>
          <a:xfrm>
            <a:off x="2298841" y="4946805"/>
            <a:ext cx="6215015" cy="9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0EB6D2-11C9-4BB3-93F5-E14991608B5C}"/>
              </a:ext>
            </a:extLst>
          </p:cNvPr>
          <p:cNvSpPr txBox="1"/>
          <p:nvPr/>
        </p:nvSpPr>
        <p:spPr>
          <a:xfrm>
            <a:off x="8513856" y="4771984"/>
            <a:ext cx="5054885" cy="369332"/>
          </a:xfrm>
          <a:prstGeom prst="rect">
            <a:avLst/>
          </a:prstGeom>
          <a:noFill/>
        </p:spPr>
        <p:txBody>
          <a:bodyPr wrap="square" rtlCol="0">
            <a:spAutoFit/>
          </a:bodyPr>
          <a:lstStyle/>
          <a:p>
            <a:r>
              <a:rPr lang="en-US">
                <a:latin typeface="Georgia" panose="02040502050405020303" pitchFamily="18" charset="0"/>
              </a:rPr>
              <a:t>Solving Method</a:t>
            </a:r>
          </a:p>
        </p:txBody>
      </p:sp>
      <p:sp>
        <p:nvSpPr>
          <p:cNvPr id="33" name="TextBox 32">
            <a:extLst>
              <a:ext uri="{FF2B5EF4-FFF2-40B4-BE49-F238E27FC236}">
                <a16:creationId xmlns:a16="http://schemas.microsoft.com/office/drawing/2014/main" id="{9DB91EC4-6362-4CEE-9BDE-626F01416C17}"/>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OPTIMIZATION – PROTOTYPE ON EXCEL SOLVER</a:t>
            </a:r>
            <a:endParaRPr lang="en-US" sz="3200" b="1">
              <a:latin typeface="Georgia" panose="02040502050405020303" pitchFamily="18" charset="0"/>
            </a:endParaRPr>
          </a:p>
        </p:txBody>
      </p:sp>
      <p:grpSp>
        <p:nvGrpSpPr>
          <p:cNvPr id="4" name="Group 3">
            <a:extLst>
              <a:ext uri="{FF2B5EF4-FFF2-40B4-BE49-F238E27FC236}">
                <a16:creationId xmlns:a16="http://schemas.microsoft.com/office/drawing/2014/main" id="{D5C8223E-8D87-4C87-BBBE-8FFE09E131C2}"/>
              </a:ext>
            </a:extLst>
          </p:cNvPr>
          <p:cNvGrpSpPr/>
          <p:nvPr/>
        </p:nvGrpSpPr>
        <p:grpSpPr>
          <a:xfrm>
            <a:off x="-34366" y="6088478"/>
            <a:ext cx="12225995" cy="899900"/>
            <a:chOff x="-34366" y="6088478"/>
            <a:chExt cx="12225995" cy="899900"/>
          </a:xfrm>
        </p:grpSpPr>
        <p:sp>
          <p:nvSpPr>
            <p:cNvPr id="31" name="Rectangle 30">
              <a:extLst>
                <a:ext uri="{FF2B5EF4-FFF2-40B4-BE49-F238E27FC236}">
                  <a16:creationId xmlns:a16="http://schemas.microsoft.com/office/drawing/2014/main" id="{01330292-0E1B-42A2-A857-DB485CB46554}"/>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4" name="Graphic 33" descr="Toothpaste">
              <a:extLst>
                <a:ext uri="{FF2B5EF4-FFF2-40B4-BE49-F238E27FC236}">
                  <a16:creationId xmlns:a16="http://schemas.microsoft.com/office/drawing/2014/main" id="{D074DF44-8F1A-4764-A347-6B83DE56C6C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35" name="Graphic 34" descr="Snake">
              <a:extLst>
                <a:ext uri="{FF2B5EF4-FFF2-40B4-BE49-F238E27FC236}">
                  <a16:creationId xmlns:a16="http://schemas.microsoft.com/office/drawing/2014/main" id="{FC5FC754-AC5B-4F35-A4DE-70B92E3FDEF5}"/>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grpSp>
    </p:spTree>
    <p:extLst>
      <p:ext uri="{BB962C8B-B14F-4D97-AF65-F5344CB8AC3E}">
        <p14:creationId xmlns:p14="http://schemas.microsoft.com/office/powerpoint/2010/main" val="309516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E82A48-A6B9-4357-A745-2EE71B55F262}"/>
              </a:ext>
            </a:extLst>
          </p:cNvPr>
          <p:cNvGrpSpPr/>
          <p:nvPr/>
        </p:nvGrpSpPr>
        <p:grpSpPr>
          <a:xfrm>
            <a:off x="891672" y="1355491"/>
            <a:ext cx="2044685" cy="4663440"/>
            <a:chOff x="770541" y="1355491"/>
            <a:chExt cx="2044685" cy="4663440"/>
          </a:xfrm>
        </p:grpSpPr>
        <p:sp>
          <p:nvSpPr>
            <p:cNvPr id="10" name="Trapezoid 9">
              <a:extLst>
                <a:ext uri="{FF2B5EF4-FFF2-40B4-BE49-F238E27FC236}">
                  <a16:creationId xmlns:a16="http://schemas.microsoft.com/office/drawing/2014/main" id="{F23F44BD-2AD0-49CB-A758-7D27871C6EA1}"/>
                </a:ext>
                <a:ext uri="{C183D7F6-B498-43B3-948B-1728B52AA6E4}">
                  <adec:decorative xmlns:adec="http://schemas.microsoft.com/office/drawing/2017/decorative" val="1"/>
                </a:ext>
              </a:extLst>
            </p:cNvPr>
            <p:cNvSpPr/>
            <p:nvPr/>
          </p:nvSpPr>
          <p:spPr>
            <a:xfrm rot="5400000">
              <a:off x="-538836" y="2664868"/>
              <a:ext cx="4663440" cy="2044685"/>
            </a:xfrm>
            <a:prstGeom prst="trapezoid">
              <a:avLst/>
            </a:prstGeom>
            <a:solidFill>
              <a:srgbClr val="268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E4B6C700-EF56-4535-93A6-090DDB829A79}"/>
                </a:ext>
              </a:extLst>
            </p:cNvPr>
            <p:cNvSpPr/>
            <p:nvPr/>
          </p:nvSpPr>
          <p:spPr>
            <a:xfrm>
              <a:off x="993304" y="4489514"/>
              <a:ext cx="1537775" cy="83099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Introduction and Problem Statement</a:t>
              </a:r>
            </a:p>
          </p:txBody>
        </p:sp>
        <p:sp>
          <p:nvSpPr>
            <p:cNvPr id="20" name="Freeform 1676" descr="Icon of check box. ">
              <a:extLst>
                <a:ext uri="{FF2B5EF4-FFF2-40B4-BE49-F238E27FC236}">
                  <a16:creationId xmlns:a16="http://schemas.microsoft.com/office/drawing/2014/main" id="{6385CC93-13F0-482B-BECE-A7B82F5EA8E6}"/>
                </a:ext>
              </a:extLst>
            </p:cNvPr>
            <p:cNvSpPr>
              <a:spLocks noEditPoints="1"/>
            </p:cNvSpPr>
            <p:nvPr/>
          </p:nvSpPr>
          <p:spPr bwMode="auto">
            <a:xfrm>
              <a:off x="1201778" y="2997373"/>
              <a:ext cx="1199054" cy="119905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sp>
        <p:nvSpPr>
          <p:cNvPr id="28" name="Rectangle 27">
            <a:extLst>
              <a:ext uri="{FF2B5EF4-FFF2-40B4-BE49-F238E27FC236}">
                <a16:creationId xmlns:a16="http://schemas.microsoft.com/office/drawing/2014/main" id="{B193A39B-8E2C-4D91-94F8-99E2573FF0D1}"/>
              </a:ext>
            </a:extLst>
          </p:cNvPr>
          <p:cNvSpPr/>
          <p:nvPr/>
        </p:nvSpPr>
        <p:spPr>
          <a:xfrm>
            <a:off x="3078480" y="3745043"/>
            <a:ext cx="1805305" cy="612925"/>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endParaRPr lang="en-US" sz="1400">
              <a:solidFill>
                <a:schemeClr val="bg1"/>
              </a:solidFill>
              <a:cs typeface="Segoe UI" panose="020B0502040204020203" pitchFamily="34" charset="0"/>
            </a:endParaRPr>
          </a:p>
          <a:p>
            <a:pPr marL="342900" indent="-342900">
              <a:lnSpc>
                <a:spcPct val="150000"/>
              </a:lnSpc>
              <a:buAutoNum type="arabicPeriod"/>
            </a:pPr>
            <a:endParaRPr lang="en-US" sz="1400">
              <a:solidFill>
                <a:schemeClr val="bg1"/>
              </a:solidFill>
              <a:cs typeface="Segoe UI" panose="020B0502040204020203" pitchFamily="34" charset="0"/>
            </a:endParaRPr>
          </a:p>
        </p:txBody>
      </p:sp>
      <p:grpSp>
        <p:nvGrpSpPr>
          <p:cNvPr id="11" name="Group 10">
            <a:extLst>
              <a:ext uri="{FF2B5EF4-FFF2-40B4-BE49-F238E27FC236}">
                <a16:creationId xmlns:a16="http://schemas.microsoft.com/office/drawing/2014/main" id="{8ABE68E6-9629-488C-B73D-9F9635F7339B}"/>
              </a:ext>
            </a:extLst>
          </p:cNvPr>
          <p:cNvGrpSpPr/>
          <p:nvPr/>
        </p:nvGrpSpPr>
        <p:grpSpPr>
          <a:xfrm>
            <a:off x="4975958" y="1355491"/>
            <a:ext cx="2044685" cy="4663440"/>
            <a:chOff x="7270936" y="1355491"/>
            <a:chExt cx="2044685" cy="4663440"/>
          </a:xfrm>
        </p:grpSpPr>
        <p:sp>
          <p:nvSpPr>
            <p:cNvPr id="17" name="Trapezoid 16">
              <a:extLst>
                <a:ext uri="{FF2B5EF4-FFF2-40B4-BE49-F238E27FC236}">
                  <a16:creationId xmlns:a16="http://schemas.microsoft.com/office/drawing/2014/main" id="{C49F0791-195F-4F34-BA1C-F517B609B6FF}"/>
                </a:ext>
                <a:ext uri="{C183D7F6-B498-43B3-948B-1728B52AA6E4}">
                  <adec:decorative xmlns:adec="http://schemas.microsoft.com/office/drawing/2017/decorative" val="1"/>
                </a:ext>
              </a:extLst>
            </p:cNvPr>
            <p:cNvSpPr/>
            <p:nvPr/>
          </p:nvSpPr>
          <p:spPr>
            <a:xfrm rot="5400000">
              <a:off x="5961559" y="2664868"/>
              <a:ext cx="4663440" cy="2044685"/>
            </a:xfrm>
            <a:prstGeom prst="trapezoid">
              <a:avLst/>
            </a:prstGeom>
            <a:solidFill>
              <a:srgbClr val="1653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Rectangle 80">
              <a:extLst>
                <a:ext uri="{FF2B5EF4-FFF2-40B4-BE49-F238E27FC236}">
                  <a16:creationId xmlns:a16="http://schemas.microsoft.com/office/drawing/2014/main" id="{2BBCE0AA-FE79-4D49-8254-56DEEE1F089C}"/>
                </a:ext>
              </a:extLst>
            </p:cNvPr>
            <p:cNvSpPr/>
            <p:nvPr/>
          </p:nvSpPr>
          <p:spPr>
            <a:xfrm>
              <a:off x="7489868" y="4490752"/>
              <a:ext cx="1508760"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Modeling and Results</a:t>
              </a:r>
            </a:p>
          </p:txBody>
        </p:sp>
        <p:sp>
          <p:nvSpPr>
            <p:cNvPr id="82" name="Freeform 4665" descr="Icon of graph. ">
              <a:extLst>
                <a:ext uri="{FF2B5EF4-FFF2-40B4-BE49-F238E27FC236}">
                  <a16:creationId xmlns:a16="http://schemas.microsoft.com/office/drawing/2014/main" id="{1CB940F8-F7E6-4A50-BBC0-19E324452334}"/>
                </a:ext>
              </a:extLst>
            </p:cNvPr>
            <p:cNvSpPr>
              <a:spLocks/>
            </p:cNvSpPr>
            <p:nvPr/>
          </p:nvSpPr>
          <p:spPr bwMode="auto">
            <a:xfrm>
              <a:off x="7715846" y="2842273"/>
              <a:ext cx="1371600" cy="137160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grpSp>
        <p:nvGrpSpPr>
          <p:cNvPr id="7" name="Group 6">
            <a:extLst>
              <a:ext uri="{FF2B5EF4-FFF2-40B4-BE49-F238E27FC236}">
                <a16:creationId xmlns:a16="http://schemas.microsoft.com/office/drawing/2014/main" id="{67793883-0F37-43F2-9087-CA02D76CBAA0}"/>
              </a:ext>
            </a:extLst>
          </p:cNvPr>
          <p:cNvGrpSpPr/>
          <p:nvPr/>
        </p:nvGrpSpPr>
        <p:grpSpPr>
          <a:xfrm>
            <a:off x="9200020" y="1355491"/>
            <a:ext cx="2188782" cy="4663440"/>
            <a:chOff x="9342265" y="1355491"/>
            <a:chExt cx="2188782" cy="4663440"/>
          </a:xfrm>
        </p:grpSpPr>
        <p:sp>
          <p:nvSpPr>
            <p:cNvPr id="9" name="Trapezoid 8">
              <a:extLst>
                <a:ext uri="{FF2B5EF4-FFF2-40B4-BE49-F238E27FC236}">
                  <a16:creationId xmlns:a16="http://schemas.microsoft.com/office/drawing/2014/main" id="{DC39A7A0-6C1B-49A1-94F7-A53FF216120E}"/>
                </a:ext>
                <a:ext uri="{C183D7F6-B498-43B3-948B-1728B52AA6E4}">
                  <adec:decorative xmlns:adec="http://schemas.microsoft.com/office/drawing/2017/decorative" val="1"/>
                </a:ext>
              </a:extLst>
            </p:cNvPr>
            <p:cNvSpPr/>
            <p:nvPr/>
          </p:nvSpPr>
          <p:spPr>
            <a:xfrm rot="5400000">
              <a:off x="8130516" y="2664868"/>
              <a:ext cx="4663440" cy="2044685"/>
            </a:xfrm>
            <a:prstGeom prst="trapezoid">
              <a:avLst/>
            </a:prstGeom>
            <a:solidFill>
              <a:srgbClr val="268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Freeform 4346" descr="Icon of box and whisker chart. ">
              <a:extLst>
                <a:ext uri="{FF2B5EF4-FFF2-40B4-BE49-F238E27FC236}">
                  <a16:creationId xmlns:a16="http://schemas.microsoft.com/office/drawing/2014/main" id="{67DDE511-F302-4A09-9D28-47632514695C}"/>
                </a:ext>
              </a:extLst>
            </p:cNvPr>
            <p:cNvSpPr>
              <a:spLocks noEditPoints="1"/>
            </p:cNvSpPr>
            <p:nvPr/>
          </p:nvSpPr>
          <p:spPr bwMode="auto">
            <a:xfrm>
              <a:off x="9837129" y="2975754"/>
              <a:ext cx="1199054" cy="119905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sp>
          <p:nvSpPr>
            <p:cNvPr id="84" name="Rectangle 83">
              <a:extLst>
                <a:ext uri="{FF2B5EF4-FFF2-40B4-BE49-F238E27FC236}">
                  <a16:creationId xmlns:a16="http://schemas.microsoft.com/office/drawing/2014/main" id="{85AD8A3A-AD06-4535-BA49-A61A73C3D43F}"/>
                </a:ext>
              </a:extLst>
            </p:cNvPr>
            <p:cNvSpPr/>
            <p:nvPr/>
          </p:nvSpPr>
          <p:spPr>
            <a:xfrm>
              <a:off x="9342265" y="4489514"/>
              <a:ext cx="2188782" cy="276999"/>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Future Scope</a:t>
              </a:r>
            </a:p>
          </p:txBody>
        </p:sp>
      </p:grpSp>
      <p:pic>
        <p:nvPicPr>
          <p:cNvPr id="32" name="Picture 3" descr="Image result for purdue krannert">
            <a:extLst>
              <a:ext uri="{FF2B5EF4-FFF2-40B4-BE49-F238E27FC236}">
                <a16:creationId xmlns:a16="http://schemas.microsoft.com/office/drawing/2014/main" id="{22B0B614-2168-4BC0-A57B-90F6C12372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0D5DF74-A0B6-4FDF-BCD5-92CAB4E8EEEF}"/>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AGENDA</a:t>
            </a:r>
          </a:p>
        </p:txBody>
      </p:sp>
      <p:sp>
        <p:nvSpPr>
          <p:cNvPr id="35" name="Rectangle 34">
            <a:extLst>
              <a:ext uri="{FF2B5EF4-FFF2-40B4-BE49-F238E27FC236}">
                <a16:creationId xmlns:a16="http://schemas.microsoft.com/office/drawing/2014/main" id="{63C355C1-BDC9-4C94-9E16-D72C0E46BA1B}"/>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6" name="Graphic 35" descr="Toothpaste">
            <a:extLst>
              <a:ext uri="{FF2B5EF4-FFF2-40B4-BE49-F238E27FC236}">
                <a16:creationId xmlns:a16="http://schemas.microsoft.com/office/drawing/2014/main" id="{EC329E47-FF83-47E4-B506-8325D652BDC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219692">
            <a:off x="-34366" y="6088478"/>
            <a:ext cx="598153" cy="598153"/>
          </a:xfrm>
          <a:prstGeom prst="rect">
            <a:avLst/>
          </a:prstGeom>
        </p:spPr>
      </p:pic>
      <p:pic>
        <p:nvPicPr>
          <p:cNvPr id="37" name="Graphic 36" descr="Snake">
            <a:extLst>
              <a:ext uri="{FF2B5EF4-FFF2-40B4-BE49-F238E27FC236}">
                <a16:creationId xmlns:a16="http://schemas.microsoft.com/office/drawing/2014/main" id="{F855B1C3-7E68-4E3B-985F-051BA62C34B1}"/>
              </a:ext>
            </a:extLst>
          </p:cNvPr>
          <p:cNvPicPr>
            <a:picLocks noChangeAspect="1"/>
          </p:cNvPicPr>
          <p:nvPr/>
        </p:nvPicPr>
        <p:blipFill rotWithShape="1">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2" t="56027" r="47111"/>
          <a:stretch/>
        </p:blipFill>
        <p:spPr>
          <a:xfrm rot="7001259">
            <a:off x="297005" y="6680310"/>
            <a:ext cx="336423" cy="279713"/>
          </a:xfrm>
          <a:prstGeom prst="rect">
            <a:avLst/>
          </a:prstGeom>
        </p:spPr>
      </p:pic>
    </p:spTree>
    <p:extLst>
      <p:ext uri="{BB962C8B-B14F-4D97-AF65-F5344CB8AC3E}">
        <p14:creationId xmlns:p14="http://schemas.microsoft.com/office/powerpoint/2010/main" val="402429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9F9C243-F6F9-4217-BE94-EDB2B74004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A9F9C243-F6F9-4217-BE94-EDB2B74004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727749-65AB-4FAC-AC8A-78D01F343C6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b="1">
              <a:latin typeface="Calibri" panose="020F0502020204030204" pitchFamily="34" charset="0"/>
              <a:sym typeface="Calibri" panose="020F0502020204030204" pitchFamily="34" charset="0"/>
            </a:endParaRPr>
          </a:p>
        </p:txBody>
      </p:sp>
      <p:sp>
        <p:nvSpPr>
          <p:cNvPr id="9" name="TextBox 8">
            <a:extLst>
              <a:ext uri="{FF2B5EF4-FFF2-40B4-BE49-F238E27FC236}">
                <a16:creationId xmlns:a16="http://schemas.microsoft.com/office/drawing/2014/main" id="{9091F50D-EB45-46FF-9F95-4F903BBE2788}"/>
              </a:ext>
            </a:extLst>
          </p:cNvPr>
          <p:cNvSpPr txBox="1"/>
          <p:nvPr/>
        </p:nvSpPr>
        <p:spPr>
          <a:xfrm>
            <a:off x="472611" y="205483"/>
            <a:ext cx="10941978" cy="523220"/>
          </a:xfrm>
          <a:prstGeom prst="rect">
            <a:avLst/>
          </a:prstGeom>
          <a:noFill/>
        </p:spPr>
        <p:txBody>
          <a:bodyPr wrap="square" rtlCol="0">
            <a:spAutoFit/>
          </a:bodyPr>
          <a:lstStyle/>
          <a:p>
            <a:r>
              <a:rPr lang="en-US" sz="2800" b="1" dirty="0">
                <a:latin typeface="Georgia" panose="02040502050405020303" pitchFamily="18" charset="0"/>
              </a:rPr>
              <a:t>OPTIMIZATION IN EXCEL - SANITISER</a:t>
            </a:r>
          </a:p>
        </p:txBody>
      </p:sp>
      <p:grpSp>
        <p:nvGrpSpPr>
          <p:cNvPr id="6" name="Group 5">
            <a:extLst>
              <a:ext uri="{FF2B5EF4-FFF2-40B4-BE49-F238E27FC236}">
                <a16:creationId xmlns:a16="http://schemas.microsoft.com/office/drawing/2014/main" id="{5E30FEF6-5D45-45F5-987F-6B9AFF5208B1}"/>
              </a:ext>
            </a:extLst>
          </p:cNvPr>
          <p:cNvGrpSpPr/>
          <p:nvPr/>
        </p:nvGrpSpPr>
        <p:grpSpPr>
          <a:xfrm>
            <a:off x="-34366" y="6088478"/>
            <a:ext cx="12225995" cy="899900"/>
            <a:chOff x="-34366" y="6088478"/>
            <a:chExt cx="12225995" cy="899900"/>
          </a:xfrm>
        </p:grpSpPr>
        <p:sp>
          <p:nvSpPr>
            <p:cNvPr id="7" name="Rectangle 6">
              <a:extLst>
                <a:ext uri="{FF2B5EF4-FFF2-40B4-BE49-F238E27FC236}">
                  <a16:creationId xmlns:a16="http://schemas.microsoft.com/office/drawing/2014/main" id="{7743F998-A474-4BB6-8A16-00CA42D29A3D}"/>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1E3381BB-96CC-4D37-A4A0-D8048984A27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7C5E5996-E1F9-4F9B-BE2C-ECA47AB5A57E}"/>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grpSp>
      <p:pic>
        <p:nvPicPr>
          <p:cNvPr id="3" name="Picture 2">
            <a:extLst>
              <a:ext uri="{FF2B5EF4-FFF2-40B4-BE49-F238E27FC236}">
                <a16:creationId xmlns:a16="http://schemas.microsoft.com/office/drawing/2014/main" id="{9FE21363-4532-411A-A140-21C610EB26FD}"/>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70070" y="1862723"/>
            <a:ext cx="11296758" cy="3560975"/>
          </a:xfrm>
          <a:prstGeom prst="rect">
            <a:avLst/>
          </a:prstGeom>
        </p:spPr>
      </p:pic>
    </p:spTree>
    <p:extLst>
      <p:ext uri="{BB962C8B-B14F-4D97-AF65-F5344CB8AC3E}">
        <p14:creationId xmlns:p14="http://schemas.microsoft.com/office/powerpoint/2010/main" val="120400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9F9C243-F6F9-4217-BE94-EDB2B74004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A9F9C243-F6F9-4217-BE94-EDB2B74004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727749-65AB-4FAC-AC8A-78D01F343C6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b="1">
              <a:latin typeface="Calibri" panose="020F0502020204030204" pitchFamily="34" charset="0"/>
              <a:sym typeface="Calibri" panose="020F0502020204030204" pitchFamily="34" charset="0"/>
            </a:endParaRPr>
          </a:p>
        </p:txBody>
      </p:sp>
      <p:sp>
        <p:nvSpPr>
          <p:cNvPr id="9" name="TextBox 8">
            <a:extLst>
              <a:ext uri="{FF2B5EF4-FFF2-40B4-BE49-F238E27FC236}">
                <a16:creationId xmlns:a16="http://schemas.microsoft.com/office/drawing/2014/main" id="{9091F50D-EB45-46FF-9F95-4F903BBE2788}"/>
              </a:ext>
            </a:extLst>
          </p:cNvPr>
          <p:cNvSpPr txBox="1"/>
          <p:nvPr/>
        </p:nvSpPr>
        <p:spPr>
          <a:xfrm>
            <a:off x="472611" y="205483"/>
            <a:ext cx="10941978" cy="523220"/>
          </a:xfrm>
          <a:prstGeom prst="rect">
            <a:avLst/>
          </a:prstGeom>
          <a:noFill/>
        </p:spPr>
        <p:txBody>
          <a:bodyPr wrap="square" rtlCol="0">
            <a:spAutoFit/>
          </a:bodyPr>
          <a:lstStyle/>
          <a:p>
            <a:r>
              <a:rPr lang="en-US" sz="2800" b="1" dirty="0">
                <a:latin typeface="Georgia" panose="02040502050405020303" pitchFamily="18" charset="0"/>
              </a:rPr>
              <a:t>OPTIMIZATION IN EXCEL – CLEANING WIPES</a:t>
            </a:r>
          </a:p>
        </p:txBody>
      </p:sp>
      <p:grpSp>
        <p:nvGrpSpPr>
          <p:cNvPr id="6" name="Group 5">
            <a:extLst>
              <a:ext uri="{FF2B5EF4-FFF2-40B4-BE49-F238E27FC236}">
                <a16:creationId xmlns:a16="http://schemas.microsoft.com/office/drawing/2014/main" id="{5E30FEF6-5D45-45F5-987F-6B9AFF5208B1}"/>
              </a:ext>
            </a:extLst>
          </p:cNvPr>
          <p:cNvGrpSpPr/>
          <p:nvPr/>
        </p:nvGrpSpPr>
        <p:grpSpPr>
          <a:xfrm>
            <a:off x="-34366" y="6088478"/>
            <a:ext cx="12225995" cy="899900"/>
            <a:chOff x="-34366" y="6088478"/>
            <a:chExt cx="12225995" cy="899900"/>
          </a:xfrm>
        </p:grpSpPr>
        <p:sp>
          <p:nvSpPr>
            <p:cNvPr id="7" name="Rectangle 6">
              <a:extLst>
                <a:ext uri="{FF2B5EF4-FFF2-40B4-BE49-F238E27FC236}">
                  <a16:creationId xmlns:a16="http://schemas.microsoft.com/office/drawing/2014/main" id="{7743F998-A474-4BB6-8A16-00CA42D29A3D}"/>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1E3381BB-96CC-4D37-A4A0-D8048984A27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7C5E5996-E1F9-4F9B-BE2C-ECA47AB5A57E}"/>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grpSp>
      <p:pic>
        <p:nvPicPr>
          <p:cNvPr id="5" name="Picture 4">
            <a:extLst>
              <a:ext uri="{FF2B5EF4-FFF2-40B4-BE49-F238E27FC236}">
                <a16:creationId xmlns:a16="http://schemas.microsoft.com/office/drawing/2014/main" id="{8A658A91-F327-480A-A0E9-651EED0127A9}"/>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509108" y="2001061"/>
            <a:ext cx="10867427" cy="3285500"/>
          </a:xfrm>
          <a:prstGeom prst="rect">
            <a:avLst/>
          </a:prstGeom>
        </p:spPr>
      </p:pic>
    </p:spTree>
    <p:extLst>
      <p:ext uri="{BB962C8B-B14F-4D97-AF65-F5344CB8AC3E}">
        <p14:creationId xmlns:p14="http://schemas.microsoft.com/office/powerpoint/2010/main" val="124800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9F9C243-F6F9-4217-BE94-EDB2B74004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A9F9C243-F6F9-4217-BE94-EDB2B74004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727749-65AB-4FAC-AC8A-78D01F343C6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b="1">
              <a:latin typeface="Calibri" panose="020F0502020204030204" pitchFamily="34" charset="0"/>
              <a:sym typeface="Calibri" panose="020F0502020204030204" pitchFamily="34" charset="0"/>
            </a:endParaRPr>
          </a:p>
        </p:txBody>
      </p:sp>
      <p:sp>
        <p:nvSpPr>
          <p:cNvPr id="9" name="TextBox 8">
            <a:extLst>
              <a:ext uri="{FF2B5EF4-FFF2-40B4-BE49-F238E27FC236}">
                <a16:creationId xmlns:a16="http://schemas.microsoft.com/office/drawing/2014/main" id="{9091F50D-EB45-46FF-9F95-4F903BBE2788}"/>
              </a:ext>
            </a:extLst>
          </p:cNvPr>
          <p:cNvSpPr txBox="1"/>
          <p:nvPr/>
        </p:nvSpPr>
        <p:spPr>
          <a:xfrm>
            <a:off x="472611" y="205483"/>
            <a:ext cx="10941978" cy="523220"/>
          </a:xfrm>
          <a:prstGeom prst="rect">
            <a:avLst/>
          </a:prstGeom>
          <a:noFill/>
        </p:spPr>
        <p:txBody>
          <a:bodyPr wrap="square" rtlCol="0">
            <a:spAutoFit/>
          </a:bodyPr>
          <a:lstStyle/>
          <a:p>
            <a:r>
              <a:rPr lang="en-US" sz="2800" b="1" dirty="0">
                <a:latin typeface="Georgia" panose="02040502050405020303" pitchFamily="18" charset="0"/>
              </a:rPr>
              <a:t>OPTIMIZATION – VALIDATION WITH EXCEL</a:t>
            </a:r>
          </a:p>
        </p:txBody>
      </p:sp>
      <p:grpSp>
        <p:nvGrpSpPr>
          <p:cNvPr id="6" name="Group 5">
            <a:extLst>
              <a:ext uri="{FF2B5EF4-FFF2-40B4-BE49-F238E27FC236}">
                <a16:creationId xmlns:a16="http://schemas.microsoft.com/office/drawing/2014/main" id="{5E30FEF6-5D45-45F5-987F-6B9AFF5208B1}"/>
              </a:ext>
            </a:extLst>
          </p:cNvPr>
          <p:cNvGrpSpPr/>
          <p:nvPr/>
        </p:nvGrpSpPr>
        <p:grpSpPr>
          <a:xfrm>
            <a:off x="-34366" y="6088478"/>
            <a:ext cx="12225995" cy="899900"/>
            <a:chOff x="-34366" y="6088478"/>
            <a:chExt cx="12225995" cy="899900"/>
          </a:xfrm>
        </p:grpSpPr>
        <p:sp>
          <p:nvSpPr>
            <p:cNvPr id="7" name="Rectangle 6">
              <a:extLst>
                <a:ext uri="{FF2B5EF4-FFF2-40B4-BE49-F238E27FC236}">
                  <a16:creationId xmlns:a16="http://schemas.microsoft.com/office/drawing/2014/main" id="{7743F998-A474-4BB6-8A16-00CA42D29A3D}"/>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8" name="Graphic 7" descr="Toothpaste">
              <a:extLst>
                <a:ext uri="{FF2B5EF4-FFF2-40B4-BE49-F238E27FC236}">
                  <a16:creationId xmlns:a16="http://schemas.microsoft.com/office/drawing/2014/main" id="{1E3381BB-96CC-4D37-A4A0-D8048984A27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10" name="Graphic 9" descr="Snake">
              <a:extLst>
                <a:ext uri="{FF2B5EF4-FFF2-40B4-BE49-F238E27FC236}">
                  <a16:creationId xmlns:a16="http://schemas.microsoft.com/office/drawing/2014/main" id="{7C5E5996-E1F9-4F9B-BE2C-ECA47AB5A57E}"/>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grpSp>
      <p:pic>
        <p:nvPicPr>
          <p:cNvPr id="11" name="Picture 10">
            <a:extLst>
              <a:ext uri="{FF2B5EF4-FFF2-40B4-BE49-F238E27FC236}">
                <a16:creationId xmlns:a16="http://schemas.microsoft.com/office/drawing/2014/main" id="{BE54D1FA-E883-4DB2-9C7B-B24C9565EA15}"/>
              </a:ext>
            </a:extLst>
          </p:cNvPr>
          <p:cNvPicPr>
            <a:picLocks noChangeAspect="1"/>
          </p:cNvPicPr>
          <p:nvPr/>
        </p:nvPicPr>
        <p:blipFill>
          <a:blip r:embed="rId11"/>
          <a:stretch>
            <a:fillRect/>
          </a:stretch>
        </p:blipFill>
        <p:spPr>
          <a:xfrm>
            <a:off x="2627440" y="1902442"/>
            <a:ext cx="6632319" cy="2247626"/>
          </a:xfrm>
          <a:prstGeom prst="rect">
            <a:avLst/>
          </a:prstGeom>
        </p:spPr>
      </p:pic>
    </p:spTree>
    <p:extLst>
      <p:ext uri="{BB962C8B-B14F-4D97-AF65-F5344CB8AC3E}">
        <p14:creationId xmlns:p14="http://schemas.microsoft.com/office/powerpoint/2010/main" val="3274822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93A39B-8E2C-4D91-94F8-99E2573FF0D1}"/>
              </a:ext>
            </a:extLst>
          </p:cNvPr>
          <p:cNvSpPr/>
          <p:nvPr/>
        </p:nvSpPr>
        <p:spPr>
          <a:xfrm>
            <a:off x="3078480" y="3745043"/>
            <a:ext cx="1805305" cy="612925"/>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endParaRPr lang="en-US" sz="1400">
              <a:solidFill>
                <a:schemeClr val="bg1"/>
              </a:solidFill>
              <a:cs typeface="Segoe UI" panose="020B0502040204020203" pitchFamily="34" charset="0"/>
            </a:endParaRPr>
          </a:p>
          <a:p>
            <a:pPr marL="342900" indent="-342900">
              <a:lnSpc>
                <a:spcPct val="150000"/>
              </a:lnSpc>
              <a:buAutoNum type="arabicPeriod"/>
            </a:pPr>
            <a:endParaRPr lang="en-US" sz="1400">
              <a:solidFill>
                <a:schemeClr val="bg1"/>
              </a:solidFill>
              <a:cs typeface="Segoe UI" panose="020B0502040204020203" pitchFamily="34" charset="0"/>
            </a:endParaRPr>
          </a:p>
        </p:txBody>
      </p:sp>
      <p:grpSp>
        <p:nvGrpSpPr>
          <p:cNvPr id="7" name="Group 6">
            <a:extLst>
              <a:ext uri="{FF2B5EF4-FFF2-40B4-BE49-F238E27FC236}">
                <a16:creationId xmlns:a16="http://schemas.microsoft.com/office/drawing/2014/main" id="{67793883-0F37-43F2-9087-CA02D76CBAA0}"/>
              </a:ext>
            </a:extLst>
          </p:cNvPr>
          <p:cNvGrpSpPr/>
          <p:nvPr/>
        </p:nvGrpSpPr>
        <p:grpSpPr>
          <a:xfrm>
            <a:off x="9200020" y="1355491"/>
            <a:ext cx="2188782" cy="4663440"/>
            <a:chOff x="9342265" y="1355491"/>
            <a:chExt cx="2188782" cy="4663440"/>
          </a:xfrm>
        </p:grpSpPr>
        <p:sp>
          <p:nvSpPr>
            <p:cNvPr id="9" name="Trapezoid 8">
              <a:extLst>
                <a:ext uri="{FF2B5EF4-FFF2-40B4-BE49-F238E27FC236}">
                  <a16:creationId xmlns:a16="http://schemas.microsoft.com/office/drawing/2014/main" id="{DC39A7A0-6C1B-49A1-94F7-A53FF216120E}"/>
                </a:ext>
                <a:ext uri="{C183D7F6-B498-43B3-948B-1728B52AA6E4}">
                  <adec:decorative xmlns:adec="http://schemas.microsoft.com/office/drawing/2017/decorative" val="1"/>
                </a:ext>
              </a:extLst>
            </p:cNvPr>
            <p:cNvSpPr/>
            <p:nvPr/>
          </p:nvSpPr>
          <p:spPr>
            <a:xfrm rot="5400000">
              <a:off x="8130516" y="2664868"/>
              <a:ext cx="4663440" cy="2044685"/>
            </a:xfrm>
            <a:prstGeom prst="trapezoid">
              <a:avLst/>
            </a:prstGeom>
            <a:solidFill>
              <a:srgbClr val="268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Freeform 4346" descr="Icon of box and whisker chart. ">
              <a:extLst>
                <a:ext uri="{FF2B5EF4-FFF2-40B4-BE49-F238E27FC236}">
                  <a16:creationId xmlns:a16="http://schemas.microsoft.com/office/drawing/2014/main" id="{67DDE511-F302-4A09-9D28-47632514695C}"/>
                </a:ext>
              </a:extLst>
            </p:cNvPr>
            <p:cNvSpPr>
              <a:spLocks noEditPoints="1"/>
            </p:cNvSpPr>
            <p:nvPr/>
          </p:nvSpPr>
          <p:spPr bwMode="auto">
            <a:xfrm>
              <a:off x="9837129" y="2975754"/>
              <a:ext cx="1199054" cy="119905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sp>
          <p:nvSpPr>
            <p:cNvPr id="84" name="Rectangle 83">
              <a:extLst>
                <a:ext uri="{FF2B5EF4-FFF2-40B4-BE49-F238E27FC236}">
                  <a16:creationId xmlns:a16="http://schemas.microsoft.com/office/drawing/2014/main" id="{85AD8A3A-AD06-4535-BA49-A61A73C3D43F}"/>
                </a:ext>
              </a:extLst>
            </p:cNvPr>
            <p:cNvSpPr/>
            <p:nvPr/>
          </p:nvSpPr>
          <p:spPr>
            <a:xfrm>
              <a:off x="9342265" y="4489514"/>
              <a:ext cx="2188782" cy="276999"/>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Future Scope</a:t>
              </a:r>
            </a:p>
          </p:txBody>
        </p:sp>
      </p:grpSp>
      <p:pic>
        <p:nvPicPr>
          <p:cNvPr id="32" name="Picture 3" descr="Image result for purdue krannert">
            <a:extLst>
              <a:ext uri="{FF2B5EF4-FFF2-40B4-BE49-F238E27FC236}">
                <a16:creationId xmlns:a16="http://schemas.microsoft.com/office/drawing/2014/main" id="{22B0B614-2168-4BC0-A57B-90F6C12372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0D5DF74-A0B6-4FDF-BCD5-92CAB4E8EEEF}"/>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AGENDA</a:t>
            </a:r>
          </a:p>
        </p:txBody>
      </p:sp>
      <p:sp>
        <p:nvSpPr>
          <p:cNvPr id="35" name="Rectangle 34">
            <a:extLst>
              <a:ext uri="{FF2B5EF4-FFF2-40B4-BE49-F238E27FC236}">
                <a16:creationId xmlns:a16="http://schemas.microsoft.com/office/drawing/2014/main" id="{63C355C1-BDC9-4C94-9E16-D72C0E46BA1B}"/>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6" name="Graphic 35" descr="Toothpaste">
            <a:extLst>
              <a:ext uri="{FF2B5EF4-FFF2-40B4-BE49-F238E27FC236}">
                <a16:creationId xmlns:a16="http://schemas.microsoft.com/office/drawing/2014/main" id="{EC329E47-FF83-47E4-B506-8325D652BDC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219692">
            <a:off x="-34366" y="6088478"/>
            <a:ext cx="598153" cy="598153"/>
          </a:xfrm>
          <a:prstGeom prst="rect">
            <a:avLst/>
          </a:prstGeom>
        </p:spPr>
      </p:pic>
      <p:pic>
        <p:nvPicPr>
          <p:cNvPr id="37" name="Graphic 36" descr="Snake">
            <a:extLst>
              <a:ext uri="{FF2B5EF4-FFF2-40B4-BE49-F238E27FC236}">
                <a16:creationId xmlns:a16="http://schemas.microsoft.com/office/drawing/2014/main" id="{F855B1C3-7E68-4E3B-985F-051BA62C34B1}"/>
              </a:ext>
            </a:extLst>
          </p:cNvPr>
          <p:cNvPicPr>
            <a:picLocks noChangeAspect="1"/>
          </p:cNvPicPr>
          <p:nvPr/>
        </p:nvPicPr>
        <p:blipFill rotWithShape="1">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2" t="56027" r="47111"/>
          <a:stretch/>
        </p:blipFill>
        <p:spPr>
          <a:xfrm rot="7001259">
            <a:off x="297005" y="6680310"/>
            <a:ext cx="336423" cy="279713"/>
          </a:xfrm>
          <a:prstGeom prst="rect">
            <a:avLst/>
          </a:prstGeom>
        </p:spPr>
      </p:pic>
      <p:grpSp>
        <p:nvGrpSpPr>
          <p:cNvPr id="24" name="Group 23">
            <a:extLst>
              <a:ext uri="{FF2B5EF4-FFF2-40B4-BE49-F238E27FC236}">
                <a16:creationId xmlns:a16="http://schemas.microsoft.com/office/drawing/2014/main" id="{13D8E77D-A6BB-45E4-91E2-2A61C376C8B4}"/>
              </a:ext>
            </a:extLst>
          </p:cNvPr>
          <p:cNvGrpSpPr/>
          <p:nvPr/>
        </p:nvGrpSpPr>
        <p:grpSpPr>
          <a:xfrm>
            <a:off x="770541" y="1355491"/>
            <a:ext cx="2044685" cy="4663440"/>
            <a:chOff x="770541" y="1355491"/>
            <a:chExt cx="2044685" cy="4663440"/>
          </a:xfrm>
        </p:grpSpPr>
        <p:sp>
          <p:nvSpPr>
            <p:cNvPr id="25" name="Trapezoid 24">
              <a:extLst>
                <a:ext uri="{FF2B5EF4-FFF2-40B4-BE49-F238E27FC236}">
                  <a16:creationId xmlns:a16="http://schemas.microsoft.com/office/drawing/2014/main" id="{833E9E7C-6C8F-4428-A0D9-9EC2AAA1AA5B}"/>
                </a:ext>
                <a:ext uri="{C183D7F6-B498-43B3-948B-1728B52AA6E4}">
                  <adec:decorative xmlns:adec="http://schemas.microsoft.com/office/drawing/2017/decorative" val="1"/>
                </a:ext>
              </a:extLst>
            </p:cNvPr>
            <p:cNvSpPr/>
            <p:nvPr/>
          </p:nvSpPr>
          <p:spPr>
            <a:xfrm rot="5400000">
              <a:off x="-538836"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6" name="Group 25">
              <a:extLst>
                <a:ext uri="{FF2B5EF4-FFF2-40B4-BE49-F238E27FC236}">
                  <a16:creationId xmlns:a16="http://schemas.microsoft.com/office/drawing/2014/main" id="{81E2DDE8-FEF9-464C-8879-04F2F97906C7}"/>
                </a:ext>
              </a:extLst>
            </p:cNvPr>
            <p:cNvGrpSpPr/>
            <p:nvPr/>
          </p:nvGrpSpPr>
          <p:grpSpPr>
            <a:xfrm>
              <a:off x="993304" y="2997373"/>
              <a:ext cx="1537775" cy="2323138"/>
              <a:chOff x="993304" y="2997373"/>
              <a:chExt cx="1537775" cy="2323138"/>
            </a:xfrm>
          </p:grpSpPr>
          <p:sp>
            <p:nvSpPr>
              <p:cNvPr id="27" name="Rectangle 26">
                <a:extLst>
                  <a:ext uri="{FF2B5EF4-FFF2-40B4-BE49-F238E27FC236}">
                    <a16:creationId xmlns:a16="http://schemas.microsoft.com/office/drawing/2014/main" id="{CF9F1782-D3BC-41D1-80CE-0E5D826FBB48}"/>
                  </a:ext>
                </a:extLst>
              </p:cNvPr>
              <p:cNvSpPr/>
              <p:nvPr/>
            </p:nvSpPr>
            <p:spPr>
              <a:xfrm>
                <a:off x="993304" y="4489514"/>
                <a:ext cx="1537775" cy="83099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Introduction and Problem Statement</a:t>
                </a:r>
              </a:p>
            </p:txBody>
          </p:sp>
          <p:sp>
            <p:nvSpPr>
              <p:cNvPr id="29" name="Freeform 1676" descr="Icon of check box. ">
                <a:extLst>
                  <a:ext uri="{FF2B5EF4-FFF2-40B4-BE49-F238E27FC236}">
                    <a16:creationId xmlns:a16="http://schemas.microsoft.com/office/drawing/2014/main" id="{6ADECC3F-3E5B-4545-AD75-F7F79A04C887}"/>
                  </a:ext>
                </a:extLst>
              </p:cNvPr>
              <p:cNvSpPr>
                <a:spLocks noEditPoints="1"/>
              </p:cNvSpPr>
              <p:nvPr/>
            </p:nvSpPr>
            <p:spPr bwMode="auto">
              <a:xfrm>
                <a:off x="1201778" y="2997373"/>
                <a:ext cx="1199054" cy="119905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grpSp>
      <p:grpSp>
        <p:nvGrpSpPr>
          <p:cNvPr id="30" name="Group 29">
            <a:extLst>
              <a:ext uri="{FF2B5EF4-FFF2-40B4-BE49-F238E27FC236}">
                <a16:creationId xmlns:a16="http://schemas.microsoft.com/office/drawing/2014/main" id="{10A131E4-85DE-40FA-A98C-F10C130A1F4C}"/>
              </a:ext>
            </a:extLst>
          </p:cNvPr>
          <p:cNvGrpSpPr/>
          <p:nvPr/>
        </p:nvGrpSpPr>
        <p:grpSpPr>
          <a:xfrm>
            <a:off x="4978172" y="1355491"/>
            <a:ext cx="2044685" cy="4663440"/>
            <a:chOff x="7270936" y="1355491"/>
            <a:chExt cx="2044685" cy="4663440"/>
          </a:xfrm>
        </p:grpSpPr>
        <p:sp>
          <p:nvSpPr>
            <p:cNvPr id="31" name="Trapezoid 30">
              <a:extLst>
                <a:ext uri="{FF2B5EF4-FFF2-40B4-BE49-F238E27FC236}">
                  <a16:creationId xmlns:a16="http://schemas.microsoft.com/office/drawing/2014/main" id="{A52B1E3B-E446-4F57-9BF6-C22A94BE8CCA}"/>
                </a:ext>
                <a:ext uri="{C183D7F6-B498-43B3-948B-1728B52AA6E4}">
                  <adec:decorative xmlns:adec="http://schemas.microsoft.com/office/drawing/2017/decorative" val="1"/>
                </a:ext>
              </a:extLst>
            </p:cNvPr>
            <p:cNvSpPr/>
            <p:nvPr/>
          </p:nvSpPr>
          <p:spPr>
            <a:xfrm rot="5400000">
              <a:off x="5961559"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F3E00235-94C1-4BA7-8FD1-ED5883D1C8FD}"/>
                </a:ext>
              </a:extLst>
            </p:cNvPr>
            <p:cNvSpPr/>
            <p:nvPr/>
          </p:nvSpPr>
          <p:spPr>
            <a:xfrm>
              <a:off x="7489868" y="4490752"/>
              <a:ext cx="1508760"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Modeling and Results</a:t>
              </a:r>
            </a:p>
          </p:txBody>
        </p:sp>
        <p:sp>
          <p:nvSpPr>
            <p:cNvPr id="39" name="Freeform 4665" descr="Icon of graph. ">
              <a:extLst>
                <a:ext uri="{FF2B5EF4-FFF2-40B4-BE49-F238E27FC236}">
                  <a16:creationId xmlns:a16="http://schemas.microsoft.com/office/drawing/2014/main" id="{A818DBEC-7892-4769-9907-B1A87677662B}"/>
                </a:ext>
              </a:extLst>
            </p:cNvPr>
            <p:cNvSpPr>
              <a:spLocks/>
            </p:cNvSpPr>
            <p:nvPr/>
          </p:nvSpPr>
          <p:spPr bwMode="auto">
            <a:xfrm>
              <a:off x="7715846" y="2842273"/>
              <a:ext cx="1371600" cy="137160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spTree>
    <p:extLst>
      <p:ext uri="{BB962C8B-B14F-4D97-AF65-F5344CB8AC3E}">
        <p14:creationId xmlns:p14="http://schemas.microsoft.com/office/powerpoint/2010/main" val="3745573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9F9C243-F6F9-4217-BE94-EDB2B74004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A9F9C243-F6F9-4217-BE94-EDB2B74004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727749-65AB-4FAC-AC8A-78D01F343C6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a:latin typeface="Georgia" panose="02040502050405020303" pitchFamily="18" charset="0"/>
              <a:sym typeface="Georgia" panose="02040502050405020303" pitchFamily="18" charset="0"/>
            </a:endParaRPr>
          </a:p>
        </p:txBody>
      </p:sp>
      <p:sp>
        <p:nvSpPr>
          <p:cNvPr id="9" name="TextBox 8">
            <a:extLst>
              <a:ext uri="{FF2B5EF4-FFF2-40B4-BE49-F238E27FC236}">
                <a16:creationId xmlns:a16="http://schemas.microsoft.com/office/drawing/2014/main" id="{9091F50D-EB45-46FF-9F95-4F903BBE2788}"/>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FUTURE SCOPE</a:t>
            </a:r>
          </a:p>
        </p:txBody>
      </p:sp>
      <p:sp>
        <p:nvSpPr>
          <p:cNvPr id="3" name="TextBox 2">
            <a:extLst>
              <a:ext uri="{FF2B5EF4-FFF2-40B4-BE49-F238E27FC236}">
                <a16:creationId xmlns:a16="http://schemas.microsoft.com/office/drawing/2014/main" id="{BF2711C0-036C-4694-8F01-832F0473876F}"/>
              </a:ext>
            </a:extLst>
          </p:cNvPr>
          <p:cNvSpPr txBox="1"/>
          <p:nvPr/>
        </p:nvSpPr>
        <p:spPr>
          <a:xfrm>
            <a:off x="361507" y="1984125"/>
            <a:ext cx="11053082" cy="2862322"/>
          </a:xfrm>
          <a:prstGeom prst="rect">
            <a:avLst/>
          </a:prstGeom>
          <a:noFill/>
        </p:spPr>
        <p:txBody>
          <a:bodyPr wrap="square" rtlCol="0">
            <a:spAutoFit/>
          </a:bodyPr>
          <a:lstStyle/>
          <a:p>
            <a:pPr marL="285750" indent="-285750">
              <a:buFont typeface="Calibri" panose="020F0502020204030204" pitchFamily="34" charset="0"/>
              <a:buChar char="₪"/>
            </a:pPr>
            <a:r>
              <a:rPr lang="en-US" b="1" dirty="0">
                <a:latin typeface="Georgia" panose="02040502050405020303" pitchFamily="18" charset="0"/>
              </a:rPr>
              <a:t>Manufacturing Cost of Product –</a:t>
            </a:r>
            <a:r>
              <a:rPr lang="en-US" dirty="0">
                <a:latin typeface="Georgia" panose="02040502050405020303" pitchFamily="18" charset="0"/>
              </a:rPr>
              <a:t> We can calculate product margin, use it in the analysis and optimization to improve the model</a:t>
            </a:r>
          </a:p>
          <a:p>
            <a:pPr marL="285750" indent="-285750">
              <a:buFont typeface="Calibri" panose="020F0502020204030204" pitchFamily="34" charset="0"/>
              <a:buChar char="₪"/>
            </a:pPr>
            <a:endParaRPr lang="en-US" dirty="0">
              <a:latin typeface="Georgia" panose="02040502050405020303" pitchFamily="18" charset="0"/>
            </a:endParaRPr>
          </a:p>
          <a:p>
            <a:endParaRPr lang="en-US" dirty="0">
              <a:latin typeface="Georgia" panose="02040502050405020303" pitchFamily="18" charset="0"/>
            </a:endParaRPr>
          </a:p>
          <a:p>
            <a:pPr marL="285750" indent="-285750">
              <a:buFont typeface="Calibri" panose="020F0502020204030204" pitchFamily="34" charset="0"/>
              <a:buChar char="₪"/>
            </a:pPr>
            <a:r>
              <a:rPr lang="en-US" b="1" dirty="0">
                <a:latin typeface="Georgia" panose="02040502050405020303" pitchFamily="18" charset="0"/>
              </a:rPr>
              <a:t>Store wise analysis –</a:t>
            </a:r>
            <a:r>
              <a:rPr lang="en-US" dirty="0">
                <a:latin typeface="Georgia" panose="02040502050405020303" pitchFamily="18" charset="0"/>
              </a:rPr>
              <a:t> Analyzing transactions from individual stores to identify demographic data to provide personalized promotional recommendations to boost sales</a:t>
            </a:r>
          </a:p>
          <a:p>
            <a:pPr marL="285750" indent="-285750">
              <a:buFont typeface="Calibri" panose="020F0502020204030204" pitchFamily="34" charset="0"/>
              <a:buChar char="₪"/>
            </a:pPr>
            <a:endParaRPr lang="en-US" dirty="0">
              <a:latin typeface="Georgia" panose="02040502050405020303" pitchFamily="18" charset="0"/>
            </a:endParaRPr>
          </a:p>
          <a:p>
            <a:endParaRPr lang="en-US" dirty="0">
              <a:latin typeface="Georgia" panose="02040502050405020303" pitchFamily="18" charset="0"/>
            </a:endParaRPr>
          </a:p>
          <a:p>
            <a:pPr marL="285750" indent="-285750">
              <a:buFont typeface="Calibri" panose="020F0502020204030204" pitchFamily="34" charset="0"/>
              <a:buChar char="₪"/>
            </a:pPr>
            <a:r>
              <a:rPr lang="en-US" b="1" dirty="0">
                <a:latin typeface="Georgia" panose="02040502050405020303" pitchFamily="18" charset="0"/>
              </a:rPr>
              <a:t>Customer Transaction Analysis –</a:t>
            </a:r>
            <a:r>
              <a:rPr lang="en-US" dirty="0">
                <a:latin typeface="Georgia" panose="02040502050405020303" pitchFamily="18" charset="0"/>
              </a:rPr>
              <a:t> If we obtain transactional data of customer spending, we can use Market Basket Analysis to uncover associations between items</a:t>
            </a:r>
          </a:p>
        </p:txBody>
      </p:sp>
      <p:sp>
        <p:nvSpPr>
          <p:cNvPr id="6" name="Rectangle 5">
            <a:extLst>
              <a:ext uri="{FF2B5EF4-FFF2-40B4-BE49-F238E27FC236}">
                <a16:creationId xmlns:a16="http://schemas.microsoft.com/office/drawing/2014/main" id="{199E85D1-5910-435D-A51D-60F418209E72}"/>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7" name="Graphic 6" descr="Toothpaste">
            <a:extLst>
              <a:ext uri="{FF2B5EF4-FFF2-40B4-BE49-F238E27FC236}">
                <a16:creationId xmlns:a16="http://schemas.microsoft.com/office/drawing/2014/main" id="{809FA8E8-D372-4304-8199-2BBD195DFB6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219692">
            <a:off x="-34366" y="6088478"/>
            <a:ext cx="598153" cy="598153"/>
          </a:xfrm>
          <a:prstGeom prst="rect">
            <a:avLst/>
          </a:prstGeom>
        </p:spPr>
      </p:pic>
      <p:pic>
        <p:nvPicPr>
          <p:cNvPr id="8" name="Graphic 7" descr="Snake">
            <a:extLst>
              <a:ext uri="{FF2B5EF4-FFF2-40B4-BE49-F238E27FC236}">
                <a16:creationId xmlns:a16="http://schemas.microsoft.com/office/drawing/2014/main" id="{685835A3-7596-4411-B75B-9DB646506E1E}"/>
              </a:ext>
            </a:extLst>
          </p:cNvPr>
          <p:cNvPicPr>
            <a:picLocks noChangeAspect="1"/>
          </p:cNvPicPr>
          <p:nvPr/>
        </p:nvPicPr>
        <p:blipFill rotWithShape="1">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 t="56027" r="47111"/>
          <a:stretch/>
        </p:blipFill>
        <p:spPr>
          <a:xfrm rot="7001259">
            <a:off x="297005" y="6680310"/>
            <a:ext cx="336423" cy="279713"/>
          </a:xfrm>
          <a:prstGeom prst="rect">
            <a:avLst/>
          </a:prstGeom>
        </p:spPr>
      </p:pic>
    </p:spTree>
    <p:extLst>
      <p:ext uri="{BB962C8B-B14F-4D97-AF65-F5344CB8AC3E}">
        <p14:creationId xmlns:p14="http://schemas.microsoft.com/office/powerpoint/2010/main" val="280407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Image result for purdue krannert">
            <a:extLst>
              <a:ext uri="{FF2B5EF4-FFF2-40B4-BE49-F238E27FC236}">
                <a16:creationId xmlns:a16="http://schemas.microsoft.com/office/drawing/2014/main" id="{22B0B614-2168-4BC0-A57B-90F6C12372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0D5DF74-A0B6-4FDF-BCD5-92CAB4E8EEEF}"/>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OUR TEAM</a:t>
            </a:r>
          </a:p>
        </p:txBody>
      </p:sp>
      <p:sp>
        <p:nvSpPr>
          <p:cNvPr id="35" name="Rectangle 34">
            <a:extLst>
              <a:ext uri="{FF2B5EF4-FFF2-40B4-BE49-F238E27FC236}">
                <a16:creationId xmlns:a16="http://schemas.microsoft.com/office/drawing/2014/main" id="{AE871734-D6DA-4E42-AD4E-32AD28D91C75}"/>
              </a:ext>
            </a:extLst>
          </p:cNvPr>
          <p:cNvSpPr/>
          <p:nvPr/>
        </p:nvSpPr>
        <p:spPr>
          <a:xfrm>
            <a:off x="0" y="882962"/>
            <a:ext cx="12192000" cy="3379619"/>
          </a:xfrm>
          <a:prstGeom prst="rect">
            <a:avLst/>
          </a:prstGeom>
          <a:solidFill>
            <a:schemeClr val="tx1">
              <a:lumMod val="9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a16="http://schemas.microsoft.com/office/drawing/2014/main" id="{AFDCCF03-41AA-466A-A091-26107874FE64}"/>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3026696" y="1460877"/>
            <a:ext cx="1502413" cy="2132989"/>
          </a:xfrm>
          <a:prstGeom prst="rect">
            <a:avLst/>
          </a:prstGeom>
        </p:spPr>
      </p:pic>
      <p:pic>
        <p:nvPicPr>
          <p:cNvPr id="37" name="Picture 36">
            <a:extLst>
              <a:ext uri="{FF2B5EF4-FFF2-40B4-BE49-F238E27FC236}">
                <a16:creationId xmlns:a16="http://schemas.microsoft.com/office/drawing/2014/main" id="{142FEF8A-98E1-4610-8EB8-62C9E4B525EE}"/>
              </a:ext>
            </a:extLst>
          </p:cNvPr>
          <p:cNvPicPr preferRelativeResize="0">
            <a:picLocks/>
          </p:cNvPicPr>
          <p:nvPr/>
        </p:nvPicPr>
        <p:blipFill rotWithShape="1">
          <a:blip r:embed="rId4">
            <a:extLst>
              <a:ext uri="{28A0092B-C50C-407E-A947-70E740481C1C}">
                <a14:useLocalDpi xmlns:a14="http://schemas.microsoft.com/office/drawing/2010/main" val="0"/>
              </a:ext>
            </a:extLst>
          </a:blip>
          <a:srcRect/>
          <a:stretch/>
        </p:blipFill>
        <p:spPr>
          <a:xfrm>
            <a:off x="5344743" y="1460877"/>
            <a:ext cx="1502413" cy="2132989"/>
          </a:xfrm>
          <a:prstGeom prst="rect">
            <a:avLst/>
          </a:prstGeom>
        </p:spPr>
      </p:pic>
      <p:pic>
        <p:nvPicPr>
          <p:cNvPr id="38" name="Picture 5">
            <a:extLst>
              <a:ext uri="{FF2B5EF4-FFF2-40B4-BE49-F238E27FC236}">
                <a16:creationId xmlns:a16="http://schemas.microsoft.com/office/drawing/2014/main" id="{9979C0CD-D401-412F-930E-CE63C026624A}"/>
              </a:ext>
            </a:extLst>
          </p:cNvPr>
          <p:cNvPicPr preferRelativeResize="0">
            <a:picLocks/>
          </p:cNvPicPr>
          <p:nvPr/>
        </p:nvPicPr>
        <p:blipFill rotWithShape="1">
          <a:blip r:embed="rId5">
            <a:extLst>
              <a:ext uri="{28A0092B-C50C-407E-A947-70E740481C1C}">
                <a14:useLocalDpi xmlns:a14="http://schemas.microsoft.com/office/drawing/2010/main" val="0"/>
              </a:ext>
            </a:extLst>
          </a:blip>
          <a:srcRect/>
          <a:stretch/>
        </p:blipFill>
        <p:spPr>
          <a:xfrm>
            <a:off x="9980191" y="1460877"/>
            <a:ext cx="1503804" cy="2127201"/>
          </a:xfrm>
          <a:prstGeom prst="rect">
            <a:avLst/>
          </a:prstGeom>
        </p:spPr>
      </p:pic>
      <p:sp>
        <p:nvSpPr>
          <p:cNvPr id="39" name="TextBox 38">
            <a:extLst>
              <a:ext uri="{FF2B5EF4-FFF2-40B4-BE49-F238E27FC236}">
                <a16:creationId xmlns:a16="http://schemas.microsoft.com/office/drawing/2014/main" id="{A5D5E14C-143E-4489-BCC4-44BB30D3C824}"/>
              </a:ext>
            </a:extLst>
          </p:cNvPr>
          <p:cNvSpPr txBox="1"/>
          <p:nvPr/>
        </p:nvSpPr>
        <p:spPr>
          <a:xfrm>
            <a:off x="3050306" y="3678954"/>
            <a:ext cx="145519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Calibri" panose="020F0502020204030204"/>
                <a:ea typeface="+mn-ea"/>
                <a:cs typeface="+mn-cs"/>
              </a:rPr>
              <a:t>Xuanming Hu</a:t>
            </a:r>
          </a:p>
        </p:txBody>
      </p:sp>
      <p:sp>
        <p:nvSpPr>
          <p:cNvPr id="40" name="TextBox 39">
            <a:extLst>
              <a:ext uri="{FF2B5EF4-FFF2-40B4-BE49-F238E27FC236}">
                <a16:creationId xmlns:a16="http://schemas.microsoft.com/office/drawing/2014/main" id="{A56F3C38-A481-47E1-9250-36214FCFA316}"/>
              </a:ext>
            </a:extLst>
          </p:cNvPr>
          <p:cNvSpPr txBox="1"/>
          <p:nvPr/>
        </p:nvSpPr>
        <p:spPr>
          <a:xfrm>
            <a:off x="252697" y="3678954"/>
            <a:ext cx="228408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Calibri" panose="020F0502020204030204"/>
                <a:ea typeface="+mn-ea"/>
                <a:cs typeface="+mn-cs"/>
              </a:rPr>
              <a:t>Rahul Raj</a:t>
            </a:r>
          </a:p>
        </p:txBody>
      </p:sp>
      <p:sp>
        <p:nvSpPr>
          <p:cNvPr id="41" name="TextBox 40">
            <a:extLst>
              <a:ext uri="{FF2B5EF4-FFF2-40B4-BE49-F238E27FC236}">
                <a16:creationId xmlns:a16="http://schemas.microsoft.com/office/drawing/2014/main" id="{97AB9C62-5C60-4EE6-A878-58EE1C1C9A9A}"/>
              </a:ext>
            </a:extLst>
          </p:cNvPr>
          <p:cNvSpPr txBox="1"/>
          <p:nvPr/>
        </p:nvSpPr>
        <p:spPr>
          <a:xfrm>
            <a:off x="5105399" y="3678954"/>
            <a:ext cx="192877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Calibri" panose="020F0502020204030204"/>
                <a:ea typeface="+mn-ea"/>
                <a:cs typeface="+mn-cs"/>
              </a:rPr>
              <a:t>Vinitha Ravindran</a:t>
            </a:r>
          </a:p>
        </p:txBody>
      </p:sp>
      <p:sp>
        <p:nvSpPr>
          <p:cNvPr id="42" name="TextBox 41">
            <a:extLst>
              <a:ext uri="{FF2B5EF4-FFF2-40B4-BE49-F238E27FC236}">
                <a16:creationId xmlns:a16="http://schemas.microsoft.com/office/drawing/2014/main" id="{C2BF651A-E370-4BF8-9DAC-B0B291A7854D}"/>
              </a:ext>
            </a:extLst>
          </p:cNvPr>
          <p:cNvSpPr txBox="1"/>
          <p:nvPr/>
        </p:nvSpPr>
        <p:spPr>
          <a:xfrm>
            <a:off x="7388989" y="3678954"/>
            <a:ext cx="22840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Calibri" panose="020F0502020204030204"/>
                <a:ea typeface="+mn-ea"/>
                <a:cs typeface="+mn-cs"/>
              </a:rPr>
              <a:t>Siddharth Harisankar</a:t>
            </a:r>
          </a:p>
        </p:txBody>
      </p:sp>
      <p:sp>
        <p:nvSpPr>
          <p:cNvPr id="43" name="TextBox 42">
            <a:extLst>
              <a:ext uri="{FF2B5EF4-FFF2-40B4-BE49-F238E27FC236}">
                <a16:creationId xmlns:a16="http://schemas.microsoft.com/office/drawing/2014/main" id="{329F54FA-8AD2-4916-9F02-FDAEC032F637}"/>
              </a:ext>
            </a:extLst>
          </p:cNvPr>
          <p:cNvSpPr txBox="1"/>
          <p:nvPr/>
        </p:nvSpPr>
        <p:spPr>
          <a:xfrm>
            <a:off x="10033394" y="3678954"/>
            <a:ext cx="22840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Calibri" panose="020F0502020204030204"/>
                <a:ea typeface="+mn-ea"/>
                <a:cs typeface="+mn-cs"/>
              </a:rPr>
              <a:t>Mehul Zawar</a:t>
            </a:r>
          </a:p>
        </p:txBody>
      </p:sp>
      <p:pic>
        <p:nvPicPr>
          <p:cNvPr id="44" name="Picture 43">
            <a:extLst>
              <a:ext uri="{FF2B5EF4-FFF2-40B4-BE49-F238E27FC236}">
                <a16:creationId xmlns:a16="http://schemas.microsoft.com/office/drawing/2014/main" id="{F8592923-1914-4EA4-AD9A-D2803B87F33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10262" y="1460877"/>
            <a:ext cx="1499186" cy="2132989"/>
          </a:xfrm>
          <a:prstGeom prst="rect">
            <a:avLst/>
          </a:prstGeom>
        </p:spPr>
      </p:pic>
      <p:pic>
        <p:nvPicPr>
          <p:cNvPr id="45" name="Picture 44">
            <a:extLst>
              <a:ext uri="{FF2B5EF4-FFF2-40B4-BE49-F238E27FC236}">
                <a16:creationId xmlns:a16="http://schemas.microsoft.com/office/drawing/2014/main" id="{ED3832EC-3045-464A-BD4A-33D6B95A2B65}"/>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664828" y="1504210"/>
            <a:ext cx="1498336" cy="2040535"/>
          </a:xfrm>
          <a:prstGeom prst="rect">
            <a:avLst/>
          </a:prstGeom>
        </p:spPr>
      </p:pic>
      <p:sp>
        <p:nvSpPr>
          <p:cNvPr id="46" name="TextBox 45">
            <a:extLst>
              <a:ext uri="{FF2B5EF4-FFF2-40B4-BE49-F238E27FC236}">
                <a16:creationId xmlns:a16="http://schemas.microsoft.com/office/drawing/2014/main" id="{B1F38B55-00F8-4B59-BA52-41A382023DBB}"/>
              </a:ext>
            </a:extLst>
          </p:cNvPr>
          <p:cNvSpPr txBox="1"/>
          <p:nvPr/>
        </p:nvSpPr>
        <p:spPr>
          <a:xfrm>
            <a:off x="384471" y="4600575"/>
            <a:ext cx="11702754" cy="523220"/>
          </a:xfrm>
          <a:prstGeom prst="rect">
            <a:avLst/>
          </a:prstGeom>
          <a:noFill/>
        </p:spPr>
        <p:txBody>
          <a:bodyPr wrap="square" rtlCol="0">
            <a:spAutoFit/>
          </a:bodyPr>
          <a:lstStyle/>
          <a:p>
            <a:r>
              <a:rPr lang="en-US" altLang="en-US" sz="2800">
                <a:latin typeface="Georgia" panose="02040502050405020303" pitchFamily="18" charset="0"/>
                <a:cs typeface="Calibri"/>
              </a:rPr>
              <a:t>15+ years of cumulative experience in Analytics and Consulting domain</a:t>
            </a:r>
            <a:endParaRPr lang="en-US" altLang="en-US" sz="2800">
              <a:latin typeface="Georgia" panose="02040502050405020303" pitchFamily="18" charset="0"/>
            </a:endParaRPr>
          </a:p>
        </p:txBody>
      </p:sp>
      <p:sp>
        <p:nvSpPr>
          <p:cNvPr id="20" name="Rectangle 19">
            <a:extLst>
              <a:ext uri="{FF2B5EF4-FFF2-40B4-BE49-F238E27FC236}">
                <a16:creationId xmlns:a16="http://schemas.microsoft.com/office/drawing/2014/main" id="{7BFFADA3-707A-4606-B8ED-9BFB6275CDBF}"/>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21" name="Graphic 20" descr="Toothpaste">
            <a:extLst>
              <a:ext uri="{FF2B5EF4-FFF2-40B4-BE49-F238E27FC236}">
                <a16:creationId xmlns:a16="http://schemas.microsoft.com/office/drawing/2014/main" id="{33604114-D5F9-462B-BB39-A85901DA75B9}"/>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219692">
            <a:off x="-34366" y="6088478"/>
            <a:ext cx="598153" cy="598153"/>
          </a:xfrm>
          <a:prstGeom prst="rect">
            <a:avLst/>
          </a:prstGeom>
        </p:spPr>
      </p:pic>
      <p:pic>
        <p:nvPicPr>
          <p:cNvPr id="22" name="Graphic 21" descr="Snake">
            <a:extLst>
              <a:ext uri="{FF2B5EF4-FFF2-40B4-BE49-F238E27FC236}">
                <a16:creationId xmlns:a16="http://schemas.microsoft.com/office/drawing/2014/main" id="{F6FB2381-340E-42F9-932F-9B1A51D7C53D}"/>
              </a:ext>
            </a:extLst>
          </p:cNvPr>
          <p:cNvPicPr>
            <a:picLocks noChangeAspect="1"/>
          </p:cNvPicPr>
          <p:nvPr/>
        </p:nvPicPr>
        <p:blipFill rotWithShape="1">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 t="56027" r="47111"/>
          <a:stretch/>
        </p:blipFill>
        <p:spPr>
          <a:xfrm rot="7001259">
            <a:off x="297005" y="6680310"/>
            <a:ext cx="336423" cy="279713"/>
          </a:xfrm>
          <a:prstGeom prst="rect">
            <a:avLst/>
          </a:prstGeom>
        </p:spPr>
      </p:pic>
    </p:spTree>
    <p:extLst>
      <p:ext uri="{BB962C8B-B14F-4D97-AF65-F5344CB8AC3E}">
        <p14:creationId xmlns:p14="http://schemas.microsoft.com/office/powerpoint/2010/main" val="287779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E82A48-A6B9-4357-A745-2EE71B55F262}"/>
              </a:ext>
            </a:extLst>
          </p:cNvPr>
          <p:cNvGrpSpPr/>
          <p:nvPr/>
        </p:nvGrpSpPr>
        <p:grpSpPr>
          <a:xfrm>
            <a:off x="891672" y="1355491"/>
            <a:ext cx="2044685" cy="4663440"/>
            <a:chOff x="770541" y="1355491"/>
            <a:chExt cx="2044685" cy="4663440"/>
          </a:xfrm>
        </p:grpSpPr>
        <p:sp>
          <p:nvSpPr>
            <p:cNvPr id="10" name="Trapezoid 9">
              <a:extLst>
                <a:ext uri="{FF2B5EF4-FFF2-40B4-BE49-F238E27FC236}">
                  <a16:creationId xmlns:a16="http://schemas.microsoft.com/office/drawing/2014/main" id="{F23F44BD-2AD0-49CB-A758-7D27871C6EA1}"/>
                </a:ext>
                <a:ext uri="{C183D7F6-B498-43B3-948B-1728B52AA6E4}">
                  <adec:decorative xmlns:adec="http://schemas.microsoft.com/office/drawing/2017/decorative" val="1"/>
                </a:ext>
              </a:extLst>
            </p:cNvPr>
            <p:cNvSpPr/>
            <p:nvPr/>
          </p:nvSpPr>
          <p:spPr>
            <a:xfrm rot="5400000">
              <a:off x="-538836" y="2664868"/>
              <a:ext cx="4663440" cy="2044685"/>
            </a:xfrm>
            <a:prstGeom prst="trapezoid">
              <a:avLst/>
            </a:prstGeom>
            <a:solidFill>
              <a:srgbClr val="268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E4B6C700-EF56-4535-93A6-090DDB829A79}"/>
                </a:ext>
              </a:extLst>
            </p:cNvPr>
            <p:cNvSpPr/>
            <p:nvPr/>
          </p:nvSpPr>
          <p:spPr>
            <a:xfrm>
              <a:off x="993304" y="4489514"/>
              <a:ext cx="1537775" cy="83099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Introduction and Problem Statement</a:t>
              </a:r>
            </a:p>
          </p:txBody>
        </p:sp>
        <p:sp>
          <p:nvSpPr>
            <p:cNvPr id="20" name="Freeform 1676" descr="Icon of check box. ">
              <a:extLst>
                <a:ext uri="{FF2B5EF4-FFF2-40B4-BE49-F238E27FC236}">
                  <a16:creationId xmlns:a16="http://schemas.microsoft.com/office/drawing/2014/main" id="{6385CC93-13F0-482B-BECE-A7B82F5EA8E6}"/>
                </a:ext>
              </a:extLst>
            </p:cNvPr>
            <p:cNvSpPr>
              <a:spLocks noEditPoints="1"/>
            </p:cNvSpPr>
            <p:nvPr/>
          </p:nvSpPr>
          <p:spPr bwMode="auto">
            <a:xfrm>
              <a:off x="1201778" y="2997373"/>
              <a:ext cx="1199054" cy="119905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sp>
        <p:nvSpPr>
          <p:cNvPr id="28" name="Rectangle 27">
            <a:extLst>
              <a:ext uri="{FF2B5EF4-FFF2-40B4-BE49-F238E27FC236}">
                <a16:creationId xmlns:a16="http://schemas.microsoft.com/office/drawing/2014/main" id="{B193A39B-8E2C-4D91-94F8-99E2573FF0D1}"/>
              </a:ext>
            </a:extLst>
          </p:cNvPr>
          <p:cNvSpPr/>
          <p:nvPr/>
        </p:nvSpPr>
        <p:spPr>
          <a:xfrm>
            <a:off x="3078480" y="3745043"/>
            <a:ext cx="1805305" cy="612925"/>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endParaRPr lang="en-US" sz="1400">
              <a:solidFill>
                <a:schemeClr val="bg1"/>
              </a:solidFill>
              <a:cs typeface="Segoe UI" panose="020B0502040204020203" pitchFamily="34" charset="0"/>
            </a:endParaRPr>
          </a:p>
          <a:p>
            <a:pPr marL="342900" indent="-342900">
              <a:lnSpc>
                <a:spcPct val="150000"/>
              </a:lnSpc>
              <a:buAutoNum type="arabicPeriod"/>
            </a:pPr>
            <a:endParaRPr lang="en-US" sz="1400">
              <a:solidFill>
                <a:schemeClr val="bg1"/>
              </a:solidFill>
              <a:cs typeface="Segoe UI" panose="020B0502040204020203" pitchFamily="34" charset="0"/>
            </a:endParaRPr>
          </a:p>
        </p:txBody>
      </p:sp>
      <p:pic>
        <p:nvPicPr>
          <p:cNvPr id="32" name="Picture 3" descr="Image result for purdue krannert">
            <a:extLst>
              <a:ext uri="{FF2B5EF4-FFF2-40B4-BE49-F238E27FC236}">
                <a16:creationId xmlns:a16="http://schemas.microsoft.com/office/drawing/2014/main" id="{22B0B614-2168-4BC0-A57B-90F6C12372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0D5DF74-A0B6-4FDF-BCD5-92CAB4E8EEEF}"/>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AGENDA</a:t>
            </a:r>
          </a:p>
        </p:txBody>
      </p:sp>
      <p:sp>
        <p:nvSpPr>
          <p:cNvPr id="35" name="Rectangle 34">
            <a:extLst>
              <a:ext uri="{FF2B5EF4-FFF2-40B4-BE49-F238E27FC236}">
                <a16:creationId xmlns:a16="http://schemas.microsoft.com/office/drawing/2014/main" id="{63C355C1-BDC9-4C94-9E16-D72C0E46BA1B}"/>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6" name="Graphic 35" descr="Toothpaste">
            <a:extLst>
              <a:ext uri="{FF2B5EF4-FFF2-40B4-BE49-F238E27FC236}">
                <a16:creationId xmlns:a16="http://schemas.microsoft.com/office/drawing/2014/main" id="{EC329E47-FF83-47E4-B506-8325D652BDC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219692">
            <a:off x="-34366" y="6088478"/>
            <a:ext cx="598153" cy="598153"/>
          </a:xfrm>
          <a:prstGeom prst="rect">
            <a:avLst/>
          </a:prstGeom>
        </p:spPr>
      </p:pic>
      <p:pic>
        <p:nvPicPr>
          <p:cNvPr id="37" name="Graphic 36" descr="Snake">
            <a:extLst>
              <a:ext uri="{FF2B5EF4-FFF2-40B4-BE49-F238E27FC236}">
                <a16:creationId xmlns:a16="http://schemas.microsoft.com/office/drawing/2014/main" id="{F855B1C3-7E68-4E3B-985F-051BA62C34B1}"/>
              </a:ext>
            </a:extLst>
          </p:cNvPr>
          <p:cNvPicPr>
            <a:picLocks noChangeAspect="1"/>
          </p:cNvPicPr>
          <p:nvPr/>
        </p:nvPicPr>
        <p:blipFill rotWithShape="1">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2" t="56027" r="47111"/>
          <a:stretch/>
        </p:blipFill>
        <p:spPr>
          <a:xfrm rot="7001259">
            <a:off x="297005" y="6680310"/>
            <a:ext cx="336423" cy="279713"/>
          </a:xfrm>
          <a:prstGeom prst="rect">
            <a:avLst/>
          </a:prstGeom>
        </p:spPr>
      </p:pic>
      <p:grpSp>
        <p:nvGrpSpPr>
          <p:cNvPr id="39" name="Group 38">
            <a:extLst>
              <a:ext uri="{FF2B5EF4-FFF2-40B4-BE49-F238E27FC236}">
                <a16:creationId xmlns:a16="http://schemas.microsoft.com/office/drawing/2014/main" id="{2FC1E2F5-1C11-4092-B17F-4A1EB8E21E7C}"/>
              </a:ext>
            </a:extLst>
          </p:cNvPr>
          <p:cNvGrpSpPr/>
          <p:nvPr/>
        </p:nvGrpSpPr>
        <p:grpSpPr>
          <a:xfrm>
            <a:off x="4978172" y="1355491"/>
            <a:ext cx="2044685" cy="4663440"/>
            <a:chOff x="7270936" y="1355491"/>
            <a:chExt cx="2044685" cy="4663440"/>
          </a:xfrm>
        </p:grpSpPr>
        <p:sp>
          <p:nvSpPr>
            <p:cNvPr id="40" name="Trapezoid 39">
              <a:extLst>
                <a:ext uri="{FF2B5EF4-FFF2-40B4-BE49-F238E27FC236}">
                  <a16:creationId xmlns:a16="http://schemas.microsoft.com/office/drawing/2014/main" id="{EAC00B9B-16C2-4E7A-AE2D-E2FBA63AB08E}"/>
                </a:ext>
                <a:ext uri="{C183D7F6-B498-43B3-948B-1728B52AA6E4}">
                  <adec:decorative xmlns:adec="http://schemas.microsoft.com/office/drawing/2017/decorative" val="1"/>
                </a:ext>
              </a:extLst>
            </p:cNvPr>
            <p:cNvSpPr/>
            <p:nvPr/>
          </p:nvSpPr>
          <p:spPr>
            <a:xfrm rot="5400000">
              <a:off x="5961559"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7B426CD3-CAD0-4B68-B767-5C5E5124FA6D}"/>
                </a:ext>
              </a:extLst>
            </p:cNvPr>
            <p:cNvSpPr/>
            <p:nvPr/>
          </p:nvSpPr>
          <p:spPr>
            <a:xfrm>
              <a:off x="7489868" y="4490752"/>
              <a:ext cx="1508760"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Modeling and Results</a:t>
              </a:r>
            </a:p>
          </p:txBody>
        </p:sp>
        <p:sp>
          <p:nvSpPr>
            <p:cNvPr id="42" name="Freeform 4665" descr="Icon of graph. ">
              <a:extLst>
                <a:ext uri="{FF2B5EF4-FFF2-40B4-BE49-F238E27FC236}">
                  <a16:creationId xmlns:a16="http://schemas.microsoft.com/office/drawing/2014/main" id="{51BE8723-E427-4B9E-95A2-4B9B157DAE1A}"/>
                </a:ext>
              </a:extLst>
            </p:cNvPr>
            <p:cNvSpPr>
              <a:spLocks/>
            </p:cNvSpPr>
            <p:nvPr/>
          </p:nvSpPr>
          <p:spPr bwMode="auto">
            <a:xfrm>
              <a:off x="7715846" y="2842273"/>
              <a:ext cx="1371600" cy="137160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grpSp>
        <p:nvGrpSpPr>
          <p:cNvPr id="43" name="Group 42">
            <a:extLst>
              <a:ext uri="{FF2B5EF4-FFF2-40B4-BE49-F238E27FC236}">
                <a16:creationId xmlns:a16="http://schemas.microsoft.com/office/drawing/2014/main" id="{5E546480-6158-4669-BF0B-FBB973F0029D}"/>
              </a:ext>
            </a:extLst>
          </p:cNvPr>
          <p:cNvGrpSpPr/>
          <p:nvPr/>
        </p:nvGrpSpPr>
        <p:grpSpPr>
          <a:xfrm>
            <a:off x="9200020" y="1356854"/>
            <a:ext cx="2188782" cy="4663440"/>
            <a:chOff x="9342265" y="1355491"/>
            <a:chExt cx="2188782" cy="4663440"/>
          </a:xfrm>
        </p:grpSpPr>
        <p:sp>
          <p:nvSpPr>
            <p:cNvPr id="44" name="Trapezoid 43">
              <a:extLst>
                <a:ext uri="{FF2B5EF4-FFF2-40B4-BE49-F238E27FC236}">
                  <a16:creationId xmlns:a16="http://schemas.microsoft.com/office/drawing/2014/main" id="{7F3CF7DA-DC12-4614-875F-4081574B57A4}"/>
                </a:ext>
                <a:ext uri="{C183D7F6-B498-43B3-948B-1728B52AA6E4}">
                  <adec:decorative xmlns:adec="http://schemas.microsoft.com/office/drawing/2017/decorative" val="1"/>
                </a:ext>
              </a:extLst>
            </p:cNvPr>
            <p:cNvSpPr/>
            <p:nvPr/>
          </p:nvSpPr>
          <p:spPr>
            <a:xfrm rot="5400000">
              <a:off x="8130516"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Freeform 4346" descr="Icon of box and whisker chart. ">
              <a:extLst>
                <a:ext uri="{FF2B5EF4-FFF2-40B4-BE49-F238E27FC236}">
                  <a16:creationId xmlns:a16="http://schemas.microsoft.com/office/drawing/2014/main" id="{BB69A8CB-9412-48BF-B1AB-28B316DE306F}"/>
                </a:ext>
              </a:extLst>
            </p:cNvPr>
            <p:cNvSpPr>
              <a:spLocks noEditPoints="1"/>
            </p:cNvSpPr>
            <p:nvPr/>
          </p:nvSpPr>
          <p:spPr bwMode="auto">
            <a:xfrm>
              <a:off x="9837129" y="2975754"/>
              <a:ext cx="1199054" cy="119905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sp>
          <p:nvSpPr>
            <p:cNvPr id="46" name="Rectangle 45">
              <a:extLst>
                <a:ext uri="{FF2B5EF4-FFF2-40B4-BE49-F238E27FC236}">
                  <a16:creationId xmlns:a16="http://schemas.microsoft.com/office/drawing/2014/main" id="{E45BF1DF-4C7A-4A7F-8727-B7110F2D25ED}"/>
                </a:ext>
              </a:extLst>
            </p:cNvPr>
            <p:cNvSpPr/>
            <p:nvPr/>
          </p:nvSpPr>
          <p:spPr>
            <a:xfrm>
              <a:off x="9342265" y="4489514"/>
              <a:ext cx="2188782" cy="276999"/>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Future Scope</a:t>
              </a:r>
            </a:p>
          </p:txBody>
        </p:sp>
      </p:grpSp>
    </p:spTree>
    <p:extLst>
      <p:ext uri="{BB962C8B-B14F-4D97-AF65-F5344CB8AC3E}">
        <p14:creationId xmlns:p14="http://schemas.microsoft.com/office/powerpoint/2010/main" val="394894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3D933CA-C768-4E62-BAA4-4CB553AF3644}"/>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The use of PPGs transcends industries</a:t>
            </a:r>
          </a:p>
        </p:txBody>
      </p:sp>
      <p:sp>
        <p:nvSpPr>
          <p:cNvPr id="11" name="Rectangle 10">
            <a:extLst>
              <a:ext uri="{FF2B5EF4-FFF2-40B4-BE49-F238E27FC236}">
                <a16:creationId xmlns:a16="http://schemas.microsoft.com/office/drawing/2014/main" id="{78BB5854-B37B-4092-8ADC-9AA8C2549326}"/>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12" name="Graphic 11" descr="Toothpaste">
            <a:extLst>
              <a:ext uri="{FF2B5EF4-FFF2-40B4-BE49-F238E27FC236}">
                <a16:creationId xmlns:a16="http://schemas.microsoft.com/office/drawing/2014/main" id="{2C902027-4A68-4DA2-889F-36D1D2B46C9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88478"/>
            <a:ext cx="598153" cy="598153"/>
          </a:xfrm>
          <a:prstGeom prst="rect">
            <a:avLst/>
          </a:prstGeom>
        </p:spPr>
      </p:pic>
      <p:pic>
        <p:nvPicPr>
          <p:cNvPr id="13" name="Graphic 12" descr="Snake">
            <a:extLst>
              <a:ext uri="{FF2B5EF4-FFF2-40B4-BE49-F238E27FC236}">
                <a16:creationId xmlns:a16="http://schemas.microsoft.com/office/drawing/2014/main" id="{D7953025-07A0-443C-8151-63B0CC376D1B}"/>
              </a:ext>
            </a:extLst>
          </p:cNvPr>
          <p:cNvPicPr>
            <a:picLocks noChangeAspect="1"/>
          </p:cNvPicPr>
          <p:nvPr/>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680310"/>
            <a:ext cx="336423" cy="279713"/>
          </a:xfrm>
          <a:prstGeom prst="rect">
            <a:avLst/>
          </a:prstGeom>
        </p:spPr>
      </p:pic>
      <p:grpSp>
        <p:nvGrpSpPr>
          <p:cNvPr id="27" name="Group 26">
            <a:extLst>
              <a:ext uri="{FF2B5EF4-FFF2-40B4-BE49-F238E27FC236}">
                <a16:creationId xmlns:a16="http://schemas.microsoft.com/office/drawing/2014/main" id="{FF6DBEC1-D4AE-46A3-BF88-74DFDEE6B246}"/>
              </a:ext>
            </a:extLst>
          </p:cNvPr>
          <p:cNvGrpSpPr/>
          <p:nvPr/>
        </p:nvGrpSpPr>
        <p:grpSpPr>
          <a:xfrm>
            <a:off x="7710970" y="3185281"/>
            <a:ext cx="3457632" cy="1438467"/>
            <a:chOff x="7710970" y="2681033"/>
            <a:chExt cx="3457632" cy="1438467"/>
          </a:xfrm>
        </p:grpSpPr>
        <p:pic>
          <p:nvPicPr>
            <p:cNvPr id="4" name="Picture 3">
              <a:extLst>
                <a:ext uri="{FF2B5EF4-FFF2-40B4-BE49-F238E27FC236}">
                  <a16:creationId xmlns:a16="http://schemas.microsoft.com/office/drawing/2014/main" id="{6E852C2F-FE65-417E-A495-4286F2E4EB7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710970" y="2775203"/>
              <a:ext cx="1413128" cy="1270907"/>
            </a:xfrm>
            <a:prstGeom prst="rect">
              <a:avLst/>
            </a:prstGeom>
          </p:spPr>
        </p:pic>
        <p:pic>
          <p:nvPicPr>
            <p:cNvPr id="2" name="Picture 1">
              <a:extLst>
                <a:ext uri="{FF2B5EF4-FFF2-40B4-BE49-F238E27FC236}">
                  <a16:creationId xmlns:a16="http://schemas.microsoft.com/office/drawing/2014/main" id="{3415E771-CF74-4DC4-81B6-832F66700AC8}"/>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262724" y="2681033"/>
              <a:ext cx="1905878" cy="1438467"/>
            </a:xfrm>
            <a:prstGeom prst="rect">
              <a:avLst/>
            </a:prstGeom>
          </p:spPr>
        </p:pic>
      </p:grpSp>
      <p:pic>
        <p:nvPicPr>
          <p:cNvPr id="3" name="Picture 2">
            <a:extLst>
              <a:ext uri="{FF2B5EF4-FFF2-40B4-BE49-F238E27FC236}">
                <a16:creationId xmlns:a16="http://schemas.microsoft.com/office/drawing/2014/main" id="{78BEC732-D9F3-43EF-8FAE-796786D5679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25964" y="3029285"/>
            <a:ext cx="3769859" cy="1807925"/>
          </a:xfrm>
          <a:prstGeom prst="rect">
            <a:avLst/>
          </a:prstGeom>
        </p:spPr>
      </p:pic>
      <p:grpSp>
        <p:nvGrpSpPr>
          <p:cNvPr id="6" name="Group 5">
            <a:extLst>
              <a:ext uri="{FF2B5EF4-FFF2-40B4-BE49-F238E27FC236}">
                <a16:creationId xmlns:a16="http://schemas.microsoft.com/office/drawing/2014/main" id="{3F7723DE-B25B-4CAD-9415-773F5DA1A0C6}"/>
              </a:ext>
            </a:extLst>
          </p:cNvPr>
          <p:cNvGrpSpPr/>
          <p:nvPr/>
        </p:nvGrpSpPr>
        <p:grpSpPr>
          <a:xfrm>
            <a:off x="3322408" y="1510743"/>
            <a:ext cx="4701893" cy="1343270"/>
            <a:chOff x="3322408" y="1006495"/>
            <a:chExt cx="4701893" cy="1343270"/>
          </a:xfrm>
        </p:grpSpPr>
        <p:pic>
          <p:nvPicPr>
            <p:cNvPr id="5" name="Picture 4">
              <a:extLst>
                <a:ext uri="{FF2B5EF4-FFF2-40B4-BE49-F238E27FC236}">
                  <a16:creationId xmlns:a16="http://schemas.microsoft.com/office/drawing/2014/main" id="{B64D296E-28F8-4F8A-8E1F-9117961C942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3322408" y="1220235"/>
              <a:ext cx="2155855" cy="1129530"/>
            </a:xfrm>
            <a:prstGeom prst="rect">
              <a:avLst/>
            </a:prstGeom>
          </p:spPr>
        </p:pic>
        <p:pic>
          <p:nvPicPr>
            <p:cNvPr id="8" name="Picture 7">
              <a:extLst>
                <a:ext uri="{FF2B5EF4-FFF2-40B4-BE49-F238E27FC236}">
                  <a16:creationId xmlns:a16="http://schemas.microsoft.com/office/drawing/2014/main" id="{BAA89DCD-9101-495E-8700-17987A1D320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5342096" y="1006495"/>
              <a:ext cx="1371643" cy="1193366"/>
            </a:xfrm>
            <a:prstGeom prst="rect">
              <a:avLst/>
            </a:prstGeom>
          </p:spPr>
        </p:pic>
        <p:pic>
          <p:nvPicPr>
            <p:cNvPr id="14" name="Picture 13">
              <a:extLst>
                <a:ext uri="{FF2B5EF4-FFF2-40B4-BE49-F238E27FC236}">
                  <a16:creationId xmlns:a16="http://schemas.microsoft.com/office/drawing/2014/main" id="{A0ED98BD-E095-4BBB-8D76-F61860BB616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6713739" y="1070275"/>
              <a:ext cx="1310562" cy="1212967"/>
            </a:xfrm>
            <a:prstGeom prst="rect">
              <a:avLst/>
            </a:prstGeom>
          </p:spPr>
        </p:pic>
      </p:grpSp>
      <p:grpSp>
        <p:nvGrpSpPr>
          <p:cNvPr id="26" name="Group 25">
            <a:extLst>
              <a:ext uri="{FF2B5EF4-FFF2-40B4-BE49-F238E27FC236}">
                <a16:creationId xmlns:a16="http://schemas.microsoft.com/office/drawing/2014/main" id="{537BB773-3BC7-4216-9A86-81AE37A602ED}"/>
              </a:ext>
            </a:extLst>
          </p:cNvPr>
          <p:cNvGrpSpPr/>
          <p:nvPr/>
        </p:nvGrpSpPr>
        <p:grpSpPr>
          <a:xfrm>
            <a:off x="4580715" y="2789920"/>
            <a:ext cx="2875412" cy="2875412"/>
            <a:chOff x="4580715" y="2122382"/>
            <a:chExt cx="2875412" cy="2875412"/>
          </a:xfrm>
        </p:grpSpPr>
        <p:pic>
          <p:nvPicPr>
            <p:cNvPr id="7" name="Picture 6">
              <a:extLst>
                <a:ext uri="{FF2B5EF4-FFF2-40B4-BE49-F238E27FC236}">
                  <a16:creationId xmlns:a16="http://schemas.microsoft.com/office/drawing/2014/main" id="{D8465A25-E0DC-47B8-852C-2B9BA5120450}"/>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4763180" y="2302470"/>
              <a:ext cx="2665639" cy="2492546"/>
            </a:xfrm>
            <a:prstGeom prst="rect">
              <a:avLst/>
            </a:prstGeom>
          </p:spPr>
        </p:pic>
        <p:grpSp>
          <p:nvGrpSpPr>
            <p:cNvPr id="15" name="Group 10">
              <a:extLst>
                <a:ext uri="{FF2B5EF4-FFF2-40B4-BE49-F238E27FC236}">
                  <a16:creationId xmlns:a16="http://schemas.microsoft.com/office/drawing/2014/main" id="{E649E821-D58A-4139-852C-63B212BD1CCD}"/>
                </a:ext>
              </a:extLst>
            </p:cNvPr>
            <p:cNvGrpSpPr/>
            <p:nvPr/>
          </p:nvGrpSpPr>
          <p:grpSpPr>
            <a:xfrm rot="16200000">
              <a:off x="4580715" y="2122382"/>
              <a:ext cx="2875412" cy="2875412"/>
              <a:chOff x="57821" y="1441240"/>
              <a:chExt cx="4262520" cy="4262520"/>
            </a:xfrm>
          </p:grpSpPr>
          <p:grpSp>
            <p:nvGrpSpPr>
              <p:cNvPr id="16" name="Group 16">
                <a:extLst>
                  <a:ext uri="{FF2B5EF4-FFF2-40B4-BE49-F238E27FC236}">
                    <a16:creationId xmlns:a16="http://schemas.microsoft.com/office/drawing/2014/main" id="{E6AA6EDE-8334-4EAF-919C-8C82510168F4}"/>
                  </a:ext>
                </a:extLst>
              </p:cNvPr>
              <p:cNvGrpSpPr/>
              <p:nvPr userDrawn="1"/>
            </p:nvGrpSpPr>
            <p:grpSpPr>
              <a:xfrm>
                <a:off x="57821" y="1441240"/>
                <a:ext cx="4262520" cy="4262520"/>
                <a:chOff x="634127" y="2000307"/>
                <a:chExt cx="4262520" cy="4262520"/>
              </a:xfrm>
            </p:grpSpPr>
            <p:sp>
              <p:nvSpPr>
                <p:cNvPr id="22" name="Block Arc 49">
                  <a:extLst>
                    <a:ext uri="{FF2B5EF4-FFF2-40B4-BE49-F238E27FC236}">
                      <a16:creationId xmlns:a16="http://schemas.microsoft.com/office/drawing/2014/main" id="{E6858070-D903-4EA7-A976-3DF9965DB84F}"/>
                    </a:ext>
                  </a:extLst>
                </p:cNvPr>
                <p:cNvSpPr/>
                <p:nvPr userDrawn="1"/>
              </p:nvSpPr>
              <p:spPr>
                <a:xfrm rot="7200000">
                  <a:off x="634127" y="2000307"/>
                  <a:ext cx="4262520" cy="4262520"/>
                </a:xfrm>
                <a:prstGeom prst="blockArc">
                  <a:avLst>
                    <a:gd name="adj1" fmla="val 10800000"/>
                    <a:gd name="adj2" fmla="val 14451417"/>
                    <a:gd name="adj3" fmla="val 4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Block Arc 50">
                  <a:extLst>
                    <a:ext uri="{FF2B5EF4-FFF2-40B4-BE49-F238E27FC236}">
                      <a16:creationId xmlns:a16="http://schemas.microsoft.com/office/drawing/2014/main" id="{3B3666DA-77B6-469C-AAAD-E035EF8647D8}"/>
                    </a:ext>
                  </a:extLst>
                </p:cNvPr>
                <p:cNvSpPr/>
                <p:nvPr userDrawn="1"/>
              </p:nvSpPr>
              <p:spPr>
                <a:xfrm rot="14400000">
                  <a:off x="634127" y="2000307"/>
                  <a:ext cx="4262520" cy="4262520"/>
                </a:xfrm>
                <a:prstGeom prst="blockArc">
                  <a:avLst>
                    <a:gd name="adj1" fmla="val 10800000"/>
                    <a:gd name="adj2" fmla="val 14451417"/>
                    <a:gd name="adj3" fmla="val 4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4" name="Block Arc 51">
                  <a:extLst>
                    <a:ext uri="{FF2B5EF4-FFF2-40B4-BE49-F238E27FC236}">
                      <a16:creationId xmlns:a16="http://schemas.microsoft.com/office/drawing/2014/main" id="{49A04BB9-1662-4A7A-AEFD-74969BF98F14}"/>
                    </a:ext>
                  </a:extLst>
                </p:cNvPr>
                <p:cNvSpPr/>
                <p:nvPr userDrawn="1"/>
              </p:nvSpPr>
              <p:spPr>
                <a:xfrm rot="10800000">
                  <a:off x="634127" y="2000307"/>
                  <a:ext cx="4262520" cy="4262520"/>
                </a:xfrm>
                <a:prstGeom prst="blockArc">
                  <a:avLst>
                    <a:gd name="adj1" fmla="val 10800000"/>
                    <a:gd name="adj2" fmla="val 14451417"/>
                    <a:gd name="adj3" fmla="val 46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5" name="Block Arc 52">
                  <a:extLst>
                    <a:ext uri="{FF2B5EF4-FFF2-40B4-BE49-F238E27FC236}">
                      <a16:creationId xmlns:a16="http://schemas.microsoft.com/office/drawing/2014/main" id="{5CF5F624-DFF3-4C38-B660-5339ACDB2D68}"/>
                    </a:ext>
                  </a:extLst>
                </p:cNvPr>
                <p:cNvSpPr/>
                <p:nvPr userDrawn="1"/>
              </p:nvSpPr>
              <p:spPr>
                <a:xfrm rot="3600000">
                  <a:off x="634127" y="2000307"/>
                  <a:ext cx="4262520" cy="4262520"/>
                </a:xfrm>
                <a:prstGeom prst="blockArc">
                  <a:avLst>
                    <a:gd name="adj1" fmla="val 10800000"/>
                    <a:gd name="adj2" fmla="val 14451417"/>
                    <a:gd name="adj3" fmla="val 46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7" name="Oval 18">
                <a:extLst>
                  <a:ext uri="{FF2B5EF4-FFF2-40B4-BE49-F238E27FC236}">
                    <a16:creationId xmlns:a16="http://schemas.microsoft.com/office/drawing/2014/main" id="{145A4BAE-D955-425C-8652-24C89D374D6F}"/>
                  </a:ext>
                </a:extLst>
              </p:cNvPr>
              <p:cNvSpPr/>
              <p:nvPr/>
            </p:nvSpPr>
            <p:spPr>
              <a:xfrm rot="210143">
                <a:off x="3140041" y="1731940"/>
                <a:ext cx="190800" cy="1908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19">
                <a:extLst>
                  <a:ext uri="{FF2B5EF4-FFF2-40B4-BE49-F238E27FC236}">
                    <a16:creationId xmlns:a16="http://schemas.microsoft.com/office/drawing/2014/main" id="{61980329-39BD-4DE5-BF63-A6FC6BA6E0A7}"/>
                  </a:ext>
                </a:extLst>
              </p:cNvPr>
              <p:cNvSpPr/>
              <p:nvPr/>
            </p:nvSpPr>
            <p:spPr>
              <a:xfrm rot="210143">
                <a:off x="1084975" y="1713528"/>
                <a:ext cx="190800" cy="1908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Oval 20">
                <a:extLst>
                  <a:ext uri="{FF2B5EF4-FFF2-40B4-BE49-F238E27FC236}">
                    <a16:creationId xmlns:a16="http://schemas.microsoft.com/office/drawing/2014/main" id="{40B8F115-4086-4942-8175-C184A93848FE}"/>
                  </a:ext>
                </a:extLst>
              </p:cNvPr>
              <p:cNvSpPr/>
              <p:nvPr/>
            </p:nvSpPr>
            <p:spPr>
              <a:xfrm rot="210143">
                <a:off x="4123728" y="3456224"/>
                <a:ext cx="190800" cy="1908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Oval 21">
                <a:extLst>
                  <a:ext uri="{FF2B5EF4-FFF2-40B4-BE49-F238E27FC236}">
                    <a16:creationId xmlns:a16="http://schemas.microsoft.com/office/drawing/2014/main" id="{17496273-DE76-4EB0-B7E4-2534058E2421}"/>
                  </a:ext>
                </a:extLst>
              </p:cNvPr>
              <p:cNvSpPr/>
              <p:nvPr/>
            </p:nvSpPr>
            <p:spPr>
              <a:xfrm rot="210143">
                <a:off x="3086058" y="5255169"/>
                <a:ext cx="190800" cy="190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Oval 22">
                <a:extLst>
                  <a:ext uri="{FF2B5EF4-FFF2-40B4-BE49-F238E27FC236}">
                    <a16:creationId xmlns:a16="http://schemas.microsoft.com/office/drawing/2014/main" id="{6B5590FE-EB94-494C-BD17-04F20FE40F2A}"/>
                  </a:ext>
                </a:extLst>
              </p:cNvPr>
              <p:cNvSpPr/>
              <p:nvPr/>
            </p:nvSpPr>
            <p:spPr>
              <a:xfrm rot="210143">
                <a:off x="1062045" y="5223805"/>
                <a:ext cx="190800" cy="1908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spTree>
    <p:extLst>
      <p:ext uri="{BB962C8B-B14F-4D97-AF65-F5344CB8AC3E}">
        <p14:creationId xmlns:p14="http://schemas.microsoft.com/office/powerpoint/2010/main" val="194191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99325" y="1"/>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Image result for purdue krannert">
            <a:extLst>
              <a:ext uri="{FF2B5EF4-FFF2-40B4-BE49-F238E27FC236}">
                <a16:creationId xmlns:a16="http://schemas.microsoft.com/office/drawing/2014/main" id="{ECD533F9-050F-4BC6-B02D-575398D4DE7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4374CDC-4F0E-487F-8548-790DD8C4F8B9}"/>
              </a:ext>
            </a:extLst>
          </p:cNvPr>
          <p:cNvGrpSpPr/>
          <p:nvPr/>
        </p:nvGrpSpPr>
        <p:grpSpPr>
          <a:xfrm>
            <a:off x="3069771" y="1159187"/>
            <a:ext cx="7120923" cy="1820092"/>
            <a:chOff x="3069771" y="1159187"/>
            <a:chExt cx="7120923" cy="1820092"/>
          </a:xfrm>
        </p:grpSpPr>
        <p:pic>
          <p:nvPicPr>
            <p:cNvPr id="2" name="Picture 1">
              <a:extLst>
                <a:ext uri="{FF2B5EF4-FFF2-40B4-BE49-F238E27FC236}">
                  <a16:creationId xmlns:a16="http://schemas.microsoft.com/office/drawing/2014/main" id="{E752A37A-19B6-47D7-AA86-4101FDC76886}"/>
                </a:ext>
              </a:extLst>
            </p:cNvPr>
            <p:cNvPicPr>
              <a:picLocks noChangeAspect="1"/>
            </p:cNvPicPr>
            <p:nvPr/>
          </p:nvPicPr>
          <p:blipFill>
            <a:blip r:embed="rId3">
              <a:clrChange>
                <a:clrFrom>
                  <a:srgbClr val="FAFAFA"/>
                </a:clrFrom>
                <a:clrTo>
                  <a:srgbClr val="FAFAFA">
                    <a:alpha val="0"/>
                  </a:srgbClr>
                </a:clrTo>
              </a:clrChange>
              <a:duotone>
                <a:schemeClr val="accent5">
                  <a:shade val="45000"/>
                  <a:satMod val="135000"/>
                </a:schemeClr>
                <a:prstClr val="white"/>
              </a:duotone>
            </a:blip>
            <a:stretch>
              <a:fillRect/>
            </a:stretch>
          </p:blipFill>
          <p:spPr>
            <a:xfrm>
              <a:off x="3069771" y="1159187"/>
              <a:ext cx="1654629" cy="1820092"/>
            </a:xfrm>
            <a:prstGeom prst="rect">
              <a:avLst/>
            </a:prstGeom>
          </p:spPr>
        </p:pic>
        <p:sp>
          <p:nvSpPr>
            <p:cNvPr id="9" name="TextBox 8">
              <a:extLst>
                <a:ext uri="{FF2B5EF4-FFF2-40B4-BE49-F238E27FC236}">
                  <a16:creationId xmlns:a16="http://schemas.microsoft.com/office/drawing/2014/main" id="{EF7EC7F8-AB26-4B14-857F-DAC6BF23E579}"/>
                </a:ext>
              </a:extLst>
            </p:cNvPr>
            <p:cNvSpPr txBox="1"/>
            <p:nvPr/>
          </p:nvSpPr>
          <p:spPr>
            <a:xfrm>
              <a:off x="4724400" y="1869178"/>
              <a:ext cx="5466294" cy="400110"/>
            </a:xfrm>
            <a:prstGeom prst="rect">
              <a:avLst/>
            </a:prstGeom>
            <a:noFill/>
          </p:spPr>
          <p:txBody>
            <a:bodyPr wrap="square" rtlCol="0">
              <a:spAutoFit/>
            </a:bodyPr>
            <a:lstStyle/>
            <a:p>
              <a:pPr algn="just"/>
              <a:r>
                <a:rPr lang="en-US" sz="2000" b="1">
                  <a:solidFill>
                    <a:srgbClr val="002060"/>
                  </a:solidFill>
                  <a:latin typeface="Georgia" panose="02040502050405020303" pitchFamily="18" charset="0"/>
                </a:rPr>
                <a:t>PPG analysis conducted manually</a:t>
              </a:r>
            </a:p>
          </p:txBody>
        </p:sp>
      </p:grpSp>
      <p:grpSp>
        <p:nvGrpSpPr>
          <p:cNvPr id="15" name="Group 14">
            <a:extLst>
              <a:ext uri="{FF2B5EF4-FFF2-40B4-BE49-F238E27FC236}">
                <a16:creationId xmlns:a16="http://schemas.microsoft.com/office/drawing/2014/main" id="{5CAF130A-FD52-45A0-ACF0-7680F300C85A}"/>
              </a:ext>
            </a:extLst>
          </p:cNvPr>
          <p:cNvGrpSpPr/>
          <p:nvPr/>
        </p:nvGrpSpPr>
        <p:grpSpPr>
          <a:xfrm>
            <a:off x="6680187" y="3744430"/>
            <a:ext cx="3614519" cy="2088017"/>
            <a:chOff x="6680187" y="3744430"/>
            <a:chExt cx="3614519" cy="2088017"/>
          </a:xfrm>
        </p:grpSpPr>
        <p:sp>
          <p:nvSpPr>
            <p:cNvPr id="13" name="TextBox 12">
              <a:extLst>
                <a:ext uri="{FF2B5EF4-FFF2-40B4-BE49-F238E27FC236}">
                  <a16:creationId xmlns:a16="http://schemas.microsoft.com/office/drawing/2014/main" id="{15AE09FD-DD21-4036-A788-D5A10F70A7F7}"/>
                </a:ext>
              </a:extLst>
            </p:cNvPr>
            <p:cNvSpPr txBox="1"/>
            <p:nvPr/>
          </p:nvSpPr>
          <p:spPr>
            <a:xfrm>
              <a:off x="6680187" y="5432337"/>
              <a:ext cx="3614519" cy="400110"/>
            </a:xfrm>
            <a:prstGeom prst="rect">
              <a:avLst/>
            </a:prstGeom>
            <a:noFill/>
          </p:spPr>
          <p:txBody>
            <a:bodyPr wrap="square" rtlCol="0">
              <a:spAutoFit/>
            </a:bodyPr>
            <a:lstStyle/>
            <a:p>
              <a:r>
                <a:rPr lang="en-US" sz="2000" b="1">
                  <a:solidFill>
                    <a:srgbClr val="002060"/>
                  </a:solidFill>
                  <a:latin typeface="Georgia" panose="02040502050405020303" pitchFamily="18" charset="0"/>
                </a:rPr>
                <a:t>Lack of robust framework</a:t>
              </a:r>
            </a:p>
          </p:txBody>
        </p:sp>
        <p:pic>
          <p:nvPicPr>
            <p:cNvPr id="4" name="Picture 3">
              <a:extLst>
                <a:ext uri="{FF2B5EF4-FFF2-40B4-BE49-F238E27FC236}">
                  <a16:creationId xmlns:a16="http://schemas.microsoft.com/office/drawing/2014/main" id="{A921AD3C-16FA-4513-B91D-BF25704F1F5E}"/>
                </a:ext>
              </a:extLst>
            </p:cNvPr>
            <p:cNvPicPr>
              <a:picLocks noChangeAspect="1"/>
            </p:cNvPicPr>
            <p:nvPr/>
          </p:nvPicPr>
          <p:blipFill>
            <a:blip r:embed="rId4">
              <a:clrChange>
                <a:clrFrom>
                  <a:srgbClr val="FAFAFA"/>
                </a:clrFrom>
                <a:clrTo>
                  <a:srgbClr val="FAFAFA">
                    <a:alpha val="0"/>
                  </a:srgbClr>
                </a:clrTo>
              </a:clrChange>
              <a:duotone>
                <a:schemeClr val="accent5">
                  <a:shade val="45000"/>
                  <a:satMod val="135000"/>
                </a:schemeClr>
                <a:prstClr val="white"/>
              </a:duotone>
            </a:blip>
            <a:stretch>
              <a:fillRect/>
            </a:stretch>
          </p:blipFill>
          <p:spPr>
            <a:xfrm>
              <a:off x="7575419" y="3744430"/>
              <a:ext cx="1469714" cy="1687906"/>
            </a:xfrm>
            <a:prstGeom prst="rect">
              <a:avLst/>
            </a:prstGeom>
          </p:spPr>
        </p:pic>
        <p:pic>
          <p:nvPicPr>
            <p:cNvPr id="17" name="Picture 16">
              <a:extLst>
                <a:ext uri="{FF2B5EF4-FFF2-40B4-BE49-F238E27FC236}">
                  <a16:creationId xmlns:a16="http://schemas.microsoft.com/office/drawing/2014/main" id="{5675AB00-A326-4441-904B-B318823E208B}"/>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flipH="1">
              <a:off x="8439800" y="4542689"/>
              <a:ext cx="838201" cy="825536"/>
            </a:xfrm>
            <a:prstGeom prst="rect">
              <a:avLst/>
            </a:prstGeom>
          </p:spPr>
        </p:pic>
      </p:grpSp>
      <p:cxnSp>
        <p:nvCxnSpPr>
          <p:cNvPr id="23" name="Straight Connector 22">
            <a:extLst>
              <a:ext uri="{FF2B5EF4-FFF2-40B4-BE49-F238E27FC236}">
                <a16:creationId xmlns:a16="http://schemas.microsoft.com/office/drawing/2014/main" id="{7B202C42-C3CB-4990-B36D-7A8CDBC2163A}"/>
              </a:ext>
            </a:extLst>
          </p:cNvPr>
          <p:cNvCxnSpPr>
            <a:cxnSpLocks/>
          </p:cNvCxnSpPr>
          <p:nvPr/>
        </p:nvCxnSpPr>
        <p:spPr>
          <a:xfrm>
            <a:off x="5935887" y="2438400"/>
            <a:ext cx="0" cy="8273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59E29C-FECC-49FA-8FA7-D3C9482E2D38}"/>
              </a:ext>
            </a:extLst>
          </p:cNvPr>
          <p:cNvCxnSpPr/>
          <p:nvPr/>
        </p:nvCxnSpPr>
        <p:spPr>
          <a:xfrm>
            <a:off x="8327571" y="3265714"/>
            <a:ext cx="0" cy="4136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6BF8672-F5F5-423A-B764-F3FA992823B3}"/>
              </a:ext>
            </a:extLst>
          </p:cNvPr>
          <p:cNvCxnSpPr/>
          <p:nvPr/>
        </p:nvCxnSpPr>
        <p:spPr>
          <a:xfrm>
            <a:off x="3180544" y="3265714"/>
            <a:ext cx="0" cy="4136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16BBDC3-3AA8-40E3-A9B3-AB62F6E76FF5}"/>
              </a:ext>
            </a:extLst>
          </p:cNvPr>
          <p:cNvCxnSpPr>
            <a:cxnSpLocks/>
          </p:cNvCxnSpPr>
          <p:nvPr/>
        </p:nvCxnSpPr>
        <p:spPr>
          <a:xfrm>
            <a:off x="3180544" y="3265714"/>
            <a:ext cx="27553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6253A4-739A-4F0A-89D2-07B6050C1FD2}"/>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CURRENT SCENARIO</a:t>
            </a:r>
          </a:p>
        </p:txBody>
      </p:sp>
      <p:sp>
        <p:nvSpPr>
          <p:cNvPr id="20" name="Rectangle 19">
            <a:extLst>
              <a:ext uri="{FF2B5EF4-FFF2-40B4-BE49-F238E27FC236}">
                <a16:creationId xmlns:a16="http://schemas.microsoft.com/office/drawing/2014/main" id="{497B291B-5B85-4891-90A8-08172AB79740}"/>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21" name="Graphic 20" descr="Toothpaste">
            <a:extLst>
              <a:ext uri="{FF2B5EF4-FFF2-40B4-BE49-F238E27FC236}">
                <a16:creationId xmlns:a16="http://schemas.microsoft.com/office/drawing/2014/main" id="{2BB3AA8C-8BE2-4138-A2C9-FE351FC7EDD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219692">
            <a:off x="-34366" y="6088478"/>
            <a:ext cx="598153" cy="598153"/>
          </a:xfrm>
          <a:prstGeom prst="rect">
            <a:avLst/>
          </a:prstGeom>
        </p:spPr>
      </p:pic>
      <p:pic>
        <p:nvPicPr>
          <p:cNvPr id="22" name="Graphic 21" descr="Snake">
            <a:extLst>
              <a:ext uri="{FF2B5EF4-FFF2-40B4-BE49-F238E27FC236}">
                <a16:creationId xmlns:a16="http://schemas.microsoft.com/office/drawing/2014/main" id="{8614742E-B0B0-43A7-A7BF-9FC073A9987E}"/>
              </a:ext>
            </a:extLst>
          </p:cNvPr>
          <p:cNvPicPr>
            <a:picLocks noChangeAspect="1"/>
          </p:cNvPicPr>
          <p:nvPr/>
        </p:nvPicPr>
        <p:blipFill rotWithShape="1">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l="-2" t="56027" r="47111"/>
          <a:stretch/>
        </p:blipFill>
        <p:spPr>
          <a:xfrm rot="7001259">
            <a:off x="297005" y="6680310"/>
            <a:ext cx="336423" cy="279713"/>
          </a:xfrm>
          <a:prstGeom prst="rect">
            <a:avLst/>
          </a:prstGeom>
        </p:spPr>
      </p:pic>
      <p:cxnSp>
        <p:nvCxnSpPr>
          <p:cNvPr id="18" name="Straight Connector 17">
            <a:extLst>
              <a:ext uri="{FF2B5EF4-FFF2-40B4-BE49-F238E27FC236}">
                <a16:creationId xmlns:a16="http://schemas.microsoft.com/office/drawing/2014/main" id="{49392D94-9420-4EBB-BEB1-8AB89C647AFC}"/>
              </a:ext>
            </a:extLst>
          </p:cNvPr>
          <p:cNvCxnSpPr/>
          <p:nvPr/>
        </p:nvCxnSpPr>
        <p:spPr>
          <a:xfrm>
            <a:off x="5935887" y="3265714"/>
            <a:ext cx="2391684" cy="0"/>
          </a:xfrm>
          <a:prstGeom prst="line">
            <a:avLst/>
          </a:prstGeom>
          <a:ln w="19050">
            <a:solidFill>
              <a:srgbClr val="2E6CA4"/>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5F952A7-B7DF-4C55-BBB0-32164B3FC79B}"/>
              </a:ext>
            </a:extLst>
          </p:cNvPr>
          <p:cNvGrpSpPr/>
          <p:nvPr/>
        </p:nvGrpSpPr>
        <p:grpSpPr>
          <a:xfrm>
            <a:off x="2128566" y="4029637"/>
            <a:ext cx="2153825" cy="1802810"/>
            <a:chOff x="2128566" y="4029637"/>
            <a:chExt cx="2153825" cy="1802810"/>
          </a:xfrm>
        </p:grpSpPr>
        <p:pic>
          <p:nvPicPr>
            <p:cNvPr id="7" name="Picture 6">
              <a:extLst>
                <a:ext uri="{FF2B5EF4-FFF2-40B4-BE49-F238E27FC236}">
                  <a16:creationId xmlns:a16="http://schemas.microsoft.com/office/drawing/2014/main" id="{FC9BF2A8-D0EE-49CF-8332-17DF6C1BC9D5}"/>
                </a:ext>
              </a:extLst>
            </p:cNvPr>
            <p:cNvPicPr>
              <a:picLocks noChangeAspect="1"/>
            </p:cNvPicPr>
            <p:nvPr/>
          </p:nvPicPr>
          <p:blipFill>
            <a:blip r:embed="rId10">
              <a:clrChange>
                <a:clrFrom>
                  <a:srgbClr val="FFFFFF"/>
                </a:clrFrom>
                <a:clrTo>
                  <a:srgbClr val="FFFFFF">
                    <a:alpha val="0"/>
                  </a:srgbClr>
                </a:clrTo>
              </a:clrChange>
              <a:duotone>
                <a:schemeClr val="accent1">
                  <a:shade val="45000"/>
                  <a:satMod val="135000"/>
                </a:schemeClr>
                <a:prstClr val="white"/>
              </a:duotone>
            </a:blip>
            <a:stretch>
              <a:fillRect/>
            </a:stretch>
          </p:blipFill>
          <p:spPr>
            <a:xfrm>
              <a:off x="2485277" y="4029637"/>
              <a:ext cx="1440404" cy="1229884"/>
            </a:xfrm>
            <a:prstGeom prst="rect">
              <a:avLst/>
            </a:prstGeom>
          </p:spPr>
        </p:pic>
        <p:sp>
          <p:nvSpPr>
            <p:cNvPr id="12" name="TextBox 11">
              <a:extLst>
                <a:ext uri="{FF2B5EF4-FFF2-40B4-BE49-F238E27FC236}">
                  <a16:creationId xmlns:a16="http://schemas.microsoft.com/office/drawing/2014/main" id="{9358E657-2033-40DF-AD02-8B23ADE94D09}"/>
                </a:ext>
              </a:extLst>
            </p:cNvPr>
            <p:cNvSpPr txBox="1"/>
            <p:nvPr/>
          </p:nvSpPr>
          <p:spPr>
            <a:xfrm>
              <a:off x="2128566" y="5432337"/>
              <a:ext cx="2153825" cy="400110"/>
            </a:xfrm>
            <a:prstGeom prst="rect">
              <a:avLst/>
            </a:prstGeom>
            <a:noFill/>
          </p:spPr>
          <p:txBody>
            <a:bodyPr wrap="square" rtlCol="0">
              <a:spAutoFit/>
            </a:bodyPr>
            <a:lstStyle/>
            <a:p>
              <a:pPr algn="just"/>
              <a:r>
                <a:rPr lang="en-US" sz="2000" b="1">
                  <a:solidFill>
                    <a:srgbClr val="002060"/>
                  </a:solidFill>
                  <a:latin typeface="Georgia" panose="02040502050405020303" pitchFamily="18" charset="0"/>
                </a:rPr>
                <a:t>Human errors</a:t>
              </a:r>
            </a:p>
          </p:txBody>
        </p:sp>
        <p:pic>
          <p:nvPicPr>
            <p:cNvPr id="29" name="Picture 28">
              <a:extLst>
                <a:ext uri="{FF2B5EF4-FFF2-40B4-BE49-F238E27FC236}">
                  <a16:creationId xmlns:a16="http://schemas.microsoft.com/office/drawing/2014/main" id="{5F372113-E444-4BF5-8FCB-106AD72B0332}"/>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flipH="1">
              <a:off x="3291918" y="4542689"/>
              <a:ext cx="838201" cy="825536"/>
            </a:xfrm>
            <a:prstGeom prst="rect">
              <a:avLst/>
            </a:prstGeom>
          </p:spPr>
        </p:pic>
      </p:grpSp>
    </p:spTree>
    <p:extLst>
      <p:ext uri="{BB962C8B-B14F-4D97-AF65-F5344CB8AC3E}">
        <p14:creationId xmlns:p14="http://schemas.microsoft.com/office/powerpoint/2010/main" val="178016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4D80ED-4756-4041-A9D8-593328DF3775}"/>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6" name="Graphic 5" descr="Toothpaste">
            <a:extLst>
              <a:ext uri="{FF2B5EF4-FFF2-40B4-BE49-F238E27FC236}">
                <a16:creationId xmlns:a16="http://schemas.microsoft.com/office/drawing/2014/main" id="{1B094808-C341-45B7-99B8-53363972F69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19692">
            <a:off x="-34366" y="6088478"/>
            <a:ext cx="598153" cy="598153"/>
          </a:xfrm>
          <a:prstGeom prst="rect">
            <a:avLst/>
          </a:prstGeom>
        </p:spPr>
      </p:pic>
      <p:pic>
        <p:nvPicPr>
          <p:cNvPr id="7" name="Graphic 6" descr="Snake">
            <a:extLst>
              <a:ext uri="{FF2B5EF4-FFF2-40B4-BE49-F238E27FC236}">
                <a16:creationId xmlns:a16="http://schemas.microsoft.com/office/drawing/2014/main" id="{38E4384D-A690-477D-B373-631655C14748}"/>
              </a:ext>
            </a:extLst>
          </p:cNvPr>
          <p:cNvPicPr>
            <a:picLocks noChangeAspect="1"/>
          </p:cNvPicPr>
          <p:nvPr/>
        </p:nvPicPr>
        <p:blipFill rotWithShape="1">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 t="56027" r="47111"/>
          <a:stretch/>
        </p:blipFill>
        <p:spPr>
          <a:xfrm rot="7001259">
            <a:off x="297005" y="6680310"/>
            <a:ext cx="336423" cy="279713"/>
          </a:xfrm>
          <a:prstGeom prst="rect">
            <a:avLst/>
          </a:prstGeom>
        </p:spPr>
      </p:pic>
      <p:grpSp>
        <p:nvGrpSpPr>
          <p:cNvPr id="8" name="Group 7">
            <a:extLst>
              <a:ext uri="{FF2B5EF4-FFF2-40B4-BE49-F238E27FC236}">
                <a16:creationId xmlns:a16="http://schemas.microsoft.com/office/drawing/2014/main" id="{29E33E33-BEB4-4489-8574-53BA978C663A}"/>
              </a:ext>
            </a:extLst>
          </p:cNvPr>
          <p:cNvGrpSpPr/>
          <p:nvPr/>
        </p:nvGrpSpPr>
        <p:grpSpPr>
          <a:xfrm>
            <a:off x="538479" y="1327062"/>
            <a:ext cx="4251628" cy="4203873"/>
            <a:chOff x="2829719" y="1994076"/>
            <a:chExt cx="3701454" cy="3659879"/>
          </a:xfrm>
        </p:grpSpPr>
        <p:sp>
          <p:nvSpPr>
            <p:cNvPr id="10" name="Donut 17">
              <a:extLst>
                <a:ext uri="{FF2B5EF4-FFF2-40B4-BE49-F238E27FC236}">
                  <a16:creationId xmlns:a16="http://schemas.microsoft.com/office/drawing/2014/main" id="{BD0CFF24-4D8F-4130-9DC4-8601A565C075}"/>
                </a:ext>
              </a:extLst>
            </p:cNvPr>
            <p:cNvSpPr/>
            <p:nvPr/>
          </p:nvSpPr>
          <p:spPr>
            <a:xfrm>
              <a:off x="3039183" y="2343701"/>
              <a:ext cx="3310254" cy="3310254"/>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1" name="Group 10">
              <a:extLst>
                <a:ext uri="{FF2B5EF4-FFF2-40B4-BE49-F238E27FC236}">
                  <a16:creationId xmlns:a16="http://schemas.microsoft.com/office/drawing/2014/main" id="{747B9CEA-7210-43C9-9DB1-28729CDD51DF}"/>
                </a:ext>
              </a:extLst>
            </p:cNvPr>
            <p:cNvGrpSpPr/>
            <p:nvPr/>
          </p:nvGrpSpPr>
          <p:grpSpPr>
            <a:xfrm>
              <a:off x="2829719" y="1994076"/>
              <a:ext cx="3701454" cy="3402026"/>
              <a:chOff x="2829719" y="1899183"/>
              <a:chExt cx="3701454" cy="3402026"/>
            </a:xfrm>
          </p:grpSpPr>
          <p:sp>
            <p:nvSpPr>
              <p:cNvPr id="15" name="Freeform 6">
                <a:extLst>
                  <a:ext uri="{FF2B5EF4-FFF2-40B4-BE49-F238E27FC236}">
                    <a16:creationId xmlns:a16="http://schemas.microsoft.com/office/drawing/2014/main" id="{F851C712-9BA4-4007-8354-580B4CC23EE7}"/>
                  </a:ext>
                </a:extLst>
              </p:cNvPr>
              <p:cNvSpPr>
                <a:spLocks/>
              </p:cNvSpPr>
              <p:nvPr/>
            </p:nvSpPr>
            <p:spPr bwMode="auto">
              <a:xfrm>
                <a:off x="4696967" y="3728201"/>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6" name="Freeform 6">
                <a:extLst>
                  <a:ext uri="{FF2B5EF4-FFF2-40B4-BE49-F238E27FC236}">
                    <a16:creationId xmlns:a16="http://schemas.microsoft.com/office/drawing/2014/main" id="{C58AA253-93AC-49CE-8DFA-636115210A1D}"/>
                  </a:ext>
                </a:extLst>
              </p:cNvPr>
              <p:cNvSpPr>
                <a:spLocks/>
              </p:cNvSpPr>
              <p:nvPr/>
            </p:nvSpPr>
            <p:spPr bwMode="auto">
              <a:xfrm rot="14400000">
                <a:off x="3858478" y="2029782"/>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7" name="Freeform 6">
                <a:extLst>
                  <a:ext uri="{FF2B5EF4-FFF2-40B4-BE49-F238E27FC236}">
                    <a16:creationId xmlns:a16="http://schemas.microsoft.com/office/drawing/2014/main" id="{A3900593-9CB1-4DAE-8734-B95B135B92E8}"/>
                  </a:ext>
                </a:extLst>
              </p:cNvPr>
              <p:cNvSpPr>
                <a:spLocks/>
              </p:cNvSpPr>
              <p:nvPr/>
            </p:nvSpPr>
            <p:spPr bwMode="auto">
              <a:xfrm flipH="1">
                <a:off x="2829719" y="3728201"/>
                <a:ext cx="1880593"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7792C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8" name="Oval 17">
                <a:extLst>
                  <a:ext uri="{FF2B5EF4-FFF2-40B4-BE49-F238E27FC236}">
                    <a16:creationId xmlns:a16="http://schemas.microsoft.com/office/drawing/2014/main" id="{175F6B14-EE73-4B9A-9D30-95364E5B0D86}"/>
                  </a:ext>
                </a:extLst>
              </p:cNvPr>
              <p:cNvSpPr/>
              <p:nvPr/>
            </p:nvSpPr>
            <p:spPr>
              <a:xfrm>
                <a:off x="4169785" y="2093822"/>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9" name="Oval 18">
                <a:extLst>
                  <a:ext uri="{FF2B5EF4-FFF2-40B4-BE49-F238E27FC236}">
                    <a16:creationId xmlns:a16="http://schemas.microsoft.com/office/drawing/2014/main" id="{28A393AD-78C8-4C06-B842-B042EDF9F06C}"/>
                  </a:ext>
                </a:extLst>
              </p:cNvPr>
              <p:cNvSpPr/>
              <p:nvPr/>
            </p:nvSpPr>
            <p:spPr>
              <a:xfrm>
                <a:off x="5231789" y="4003773"/>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0" name="Oval 19">
                <a:extLst>
                  <a:ext uri="{FF2B5EF4-FFF2-40B4-BE49-F238E27FC236}">
                    <a16:creationId xmlns:a16="http://schemas.microsoft.com/office/drawing/2014/main" id="{A7E82F90-377A-41F1-8D29-FC8BCE28B8BF}"/>
                  </a:ext>
                </a:extLst>
              </p:cNvPr>
              <p:cNvSpPr/>
              <p:nvPr/>
            </p:nvSpPr>
            <p:spPr>
              <a:xfrm>
                <a:off x="3030323" y="4013298"/>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1" name="Oval 20">
                <a:extLst>
                  <a:ext uri="{FF2B5EF4-FFF2-40B4-BE49-F238E27FC236}">
                    <a16:creationId xmlns:a16="http://schemas.microsoft.com/office/drawing/2014/main" id="{00F6E048-30FB-4AC0-96C4-0ABB4F17607E}"/>
                  </a:ext>
                </a:extLst>
              </p:cNvPr>
              <p:cNvSpPr/>
              <p:nvPr/>
            </p:nvSpPr>
            <p:spPr>
              <a:xfrm>
                <a:off x="4379537" y="3558158"/>
                <a:ext cx="649663" cy="6496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21">
                <a:extLst>
                  <a:ext uri="{FF2B5EF4-FFF2-40B4-BE49-F238E27FC236}">
                    <a16:creationId xmlns:a16="http://schemas.microsoft.com/office/drawing/2014/main" id="{6A0808D6-880F-42E6-B3DF-318324AB0A0F}"/>
                  </a:ext>
                </a:extLst>
              </p:cNvPr>
              <p:cNvSpPr/>
              <p:nvPr/>
            </p:nvSpPr>
            <p:spPr>
              <a:xfrm>
                <a:off x="4425717" y="3609056"/>
                <a:ext cx="548372" cy="54837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12" name="Arc 11">
              <a:extLst>
                <a:ext uri="{FF2B5EF4-FFF2-40B4-BE49-F238E27FC236}">
                  <a16:creationId xmlns:a16="http://schemas.microsoft.com/office/drawing/2014/main" id="{110B440D-B467-4385-A8A5-F2D954BDC4A1}"/>
                </a:ext>
              </a:extLst>
            </p:cNvPr>
            <p:cNvSpPr/>
            <p:nvPr/>
          </p:nvSpPr>
          <p:spPr>
            <a:xfrm>
              <a:off x="3273733" y="2536329"/>
              <a:ext cx="2901493" cy="2901493"/>
            </a:xfrm>
            <a:prstGeom prst="arc">
              <a:avLst>
                <a:gd name="adj1" fmla="val 18179519"/>
                <a:gd name="adj2" fmla="val 21517766"/>
              </a:avLst>
            </a:prstGeom>
            <a:ln w="254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3" name="Arc 12">
              <a:extLst>
                <a:ext uri="{FF2B5EF4-FFF2-40B4-BE49-F238E27FC236}">
                  <a16:creationId xmlns:a16="http://schemas.microsoft.com/office/drawing/2014/main" id="{9C4E5CA5-C380-4D60-8BD7-CA68BB39B9DE}"/>
                </a:ext>
              </a:extLst>
            </p:cNvPr>
            <p:cNvSpPr/>
            <p:nvPr/>
          </p:nvSpPr>
          <p:spPr>
            <a:xfrm rot="14360900">
              <a:off x="3205931" y="2590242"/>
              <a:ext cx="2901493" cy="2901493"/>
            </a:xfrm>
            <a:prstGeom prst="arc">
              <a:avLst>
                <a:gd name="adj1" fmla="val 18179519"/>
                <a:gd name="adj2" fmla="val 21517766"/>
              </a:avLst>
            </a:prstGeom>
            <a:ln w="254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4" name="Arc 13">
              <a:extLst>
                <a:ext uri="{FF2B5EF4-FFF2-40B4-BE49-F238E27FC236}">
                  <a16:creationId xmlns:a16="http://schemas.microsoft.com/office/drawing/2014/main" id="{5F7BC44D-0A38-479B-88F1-119EC819819B}"/>
                </a:ext>
              </a:extLst>
            </p:cNvPr>
            <p:cNvSpPr/>
            <p:nvPr/>
          </p:nvSpPr>
          <p:spPr>
            <a:xfrm rot="7097419">
              <a:off x="3263081" y="2590242"/>
              <a:ext cx="2901493" cy="2901493"/>
            </a:xfrm>
            <a:prstGeom prst="arc">
              <a:avLst>
                <a:gd name="adj1" fmla="val 18179519"/>
                <a:gd name="adj2" fmla="val 21517766"/>
              </a:avLst>
            </a:prstGeom>
            <a:ln w="254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23" name="TextBox 22">
            <a:extLst>
              <a:ext uri="{FF2B5EF4-FFF2-40B4-BE49-F238E27FC236}">
                <a16:creationId xmlns:a16="http://schemas.microsoft.com/office/drawing/2014/main" id="{6B45EF6D-12B8-4AA4-8186-6387A540AE6B}"/>
              </a:ext>
            </a:extLst>
          </p:cNvPr>
          <p:cNvSpPr txBox="1"/>
          <p:nvPr/>
        </p:nvSpPr>
        <p:spPr>
          <a:xfrm>
            <a:off x="6424887" y="3029629"/>
            <a:ext cx="5281385" cy="1200329"/>
          </a:xfrm>
          <a:prstGeom prst="rect">
            <a:avLst/>
          </a:prstGeom>
          <a:noFill/>
        </p:spPr>
        <p:txBody>
          <a:bodyPr wrap="square" rtlCol="0">
            <a:spAutoFit/>
          </a:bodyPr>
          <a:lstStyle/>
          <a:p>
            <a:pPr algn="just"/>
            <a:r>
              <a:rPr lang="en-US" sz="2400" b="1">
                <a:solidFill>
                  <a:srgbClr val="002060"/>
                </a:solidFill>
                <a:latin typeface="Book Antiqua" panose="02040602050305030304" pitchFamily="18" charset="0"/>
              </a:rPr>
              <a:t>Forming optimal PPG bundles that boost sales and provide decision support to the business</a:t>
            </a:r>
          </a:p>
        </p:txBody>
      </p:sp>
      <p:sp>
        <p:nvSpPr>
          <p:cNvPr id="24" name="TextBox 23">
            <a:extLst>
              <a:ext uri="{FF2B5EF4-FFF2-40B4-BE49-F238E27FC236}">
                <a16:creationId xmlns:a16="http://schemas.microsoft.com/office/drawing/2014/main" id="{0419B8BF-5B78-49F3-ACCE-27E7AD5ED205}"/>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OUR SOLUTION</a:t>
            </a:r>
          </a:p>
        </p:txBody>
      </p:sp>
      <p:pic>
        <p:nvPicPr>
          <p:cNvPr id="25" name="Picture 24">
            <a:extLst>
              <a:ext uri="{FF2B5EF4-FFF2-40B4-BE49-F238E27FC236}">
                <a16:creationId xmlns:a16="http://schemas.microsoft.com/office/drawing/2014/main" id="{E73CE490-0B2B-4642-A7E5-C0A192A6EB3B}"/>
              </a:ext>
            </a:extLst>
          </p:cNvPr>
          <p:cNvPicPr>
            <a:picLocks noChangeAspect="1"/>
          </p:cNvPicPr>
          <p:nvPr/>
        </p:nvPicPr>
        <p:blipFill>
          <a:blip r:embed="rId6">
            <a:clrChange>
              <a:clrFrom>
                <a:srgbClr val="FFFFFF"/>
              </a:clrFrom>
              <a:clrTo>
                <a:srgbClr val="FFFFFF">
                  <a:alpha val="0"/>
                </a:srgbClr>
              </a:clrTo>
            </a:clrChange>
            <a:duotone>
              <a:schemeClr val="accent5">
                <a:shade val="45000"/>
                <a:satMod val="135000"/>
              </a:schemeClr>
              <a:prstClr val="white"/>
            </a:duotone>
          </a:blip>
          <a:stretch>
            <a:fillRect/>
          </a:stretch>
        </p:blipFill>
        <p:spPr>
          <a:xfrm>
            <a:off x="2304162" y="1764943"/>
            <a:ext cx="807124" cy="805136"/>
          </a:xfrm>
          <a:prstGeom prst="rect">
            <a:avLst/>
          </a:prstGeom>
        </p:spPr>
      </p:pic>
      <p:pic>
        <p:nvPicPr>
          <p:cNvPr id="26" name="Picture 25">
            <a:extLst>
              <a:ext uri="{FF2B5EF4-FFF2-40B4-BE49-F238E27FC236}">
                <a16:creationId xmlns:a16="http://schemas.microsoft.com/office/drawing/2014/main" id="{B11D7BFD-0CF4-41F3-9085-ECE90DCC4C9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68130" y="3939791"/>
            <a:ext cx="1060501" cy="934679"/>
          </a:xfrm>
          <a:prstGeom prst="rect">
            <a:avLst/>
          </a:prstGeom>
        </p:spPr>
      </p:pic>
      <p:pic>
        <p:nvPicPr>
          <p:cNvPr id="27" name="Picture 26">
            <a:extLst>
              <a:ext uri="{FF2B5EF4-FFF2-40B4-BE49-F238E27FC236}">
                <a16:creationId xmlns:a16="http://schemas.microsoft.com/office/drawing/2014/main" id="{D38BA7B1-0205-4430-892F-5BB6C4663E2C}"/>
              </a:ext>
            </a:extLst>
          </p:cNvPr>
          <p:cNvPicPr>
            <a:picLocks noChangeAspect="1"/>
          </p:cNvPicPr>
          <p:nvPr/>
        </p:nvPicPr>
        <p:blipFill>
          <a:blip r:embed="rId8">
            <a:clrChange>
              <a:clrFrom>
                <a:srgbClr val="FFFFFF"/>
              </a:clrFrom>
              <a:clrTo>
                <a:srgbClr val="FFFFFF">
                  <a:alpha val="0"/>
                </a:srgbClr>
              </a:clrTo>
            </a:clrChange>
            <a:duotone>
              <a:schemeClr val="accent5">
                <a:shade val="45000"/>
                <a:satMod val="135000"/>
              </a:schemeClr>
              <a:prstClr val="white"/>
            </a:duotone>
          </a:blip>
          <a:stretch>
            <a:fillRect/>
          </a:stretch>
        </p:blipFill>
        <p:spPr>
          <a:xfrm>
            <a:off x="3463080" y="3890015"/>
            <a:ext cx="1002220" cy="1010346"/>
          </a:xfrm>
          <a:prstGeom prst="rect">
            <a:avLst/>
          </a:prstGeom>
        </p:spPr>
      </p:pic>
    </p:spTree>
    <p:extLst>
      <p:ext uri="{BB962C8B-B14F-4D97-AF65-F5344CB8AC3E}">
        <p14:creationId xmlns:p14="http://schemas.microsoft.com/office/powerpoint/2010/main" val="38317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230B4A8-42BC-44F2-8424-DB025E09840C}"/>
              </a:ext>
            </a:extLst>
          </p:cNvPr>
          <p:cNvSpPr/>
          <p:nvPr/>
        </p:nvSpPr>
        <p:spPr>
          <a:xfrm flipH="1">
            <a:off x="4928838" y="0"/>
            <a:ext cx="7263161" cy="6857999"/>
          </a:xfrm>
          <a:prstGeom prst="r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362A30F9-E859-4834-8C11-58A839DCC689}"/>
              </a:ext>
            </a:extLst>
          </p:cNvPr>
          <p:cNvSpPr/>
          <p:nvPr/>
        </p:nvSpPr>
        <p:spPr>
          <a:xfrm>
            <a:off x="3962400" y="0"/>
            <a:ext cx="7824440" cy="6857999"/>
          </a:xfrm>
          <a:prstGeom prst="trapezoid">
            <a:avLst>
              <a:gd name="adj" fmla="val 6430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CC312-B3EF-4D95-836D-2893E512D694}"/>
              </a:ext>
            </a:extLst>
          </p:cNvPr>
          <p:cNvSpPr/>
          <p:nvPr/>
        </p:nvSpPr>
        <p:spPr>
          <a:xfrm flipV="1">
            <a:off x="7874000" y="-2"/>
            <a:ext cx="4317999" cy="2865864"/>
          </a:xfrm>
          <a:prstGeom prst="triangle">
            <a:avLst>
              <a:gd name="adj" fmla="val 37959"/>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93A39B-8E2C-4D91-94F8-99E2573FF0D1}"/>
              </a:ext>
            </a:extLst>
          </p:cNvPr>
          <p:cNvSpPr/>
          <p:nvPr/>
        </p:nvSpPr>
        <p:spPr>
          <a:xfrm>
            <a:off x="3078480" y="3745043"/>
            <a:ext cx="1805305" cy="612925"/>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endParaRPr lang="en-US" sz="1400">
              <a:solidFill>
                <a:schemeClr val="bg1"/>
              </a:solidFill>
              <a:cs typeface="Segoe UI" panose="020B0502040204020203" pitchFamily="34" charset="0"/>
            </a:endParaRPr>
          </a:p>
          <a:p>
            <a:pPr marL="342900" indent="-342900">
              <a:lnSpc>
                <a:spcPct val="150000"/>
              </a:lnSpc>
              <a:buAutoNum type="arabicPeriod"/>
            </a:pPr>
            <a:endParaRPr lang="en-US" sz="1400">
              <a:solidFill>
                <a:schemeClr val="bg1"/>
              </a:solidFill>
              <a:cs typeface="Segoe UI" panose="020B0502040204020203" pitchFamily="34" charset="0"/>
            </a:endParaRPr>
          </a:p>
        </p:txBody>
      </p:sp>
      <p:grpSp>
        <p:nvGrpSpPr>
          <p:cNvPr id="11" name="Group 10">
            <a:extLst>
              <a:ext uri="{FF2B5EF4-FFF2-40B4-BE49-F238E27FC236}">
                <a16:creationId xmlns:a16="http://schemas.microsoft.com/office/drawing/2014/main" id="{8ABE68E6-9629-488C-B73D-9F9635F7339B}"/>
              </a:ext>
            </a:extLst>
          </p:cNvPr>
          <p:cNvGrpSpPr/>
          <p:nvPr/>
        </p:nvGrpSpPr>
        <p:grpSpPr>
          <a:xfrm>
            <a:off x="4975958" y="1355491"/>
            <a:ext cx="2044685" cy="4663440"/>
            <a:chOff x="7270936" y="1355491"/>
            <a:chExt cx="2044685" cy="4663440"/>
          </a:xfrm>
        </p:grpSpPr>
        <p:sp>
          <p:nvSpPr>
            <p:cNvPr id="17" name="Trapezoid 16">
              <a:extLst>
                <a:ext uri="{FF2B5EF4-FFF2-40B4-BE49-F238E27FC236}">
                  <a16:creationId xmlns:a16="http://schemas.microsoft.com/office/drawing/2014/main" id="{C49F0791-195F-4F34-BA1C-F517B609B6FF}"/>
                </a:ext>
                <a:ext uri="{C183D7F6-B498-43B3-948B-1728B52AA6E4}">
                  <adec:decorative xmlns:adec="http://schemas.microsoft.com/office/drawing/2017/decorative" val="1"/>
                </a:ext>
              </a:extLst>
            </p:cNvPr>
            <p:cNvSpPr/>
            <p:nvPr/>
          </p:nvSpPr>
          <p:spPr>
            <a:xfrm rot="5400000">
              <a:off x="5961559" y="2664868"/>
              <a:ext cx="4663440" cy="2044685"/>
            </a:xfrm>
            <a:prstGeom prst="trapezoid">
              <a:avLst/>
            </a:prstGeom>
            <a:solidFill>
              <a:srgbClr val="1653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Rectangle 80">
              <a:extLst>
                <a:ext uri="{FF2B5EF4-FFF2-40B4-BE49-F238E27FC236}">
                  <a16:creationId xmlns:a16="http://schemas.microsoft.com/office/drawing/2014/main" id="{2BBCE0AA-FE79-4D49-8254-56DEEE1F089C}"/>
                </a:ext>
              </a:extLst>
            </p:cNvPr>
            <p:cNvSpPr/>
            <p:nvPr/>
          </p:nvSpPr>
          <p:spPr>
            <a:xfrm>
              <a:off x="7489868" y="4490752"/>
              <a:ext cx="1508760"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Modeling and Results</a:t>
              </a:r>
            </a:p>
          </p:txBody>
        </p:sp>
        <p:sp>
          <p:nvSpPr>
            <p:cNvPr id="82" name="Freeform 4665" descr="Icon of graph. ">
              <a:extLst>
                <a:ext uri="{FF2B5EF4-FFF2-40B4-BE49-F238E27FC236}">
                  <a16:creationId xmlns:a16="http://schemas.microsoft.com/office/drawing/2014/main" id="{1CB940F8-F7E6-4A50-BBC0-19E324452334}"/>
                </a:ext>
              </a:extLst>
            </p:cNvPr>
            <p:cNvSpPr>
              <a:spLocks/>
            </p:cNvSpPr>
            <p:nvPr/>
          </p:nvSpPr>
          <p:spPr bwMode="auto">
            <a:xfrm>
              <a:off x="7715846" y="2842273"/>
              <a:ext cx="1371600" cy="137160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pic>
        <p:nvPicPr>
          <p:cNvPr id="32" name="Picture 3" descr="Image result for purdue krannert">
            <a:extLst>
              <a:ext uri="{FF2B5EF4-FFF2-40B4-BE49-F238E27FC236}">
                <a16:creationId xmlns:a16="http://schemas.microsoft.com/office/drawing/2014/main" id="{22B0B614-2168-4BC0-A57B-90F6C12372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98011" y="6266638"/>
            <a:ext cx="1139559" cy="5715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0D5DF74-A0B6-4FDF-BCD5-92CAB4E8EEEF}"/>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AGENDA</a:t>
            </a:r>
          </a:p>
        </p:txBody>
      </p:sp>
      <p:sp>
        <p:nvSpPr>
          <p:cNvPr id="35" name="Rectangle 34">
            <a:extLst>
              <a:ext uri="{FF2B5EF4-FFF2-40B4-BE49-F238E27FC236}">
                <a16:creationId xmlns:a16="http://schemas.microsoft.com/office/drawing/2014/main" id="{63C355C1-BDC9-4C94-9E16-D72C0E46BA1B}"/>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36" name="Graphic 35" descr="Toothpaste">
            <a:extLst>
              <a:ext uri="{FF2B5EF4-FFF2-40B4-BE49-F238E27FC236}">
                <a16:creationId xmlns:a16="http://schemas.microsoft.com/office/drawing/2014/main" id="{EC329E47-FF83-47E4-B506-8325D652BDC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219692">
            <a:off x="-34366" y="6088478"/>
            <a:ext cx="598153" cy="598153"/>
          </a:xfrm>
          <a:prstGeom prst="rect">
            <a:avLst/>
          </a:prstGeom>
        </p:spPr>
      </p:pic>
      <p:pic>
        <p:nvPicPr>
          <p:cNvPr id="37" name="Graphic 36" descr="Snake">
            <a:extLst>
              <a:ext uri="{FF2B5EF4-FFF2-40B4-BE49-F238E27FC236}">
                <a16:creationId xmlns:a16="http://schemas.microsoft.com/office/drawing/2014/main" id="{F855B1C3-7E68-4E3B-985F-051BA62C34B1}"/>
              </a:ext>
            </a:extLst>
          </p:cNvPr>
          <p:cNvPicPr>
            <a:picLocks noChangeAspect="1"/>
          </p:cNvPicPr>
          <p:nvPr/>
        </p:nvPicPr>
        <p:blipFill rotWithShape="1">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2" t="56027" r="47111"/>
          <a:stretch/>
        </p:blipFill>
        <p:spPr>
          <a:xfrm rot="7001259">
            <a:off x="297005" y="6680310"/>
            <a:ext cx="336423" cy="279713"/>
          </a:xfrm>
          <a:prstGeom prst="rect">
            <a:avLst/>
          </a:prstGeom>
        </p:spPr>
      </p:pic>
      <p:grpSp>
        <p:nvGrpSpPr>
          <p:cNvPr id="24" name="Group 23">
            <a:extLst>
              <a:ext uri="{FF2B5EF4-FFF2-40B4-BE49-F238E27FC236}">
                <a16:creationId xmlns:a16="http://schemas.microsoft.com/office/drawing/2014/main" id="{F4BFBC9F-2D91-4170-A74D-F024E11DCB65}"/>
              </a:ext>
            </a:extLst>
          </p:cNvPr>
          <p:cNvGrpSpPr/>
          <p:nvPr/>
        </p:nvGrpSpPr>
        <p:grpSpPr>
          <a:xfrm>
            <a:off x="770541" y="1355491"/>
            <a:ext cx="2044685" cy="4663440"/>
            <a:chOff x="770541" y="1355491"/>
            <a:chExt cx="2044685" cy="4663440"/>
          </a:xfrm>
        </p:grpSpPr>
        <p:sp>
          <p:nvSpPr>
            <p:cNvPr id="25" name="Trapezoid 24">
              <a:extLst>
                <a:ext uri="{FF2B5EF4-FFF2-40B4-BE49-F238E27FC236}">
                  <a16:creationId xmlns:a16="http://schemas.microsoft.com/office/drawing/2014/main" id="{CC709B22-F031-4448-8A95-FBE351040975}"/>
                </a:ext>
                <a:ext uri="{C183D7F6-B498-43B3-948B-1728B52AA6E4}">
                  <adec:decorative xmlns:adec="http://schemas.microsoft.com/office/drawing/2017/decorative" val="1"/>
                </a:ext>
              </a:extLst>
            </p:cNvPr>
            <p:cNvSpPr/>
            <p:nvPr/>
          </p:nvSpPr>
          <p:spPr>
            <a:xfrm rot="5400000">
              <a:off x="-538836"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6" name="Group 25">
              <a:extLst>
                <a:ext uri="{FF2B5EF4-FFF2-40B4-BE49-F238E27FC236}">
                  <a16:creationId xmlns:a16="http://schemas.microsoft.com/office/drawing/2014/main" id="{5EF528F5-E383-4A0F-A5DE-ED5B1E7C04B2}"/>
                </a:ext>
              </a:extLst>
            </p:cNvPr>
            <p:cNvGrpSpPr/>
            <p:nvPr/>
          </p:nvGrpSpPr>
          <p:grpSpPr>
            <a:xfrm>
              <a:off x="993304" y="2997373"/>
              <a:ext cx="1537775" cy="2323138"/>
              <a:chOff x="993304" y="2997373"/>
              <a:chExt cx="1537775" cy="2323138"/>
            </a:xfrm>
          </p:grpSpPr>
          <p:sp>
            <p:nvSpPr>
              <p:cNvPr id="27" name="Rectangle 26">
                <a:extLst>
                  <a:ext uri="{FF2B5EF4-FFF2-40B4-BE49-F238E27FC236}">
                    <a16:creationId xmlns:a16="http://schemas.microsoft.com/office/drawing/2014/main" id="{6697EE41-7366-4011-8C17-E7911ECD7309}"/>
                  </a:ext>
                </a:extLst>
              </p:cNvPr>
              <p:cNvSpPr/>
              <p:nvPr/>
            </p:nvSpPr>
            <p:spPr>
              <a:xfrm>
                <a:off x="993304" y="4489514"/>
                <a:ext cx="1537775" cy="83099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Introduction and Problem Statement</a:t>
                </a:r>
              </a:p>
            </p:txBody>
          </p:sp>
          <p:sp>
            <p:nvSpPr>
              <p:cNvPr id="29" name="Freeform 1676" descr="Icon of check box. ">
                <a:extLst>
                  <a:ext uri="{FF2B5EF4-FFF2-40B4-BE49-F238E27FC236}">
                    <a16:creationId xmlns:a16="http://schemas.microsoft.com/office/drawing/2014/main" id="{9C9D2255-64B9-418F-B123-F77355697661}"/>
                  </a:ext>
                </a:extLst>
              </p:cNvPr>
              <p:cNvSpPr>
                <a:spLocks noEditPoints="1"/>
              </p:cNvSpPr>
              <p:nvPr/>
            </p:nvSpPr>
            <p:spPr bwMode="auto">
              <a:xfrm>
                <a:off x="1201778" y="2997373"/>
                <a:ext cx="1199054" cy="119905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grpSp>
      </p:grpSp>
      <p:grpSp>
        <p:nvGrpSpPr>
          <p:cNvPr id="30" name="Group 29">
            <a:extLst>
              <a:ext uri="{FF2B5EF4-FFF2-40B4-BE49-F238E27FC236}">
                <a16:creationId xmlns:a16="http://schemas.microsoft.com/office/drawing/2014/main" id="{12116F6A-3C86-4976-B887-3AFE43B2CD12}"/>
              </a:ext>
            </a:extLst>
          </p:cNvPr>
          <p:cNvGrpSpPr/>
          <p:nvPr/>
        </p:nvGrpSpPr>
        <p:grpSpPr>
          <a:xfrm>
            <a:off x="9200020" y="1356854"/>
            <a:ext cx="2188782" cy="4663440"/>
            <a:chOff x="9342265" y="1355491"/>
            <a:chExt cx="2188782" cy="4663440"/>
          </a:xfrm>
        </p:grpSpPr>
        <p:sp>
          <p:nvSpPr>
            <p:cNvPr id="31" name="Trapezoid 30">
              <a:extLst>
                <a:ext uri="{FF2B5EF4-FFF2-40B4-BE49-F238E27FC236}">
                  <a16:creationId xmlns:a16="http://schemas.microsoft.com/office/drawing/2014/main" id="{F170862A-CEA9-4544-AD24-7F74716465CE}"/>
                </a:ext>
                <a:ext uri="{C183D7F6-B498-43B3-948B-1728B52AA6E4}">
                  <adec:decorative xmlns:adec="http://schemas.microsoft.com/office/drawing/2017/decorative" val="1"/>
                </a:ext>
              </a:extLst>
            </p:cNvPr>
            <p:cNvSpPr/>
            <p:nvPr/>
          </p:nvSpPr>
          <p:spPr>
            <a:xfrm rot="5400000">
              <a:off x="8130516" y="2664868"/>
              <a:ext cx="4663440" cy="2044685"/>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4346" descr="Icon of box and whisker chart. ">
              <a:extLst>
                <a:ext uri="{FF2B5EF4-FFF2-40B4-BE49-F238E27FC236}">
                  <a16:creationId xmlns:a16="http://schemas.microsoft.com/office/drawing/2014/main" id="{B3FCB26D-8A23-41EB-9CAD-52E9EDCC94C6}"/>
                </a:ext>
              </a:extLst>
            </p:cNvPr>
            <p:cNvSpPr>
              <a:spLocks noEditPoints="1"/>
            </p:cNvSpPr>
            <p:nvPr/>
          </p:nvSpPr>
          <p:spPr bwMode="auto">
            <a:xfrm>
              <a:off x="9837129" y="2975754"/>
              <a:ext cx="1199054" cy="119905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p>
          </p:txBody>
        </p:sp>
        <p:sp>
          <p:nvSpPr>
            <p:cNvPr id="39" name="Rectangle 38">
              <a:extLst>
                <a:ext uri="{FF2B5EF4-FFF2-40B4-BE49-F238E27FC236}">
                  <a16:creationId xmlns:a16="http://schemas.microsoft.com/office/drawing/2014/main" id="{1EC9C3E7-2980-41A9-B0B1-2236802F5978}"/>
                </a:ext>
              </a:extLst>
            </p:cNvPr>
            <p:cNvSpPr/>
            <p:nvPr/>
          </p:nvSpPr>
          <p:spPr>
            <a:xfrm>
              <a:off x="9342265" y="4489514"/>
              <a:ext cx="2188782" cy="276999"/>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Book Antiqua" panose="02040602050305030304" pitchFamily="18" charset="0"/>
                </a:rPr>
                <a:t>Future Scope</a:t>
              </a:r>
            </a:p>
          </p:txBody>
        </p:sp>
      </p:grpSp>
    </p:spTree>
    <p:extLst>
      <p:ext uri="{BB962C8B-B14F-4D97-AF65-F5344CB8AC3E}">
        <p14:creationId xmlns:p14="http://schemas.microsoft.com/office/powerpoint/2010/main" val="62654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0419B8BF-5B78-49F3-ACCE-27E7AD5ED205}"/>
              </a:ext>
            </a:extLst>
          </p:cNvPr>
          <p:cNvSpPr txBox="1"/>
          <p:nvPr/>
        </p:nvSpPr>
        <p:spPr>
          <a:xfrm>
            <a:off x="233082" y="251012"/>
            <a:ext cx="10941978" cy="523220"/>
          </a:xfrm>
          <a:prstGeom prst="rect">
            <a:avLst/>
          </a:prstGeom>
          <a:noFill/>
        </p:spPr>
        <p:txBody>
          <a:bodyPr wrap="square" rtlCol="0">
            <a:spAutoFit/>
          </a:bodyPr>
          <a:lstStyle/>
          <a:p>
            <a:r>
              <a:rPr lang="en-US" sz="2800" b="1">
                <a:latin typeface="Georgia" panose="02040502050405020303" pitchFamily="18" charset="0"/>
              </a:rPr>
              <a:t>WHY OPTIMIZATION?</a:t>
            </a:r>
          </a:p>
        </p:txBody>
      </p:sp>
      <p:grpSp>
        <p:nvGrpSpPr>
          <p:cNvPr id="3" name="Group 2">
            <a:extLst>
              <a:ext uri="{FF2B5EF4-FFF2-40B4-BE49-F238E27FC236}">
                <a16:creationId xmlns:a16="http://schemas.microsoft.com/office/drawing/2014/main" id="{D600061A-843C-4C21-9323-38EE6FABFBAF}"/>
              </a:ext>
            </a:extLst>
          </p:cNvPr>
          <p:cNvGrpSpPr/>
          <p:nvPr/>
        </p:nvGrpSpPr>
        <p:grpSpPr>
          <a:xfrm>
            <a:off x="3323619" y="841598"/>
            <a:ext cx="2706086" cy="2347779"/>
            <a:chOff x="4123177" y="2191518"/>
            <a:chExt cx="1781586" cy="2115849"/>
          </a:xfrm>
          <a:solidFill>
            <a:srgbClr val="A2CD69"/>
          </a:solidFill>
        </p:grpSpPr>
        <p:sp>
          <p:nvSpPr>
            <p:cNvPr id="8" name="Freeform 11">
              <a:extLst>
                <a:ext uri="{FF2B5EF4-FFF2-40B4-BE49-F238E27FC236}">
                  <a16:creationId xmlns:a16="http://schemas.microsoft.com/office/drawing/2014/main" id="{10733FE1-D8EB-46B4-B3CE-1AFE4E0F4DCA}"/>
                </a:ext>
              </a:extLst>
            </p:cNvPr>
            <p:cNvSpPr>
              <a:spLocks/>
            </p:cNvSpPr>
            <p:nvPr/>
          </p:nvSpPr>
          <p:spPr bwMode="auto">
            <a:xfrm rot="337377">
              <a:off x="4258058" y="2191518"/>
              <a:ext cx="1646705" cy="2115849"/>
            </a:xfrm>
            <a:custGeom>
              <a:avLst/>
              <a:gdLst>
                <a:gd name="T0" fmla="*/ 602 w 911"/>
                <a:gd name="T1" fmla="*/ 1099 h 1153"/>
                <a:gd name="T2" fmla="*/ 618 w 911"/>
                <a:gd name="T3" fmla="*/ 1021 h 1153"/>
                <a:gd name="T4" fmla="*/ 519 w 911"/>
                <a:gd name="T5" fmla="*/ 832 h 1153"/>
                <a:gd name="T6" fmla="*/ 367 w 911"/>
                <a:gd name="T7" fmla="*/ 885 h 1153"/>
                <a:gd name="T8" fmla="*/ 356 w 911"/>
                <a:gd name="T9" fmla="*/ 1074 h 1153"/>
                <a:gd name="T10" fmla="*/ 377 w 911"/>
                <a:gd name="T11" fmla="*/ 1120 h 1153"/>
                <a:gd name="T12" fmla="*/ 322 w 911"/>
                <a:gd name="T13" fmla="*/ 1129 h 1153"/>
                <a:gd name="T14" fmla="*/ 106 w 911"/>
                <a:gd name="T15" fmla="*/ 1151 h 1153"/>
                <a:gd name="T16" fmla="*/ 83 w 911"/>
                <a:gd name="T17" fmla="*/ 1133 h 1153"/>
                <a:gd name="T18" fmla="*/ 56 w 911"/>
                <a:gd name="T19" fmla="*/ 858 h 1153"/>
                <a:gd name="T20" fmla="*/ 29 w 911"/>
                <a:gd name="T21" fmla="*/ 617 h 1153"/>
                <a:gd name="T22" fmla="*/ 2 w 911"/>
                <a:gd name="T23" fmla="*/ 341 h 1153"/>
                <a:gd name="T24" fmla="*/ 23 w 911"/>
                <a:gd name="T25" fmla="*/ 323 h 1153"/>
                <a:gd name="T26" fmla="*/ 101 w 911"/>
                <a:gd name="T27" fmla="*/ 316 h 1153"/>
                <a:gd name="T28" fmla="*/ 307 w 911"/>
                <a:gd name="T29" fmla="*/ 297 h 1153"/>
                <a:gd name="T30" fmla="*/ 323 w 911"/>
                <a:gd name="T31" fmla="*/ 266 h 1153"/>
                <a:gd name="T32" fmla="*/ 278 w 911"/>
                <a:gd name="T33" fmla="*/ 166 h 1153"/>
                <a:gd name="T34" fmla="*/ 314 w 911"/>
                <a:gd name="T35" fmla="*/ 43 h 1153"/>
                <a:gd name="T36" fmla="*/ 430 w 911"/>
                <a:gd name="T37" fmla="*/ 16 h 1153"/>
                <a:gd name="T38" fmla="*/ 512 w 911"/>
                <a:gd name="T39" fmla="*/ 112 h 1153"/>
                <a:gd name="T40" fmla="*/ 506 w 911"/>
                <a:gd name="T41" fmla="*/ 214 h 1153"/>
                <a:gd name="T42" fmla="*/ 497 w 911"/>
                <a:gd name="T43" fmla="*/ 259 h 1153"/>
                <a:gd name="T44" fmla="*/ 513 w 911"/>
                <a:gd name="T45" fmla="*/ 274 h 1153"/>
                <a:gd name="T46" fmla="*/ 770 w 911"/>
                <a:gd name="T47" fmla="*/ 248 h 1153"/>
                <a:gd name="T48" fmla="*/ 812 w 911"/>
                <a:gd name="T49" fmla="*/ 244 h 1153"/>
                <a:gd name="T50" fmla="*/ 830 w 911"/>
                <a:gd name="T51" fmla="*/ 261 h 1153"/>
                <a:gd name="T52" fmla="*/ 854 w 911"/>
                <a:gd name="T53" fmla="*/ 514 h 1153"/>
                <a:gd name="T54" fmla="*/ 859 w 911"/>
                <a:gd name="T55" fmla="*/ 551 h 1153"/>
                <a:gd name="T56" fmla="*/ 754 w 911"/>
                <a:gd name="T57" fmla="*/ 532 h 1153"/>
                <a:gd name="T58" fmla="*/ 586 w 911"/>
                <a:gd name="T59" fmla="*/ 655 h 1153"/>
                <a:gd name="T60" fmla="*/ 682 w 911"/>
                <a:gd name="T61" fmla="*/ 806 h 1153"/>
                <a:gd name="T62" fmla="*/ 816 w 911"/>
                <a:gd name="T63" fmla="*/ 797 h 1153"/>
                <a:gd name="T64" fmla="*/ 880 w 911"/>
                <a:gd name="T65" fmla="*/ 768 h 1153"/>
                <a:gd name="T66" fmla="*/ 892 w 911"/>
                <a:gd name="T67" fmla="*/ 869 h 1153"/>
                <a:gd name="T68" fmla="*/ 908 w 911"/>
                <a:gd name="T69" fmla="*/ 1031 h 1153"/>
                <a:gd name="T70" fmla="*/ 909 w 911"/>
                <a:gd name="T71" fmla="*/ 1035 h 1153"/>
                <a:gd name="T72" fmla="*/ 876 w 911"/>
                <a:gd name="T73" fmla="*/ 1072 h 1153"/>
                <a:gd name="T74" fmla="*/ 714 w 911"/>
                <a:gd name="T75" fmla="*/ 1089 h 1153"/>
                <a:gd name="T76" fmla="*/ 602 w 911"/>
                <a:gd name="T77" fmla="*/ 109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1" h="1153">
                  <a:moveTo>
                    <a:pt x="602" y="1099"/>
                  </a:moveTo>
                  <a:cubicBezTo>
                    <a:pt x="608" y="1071"/>
                    <a:pt x="612" y="1046"/>
                    <a:pt x="618" y="1021"/>
                  </a:cubicBezTo>
                  <a:cubicBezTo>
                    <a:pt x="637" y="942"/>
                    <a:pt x="598" y="858"/>
                    <a:pt x="519" y="832"/>
                  </a:cubicBezTo>
                  <a:cubicBezTo>
                    <a:pt x="460" y="813"/>
                    <a:pt x="404" y="830"/>
                    <a:pt x="367" y="885"/>
                  </a:cubicBezTo>
                  <a:cubicBezTo>
                    <a:pt x="327" y="946"/>
                    <a:pt x="323" y="1009"/>
                    <a:pt x="356" y="1074"/>
                  </a:cubicBezTo>
                  <a:cubicBezTo>
                    <a:pt x="363" y="1088"/>
                    <a:pt x="369" y="1103"/>
                    <a:pt x="377" y="1120"/>
                  </a:cubicBezTo>
                  <a:cubicBezTo>
                    <a:pt x="357" y="1124"/>
                    <a:pt x="339" y="1127"/>
                    <a:pt x="322" y="1129"/>
                  </a:cubicBezTo>
                  <a:cubicBezTo>
                    <a:pt x="250" y="1137"/>
                    <a:pt x="178" y="1144"/>
                    <a:pt x="106" y="1151"/>
                  </a:cubicBezTo>
                  <a:cubicBezTo>
                    <a:pt x="92" y="1153"/>
                    <a:pt x="85" y="1151"/>
                    <a:pt x="83" y="1133"/>
                  </a:cubicBezTo>
                  <a:cubicBezTo>
                    <a:pt x="75" y="1042"/>
                    <a:pt x="65" y="950"/>
                    <a:pt x="56" y="858"/>
                  </a:cubicBezTo>
                  <a:cubicBezTo>
                    <a:pt x="47" y="778"/>
                    <a:pt x="38" y="697"/>
                    <a:pt x="29" y="617"/>
                  </a:cubicBezTo>
                  <a:cubicBezTo>
                    <a:pt x="20" y="525"/>
                    <a:pt x="11" y="433"/>
                    <a:pt x="2" y="341"/>
                  </a:cubicBezTo>
                  <a:cubicBezTo>
                    <a:pt x="0" y="323"/>
                    <a:pt x="13" y="324"/>
                    <a:pt x="23" y="323"/>
                  </a:cubicBezTo>
                  <a:cubicBezTo>
                    <a:pt x="49" y="320"/>
                    <a:pt x="75" y="318"/>
                    <a:pt x="101" y="316"/>
                  </a:cubicBezTo>
                  <a:cubicBezTo>
                    <a:pt x="170" y="310"/>
                    <a:pt x="238" y="303"/>
                    <a:pt x="307" y="297"/>
                  </a:cubicBezTo>
                  <a:cubicBezTo>
                    <a:pt x="328" y="295"/>
                    <a:pt x="333" y="286"/>
                    <a:pt x="323" y="266"/>
                  </a:cubicBezTo>
                  <a:cubicBezTo>
                    <a:pt x="308" y="233"/>
                    <a:pt x="287" y="201"/>
                    <a:pt x="278" y="166"/>
                  </a:cubicBezTo>
                  <a:cubicBezTo>
                    <a:pt x="266" y="120"/>
                    <a:pt x="278" y="76"/>
                    <a:pt x="314" y="43"/>
                  </a:cubicBezTo>
                  <a:cubicBezTo>
                    <a:pt x="347" y="12"/>
                    <a:pt x="387" y="0"/>
                    <a:pt x="430" y="16"/>
                  </a:cubicBezTo>
                  <a:cubicBezTo>
                    <a:pt x="475" y="32"/>
                    <a:pt x="500" y="66"/>
                    <a:pt x="512" y="112"/>
                  </a:cubicBezTo>
                  <a:cubicBezTo>
                    <a:pt x="522" y="147"/>
                    <a:pt x="513" y="180"/>
                    <a:pt x="506" y="214"/>
                  </a:cubicBezTo>
                  <a:cubicBezTo>
                    <a:pt x="503" y="229"/>
                    <a:pt x="499" y="243"/>
                    <a:pt x="497" y="259"/>
                  </a:cubicBezTo>
                  <a:cubicBezTo>
                    <a:pt x="496" y="269"/>
                    <a:pt x="499" y="276"/>
                    <a:pt x="513" y="274"/>
                  </a:cubicBezTo>
                  <a:cubicBezTo>
                    <a:pt x="599" y="265"/>
                    <a:pt x="685" y="257"/>
                    <a:pt x="770" y="248"/>
                  </a:cubicBezTo>
                  <a:cubicBezTo>
                    <a:pt x="784" y="247"/>
                    <a:pt x="798" y="247"/>
                    <a:pt x="812" y="244"/>
                  </a:cubicBezTo>
                  <a:cubicBezTo>
                    <a:pt x="827" y="241"/>
                    <a:pt x="829" y="250"/>
                    <a:pt x="830" y="261"/>
                  </a:cubicBezTo>
                  <a:cubicBezTo>
                    <a:pt x="838" y="345"/>
                    <a:pt x="846" y="430"/>
                    <a:pt x="854" y="514"/>
                  </a:cubicBezTo>
                  <a:cubicBezTo>
                    <a:pt x="855" y="526"/>
                    <a:pt x="857" y="537"/>
                    <a:pt x="859" y="551"/>
                  </a:cubicBezTo>
                  <a:cubicBezTo>
                    <a:pt x="821" y="544"/>
                    <a:pt x="788" y="536"/>
                    <a:pt x="754" y="532"/>
                  </a:cubicBezTo>
                  <a:cubicBezTo>
                    <a:pt x="673" y="524"/>
                    <a:pt x="599" y="576"/>
                    <a:pt x="586" y="655"/>
                  </a:cubicBezTo>
                  <a:cubicBezTo>
                    <a:pt x="573" y="729"/>
                    <a:pt x="618" y="782"/>
                    <a:pt x="682" y="806"/>
                  </a:cubicBezTo>
                  <a:cubicBezTo>
                    <a:pt x="728" y="823"/>
                    <a:pt x="772" y="816"/>
                    <a:pt x="816" y="797"/>
                  </a:cubicBezTo>
                  <a:cubicBezTo>
                    <a:pt x="836" y="788"/>
                    <a:pt x="856" y="778"/>
                    <a:pt x="880" y="768"/>
                  </a:cubicBezTo>
                  <a:cubicBezTo>
                    <a:pt x="884" y="805"/>
                    <a:pt x="888" y="837"/>
                    <a:pt x="892" y="869"/>
                  </a:cubicBezTo>
                  <a:cubicBezTo>
                    <a:pt x="898" y="923"/>
                    <a:pt x="903" y="977"/>
                    <a:pt x="908" y="1031"/>
                  </a:cubicBezTo>
                  <a:cubicBezTo>
                    <a:pt x="908" y="1033"/>
                    <a:pt x="909" y="1034"/>
                    <a:pt x="909" y="1035"/>
                  </a:cubicBezTo>
                  <a:cubicBezTo>
                    <a:pt x="911" y="1066"/>
                    <a:pt x="906" y="1070"/>
                    <a:pt x="876" y="1072"/>
                  </a:cubicBezTo>
                  <a:cubicBezTo>
                    <a:pt x="822" y="1077"/>
                    <a:pt x="768" y="1083"/>
                    <a:pt x="714" y="1089"/>
                  </a:cubicBezTo>
                  <a:cubicBezTo>
                    <a:pt x="678" y="1092"/>
                    <a:pt x="643" y="1095"/>
                    <a:pt x="602" y="1099"/>
                  </a:cubicBezTo>
                  <a:close/>
                </a:path>
              </a:pathLst>
            </a:custGeom>
            <a:solidFill>
              <a:srgbClr val="89C0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333FA9C-A593-415F-AAFB-70266568945D}"/>
                </a:ext>
              </a:extLst>
            </p:cNvPr>
            <p:cNvSpPr/>
            <p:nvPr/>
          </p:nvSpPr>
          <p:spPr>
            <a:xfrm>
              <a:off x="4123177" y="2955053"/>
              <a:ext cx="1648309" cy="50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Book Antiqua" panose="02040602050305030304" pitchFamily="18" charset="0"/>
                </a:rPr>
                <a:t> Consumer</a:t>
              </a:r>
            </a:p>
            <a:p>
              <a:r>
                <a:rPr lang="en-US" sz="2400" b="1">
                  <a:latin typeface="Book Antiqua" panose="02040602050305030304" pitchFamily="18" charset="0"/>
                </a:rPr>
                <a:t>    Needs</a:t>
              </a:r>
              <a:endParaRPr lang="en-US" sz="2000" b="1">
                <a:latin typeface="Book Antiqua" panose="02040602050305030304" pitchFamily="18" charset="0"/>
              </a:endParaRPr>
            </a:p>
          </p:txBody>
        </p:sp>
      </p:grpSp>
      <p:grpSp>
        <p:nvGrpSpPr>
          <p:cNvPr id="13" name="Group 12">
            <a:extLst>
              <a:ext uri="{FF2B5EF4-FFF2-40B4-BE49-F238E27FC236}">
                <a16:creationId xmlns:a16="http://schemas.microsoft.com/office/drawing/2014/main" id="{623160A7-03A2-4FB7-89A7-8536FFBFB919}"/>
              </a:ext>
            </a:extLst>
          </p:cNvPr>
          <p:cNvGrpSpPr/>
          <p:nvPr/>
        </p:nvGrpSpPr>
        <p:grpSpPr>
          <a:xfrm rot="16200000">
            <a:off x="6719117" y="380635"/>
            <a:ext cx="2151897" cy="3699359"/>
            <a:chOff x="4258058" y="2191518"/>
            <a:chExt cx="1646705" cy="2609738"/>
          </a:xfrm>
          <a:solidFill>
            <a:srgbClr val="26859D"/>
          </a:solidFill>
        </p:grpSpPr>
        <p:sp>
          <p:nvSpPr>
            <p:cNvPr id="14" name="Freeform 11">
              <a:extLst>
                <a:ext uri="{FF2B5EF4-FFF2-40B4-BE49-F238E27FC236}">
                  <a16:creationId xmlns:a16="http://schemas.microsoft.com/office/drawing/2014/main" id="{B15EA24F-2BFB-4B57-90B8-A5127DC66776}"/>
                </a:ext>
              </a:extLst>
            </p:cNvPr>
            <p:cNvSpPr>
              <a:spLocks/>
            </p:cNvSpPr>
            <p:nvPr/>
          </p:nvSpPr>
          <p:spPr bwMode="auto">
            <a:xfrm rot="337377">
              <a:off x="4258058" y="2191518"/>
              <a:ext cx="1646705" cy="2115849"/>
            </a:xfrm>
            <a:custGeom>
              <a:avLst/>
              <a:gdLst>
                <a:gd name="T0" fmla="*/ 602 w 911"/>
                <a:gd name="T1" fmla="*/ 1099 h 1153"/>
                <a:gd name="T2" fmla="*/ 618 w 911"/>
                <a:gd name="T3" fmla="*/ 1021 h 1153"/>
                <a:gd name="T4" fmla="*/ 519 w 911"/>
                <a:gd name="T5" fmla="*/ 832 h 1153"/>
                <a:gd name="T6" fmla="*/ 367 w 911"/>
                <a:gd name="T7" fmla="*/ 885 h 1153"/>
                <a:gd name="T8" fmla="*/ 356 w 911"/>
                <a:gd name="T9" fmla="*/ 1074 h 1153"/>
                <a:gd name="T10" fmla="*/ 377 w 911"/>
                <a:gd name="T11" fmla="*/ 1120 h 1153"/>
                <a:gd name="T12" fmla="*/ 322 w 911"/>
                <a:gd name="T13" fmla="*/ 1129 h 1153"/>
                <a:gd name="T14" fmla="*/ 106 w 911"/>
                <a:gd name="T15" fmla="*/ 1151 h 1153"/>
                <a:gd name="T16" fmla="*/ 83 w 911"/>
                <a:gd name="T17" fmla="*/ 1133 h 1153"/>
                <a:gd name="T18" fmla="*/ 56 w 911"/>
                <a:gd name="T19" fmla="*/ 858 h 1153"/>
                <a:gd name="T20" fmla="*/ 29 w 911"/>
                <a:gd name="T21" fmla="*/ 617 h 1153"/>
                <a:gd name="T22" fmla="*/ 2 w 911"/>
                <a:gd name="T23" fmla="*/ 341 h 1153"/>
                <a:gd name="T24" fmla="*/ 23 w 911"/>
                <a:gd name="T25" fmla="*/ 323 h 1153"/>
                <a:gd name="T26" fmla="*/ 101 w 911"/>
                <a:gd name="T27" fmla="*/ 316 h 1153"/>
                <a:gd name="T28" fmla="*/ 307 w 911"/>
                <a:gd name="T29" fmla="*/ 297 h 1153"/>
                <a:gd name="T30" fmla="*/ 323 w 911"/>
                <a:gd name="T31" fmla="*/ 266 h 1153"/>
                <a:gd name="T32" fmla="*/ 278 w 911"/>
                <a:gd name="T33" fmla="*/ 166 h 1153"/>
                <a:gd name="T34" fmla="*/ 314 w 911"/>
                <a:gd name="T35" fmla="*/ 43 h 1153"/>
                <a:gd name="T36" fmla="*/ 430 w 911"/>
                <a:gd name="T37" fmla="*/ 16 h 1153"/>
                <a:gd name="T38" fmla="*/ 512 w 911"/>
                <a:gd name="T39" fmla="*/ 112 h 1153"/>
                <a:gd name="T40" fmla="*/ 506 w 911"/>
                <a:gd name="T41" fmla="*/ 214 h 1153"/>
                <a:gd name="T42" fmla="*/ 497 w 911"/>
                <a:gd name="T43" fmla="*/ 259 h 1153"/>
                <a:gd name="T44" fmla="*/ 513 w 911"/>
                <a:gd name="T45" fmla="*/ 274 h 1153"/>
                <a:gd name="T46" fmla="*/ 770 w 911"/>
                <a:gd name="T47" fmla="*/ 248 h 1153"/>
                <a:gd name="T48" fmla="*/ 812 w 911"/>
                <a:gd name="T49" fmla="*/ 244 h 1153"/>
                <a:gd name="T50" fmla="*/ 830 w 911"/>
                <a:gd name="T51" fmla="*/ 261 h 1153"/>
                <a:gd name="T52" fmla="*/ 854 w 911"/>
                <a:gd name="T53" fmla="*/ 514 h 1153"/>
                <a:gd name="T54" fmla="*/ 859 w 911"/>
                <a:gd name="T55" fmla="*/ 551 h 1153"/>
                <a:gd name="T56" fmla="*/ 754 w 911"/>
                <a:gd name="T57" fmla="*/ 532 h 1153"/>
                <a:gd name="T58" fmla="*/ 586 w 911"/>
                <a:gd name="T59" fmla="*/ 655 h 1153"/>
                <a:gd name="T60" fmla="*/ 682 w 911"/>
                <a:gd name="T61" fmla="*/ 806 h 1153"/>
                <a:gd name="T62" fmla="*/ 816 w 911"/>
                <a:gd name="T63" fmla="*/ 797 h 1153"/>
                <a:gd name="T64" fmla="*/ 880 w 911"/>
                <a:gd name="T65" fmla="*/ 768 h 1153"/>
                <a:gd name="T66" fmla="*/ 892 w 911"/>
                <a:gd name="T67" fmla="*/ 869 h 1153"/>
                <a:gd name="T68" fmla="*/ 908 w 911"/>
                <a:gd name="T69" fmla="*/ 1031 h 1153"/>
                <a:gd name="T70" fmla="*/ 909 w 911"/>
                <a:gd name="T71" fmla="*/ 1035 h 1153"/>
                <a:gd name="T72" fmla="*/ 876 w 911"/>
                <a:gd name="T73" fmla="*/ 1072 h 1153"/>
                <a:gd name="T74" fmla="*/ 714 w 911"/>
                <a:gd name="T75" fmla="*/ 1089 h 1153"/>
                <a:gd name="T76" fmla="*/ 602 w 911"/>
                <a:gd name="T77" fmla="*/ 109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1" h="1153">
                  <a:moveTo>
                    <a:pt x="602" y="1099"/>
                  </a:moveTo>
                  <a:cubicBezTo>
                    <a:pt x="608" y="1071"/>
                    <a:pt x="612" y="1046"/>
                    <a:pt x="618" y="1021"/>
                  </a:cubicBezTo>
                  <a:cubicBezTo>
                    <a:pt x="637" y="942"/>
                    <a:pt x="598" y="858"/>
                    <a:pt x="519" y="832"/>
                  </a:cubicBezTo>
                  <a:cubicBezTo>
                    <a:pt x="460" y="813"/>
                    <a:pt x="404" y="830"/>
                    <a:pt x="367" y="885"/>
                  </a:cubicBezTo>
                  <a:cubicBezTo>
                    <a:pt x="327" y="946"/>
                    <a:pt x="323" y="1009"/>
                    <a:pt x="356" y="1074"/>
                  </a:cubicBezTo>
                  <a:cubicBezTo>
                    <a:pt x="363" y="1088"/>
                    <a:pt x="369" y="1103"/>
                    <a:pt x="377" y="1120"/>
                  </a:cubicBezTo>
                  <a:cubicBezTo>
                    <a:pt x="357" y="1124"/>
                    <a:pt x="339" y="1127"/>
                    <a:pt x="322" y="1129"/>
                  </a:cubicBezTo>
                  <a:cubicBezTo>
                    <a:pt x="250" y="1137"/>
                    <a:pt x="178" y="1144"/>
                    <a:pt x="106" y="1151"/>
                  </a:cubicBezTo>
                  <a:cubicBezTo>
                    <a:pt x="92" y="1153"/>
                    <a:pt x="85" y="1151"/>
                    <a:pt x="83" y="1133"/>
                  </a:cubicBezTo>
                  <a:cubicBezTo>
                    <a:pt x="75" y="1042"/>
                    <a:pt x="65" y="950"/>
                    <a:pt x="56" y="858"/>
                  </a:cubicBezTo>
                  <a:cubicBezTo>
                    <a:pt x="47" y="778"/>
                    <a:pt x="38" y="697"/>
                    <a:pt x="29" y="617"/>
                  </a:cubicBezTo>
                  <a:cubicBezTo>
                    <a:pt x="20" y="525"/>
                    <a:pt x="11" y="433"/>
                    <a:pt x="2" y="341"/>
                  </a:cubicBezTo>
                  <a:cubicBezTo>
                    <a:pt x="0" y="323"/>
                    <a:pt x="13" y="324"/>
                    <a:pt x="23" y="323"/>
                  </a:cubicBezTo>
                  <a:cubicBezTo>
                    <a:pt x="49" y="320"/>
                    <a:pt x="75" y="318"/>
                    <a:pt x="101" y="316"/>
                  </a:cubicBezTo>
                  <a:cubicBezTo>
                    <a:pt x="170" y="310"/>
                    <a:pt x="238" y="303"/>
                    <a:pt x="307" y="297"/>
                  </a:cubicBezTo>
                  <a:cubicBezTo>
                    <a:pt x="328" y="295"/>
                    <a:pt x="333" y="286"/>
                    <a:pt x="323" y="266"/>
                  </a:cubicBezTo>
                  <a:cubicBezTo>
                    <a:pt x="308" y="233"/>
                    <a:pt x="287" y="201"/>
                    <a:pt x="278" y="166"/>
                  </a:cubicBezTo>
                  <a:cubicBezTo>
                    <a:pt x="266" y="120"/>
                    <a:pt x="278" y="76"/>
                    <a:pt x="314" y="43"/>
                  </a:cubicBezTo>
                  <a:cubicBezTo>
                    <a:pt x="347" y="12"/>
                    <a:pt x="387" y="0"/>
                    <a:pt x="430" y="16"/>
                  </a:cubicBezTo>
                  <a:cubicBezTo>
                    <a:pt x="475" y="32"/>
                    <a:pt x="500" y="66"/>
                    <a:pt x="512" y="112"/>
                  </a:cubicBezTo>
                  <a:cubicBezTo>
                    <a:pt x="522" y="147"/>
                    <a:pt x="513" y="180"/>
                    <a:pt x="506" y="214"/>
                  </a:cubicBezTo>
                  <a:cubicBezTo>
                    <a:pt x="503" y="229"/>
                    <a:pt x="499" y="243"/>
                    <a:pt x="497" y="259"/>
                  </a:cubicBezTo>
                  <a:cubicBezTo>
                    <a:pt x="496" y="269"/>
                    <a:pt x="499" y="276"/>
                    <a:pt x="513" y="274"/>
                  </a:cubicBezTo>
                  <a:cubicBezTo>
                    <a:pt x="599" y="265"/>
                    <a:pt x="685" y="257"/>
                    <a:pt x="770" y="248"/>
                  </a:cubicBezTo>
                  <a:cubicBezTo>
                    <a:pt x="784" y="247"/>
                    <a:pt x="798" y="247"/>
                    <a:pt x="812" y="244"/>
                  </a:cubicBezTo>
                  <a:cubicBezTo>
                    <a:pt x="827" y="241"/>
                    <a:pt x="829" y="250"/>
                    <a:pt x="830" y="261"/>
                  </a:cubicBezTo>
                  <a:cubicBezTo>
                    <a:pt x="838" y="345"/>
                    <a:pt x="846" y="430"/>
                    <a:pt x="854" y="514"/>
                  </a:cubicBezTo>
                  <a:cubicBezTo>
                    <a:pt x="855" y="526"/>
                    <a:pt x="857" y="537"/>
                    <a:pt x="859" y="551"/>
                  </a:cubicBezTo>
                  <a:cubicBezTo>
                    <a:pt x="821" y="544"/>
                    <a:pt x="788" y="536"/>
                    <a:pt x="754" y="532"/>
                  </a:cubicBezTo>
                  <a:cubicBezTo>
                    <a:pt x="673" y="524"/>
                    <a:pt x="599" y="576"/>
                    <a:pt x="586" y="655"/>
                  </a:cubicBezTo>
                  <a:cubicBezTo>
                    <a:pt x="573" y="729"/>
                    <a:pt x="618" y="782"/>
                    <a:pt x="682" y="806"/>
                  </a:cubicBezTo>
                  <a:cubicBezTo>
                    <a:pt x="728" y="823"/>
                    <a:pt x="772" y="816"/>
                    <a:pt x="816" y="797"/>
                  </a:cubicBezTo>
                  <a:cubicBezTo>
                    <a:pt x="836" y="788"/>
                    <a:pt x="856" y="778"/>
                    <a:pt x="880" y="768"/>
                  </a:cubicBezTo>
                  <a:cubicBezTo>
                    <a:pt x="884" y="805"/>
                    <a:pt x="888" y="837"/>
                    <a:pt x="892" y="869"/>
                  </a:cubicBezTo>
                  <a:cubicBezTo>
                    <a:pt x="898" y="923"/>
                    <a:pt x="903" y="977"/>
                    <a:pt x="908" y="1031"/>
                  </a:cubicBezTo>
                  <a:cubicBezTo>
                    <a:pt x="908" y="1033"/>
                    <a:pt x="909" y="1034"/>
                    <a:pt x="909" y="1035"/>
                  </a:cubicBezTo>
                  <a:cubicBezTo>
                    <a:pt x="911" y="1066"/>
                    <a:pt x="906" y="1070"/>
                    <a:pt x="876" y="1072"/>
                  </a:cubicBezTo>
                  <a:cubicBezTo>
                    <a:pt x="822" y="1077"/>
                    <a:pt x="768" y="1083"/>
                    <a:pt x="714" y="1089"/>
                  </a:cubicBezTo>
                  <a:cubicBezTo>
                    <a:pt x="678" y="1092"/>
                    <a:pt x="643" y="1095"/>
                    <a:pt x="602" y="1099"/>
                  </a:cubicBezTo>
                  <a:close/>
                </a:path>
              </a:pathLst>
            </a:custGeom>
            <a:solidFill>
              <a:srgbClr val="B7491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1B4164A-246A-4348-BCAC-BF75CF956572}"/>
                </a:ext>
              </a:extLst>
            </p:cNvPr>
            <p:cNvSpPr/>
            <p:nvPr/>
          </p:nvSpPr>
          <p:spPr>
            <a:xfrm rot="5400000">
              <a:off x="3650919" y="3248452"/>
              <a:ext cx="2536730" cy="568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Book Antiqua" panose="02040602050305030304" pitchFamily="18" charset="0"/>
                </a:rPr>
                <a:t>Optimized     </a:t>
              </a:r>
            </a:p>
            <a:p>
              <a:r>
                <a:rPr lang="en-US" sz="2400" b="1">
                  <a:latin typeface="Book Antiqua" panose="02040602050305030304" pitchFamily="18" charset="0"/>
                </a:rPr>
                <a:t>        Solution</a:t>
              </a:r>
              <a:endParaRPr lang="en-US" sz="2000" b="1">
                <a:latin typeface="Book Antiqua" panose="02040602050305030304" pitchFamily="18" charset="0"/>
              </a:endParaRPr>
            </a:p>
          </p:txBody>
        </p:sp>
      </p:grpSp>
      <p:sp>
        <p:nvSpPr>
          <p:cNvPr id="17" name="Rectangle 16">
            <a:extLst>
              <a:ext uri="{FF2B5EF4-FFF2-40B4-BE49-F238E27FC236}">
                <a16:creationId xmlns:a16="http://schemas.microsoft.com/office/drawing/2014/main" id="{A4405A10-224D-4BD5-B0B2-4BF6258924BC}"/>
              </a:ext>
            </a:extLst>
          </p:cNvPr>
          <p:cNvSpPr/>
          <p:nvPr/>
        </p:nvSpPr>
        <p:spPr>
          <a:xfrm>
            <a:off x="2070740" y="5553738"/>
            <a:ext cx="2645276" cy="677108"/>
          </a:xfrm>
          <a:prstGeom prst="rect">
            <a:avLst/>
          </a:prstGeom>
        </p:spPr>
        <p:txBody>
          <a:bodyPr wrap="none">
            <a:spAutoFit/>
          </a:bodyPr>
          <a:lstStyle/>
          <a:p>
            <a:pPr marL="285750" indent="-285750">
              <a:buFont typeface="Arial" panose="020B0604020202020204" pitchFamily="34" charset="0"/>
              <a:buChar char="•"/>
            </a:pPr>
            <a:r>
              <a:rPr lang="en-US" sz="2000" b="1">
                <a:latin typeface="Book Antiqua" panose="02040602050305030304" pitchFamily="18" charset="0"/>
              </a:rPr>
              <a:t>Maximize revenue</a:t>
            </a:r>
          </a:p>
          <a:p>
            <a:pPr algn="ctr"/>
            <a:endParaRPr lang="en-US" b="1">
              <a:latin typeface="Book Antiqua" panose="02040602050305030304" pitchFamily="18" charset="0"/>
            </a:endParaRPr>
          </a:p>
        </p:txBody>
      </p:sp>
      <p:grpSp>
        <p:nvGrpSpPr>
          <p:cNvPr id="30" name="Group 29">
            <a:extLst>
              <a:ext uri="{FF2B5EF4-FFF2-40B4-BE49-F238E27FC236}">
                <a16:creationId xmlns:a16="http://schemas.microsoft.com/office/drawing/2014/main" id="{D0C3DFD6-904C-4CC1-A21B-E124D475CEC5}"/>
              </a:ext>
            </a:extLst>
          </p:cNvPr>
          <p:cNvGrpSpPr/>
          <p:nvPr/>
        </p:nvGrpSpPr>
        <p:grpSpPr>
          <a:xfrm>
            <a:off x="1481737" y="3652935"/>
            <a:ext cx="783771" cy="859138"/>
            <a:chOff x="6829311" y="3552736"/>
            <a:chExt cx="783771" cy="859138"/>
          </a:xfrm>
        </p:grpSpPr>
        <p:sp>
          <p:nvSpPr>
            <p:cNvPr id="22" name="Oval 21">
              <a:extLst>
                <a:ext uri="{FF2B5EF4-FFF2-40B4-BE49-F238E27FC236}">
                  <a16:creationId xmlns:a16="http://schemas.microsoft.com/office/drawing/2014/main" id="{4D4EB2E6-3F43-42B1-8409-80E2955097C8}"/>
                </a:ext>
              </a:extLst>
            </p:cNvPr>
            <p:cNvSpPr/>
            <p:nvPr/>
          </p:nvSpPr>
          <p:spPr>
            <a:xfrm>
              <a:off x="6829311" y="3601306"/>
              <a:ext cx="783771" cy="7837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F9B177-7259-449F-98A7-962BC40A96E2}"/>
                </a:ext>
              </a:extLst>
            </p:cNvPr>
            <p:cNvPicPr>
              <a:picLocks noChangeAspect="1"/>
            </p:cNvPicPr>
            <p:nvPr/>
          </p:nvPicPr>
          <p:blipFill>
            <a:blip r:embed="rId2">
              <a:clrChange>
                <a:clrFrom>
                  <a:srgbClr val="F8FAFB"/>
                </a:clrFrom>
                <a:clrTo>
                  <a:srgbClr val="F8FAFB">
                    <a:alpha val="0"/>
                  </a:srgbClr>
                </a:clrTo>
              </a:clrChange>
              <a:biLevel thresh="50000"/>
            </a:blip>
            <a:stretch>
              <a:fillRect/>
            </a:stretch>
          </p:blipFill>
          <p:spPr>
            <a:xfrm>
              <a:off x="6867008" y="3552736"/>
              <a:ext cx="708376" cy="859138"/>
            </a:xfrm>
            <a:prstGeom prst="rect">
              <a:avLst/>
            </a:prstGeom>
          </p:spPr>
        </p:pic>
      </p:grpSp>
      <p:sp>
        <p:nvSpPr>
          <p:cNvPr id="25" name="Rectangle 24">
            <a:extLst>
              <a:ext uri="{FF2B5EF4-FFF2-40B4-BE49-F238E27FC236}">
                <a16:creationId xmlns:a16="http://schemas.microsoft.com/office/drawing/2014/main" id="{02FE2E87-1AC7-4E80-9E54-6E469DD2DF3C}"/>
              </a:ext>
            </a:extLst>
          </p:cNvPr>
          <p:cNvSpPr/>
          <p:nvPr/>
        </p:nvSpPr>
        <p:spPr>
          <a:xfrm>
            <a:off x="2366550" y="3850925"/>
            <a:ext cx="2473754" cy="369332"/>
          </a:xfrm>
          <a:prstGeom prst="rect">
            <a:avLst/>
          </a:prstGeom>
        </p:spPr>
        <p:txBody>
          <a:bodyPr wrap="none">
            <a:spAutoFit/>
          </a:bodyPr>
          <a:lstStyle/>
          <a:p>
            <a:r>
              <a:rPr lang="en-US" b="1">
                <a:latin typeface="Book Antiqua" panose="02040602050305030304" pitchFamily="18" charset="0"/>
              </a:rPr>
              <a:t>Keep the prices down</a:t>
            </a:r>
          </a:p>
        </p:txBody>
      </p:sp>
      <p:grpSp>
        <p:nvGrpSpPr>
          <p:cNvPr id="29" name="Group 28">
            <a:extLst>
              <a:ext uri="{FF2B5EF4-FFF2-40B4-BE49-F238E27FC236}">
                <a16:creationId xmlns:a16="http://schemas.microsoft.com/office/drawing/2014/main" id="{CC42B5B1-9324-4775-A159-F92CD27A606E}"/>
              </a:ext>
            </a:extLst>
          </p:cNvPr>
          <p:cNvGrpSpPr/>
          <p:nvPr/>
        </p:nvGrpSpPr>
        <p:grpSpPr>
          <a:xfrm>
            <a:off x="1458491" y="5322468"/>
            <a:ext cx="783771" cy="783771"/>
            <a:chOff x="6912231" y="5302123"/>
            <a:chExt cx="783771" cy="783771"/>
          </a:xfrm>
        </p:grpSpPr>
        <p:sp>
          <p:nvSpPr>
            <p:cNvPr id="26" name="Oval 25">
              <a:extLst>
                <a:ext uri="{FF2B5EF4-FFF2-40B4-BE49-F238E27FC236}">
                  <a16:creationId xmlns:a16="http://schemas.microsoft.com/office/drawing/2014/main" id="{AE61B1AE-C15A-4AF4-9137-CE2EFE4A7149}"/>
                </a:ext>
              </a:extLst>
            </p:cNvPr>
            <p:cNvSpPr/>
            <p:nvPr/>
          </p:nvSpPr>
          <p:spPr>
            <a:xfrm>
              <a:off x="6912231" y="5302123"/>
              <a:ext cx="783771" cy="7837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8533B12-475C-4356-8FD4-75DDE4C768D4}"/>
                </a:ext>
              </a:extLst>
            </p:cNvPr>
            <p:cNvPicPr>
              <a:picLocks noChangeAspect="1"/>
            </p:cNvPicPr>
            <p:nvPr/>
          </p:nvPicPr>
          <p:blipFill>
            <a:blip r:embed="rId3">
              <a:clrChange>
                <a:clrFrom>
                  <a:srgbClr val="F8FAFB"/>
                </a:clrFrom>
                <a:clrTo>
                  <a:srgbClr val="F8FAFB">
                    <a:alpha val="0"/>
                  </a:srgbClr>
                </a:clrTo>
              </a:clrChange>
            </a:blip>
            <a:stretch>
              <a:fillRect/>
            </a:stretch>
          </p:blipFill>
          <p:spPr>
            <a:xfrm>
              <a:off x="6924591" y="5353271"/>
              <a:ext cx="698178" cy="660266"/>
            </a:xfrm>
            <a:prstGeom prst="rect">
              <a:avLst/>
            </a:prstGeom>
          </p:spPr>
        </p:pic>
      </p:grpSp>
      <p:grpSp>
        <p:nvGrpSpPr>
          <p:cNvPr id="31" name="Group 30">
            <a:extLst>
              <a:ext uri="{FF2B5EF4-FFF2-40B4-BE49-F238E27FC236}">
                <a16:creationId xmlns:a16="http://schemas.microsoft.com/office/drawing/2014/main" id="{D3C08C51-A86B-4984-B34D-D602F9033C88}"/>
              </a:ext>
            </a:extLst>
          </p:cNvPr>
          <p:cNvGrpSpPr/>
          <p:nvPr/>
        </p:nvGrpSpPr>
        <p:grpSpPr>
          <a:xfrm>
            <a:off x="5827547" y="5317533"/>
            <a:ext cx="940171" cy="790985"/>
            <a:chOff x="533267" y="5211256"/>
            <a:chExt cx="940171" cy="790985"/>
          </a:xfrm>
        </p:grpSpPr>
        <p:sp>
          <p:nvSpPr>
            <p:cNvPr id="32" name="Oval 31">
              <a:extLst>
                <a:ext uri="{FF2B5EF4-FFF2-40B4-BE49-F238E27FC236}">
                  <a16:creationId xmlns:a16="http://schemas.microsoft.com/office/drawing/2014/main" id="{7541C707-5E7E-4DF3-A6A6-1742D5330290}"/>
                </a:ext>
              </a:extLst>
            </p:cNvPr>
            <p:cNvSpPr/>
            <p:nvPr/>
          </p:nvSpPr>
          <p:spPr>
            <a:xfrm>
              <a:off x="563617" y="5218470"/>
              <a:ext cx="783771" cy="7837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98630052-A7BC-49CB-B607-C671A8754247}"/>
                </a:ext>
              </a:extLst>
            </p:cNvPr>
            <p:cNvPicPr>
              <a:picLocks noChangeAspect="1"/>
            </p:cNvPicPr>
            <p:nvPr/>
          </p:nvPicPr>
          <p:blipFill>
            <a:blip r:embed="rId4">
              <a:clrChange>
                <a:clrFrom>
                  <a:srgbClr val="F8FAFB"/>
                </a:clrFrom>
                <a:clrTo>
                  <a:srgbClr val="F8FAFB">
                    <a:alpha val="0"/>
                  </a:srgbClr>
                </a:clrTo>
              </a:clrChange>
            </a:blip>
            <a:stretch>
              <a:fillRect/>
            </a:stretch>
          </p:blipFill>
          <p:spPr>
            <a:xfrm>
              <a:off x="533267" y="5211256"/>
              <a:ext cx="940171" cy="748619"/>
            </a:xfrm>
            <a:prstGeom prst="rect">
              <a:avLst/>
            </a:prstGeom>
          </p:spPr>
        </p:pic>
      </p:grpSp>
      <p:grpSp>
        <p:nvGrpSpPr>
          <p:cNvPr id="34" name="Group 33">
            <a:extLst>
              <a:ext uri="{FF2B5EF4-FFF2-40B4-BE49-F238E27FC236}">
                <a16:creationId xmlns:a16="http://schemas.microsoft.com/office/drawing/2014/main" id="{D09BA906-B2A5-4837-AAA5-309E5B61F517}"/>
              </a:ext>
            </a:extLst>
          </p:cNvPr>
          <p:cNvGrpSpPr/>
          <p:nvPr/>
        </p:nvGrpSpPr>
        <p:grpSpPr>
          <a:xfrm>
            <a:off x="5814363" y="3696365"/>
            <a:ext cx="783771" cy="783771"/>
            <a:chOff x="619781" y="3728298"/>
            <a:chExt cx="783771" cy="783771"/>
          </a:xfrm>
        </p:grpSpPr>
        <p:sp>
          <p:nvSpPr>
            <p:cNvPr id="35" name="Oval 34">
              <a:extLst>
                <a:ext uri="{FF2B5EF4-FFF2-40B4-BE49-F238E27FC236}">
                  <a16:creationId xmlns:a16="http://schemas.microsoft.com/office/drawing/2014/main" id="{256FDFA1-94F1-415B-B418-EBC69EC8BB4E}"/>
                </a:ext>
              </a:extLst>
            </p:cNvPr>
            <p:cNvSpPr/>
            <p:nvPr/>
          </p:nvSpPr>
          <p:spPr>
            <a:xfrm>
              <a:off x="619781" y="3728298"/>
              <a:ext cx="783771" cy="7837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561DDD6-3F49-47A0-96B5-E590D55F9176}"/>
                </a:ext>
              </a:extLst>
            </p:cNvPr>
            <p:cNvPicPr>
              <a:picLocks noChangeAspect="1"/>
            </p:cNvPicPr>
            <p:nvPr/>
          </p:nvPicPr>
          <p:blipFill>
            <a:blip r:embed="rId5">
              <a:clrChange>
                <a:clrFrom>
                  <a:srgbClr val="F8FAFB"/>
                </a:clrFrom>
                <a:clrTo>
                  <a:srgbClr val="F8FAFB">
                    <a:alpha val="0"/>
                  </a:srgbClr>
                </a:clrTo>
              </a:clrChange>
            </a:blip>
            <a:stretch>
              <a:fillRect/>
            </a:stretch>
          </p:blipFill>
          <p:spPr>
            <a:xfrm>
              <a:off x="763654" y="3820818"/>
              <a:ext cx="555025" cy="566126"/>
            </a:xfrm>
            <a:prstGeom prst="rect">
              <a:avLst/>
            </a:prstGeom>
          </p:spPr>
        </p:pic>
      </p:grpSp>
      <p:sp>
        <p:nvSpPr>
          <p:cNvPr id="37" name="Rectangle 36">
            <a:extLst>
              <a:ext uri="{FF2B5EF4-FFF2-40B4-BE49-F238E27FC236}">
                <a16:creationId xmlns:a16="http://schemas.microsoft.com/office/drawing/2014/main" id="{B8BD667D-B506-4A1E-B278-63A66F2AFA2F}"/>
              </a:ext>
            </a:extLst>
          </p:cNvPr>
          <p:cNvSpPr/>
          <p:nvPr/>
        </p:nvSpPr>
        <p:spPr>
          <a:xfrm>
            <a:off x="6673726" y="3866339"/>
            <a:ext cx="3900139" cy="369332"/>
          </a:xfrm>
          <a:prstGeom prst="rect">
            <a:avLst/>
          </a:prstGeom>
        </p:spPr>
        <p:txBody>
          <a:bodyPr wrap="square">
            <a:spAutoFit/>
          </a:bodyPr>
          <a:lstStyle/>
          <a:p>
            <a:r>
              <a:rPr lang="en-US" b="1">
                <a:latin typeface="Book Antiqua" panose="02040602050305030304" pitchFamily="18" charset="0"/>
              </a:rPr>
              <a:t>Enhance customer experience</a:t>
            </a:r>
          </a:p>
        </p:txBody>
      </p:sp>
      <p:sp>
        <p:nvSpPr>
          <p:cNvPr id="38" name="Rectangle 37">
            <a:extLst>
              <a:ext uri="{FF2B5EF4-FFF2-40B4-BE49-F238E27FC236}">
                <a16:creationId xmlns:a16="http://schemas.microsoft.com/office/drawing/2014/main" id="{C9442C75-47DB-46CC-A2E5-D0C9CD72FEF9}"/>
              </a:ext>
            </a:extLst>
          </p:cNvPr>
          <p:cNvSpPr/>
          <p:nvPr/>
        </p:nvSpPr>
        <p:spPr>
          <a:xfrm>
            <a:off x="6731717" y="5551112"/>
            <a:ext cx="4314001" cy="369332"/>
          </a:xfrm>
          <a:prstGeom prst="rect">
            <a:avLst/>
          </a:prstGeom>
        </p:spPr>
        <p:txBody>
          <a:bodyPr wrap="none">
            <a:spAutoFit/>
          </a:bodyPr>
          <a:lstStyle/>
          <a:p>
            <a:r>
              <a:rPr lang="en-US" b="1">
                <a:latin typeface="Book Antiqua" panose="02040602050305030304" pitchFamily="18" charset="0"/>
              </a:rPr>
              <a:t>Improve consumer’s willingness to pay</a:t>
            </a:r>
          </a:p>
        </p:txBody>
      </p:sp>
      <p:sp>
        <p:nvSpPr>
          <p:cNvPr id="18" name="Rectangle: Rounded Corners 17">
            <a:extLst>
              <a:ext uri="{FF2B5EF4-FFF2-40B4-BE49-F238E27FC236}">
                <a16:creationId xmlns:a16="http://schemas.microsoft.com/office/drawing/2014/main" id="{CEB26634-995F-4EDB-8718-DC37F95A1E6D}"/>
              </a:ext>
            </a:extLst>
          </p:cNvPr>
          <p:cNvSpPr/>
          <p:nvPr/>
        </p:nvSpPr>
        <p:spPr>
          <a:xfrm>
            <a:off x="1119289" y="3535109"/>
            <a:ext cx="9859174" cy="269573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FA17A84-8EFE-49BE-8ED8-B4D03805E207}"/>
              </a:ext>
            </a:extLst>
          </p:cNvPr>
          <p:cNvSpPr/>
          <p:nvPr/>
        </p:nvSpPr>
        <p:spPr>
          <a:xfrm>
            <a:off x="400050" y="6812280"/>
            <a:ext cx="11791579" cy="45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pic>
        <p:nvPicPr>
          <p:cNvPr id="40" name="Graphic 39" descr="Toothpaste">
            <a:extLst>
              <a:ext uri="{FF2B5EF4-FFF2-40B4-BE49-F238E27FC236}">
                <a16:creationId xmlns:a16="http://schemas.microsoft.com/office/drawing/2014/main" id="{68553FFE-264A-4ECF-94B2-76054AB33EE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219692">
            <a:off x="-34366" y="6088478"/>
            <a:ext cx="598153" cy="598153"/>
          </a:xfrm>
          <a:prstGeom prst="rect">
            <a:avLst/>
          </a:prstGeom>
        </p:spPr>
      </p:pic>
      <p:pic>
        <p:nvPicPr>
          <p:cNvPr id="41" name="Graphic 40" descr="Snake">
            <a:extLst>
              <a:ext uri="{FF2B5EF4-FFF2-40B4-BE49-F238E27FC236}">
                <a16:creationId xmlns:a16="http://schemas.microsoft.com/office/drawing/2014/main" id="{7D2A0287-C73E-4168-9C45-8D6D5A2CA2DB}"/>
              </a:ext>
            </a:extLst>
          </p:cNvPr>
          <p:cNvPicPr>
            <a:picLocks noChangeAspect="1"/>
          </p:cNvPicPr>
          <p:nvPr/>
        </p:nvPicPr>
        <p:blipFill rotWithShape="1">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l="-2" t="56027" r="47111"/>
          <a:stretch/>
        </p:blipFill>
        <p:spPr>
          <a:xfrm rot="7001259">
            <a:off x="297005" y="6680310"/>
            <a:ext cx="336423" cy="279713"/>
          </a:xfrm>
          <a:prstGeom prst="rect">
            <a:avLst/>
          </a:prstGeom>
        </p:spPr>
      </p:pic>
    </p:spTree>
    <p:extLst>
      <p:ext uri="{BB962C8B-B14F-4D97-AF65-F5344CB8AC3E}">
        <p14:creationId xmlns:p14="http://schemas.microsoft.com/office/powerpoint/2010/main" val="413258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37" grpId="0"/>
      <p:bldP spid="38" grpId="0"/>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jOY8uFGEkw4_EwV0IPxj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jOY8uFGEkw4_EwV0IPxj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jOY8uFGEkw4_EwV0IPxj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jOY8uFGEkw4_EwV0IPxj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KDYax16qA_eeW8NvvpvC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OY8uFGEkw4_EwV0IPxj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035879928E3F42B850FDA28F6E4DC8" ma:contentTypeVersion="11" ma:contentTypeDescription="Create a new document." ma:contentTypeScope="" ma:versionID="9d58935c3e9e25c4212fb0d263fe793d">
  <xsd:schema xmlns:xsd="http://www.w3.org/2001/XMLSchema" xmlns:xs="http://www.w3.org/2001/XMLSchema" xmlns:p="http://schemas.microsoft.com/office/2006/metadata/properties" xmlns:ns3="4d27b035-6cfa-4db8-9a66-d7f42c435b6d" xmlns:ns4="f7e26528-1891-49af-819e-ef947c72c3e2" targetNamespace="http://schemas.microsoft.com/office/2006/metadata/properties" ma:root="true" ma:fieldsID="e62a09851eff1ceb892bfa63d7dce07b" ns3:_="" ns4:_="">
    <xsd:import namespace="4d27b035-6cfa-4db8-9a66-d7f42c435b6d"/>
    <xsd:import namespace="f7e26528-1891-49af-819e-ef947c72c3e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27b035-6cfa-4db8-9a66-d7f42c435b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e26528-1891-49af-819e-ef947c72c3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D6A4D-7BDF-464B-A213-0F540637AA5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BAD54C8-AF60-414A-BD30-ACB543CE338C}">
  <ds:schemaRefs>
    <ds:schemaRef ds:uri="http://schemas.microsoft.com/sharepoint/v3/contenttype/forms"/>
  </ds:schemaRefs>
</ds:datastoreItem>
</file>

<file path=customXml/itemProps3.xml><?xml version="1.0" encoding="utf-8"?>
<ds:datastoreItem xmlns:ds="http://schemas.openxmlformats.org/officeDocument/2006/customXml" ds:itemID="{B7FF1557-D121-4F0D-9FD4-100F48388B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27b035-6cfa-4db8-9a66-d7f42c435b6d"/>
    <ds:schemaRef ds:uri="f7e26528-1891-49af-819e-ef947c72c3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239</TotalTime>
  <Words>808</Words>
  <Application>Microsoft Office PowerPoint</Application>
  <PresentationFormat>Widescreen</PresentationFormat>
  <Paragraphs>198</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Book Antiqua</vt:lpstr>
      <vt:lpstr>Calibri</vt:lpstr>
      <vt:lpstr>Calibri Light</vt:lpstr>
      <vt:lpstr>Cambria Math</vt:lpstr>
      <vt:lpstr>Georgia</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Xuanming</dc:creator>
  <cp:lastModifiedBy>Siddharth Harisankar</cp:lastModifiedBy>
  <cp:revision>13</cp:revision>
  <dcterms:created xsi:type="dcterms:W3CDTF">2020-03-05T20:40:35Z</dcterms:created>
  <dcterms:modified xsi:type="dcterms:W3CDTF">2020-03-11T20:44:15Z</dcterms:modified>
</cp:coreProperties>
</file>