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3DE-1C93-48EA-9244-FFD8E9424B4C}" type="datetimeFigureOut">
              <a:rPr lang="en-IN" smtClean="0"/>
              <a:t>25-06-2016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A6D1-B5BE-41A6-981F-63EF14A36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37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3DE-1C93-48EA-9244-FFD8E9424B4C}" type="datetimeFigureOut">
              <a:rPr lang="en-IN" smtClean="0"/>
              <a:t>25-06-2016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A6D1-B5BE-41A6-981F-63EF14A36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27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3DE-1C93-48EA-9244-FFD8E9424B4C}" type="datetimeFigureOut">
              <a:rPr lang="en-IN" smtClean="0"/>
              <a:t>25-06-2016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A6D1-B5BE-41A6-981F-63EF14A36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9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3DE-1C93-48EA-9244-FFD8E9424B4C}" type="datetimeFigureOut">
              <a:rPr lang="en-IN" smtClean="0"/>
              <a:t>25-06-2016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A6D1-B5BE-41A6-981F-63EF14A36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86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3DE-1C93-48EA-9244-FFD8E9424B4C}" type="datetimeFigureOut">
              <a:rPr lang="en-IN" smtClean="0"/>
              <a:t>25-06-2016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A6D1-B5BE-41A6-981F-63EF14A36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00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3DE-1C93-48EA-9244-FFD8E9424B4C}" type="datetimeFigureOut">
              <a:rPr lang="en-IN" smtClean="0"/>
              <a:t>25-06-2016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A6D1-B5BE-41A6-981F-63EF14A36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44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3DE-1C93-48EA-9244-FFD8E9424B4C}" type="datetimeFigureOut">
              <a:rPr lang="en-IN" smtClean="0"/>
              <a:t>25-06-2016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A6D1-B5BE-41A6-981F-63EF14A36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53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3DE-1C93-48EA-9244-FFD8E9424B4C}" type="datetimeFigureOut">
              <a:rPr lang="en-IN" smtClean="0"/>
              <a:t>25-06-2016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A6D1-B5BE-41A6-981F-63EF14A36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84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3DE-1C93-48EA-9244-FFD8E9424B4C}" type="datetimeFigureOut">
              <a:rPr lang="en-IN" smtClean="0"/>
              <a:t>25-06-2016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A6D1-B5BE-41A6-981F-63EF14A36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79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3DE-1C93-48EA-9244-FFD8E9424B4C}" type="datetimeFigureOut">
              <a:rPr lang="en-IN" smtClean="0"/>
              <a:t>25-06-2016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A6D1-B5BE-41A6-981F-63EF14A36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45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3DE-1C93-48EA-9244-FFD8E9424B4C}" type="datetimeFigureOut">
              <a:rPr lang="en-IN" smtClean="0"/>
              <a:t>25-06-2016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A6D1-B5BE-41A6-981F-63EF14A36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07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B3DE-1C93-48EA-9244-FFD8E9424B4C}" type="datetimeFigureOut">
              <a:rPr lang="en-IN" smtClean="0"/>
              <a:t>25-06-2016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A6D1-B5BE-41A6-981F-63EF14A36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23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Analog sensor Interfacing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Arduino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83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i="0" dirty="0" smtClean="0">
                <a:solidFill>
                  <a:srgbClr val="F97352"/>
                </a:solidFill>
                <a:effectLst/>
                <a:latin typeface="Open Sans"/>
              </a:rPr>
              <a:t>Arduino LDR Sensor Connections</a:t>
            </a:r>
            <a:endParaRPr lang="en-IN" sz="3600" dirty="0"/>
          </a:p>
        </p:txBody>
      </p:sp>
      <p:pic>
        <p:nvPicPr>
          <p:cNvPr id="1026" name="Picture 2" descr="Arduino Beginners LDR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832" y="1690688"/>
            <a:ext cx="7455838" cy="456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23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sensorPin</a:t>
            </a:r>
            <a:r>
              <a:rPr lang="en-IN" dirty="0">
                <a:solidFill>
                  <a:srgbClr val="FF0000"/>
                </a:solidFill>
              </a:rPr>
              <a:t> = A0; // select the input pin for </a:t>
            </a:r>
            <a:r>
              <a:rPr lang="en-IN" dirty="0" err="1">
                <a:solidFill>
                  <a:srgbClr val="FF0000"/>
                </a:solidFill>
              </a:rPr>
              <a:t>ldr</a:t>
            </a: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sensorValue</a:t>
            </a:r>
            <a:r>
              <a:rPr lang="en-IN" dirty="0">
                <a:solidFill>
                  <a:srgbClr val="FF0000"/>
                </a:solidFill>
              </a:rPr>
              <a:t> = 0; // variable to store the value coming from the sensor</a:t>
            </a: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void setup() {</a:t>
            </a: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err="1">
                <a:solidFill>
                  <a:srgbClr val="FF0000"/>
                </a:solidFill>
              </a:rPr>
              <a:t>Serial.begin</a:t>
            </a:r>
            <a:r>
              <a:rPr lang="en-IN" dirty="0">
                <a:solidFill>
                  <a:srgbClr val="FF0000"/>
                </a:solidFill>
              </a:rPr>
              <a:t>(9600); //sets serial port for communication</a:t>
            </a: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}</a:t>
            </a: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void loop() {</a:t>
            </a: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err="1">
                <a:solidFill>
                  <a:srgbClr val="FF0000"/>
                </a:solidFill>
              </a:rPr>
              <a:t>sensorValue</a:t>
            </a:r>
            <a:r>
              <a:rPr lang="en-IN" dirty="0">
                <a:solidFill>
                  <a:srgbClr val="FF0000"/>
                </a:solidFill>
              </a:rPr>
              <a:t> = </a:t>
            </a:r>
            <a:r>
              <a:rPr lang="en-IN" dirty="0" err="1">
                <a:solidFill>
                  <a:srgbClr val="FF0000"/>
                </a:solidFill>
              </a:rPr>
              <a:t>analogRead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sensorPin</a:t>
            </a:r>
            <a:r>
              <a:rPr lang="en-IN" dirty="0">
                <a:solidFill>
                  <a:srgbClr val="FF0000"/>
                </a:solidFill>
              </a:rPr>
              <a:t>); // read the value from the sensor</a:t>
            </a: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err="1">
                <a:solidFill>
                  <a:srgbClr val="FF0000"/>
                </a:solidFill>
              </a:rPr>
              <a:t>Serial.println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sensorValue</a:t>
            </a:r>
            <a:r>
              <a:rPr lang="en-IN" dirty="0">
                <a:solidFill>
                  <a:srgbClr val="FF0000"/>
                </a:solidFill>
              </a:rPr>
              <a:t>); //prints the values coming from the sensor on the screen</a:t>
            </a: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delay(100);</a:t>
            </a: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303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93" y="365126"/>
            <a:ext cx="10453911" cy="858368"/>
          </a:xfrm>
        </p:spPr>
        <p:txBody>
          <a:bodyPr/>
          <a:lstStyle/>
          <a:p>
            <a:r>
              <a:rPr lang="en-IN" dirty="0" smtClean="0"/>
              <a:t>Sample Output:</a:t>
            </a:r>
            <a:endParaRPr lang="en-IN" dirty="0"/>
          </a:p>
        </p:txBody>
      </p:sp>
      <p:pic>
        <p:nvPicPr>
          <p:cNvPr id="2050" name="Picture 2" descr="Arduino LDR Sen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812" y="1103610"/>
            <a:ext cx="5202036" cy="563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47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Analog sensor Interfacing</vt:lpstr>
      <vt:lpstr>Arduino LDR Sensor Connections</vt:lpstr>
      <vt:lpstr>Code:</vt:lpstr>
      <vt:lpstr>Sample Output: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sensor Interfacing</dc:title>
  <dc:creator>raj thavti</dc:creator>
  <cp:lastModifiedBy>raj thavti</cp:lastModifiedBy>
  <cp:revision>5</cp:revision>
  <dcterms:created xsi:type="dcterms:W3CDTF">2016-06-25T01:38:58Z</dcterms:created>
  <dcterms:modified xsi:type="dcterms:W3CDTF">2016-06-25T01:40:52Z</dcterms:modified>
</cp:coreProperties>
</file>