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6" r:id="rId2"/>
    <p:sldId id="281" r:id="rId3"/>
    <p:sldId id="282" r:id="rId4"/>
    <p:sldId id="287" r:id="rId5"/>
    <p:sldId id="283" r:id="rId6"/>
    <p:sldId id="284" r:id="rId7"/>
    <p:sldId id="285" r:id="rId8"/>
    <p:sldId id="288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C4AC6-6395-4041-8B58-82756F88D713}" type="datetimeFigureOut">
              <a:rPr lang="en-US" smtClean="0"/>
              <a:pPr/>
              <a:t>6/25/2016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FF1C2-985E-482E-927A-AAD6A232B0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8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E914DB-80F5-490C-B786-98A3F3A49970}" type="slidenum">
              <a:rPr lang="en-IN"/>
              <a:pPr/>
              <a:t>3</a:t>
            </a:fld>
            <a:endParaRPr lang="en-IN" dirty="0"/>
          </a:p>
        </p:txBody>
      </p:sp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4352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6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CB2CBF-E1DC-4BF7-91CD-1414C7BA4391}" type="slidenum">
              <a:rPr lang="en-IN"/>
              <a:pPr/>
              <a:t>5</a:t>
            </a:fld>
            <a:endParaRPr lang="en-IN" dirty="0"/>
          </a:p>
        </p:txBody>
      </p:sp>
      <p:sp>
        <p:nvSpPr>
          <p:cNvPr id="962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4352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3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2FCA8A-C0CE-4A05-AEDB-2E611E7D5F2B}" type="slidenum">
              <a:rPr lang="en-IN"/>
              <a:pPr/>
              <a:t>6</a:t>
            </a:fld>
            <a:endParaRPr lang="en-IN" dirty="0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4352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4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7914-1C38-4E9C-894B-012B4B56BCD1}" type="datetime1">
              <a:rPr lang="en-US" smtClean="0"/>
              <a:pPr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CE3C-BFC7-4B5D-ACEB-A64F0A985C85}" type="datetime1">
              <a:rPr lang="en-US" smtClean="0"/>
              <a:pPr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DEAE-87C5-435F-97CF-3D248CE803BD}" type="datetime1">
              <a:rPr lang="en-US" smtClean="0"/>
              <a:pPr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F094-9D9C-411C-A4DE-59344B86EAA7}" type="datetime1">
              <a:rPr lang="en-US" smtClean="0"/>
              <a:pPr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3C9F-B1FE-4FCA-98E0-80AAA92A0030}" type="datetime1">
              <a:rPr lang="en-US" smtClean="0"/>
              <a:pPr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88EFA-813D-4FB0-8D0B-0E4EB747B4EC}" type="datetime1">
              <a:rPr lang="en-US" smtClean="0"/>
              <a:pPr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28BF-A4F7-4BC6-919C-0311CED5C6DA}" type="datetime1">
              <a:rPr lang="en-US" smtClean="0"/>
              <a:pPr/>
              <a:t>6/25/2016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58A8-E522-41D4-9441-7A33AB2C3BDF}" type="datetime1">
              <a:rPr lang="en-US" smtClean="0"/>
              <a:pPr/>
              <a:t>6/25/2016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FDC7-6C12-4AA0-8132-88ED320D517A}" type="datetime1">
              <a:rPr lang="en-US" smtClean="0"/>
              <a:pPr/>
              <a:t>6/25/2016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02EB-4F9B-434F-8BC8-2FF06273015D}" type="datetime1">
              <a:rPr lang="en-US" smtClean="0"/>
              <a:pPr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1932-C880-4DC7-B75B-49E447C6A463}" type="datetime1">
              <a:rPr lang="en-US" smtClean="0"/>
              <a:pPr/>
              <a:t>6/25/2016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7DE8-6801-440D-AFF1-735772A5E5C1}" type="datetime1">
              <a:rPr lang="en-US" smtClean="0"/>
              <a:pPr/>
              <a:t>6/25/2016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4384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7200" b="1" dirty="0" smtClean="0">
                <a:solidFill>
                  <a:schemeClr val="accent6">
                    <a:lumMod val="75000"/>
                  </a:schemeClr>
                </a:solidFill>
                <a:ea typeface="Droid Sans Fallback" charset="0"/>
                <a:cs typeface="Droid Sans Fallback" charset="0"/>
              </a:rPr>
              <a:t>Basic Electronic Components</a:t>
            </a:r>
            <a:endParaRPr lang="en-US" sz="7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fld id="{B6F15528-21DE-4FAA-801E-634DDDAF4B2B}" type="slidenum">
              <a:rPr lang="en-US" smtClean="0"/>
              <a:pPr/>
              <a:t>1</a:t>
            </a:fld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382000" cy="4724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Tx/>
              <a:buFont typeface="Wingdings" pitchFamily="2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</a:pPr>
            <a:r>
              <a:rPr lang="en-US" sz="2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  Resistor and its types.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</a:pPr>
            <a:r>
              <a:rPr lang="en-US" sz="2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  Capacitor.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</a:pPr>
            <a:r>
              <a:rPr lang="en-US" sz="2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  Diodes.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</a:pPr>
            <a:r>
              <a:rPr lang="en-US" sz="2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  Voltage regulators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</a:pPr>
            <a:r>
              <a:rPr lang="en-US" sz="2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  Relays.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</a:pPr>
            <a:r>
              <a:rPr lang="en-US" sz="2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  Transistors.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q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  <a:tab pos="10134600" algn="l"/>
                <a:tab pos="10858500" algn="l"/>
              </a:tabLst>
            </a:pPr>
            <a:r>
              <a:rPr lang="en-US" sz="29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  LED And LCD.</a:t>
            </a:r>
            <a:endParaRPr lang="en-US" sz="2900" b="1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8001000" cy="609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Calibri" pitchFamily="34" charset="0"/>
                <a:ea typeface="Droid Sans Fallback" charset="0"/>
                <a:cs typeface="Calibri" pitchFamily="34" charset="0"/>
              </a:rPr>
              <a:t>Basic electronic Components: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381000" y="1143000"/>
            <a:ext cx="5943600" cy="13835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 dirty="0">
                <a:solidFill>
                  <a:srgbClr val="0070C0"/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Resistor: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dirty="0">
              <a:solidFill>
                <a:srgbClr val="164B4F"/>
              </a:solidFill>
              <a:latin typeface="Candara" pitchFamily="34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Which opposes the flow of electric current.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dirty="0">
              <a:solidFill>
                <a:srgbClr val="164B4F"/>
              </a:solidFill>
              <a:latin typeface="Candara" pitchFamily="34" charset="0"/>
              <a:ea typeface="Droid Sans Fallback" charset="0"/>
              <a:cs typeface="Droid Sans Fallback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371600"/>
            <a:ext cx="2031735" cy="83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1000" y="2924175"/>
            <a:ext cx="5867400" cy="13835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 dirty="0">
                <a:solidFill>
                  <a:srgbClr val="0070C0"/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Diode: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The device which allows the current to flow only in one direction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2971800"/>
            <a:ext cx="2590800" cy="1476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" y="990600"/>
            <a:ext cx="4114800" cy="13835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 dirty="0">
                <a:solidFill>
                  <a:srgbClr val="0070C0"/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Capacitor: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Candara" pitchFamily="34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Which stores the charge in the form of electric field.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817" y="1143000"/>
            <a:ext cx="2285583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143000"/>
            <a:ext cx="1398158" cy="1398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352800"/>
            <a:ext cx="2286000" cy="1276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3048000"/>
            <a:ext cx="4648200" cy="16913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 dirty="0">
                <a:solidFill>
                  <a:srgbClr val="0070C0"/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Transistor: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dirty="0">
              <a:solidFill>
                <a:srgbClr val="164B4F"/>
              </a:solidFill>
              <a:latin typeface="Candara" pitchFamily="34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A 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transistor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 is a semiconductor device used to amplify and switch electronic signals and electrical power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9000" y="1143000"/>
            <a:ext cx="1648254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685800" y="990600"/>
            <a:ext cx="6400720" cy="16913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 dirty="0" smtClean="0">
                <a:solidFill>
                  <a:srgbClr val="0070C0"/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LED</a:t>
            </a:r>
            <a:endParaRPr lang="en-IN" sz="2400" b="1" dirty="0">
              <a:solidFill>
                <a:srgbClr val="0070C0"/>
              </a:solidFill>
              <a:latin typeface="Candara" pitchFamily="34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000" dirty="0">
              <a:solidFill>
                <a:srgbClr val="164B4F"/>
              </a:solidFill>
              <a:latin typeface="Euphemia" charset="0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A light-emitting diode (LED) is a 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semiconductor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 light source</a:t>
            </a:r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. LEDs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are used as indicator lamps in many devices and are increasingly used for other</a:t>
            </a:r>
            <a:r>
              <a:rPr lang="en-IN" sz="2000" b="1" dirty="0">
                <a:solidFill>
                  <a:srgbClr val="92D050"/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 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lighting.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andara" pitchFamily="34" charset="0"/>
              <a:ea typeface="Droid Sans Fallback" charset="0"/>
              <a:cs typeface="Droid Sans Fallback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85800" y="2986717"/>
            <a:ext cx="5334199" cy="2368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400" b="1" dirty="0" smtClean="0">
                <a:solidFill>
                  <a:srgbClr val="0070C0"/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LCD</a:t>
            </a: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sz="2400" b="1" dirty="0">
              <a:solidFill>
                <a:srgbClr val="2A6C4D"/>
              </a:solidFill>
              <a:latin typeface="+mj-lt"/>
              <a:ea typeface="Droid Sans Fallback" charset="0"/>
              <a:cs typeface="Droid Sans Fallback" charset="0"/>
            </a:endParaRPr>
          </a:p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A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 liquid crystal display (LCD) is a </a:t>
            </a:r>
            <a:r>
              <a:rPr lang="en-IN" sz="2000" b="1" u="sng" dirty="0">
                <a:solidFill>
                  <a:srgbClr val="92D050"/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flat panel display</a:t>
            </a:r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,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electronic visual display</a:t>
            </a:r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 ,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or 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video display</a:t>
            </a:r>
            <a:r>
              <a:rPr lang="en-IN" sz="2000" b="1" dirty="0" smtClean="0">
                <a:solidFill>
                  <a:srgbClr val="92D050"/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 that uses the light modulating properties of 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liquid crystals</a:t>
            </a:r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.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Liquid crystals do not emit light directly.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3672517"/>
            <a:ext cx="2743200" cy="1309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152400" y="533400"/>
            <a:ext cx="1393330" cy="5232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800" b="1" dirty="0" smtClean="0">
                <a:solidFill>
                  <a:srgbClr val="FF0000"/>
                </a:solidFill>
                <a:latin typeface="Candara" pitchFamily="34" charset="0"/>
                <a:ea typeface="Droid Sans Fallback" charset="0"/>
                <a:cs typeface="Droid Sans Fallback" charset="0"/>
              </a:rPr>
              <a:t>Sensors</a:t>
            </a:r>
            <a:endParaRPr lang="en-IN" sz="2800" b="1" dirty="0">
              <a:solidFill>
                <a:srgbClr val="FF0000"/>
              </a:solidFill>
              <a:latin typeface="Candara" pitchFamily="34" charset="0"/>
              <a:ea typeface="Droid Sans Fallback" charset="0"/>
              <a:cs typeface="Droid Sans Fallback" charset="0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371600"/>
            <a:ext cx="2286000" cy="10450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5791200" y="2438401"/>
            <a:ext cx="2818943" cy="3986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Droid Sans Fallback" charset="0"/>
                <a:cs typeface="Droid Sans Fallback" charset="0"/>
              </a:rPr>
              <a:t>   Magnetic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Droid Sans Fallback" charset="0"/>
                <a:cs typeface="Droid Sans Fallback" charset="0"/>
              </a:rPr>
              <a:t>sensor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371600"/>
            <a:ext cx="2133600" cy="106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990600" y="2420745"/>
            <a:ext cx="1446987" cy="3986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Droid Sans Fallback" charset="0"/>
                <a:cs typeface="Droid Sans Fallback" charset="0"/>
              </a:rPr>
              <a:t>IR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Droid Sans Fallback" charset="0"/>
                <a:cs typeface="Droid Sans Fallback" charset="0"/>
              </a:rPr>
              <a:t>Sensors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+mj-lt"/>
              <a:ea typeface="Droid Sans Fallback" charset="0"/>
              <a:cs typeface="Droid Sans Fallback" charset="0"/>
            </a:endParaRPr>
          </a:p>
        </p:txBody>
      </p:sp>
      <p:pic>
        <p:nvPicPr>
          <p:cNvPr id="4915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9000" y="1295400"/>
            <a:ext cx="2162738" cy="106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276600" y="2420745"/>
            <a:ext cx="2590284" cy="3986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Droid Sans Fallback" charset="0"/>
                <a:cs typeface="Droid Sans Fallback" charset="0"/>
              </a:rPr>
              <a:t>Piezo electric sensor</a:t>
            </a:r>
          </a:p>
        </p:txBody>
      </p:sp>
      <p:pic>
        <p:nvPicPr>
          <p:cNvPr id="11" name="Picture 5" descr="C:\Users\SrikanthPilli\Desktop\Workshop Images\fire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9000" y="2895600"/>
            <a:ext cx="2286000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7" descr="C:\Users\SrikanthPilli\Desktop\Workshop Images\ir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2800" y="4419600"/>
            <a:ext cx="2743200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1" descr="C:\Users\SrikanthPilli\Desktop\Workshop Images\pir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19800" y="2971800"/>
            <a:ext cx="251460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 descr="C:\Users\SrikanthPilli\Desktop\Workshop Images\smoke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38200" y="4400490"/>
            <a:ext cx="2209800" cy="1165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 descr="C:\Users\SrikanthPilli\Desktop\Workshop Images\temp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38200" y="2895600"/>
            <a:ext cx="2057400" cy="106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990600" y="3943290"/>
            <a:ext cx="182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ndara" pitchFamily="34" charset="0"/>
              </a:rPr>
              <a:t>Temp Sensor</a:t>
            </a:r>
          </a:p>
        </p:txBody>
      </p:sp>
      <p:sp>
        <p:nvSpPr>
          <p:cNvPr id="17" name="TextBox 21"/>
          <p:cNvSpPr txBox="1">
            <a:spLocks noChangeArrowheads="1"/>
          </p:cNvSpPr>
          <p:nvPr/>
        </p:nvSpPr>
        <p:spPr bwMode="auto">
          <a:xfrm>
            <a:off x="838200" y="5695890"/>
            <a:ext cx="19250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ndara" pitchFamily="34" charset="0"/>
              </a:rPr>
              <a:t>Smoke Sensor</a:t>
            </a:r>
          </a:p>
        </p:txBody>
      </p: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3657600" y="4019490"/>
            <a:ext cx="1676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ndara" pitchFamily="34" charset="0"/>
              </a:rPr>
              <a:t>Fire Sensor</a:t>
            </a:r>
          </a:p>
        </p:txBody>
      </p:sp>
      <p:sp>
        <p:nvSpPr>
          <p:cNvPr id="19" name="TextBox 24"/>
          <p:cNvSpPr txBox="1">
            <a:spLocks noChangeArrowheads="1"/>
          </p:cNvSpPr>
          <p:nvPr/>
        </p:nvSpPr>
        <p:spPr bwMode="auto">
          <a:xfrm>
            <a:off x="6477000" y="4019490"/>
            <a:ext cx="16376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ndara" pitchFamily="34" charset="0"/>
              </a:rPr>
              <a:t>PIR Sensor</a:t>
            </a:r>
          </a:p>
        </p:txBody>
      </p:sp>
      <p:sp>
        <p:nvSpPr>
          <p:cNvPr id="20" name="TextBox 27"/>
          <p:cNvSpPr txBox="1">
            <a:spLocks noChangeArrowheads="1"/>
          </p:cNvSpPr>
          <p:nvPr/>
        </p:nvSpPr>
        <p:spPr bwMode="auto">
          <a:xfrm>
            <a:off x="3886200" y="5695890"/>
            <a:ext cx="13147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andara" pitchFamily="34" charset="0"/>
              </a:rPr>
              <a:t>IR Sensor</a:t>
            </a:r>
          </a:p>
        </p:txBody>
      </p:sp>
      <p:pic>
        <p:nvPicPr>
          <p:cNvPr id="21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400800" y="4419600"/>
            <a:ext cx="1981200" cy="12000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7"/>
          <p:cNvSpPr txBox="1">
            <a:spLocks noChangeArrowheads="1"/>
          </p:cNvSpPr>
          <p:nvPr/>
        </p:nvSpPr>
        <p:spPr bwMode="auto">
          <a:xfrm>
            <a:off x="6705600" y="561969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andara" pitchFamily="34" charset="0"/>
              </a:rPr>
              <a:t>GAS Sensor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001000" cy="609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  <a:latin typeface="Candara" pitchFamily="34" charset="0"/>
              </a:rPr>
              <a:t>   Wireless Modules</a:t>
            </a:r>
            <a:endParaRPr lang="en-US" sz="28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905000"/>
            <a:ext cx="2743200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981200"/>
            <a:ext cx="2819400" cy="1752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27"/>
          <p:cNvSpPr txBox="1">
            <a:spLocks noChangeArrowheads="1"/>
          </p:cNvSpPr>
          <p:nvPr/>
        </p:nvSpPr>
        <p:spPr bwMode="auto">
          <a:xfrm>
            <a:off x="1981200" y="1371600"/>
            <a:ext cx="13147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andara" pitchFamily="34" charset="0"/>
              </a:rPr>
              <a:t>Bluetooth 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9" name="TextBox 27"/>
          <p:cNvSpPr txBox="1">
            <a:spLocks noChangeArrowheads="1"/>
          </p:cNvSpPr>
          <p:nvPr/>
        </p:nvSpPr>
        <p:spPr bwMode="auto">
          <a:xfrm>
            <a:off x="5486400" y="1371600"/>
            <a:ext cx="13147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andara" pitchFamily="34" charset="0"/>
              </a:rPr>
              <a:t>Zigbee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andara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4038600"/>
            <a:ext cx="2895600" cy="16310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038600"/>
            <a:ext cx="2743200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1828800" y="5791200"/>
            <a:ext cx="190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andara" pitchFamily="34" charset="0"/>
              </a:rPr>
              <a:t>GSM Modem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5257800" y="5791200"/>
            <a:ext cx="1752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andara" pitchFamily="34" charset="0"/>
              </a:rPr>
              <a:t>GPS Receiver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62200" y="1295400"/>
            <a:ext cx="3124200" cy="2971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828800"/>
            <a:ext cx="152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990600" y="4343400"/>
            <a:ext cx="6629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itchFamily="82" charset="0"/>
              </a:rPr>
              <a:t>Any Queries?????</a:t>
            </a:r>
            <a:endParaRPr lang="en-US" sz="4400" dirty="0">
              <a:latin typeface="Algerian" pitchFamily="82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71800"/>
            <a:ext cx="8229600" cy="16002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80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radley Hand ITC" pitchFamily="66" charset="0"/>
              </a:rPr>
              <a:t>THANK YOU</a:t>
            </a:r>
            <a:endParaRPr lang="en-US" sz="8000" b="1" i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Bradley Hand ITC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125</Words>
  <Application>Microsoft Office PowerPoint</Application>
  <PresentationFormat>On-screen Show (4:3)</PresentationFormat>
  <Paragraphs>56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Bradley Hand ITC</vt:lpstr>
      <vt:lpstr>Calibri</vt:lpstr>
      <vt:lpstr>Candara</vt:lpstr>
      <vt:lpstr>Droid Sans Fallback</vt:lpstr>
      <vt:lpstr>Euphemia</vt:lpstr>
      <vt:lpstr>Wingdings</vt:lpstr>
      <vt:lpstr>Office Theme</vt:lpstr>
      <vt:lpstr>PowerPoint Presentation</vt:lpstr>
      <vt:lpstr> Basic electronic Components:</vt:lpstr>
      <vt:lpstr>PowerPoint Presentation</vt:lpstr>
      <vt:lpstr>PowerPoint Presentation</vt:lpstr>
      <vt:lpstr>PowerPoint Presentation</vt:lpstr>
      <vt:lpstr>PowerPoint Presentation</vt:lpstr>
      <vt:lpstr>   Wireless Modules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 thavti</dc:creator>
  <cp:lastModifiedBy>raj thavti</cp:lastModifiedBy>
  <cp:revision>55</cp:revision>
  <dcterms:created xsi:type="dcterms:W3CDTF">2006-08-16T00:00:00Z</dcterms:created>
  <dcterms:modified xsi:type="dcterms:W3CDTF">2016-06-25T01:45:15Z</dcterms:modified>
</cp:coreProperties>
</file>