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67" r:id="rId3"/>
    <p:sldId id="258" r:id="rId4"/>
    <p:sldId id="259" r:id="rId5"/>
    <p:sldId id="260" r:id="rId6"/>
    <p:sldId id="263" r:id="rId7"/>
    <p:sldId id="261" r:id="rId8"/>
    <p:sldId id="266" r:id="rId9"/>
    <p:sldId id="262" r:id="rId10"/>
    <p:sldId id="264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9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4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0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A78FD6-448C-48A5-BA70-0C8E804D35D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310E3A-6378-4CF1-B4C5-BE586CED4C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24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17F9-653C-4F97-8E9E-E21AE513C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Kaggle Competition</a:t>
            </a:r>
            <a:br>
              <a:rPr lang="en-US" dirty="0"/>
            </a:br>
            <a:r>
              <a:rPr lang="en-US" dirty="0"/>
              <a:t>ASHRAE-Great Energy Predictor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49B7E-3650-4BBC-924B-8BF3B1E99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– Baby Valikala, Raj Ramchandani, Prakhar Prasad</a:t>
            </a:r>
          </a:p>
        </p:txBody>
      </p:sp>
    </p:spTree>
    <p:extLst>
      <p:ext uri="{BB962C8B-B14F-4D97-AF65-F5344CB8AC3E}">
        <p14:creationId xmlns:p14="http://schemas.microsoft.com/office/powerpoint/2010/main" val="360857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A180-5485-4F5C-9D5F-7B67397E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4B23-874B-4DF9-9FE5-FBBFA6CCB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the Test data with building metadata and weather train data as we did in the Training Part</a:t>
            </a:r>
          </a:p>
          <a:p>
            <a:r>
              <a:rPr lang="en-US" dirty="0"/>
              <a:t>Cleaning the data same way as we did in Training</a:t>
            </a:r>
          </a:p>
          <a:p>
            <a:r>
              <a:rPr lang="en-US" dirty="0"/>
              <a:t>Predicting the dependent variable for test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188E1-BC88-4E1B-9CA9-741060D0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18254"/>
            <a:ext cx="3133725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BBFA6-6AD6-472F-BDCF-945DF366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112477"/>
            <a:ext cx="6800850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A93AD-9B13-4CC8-870E-9156A02AA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578100"/>
            <a:ext cx="3819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3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264-70C5-4C73-8C31-DCEBA597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00D0-BCFD-4762-85E6-5C548909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378"/>
            <a:ext cx="10515600" cy="4351338"/>
          </a:xfrm>
        </p:spPr>
        <p:txBody>
          <a:bodyPr/>
          <a:lstStyle/>
          <a:p>
            <a:r>
              <a:rPr lang="en-US" dirty="0"/>
              <a:t>Received 4.08 on the RMSLE  Error computed on the Kaggle.com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6AF8B-E5AA-456F-8ED8-38D1929D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4047"/>
            <a:ext cx="9629775" cy="1189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C8BBD-0DE6-4923-9DAF-6C757C073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600"/>
            <a:ext cx="6953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2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E0C3-62D1-4116-B10B-CC1782A4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842E-2010-4E6F-AD7D-F1E5B987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we choose ‘Regression’ option here.</a:t>
            </a:r>
          </a:p>
          <a:p>
            <a:r>
              <a:rPr lang="en-US" dirty="0"/>
              <a:t>2-Cleaned the dataset and applied k-fold technique</a:t>
            </a:r>
          </a:p>
          <a:p>
            <a:r>
              <a:rPr lang="en-US" dirty="0"/>
              <a:t>3-We could see better Kaggle </a:t>
            </a:r>
            <a:r>
              <a:rPr lang="en-US" dirty="0" err="1"/>
              <a:t>rak</a:t>
            </a:r>
            <a:r>
              <a:rPr lang="en-US" dirty="0"/>
              <a:t> compared to linear regression.</a:t>
            </a:r>
          </a:p>
          <a:p>
            <a:r>
              <a:rPr lang="en-US" dirty="0"/>
              <a:t>4-We received a score of 1.14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34A30E-53A6-4BC7-A8D4-AB6C695D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70" y="3096255"/>
            <a:ext cx="7123579" cy="30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0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B52B-D47A-49AF-B3BB-2BC49CA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C2C0-F757-4572-9AA6-069B19EB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B27A-0135-453F-8BE1-987637E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D5BE-D5A8-4CD4-9D52-D54CAFC06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Merging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Conclusion of results</a:t>
            </a:r>
          </a:p>
        </p:txBody>
      </p:sp>
    </p:spTree>
    <p:extLst>
      <p:ext uri="{BB962C8B-B14F-4D97-AF65-F5344CB8AC3E}">
        <p14:creationId xmlns:p14="http://schemas.microsoft.com/office/powerpoint/2010/main" val="170792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1089-01F3-4BF9-8DFC-D9DD5A00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4C58-05D1-4A40-B856-3B03D8F8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predicted the cost of running a building so that we can be more energy efficient. </a:t>
            </a:r>
          </a:p>
          <a:p>
            <a:r>
              <a:rPr lang="en-US" dirty="0"/>
              <a:t>We have analyzed a data of a thousand buildings over a period of three years. </a:t>
            </a:r>
          </a:p>
          <a:p>
            <a:r>
              <a:rPr lang="en-US" dirty="0"/>
              <a:t>Our program is written in Python in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B94-AADD-42A4-A5B9-43279F86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7A7E-C441-41AA-8996-EC57932B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aim was to predict the meter readings by applying Linear Regression.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1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FF1-468E-4D70-B139-4C971714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D3D7-4254-4235-A64D-A2E6D04E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packages– Pandas, NumPy, Sci-Kit Learn</a:t>
            </a:r>
          </a:p>
          <a:p>
            <a:r>
              <a:rPr lang="en-US" dirty="0"/>
              <a:t>Imported data – train data, test data, building meta data </a:t>
            </a:r>
          </a:p>
          <a:p>
            <a:r>
              <a:rPr lang="en-US" dirty="0"/>
              <a:t>After loading both packages and data we cleaned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CE0CF-DFDA-442D-9F0D-7A8D6CE4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43375"/>
            <a:ext cx="462915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C26EA-3579-4DB2-8589-5E6E5FD1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2047875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F7158-48DA-432D-8857-6E126C25A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895725"/>
            <a:ext cx="441007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5C6FD7-5750-49C1-893D-778AD9D65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4796791"/>
            <a:ext cx="69246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6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E89B-7A2B-4B16-84F8-2004FAE1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Methodology-Merging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F196-846C-4A2A-8476-43224859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Merged train and building meta data using outer join</a:t>
            </a:r>
          </a:p>
          <a:p>
            <a:r>
              <a:rPr lang="en-US" dirty="0"/>
              <a:t>This resultant was merged with the weather train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2B646-D573-466E-9E68-D997AE65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0561"/>
            <a:ext cx="7324725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0B5F9-8632-4D7E-B45A-597DE5390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540533"/>
            <a:ext cx="10239375" cy="19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5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483F-7DE8-46BB-80D6-91C56344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Cleaning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1D75-20EA-4ABC-ACCF-66CFC68F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Imputation – The missing values in continuous variables were filled by the average value of that column for that day. </a:t>
            </a:r>
          </a:p>
          <a:p>
            <a:r>
              <a:rPr lang="en-US" dirty="0"/>
              <a:t>The missing values in discrete variables were filled by the mode of the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4FC05-D938-42DE-B2D7-0DB96370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50193"/>
            <a:ext cx="10182225" cy="1409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B3410-3DEB-47CA-9E27-0C0B26BFB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55" y="4467714"/>
            <a:ext cx="4217670" cy="12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2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A3FA-FECD-42F5-97D4-53CD7626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D365-188E-40EB-A37E-1659829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Performing Label Encoding on columns which have categorical data.</a:t>
            </a:r>
          </a:p>
          <a:p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83602-FE07-46F5-9F6F-56C0FF51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976562"/>
            <a:ext cx="9953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EBAD-BDB7-4EFF-9F4C-BC0DAC17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Methodology-Fitting the model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50A2-1D2F-4E5F-AB58-D2EA7D8C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Y is set as the target variable/dependent variable </a:t>
            </a:r>
          </a:p>
          <a:p>
            <a:r>
              <a:rPr lang="en-US" dirty="0"/>
              <a:t>X is set as the independent variable </a:t>
            </a:r>
          </a:p>
          <a:p>
            <a:r>
              <a:rPr lang="en-US" dirty="0"/>
              <a:t>We have fitted the model of linear regression using </a:t>
            </a:r>
            <a:r>
              <a:rPr lang="en-US" dirty="0" err="1"/>
              <a:t>SciKit</a:t>
            </a:r>
            <a:r>
              <a:rPr lang="en-US" dirty="0"/>
              <a:t> Learn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3DDA6-3072-4C4C-8C26-5D522857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66165"/>
            <a:ext cx="3333750" cy="576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57B9A-6827-4E8A-B022-E4D69ADA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74536"/>
            <a:ext cx="7048500" cy="247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4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411</TotalTime>
  <Words>319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Kaggle Competition ASHRAE-Great Energy Predictor III</vt:lpstr>
      <vt:lpstr>Table of Contents</vt:lpstr>
      <vt:lpstr>Introduction </vt:lpstr>
      <vt:lpstr>Objective   </vt:lpstr>
      <vt:lpstr>Methodology - Importing</vt:lpstr>
      <vt:lpstr>Methodology-Merging </vt:lpstr>
      <vt:lpstr>Methodology – Cleaning  </vt:lpstr>
      <vt:lpstr>Methodology – Cleaning</vt:lpstr>
      <vt:lpstr>Methodology-Fitting the model  </vt:lpstr>
      <vt:lpstr>Methodology for Test </vt:lpstr>
      <vt:lpstr>Conclusion  </vt:lpstr>
      <vt:lpstr>K-fold cross validation technique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 ASHRAE-Great Energy Predictor III</dc:title>
  <dc:creator>Prakhar Prasad</dc:creator>
  <cp:lastModifiedBy>Raj Ramchandani</cp:lastModifiedBy>
  <cp:revision>20</cp:revision>
  <dcterms:created xsi:type="dcterms:W3CDTF">2019-12-09T02:36:43Z</dcterms:created>
  <dcterms:modified xsi:type="dcterms:W3CDTF">2019-12-09T18:43:12Z</dcterms:modified>
</cp:coreProperties>
</file>