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Distribution of ABC</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Distribution of 8 year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Distribution of Current Stock</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Distribution of Inventory Turnover Ratio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Stock Status Tracking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SKUs to Reorder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Stock Status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Quantity Flow</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75262c79-caf8-42ef-9761-36fa47af9a99?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slideLayout" Target="/ppt/slideLayouts/slideLayout8.xml" Id="R7099edc347d74e47" /><Relationship Type="http://schemas.openxmlformats.org/officeDocument/2006/relationships/hyperlink" Target="https://app.powerbi.com/groups/me/reports/75262c79-caf8-42ef-9761-36fa47af9a99/ReportSection?pbi_source=PowerPoint" TargetMode="External" Id="RelId0" /><Relationship Type="http://schemas.openxmlformats.org/officeDocument/2006/relationships/image" Target="/ppt/media/image4.png" Id="imgId150432360" /><Relationship Type="http://schemas.openxmlformats.org/officeDocument/2006/relationships/notesSlide" Target="/ppt/notesSlides/notesSlide.xml" Id="Rf92b11fd2d044084"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Inventory Dashboard_MSIL3</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3/12/2021 1:45:17 AM Eastern Standard Time</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3/12/2021 1:36:52 AM Eastern Standard Time</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Distribution of ABC, Distribution of 8 year Revenue, Distribution of Current Stock, Distribution of Inventory Turnover Ratio, Stock Status Tracking, card, card, SKUs to Reorder, card, Stock Status, lineChart, textbox, Quantity Flow.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5043236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HOME</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