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C7CCF6-B05D-4282-BA81-8A8142CEE64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C77C99E-98A3-4447-B6BC-F18D39EFA767}">
      <dgm:prSet/>
      <dgm:spPr/>
      <dgm:t>
        <a:bodyPr/>
        <a:lstStyle/>
        <a:p>
          <a:r>
            <a:rPr lang="en-US"/>
            <a:t>Project Overview</a:t>
          </a:r>
        </a:p>
      </dgm:t>
    </dgm:pt>
    <dgm:pt modelId="{A1F69CF3-4507-48AF-8EB8-3F35B592DAA0}" type="parTrans" cxnId="{71913560-B951-4225-A33C-D8447B18A1DD}">
      <dgm:prSet/>
      <dgm:spPr/>
      <dgm:t>
        <a:bodyPr/>
        <a:lstStyle/>
        <a:p>
          <a:endParaRPr lang="en-US"/>
        </a:p>
      </dgm:t>
    </dgm:pt>
    <dgm:pt modelId="{DC40A89D-C1A5-4159-B340-C356A95500C0}" type="sibTrans" cxnId="{71913560-B951-4225-A33C-D8447B18A1DD}">
      <dgm:prSet/>
      <dgm:spPr/>
      <dgm:t>
        <a:bodyPr/>
        <a:lstStyle/>
        <a:p>
          <a:endParaRPr lang="en-US"/>
        </a:p>
      </dgm:t>
    </dgm:pt>
    <dgm:pt modelId="{C2193009-EB84-42E2-9567-33BC5DBAA93F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A9F2417B-4121-42CD-ADE4-6EFDBEC1C7BB}" type="parTrans" cxnId="{290AC6E5-DA2F-44EE-B38F-AD6719E1DD1D}">
      <dgm:prSet/>
      <dgm:spPr/>
      <dgm:t>
        <a:bodyPr/>
        <a:lstStyle/>
        <a:p>
          <a:endParaRPr lang="en-US"/>
        </a:p>
      </dgm:t>
    </dgm:pt>
    <dgm:pt modelId="{3C83873F-CCE8-4CDA-AFFB-342D9AA22DA6}" type="sibTrans" cxnId="{290AC6E5-DA2F-44EE-B38F-AD6719E1DD1D}">
      <dgm:prSet/>
      <dgm:spPr/>
      <dgm:t>
        <a:bodyPr/>
        <a:lstStyle/>
        <a:p>
          <a:endParaRPr lang="en-US"/>
        </a:p>
      </dgm:t>
    </dgm:pt>
    <dgm:pt modelId="{23D1213F-59D7-41C9-871A-3FC1E5AEEA69}">
      <dgm:prSet/>
      <dgm:spPr/>
      <dgm:t>
        <a:bodyPr/>
        <a:lstStyle/>
        <a:p>
          <a:r>
            <a:rPr lang="en-US"/>
            <a:t>Data Analysis</a:t>
          </a:r>
        </a:p>
      </dgm:t>
    </dgm:pt>
    <dgm:pt modelId="{1A7E2EED-292A-427F-A9E1-DF706852BBDD}" type="parTrans" cxnId="{D7FC74AB-F506-4BCD-A6C5-9DC4B09E43ED}">
      <dgm:prSet/>
      <dgm:spPr/>
      <dgm:t>
        <a:bodyPr/>
        <a:lstStyle/>
        <a:p>
          <a:endParaRPr lang="en-US"/>
        </a:p>
      </dgm:t>
    </dgm:pt>
    <dgm:pt modelId="{A4E6D247-C789-4F79-99E7-9EC5A289F0F1}" type="sibTrans" cxnId="{D7FC74AB-F506-4BCD-A6C5-9DC4B09E43ED}">
      <dgm:prSet/>
      <dgm:spPr/>
      <dgm:t>
        <a:bodyPr/>
        <a:lstStyle/>
        <a:p>
          <a:endParaRPr lang="en-US"/>
        </a:p>
      </dgm:t>
    </dgm:pt>
    <dgm:pt modelId="{51FD5D7B-5A34-4A09-B927-90E360F26EB4}">
      <dgm:prSet/>
      <dgm:spPr/>
      <dgm:t>
        <a:bodyPr/>
        <a:lstStyle/>
        <a:p>
          <a:r>
            <a:rPr lang="en-US"/>
            <a:t>Feature Engineering</a:t>
          </a:r>
        </a:p>
      </dgm:t>
    </dgm:pt>
    <dgm:pt modelId="{F99FBE70-3981-4EA5-B987-00BF211BC611}" type="parTrans" cxnId="{A7584503-4F49-457A-A7EC-24B4155C013B}">
      <dgm:prSet/>
      <dgm:spPr/>
      <dgm:t>
        <a:bodyPr/>
        <a:lstStyle/>
        <a:p>
          <a:endParaRPr lang="en-US"/>
        </a:p>
      </dgm:t>
    </dgm:pt>
    <dgm:pt modelId="{2CFE2CD6-89F8-4765-8A68-ED7F45927687}" type="sibTrans" cxnId="{A7584503-4F49-457A-A7EC-24B4155C013B}">
      <dgm:prSet/>
      <dgm:spPr/>
      <dgm:t>
        <a:bodyPr/>
        <a:lstStyle/>
        <a:p>
          <a:endParaRPr lang="en-US"/>
        </a:p>
      </dgm:t>
    </dgm:pt>
    <dgm:pt modelId="{4F0B6CEB-671E-4004-8639-47131E3902C7}">
      <dgm:prSet/>
      <dgm:spPr/>
      <dgm:t>
        <a:bodyPr/>
        <a:lstStyle/>
        <a:p>
          <a:r>
            <a:rPr lang="en-US"/>
            <a:t>Model Development</a:t>
          </a:r>
        </a:p>
      </dgm:t>
    </dgm:pt>
    <dgm:pt modelId="{06FC52A6-CC3A-40D2-8BE5-790287B3B420}" type="parTrans" cxnId="{D7B43EFC-1A62-4AB6-9CBB-6FD992D586B5}">
      <dgm:prSet/>
      <dgm:spPr/>
      <dgm:t>
        <a:bodyPr/>
        <a:lstStyle/>
        <a:p>
          <a:endParaRPr lang="en-US"/>
        </a:p>
      </dgm:t>
    </dgm:pt>
    <dgm:pt modelId="{7D0B4C48-7799-4661-92AE-DCFC4692C374}" type="sibTrans" cxnId="{D7B43EFC-1A62-4AB6-9CBB-6FD992D586B5}">
      <dgm:prSet/>
      <dgm:spPr/>
      <dgm:t>
        <a:bodyPr/>
        <a:lstStyle/>
        <a:p>
          <a:endParaRPr lang="en-US"/>
        </a:p>
      </dgm:t>
    </dgm:pt>
    <dgm:pt modelId="{0261050E-9C39-49E7-9D50-1D69D84BA7AA}">
      <dgm:prSet/>
      <dgm:spPr/>
      <dgm:t>
        <a:bodyPr/>
        <a:lstStyle/>
        <a:p>
          <a:r>
            <a:rPr lang="en-US"/>
            <a:t>Model Comparison</a:t>
          </a:r>
        </a:p>
      </dgm:t>
    </dgm:pt>
    <dgm:pt modelId="{BDAA860E-C83F-4E06-AD41-453FA45F3005}" type="parTrans" cxnId="{3F46B547-4C93-4040-A1AD-A601A2C35C1B}">
      <dgm:prSet/>
      <dgm:spPr/>
      <dgm:t>
        <a:bodyPr/>
        <a:lstStyle/>
        <a:p>
          <a:endParaRPr lang="en-US"/>
        </a:p>
      </dgm:t>
    </dgm:pt>
    <dgm:pt modelId="{EBCDB1DA-2988-4E9A-8197-CD194A9C8CAA}" type="sibTrans" cxnId="{3F46B547-4C93-4040-A1AD-A601A2C35C1B}">
      <dgm:prSet/>
      <dgm:spPr/>
      <dgm:t>
        <a:bodyPr/>
        <a:lstStyle/>
        <a:p>
          <a:endParaRPr lang="en-US"/>
        </a:p>
      </dgm:t>
    </dgm:pt>
    <dgm:pt modelId="{40FE019F-F6FC-43F1-9F53-EA26C26A9DB2}">
      <dgm:prSet/>
      <dgm:spPr/>
      <dgm:t>
        <a:bodyPr/>
        <a:lstStyle/>
        <a:p>
          <a:r>
            <a:rPr lang="en-US"/>
            <a:t>Key Findings</a:t>
          </a:r>
        </a:p>
      </dgm:t>
    </dgm:pt>
    <dgm:pt modelId="{C315D793-DC8D-40C6-AE01-CAEAB5DE21B3}" type="parTrans" cxnId="{931AF210-B191-4A4D-B71A-C31859627EC9}">
      <dgm:prSet/>
      <dgm:spPr/>
      <dgm:t>
        <a:bodyPr/>
        <a:lstStyle/>
        <a:p>
          <a:endParaRPr lang="en-US"/>
        </a:p>
      </dgm:t>
    </dgm:pt>
    <dgm:pt modelId="{41A4A3F4-AE17-42DB-B010-8F172ACE378D}" type="sibTrans" cxnId="{931AF210-B191-4A4D-B71A-C31859627EC9}">
      <dgm:prSet/>
      <dgm:spPr/>
      <dgm:t>
        <a:bodyPr/>
        <a:lstStyle/>
        <a:p>
          <a:endParaRPr lang="en-US"/>
        </a:p>
      </dgm:t>
    </dgm:pt>
    <dgm:pt modelId="{71947BBE-5592-434A-AF1F-3F404EFC6D57}">
      <dgm:prSet/>
      <dgm:spPr/>
      <dgm:t>
        <a:bodyPr/>
        <a:lstStyle/>
        <a:p>
          <a:r>
            <a:rPr lang="en-US"/>
            <a:t>Business Implications</a:t>
          </a:r>
        </a:p>
      </dgm:t>
    </dgm:pt>
    <dgm:pt modelId="{92BB5778-A2E5-4565-984D-1DB3D19FD17B}" type="parTrans" cxnId="{BDAA2A67-9B87-4D31-BFB4-14182B714EF7}">
      <dgm:prSet/>
      <dgm:spPr/>
      <dgm:t>
        <a:bodyPr/>
        <a:lstStyle/>
        <a:p>
          <a:endParaRPr lang="en-US"/>
        </a:p>
      </dgm:t>
    </dgm:pt>
    <dgm:pt modelId="{8B4F10F1-3991-4125-A3C8-520AC87FB6A5}" type="sibTrans" cxnId="{BDAA2A67-9B87-4D31-BFB4-14182B714EF7}">
      <dgm:prSet/>
      <dgm:spPr/>
      <dgm:t>
        <a:bodyPr/>
        <a:lstStyle/>
        <a:p>
          <a:endParaRPr lang="en-US"/>
        </a:p>
      </dgm:t>
    </dgm:pt>
    <dgm:pt modelId="{4BC2B5B8-8D73-4E1C-A8C1-75E0A07FB3E4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207DF6DE-75AA-4F65-A606-7EA4CD62B0E4}" type="parTrans" cxnId="{C97217EE-CEE0-465F-AB34-DA7FB04C7661}">
      <dgm:prSet/>
      <dgm:spPr/>
      <dgm:t>
        <a:bodyPr/>
        <a:lstStyle/>
        <a:p>
          <a:endParaRPr lang="en-US"/>
        </a:p>
      </dgm:t>
    </dgm:pt>
    <dgm:pt modelId="{D12E6D94-295B-4A5C-B8FF-221F6455624F}" type="sibTrans" cxnId="{C97217EE-CEE0-465F-AB34-DA7FB04C7661}">
      <dgm:prSet/>
      <dgm:spPr/>
      <dgm:t>
        <a:bodyPr/>
        <a:lstStyle/>
        <a:p>
          <a:endParaRPr lang="en-US"/>
        </a:p>
      </dgm:t>
    </dgm:pt>
    <dgm:pt modelId="{AC312D5A-7DCF-4D20-A6E0-B2CCB0AF85ED}">
      <dgm:prSet/>
      <dgm:spPr/>
      <dgm:t>
        <a:bodyPr/>
        <a:lstStyle/>
        <a:p>
          <a:r>
            <a:rPr lang="en-US"/>
            <a:t>Implementation Plan</a:t>
          </a:r>
        </a:p>
      </dgm:t>
    </dgm:pt>
    <dgm:pt modelId="{CFBFFBF5-F5D9-418B-869A-165D66F1F250}" type="parTrans" cxnId="{E50463A8-7661-4DA6-A949-88C3625467EF}">
      <dgm:prSet/>
      <dgm:spPr/>
      <dgm:t>
        <a:bodyPr/>
        <a:lstStyle/>
        <a:p>
          <a:endParaRPr lang="en-US"/>
        </a:p>
      </dgm:t>
    </dgm:pt>
    <dgm:pt modelId="{D0090140-63AB-4146-8656-33AAE6C10068}" type="sibTrans" cxnId="{E50463A8-7661-4DA6-A949-88C3625467EF}">
      <dgm:prSet/>
      <dgm:spPr/>
      <dgm:t>
        <a:bodyPr/>
        <a:lstStyle/>
        <a:p>
          <a:endParaRPr lang="en-US"/>
        </a:p>
      </dgm:t>
    </dgm:pt>
    <dgm:pt modelId="{B5620691-96E7-4228-8E7D-2946DFC95018}">
      <dgm:prSet/>
      <dgm:spPr/>
      <dgm:t>
        <a:bodyPr/>
        <a:lstStyle/>
        <a:p>
          <a:r>
            <a:rPr lang="en-US"/>
            <a:t>Expected Outcomes</a:t>
          </a:r>
        </a:p>
      </dgm:t>
    </dgm:pt>
    <dgm:pt modelId="{F5F54D8B-497B-42E0-B946-BC43634009F8}" type="parTrans" cxnId="{2D31BFF4-6AE6-4F23-AF47-1C812F3D4676}">
      <dgm:prSet/>
      <dgm:spPr/>
      <dgm:t>
        <a:bodyPr/>
        <a:lstStyle/>
        <a:p>
          <a:endParaRPr lang="en-US"/>
        </a:p>
      </dgm:t>
    </dgm:pt>
    <dgm:pt modelId="{0A5F9B60-7235-48A1-A771-939F5389CF88}" type="sibTrans" cxnId="{2D31BFF4-6AE6-4F23-AF47-1C812F3D4676}">
      <dgm:prSet/>
      <dgm:spPr/>
      <dgm:t>
        <a:bodyPr/>
        <a:lstStyle/>
        <a:p>
          <a:endParaRPr lang="en-US"/>
        </a:p>
      </dgm:t>
    </dgm:pt>
    <dgm:pt modelId="{FBD54754-FD32-4665-AFBF-A61F57BD944C}">
      <dgm:prSet/>
      <dgm:spPr/>
      <dgm:t>
        <a:bodyPr/>
        <a:lstStyle/>
        <a:p>
          <a:r>
            <a:rPr lang="en-US"/>
            <a:t>Conclusion</a:t>
          </a:r>
        </a:p>
      </dgm:t>
    </dgm:pt>
    <dgm:pt modelId="{E35E7E7F-7CEF-4835-A006-000205A744D8}" type="parTrans" cxnId="{4CC67B06-09BC-459B-982C-EFD61365C8AF}">
      <dgm:prSet/>
      <dgm:spPr/>
      <dgm:t>
        <a:bodyPr/>
        <a:lstStyle/>
        <a:p>
          <a:endParaRPr lang="en-US"/>
        </a:p>
      </dgm:t>
    </dgm:pt>
    <dgm:pt modelId="{9EEC010A-6E6F-4E95-B968-F9D64EC098F6}" type="sibTrans" cxnId="{4CC67B06-09BC-459B-982C-EFD61365C8AF}">
      <dgm:prSet/>
      <dgm:spPr/>
      <dgm:t>
        <a:bodyPr/>
        <a:lstStyle/>
        <a:p>
          <a:endParaRPr lang="en-US"/>
        </a:p>
      </dgm:t>
    </dgm:pt>
    <dgm:pt modelId="{7BA6B3D5-5B3F-445C-9497-C91C1999980E}" type="pres">
      <dgm:prSet presAssocID="{3CC7CCF6-B05D-4282-BA81-8A8142CEE649}" presName="linear" presStyleCnt="0">
        <dgm:presLayoutVars>
          <dgm:animLvl val="lvl"/>
          <dgm:resizeHandles val="exact"/>
        </dgm:presLayoutVars>
      </dgm:prSet>
      <dgm:spPr/>
    </dgm:pt>
    <dgm:pt modelId="{54E3A6D4-33DA-4791-A9E2-CBC65AA43ECA}" type="pres">
      <dgm:prSet presAssocID="{5C77C99E-98A3-4447-B6BC-F18D39EFA767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69F09D63-98FC-406D-B62A-1FA6A4FE8F59}" type="pres">
      <dgm:prSet presAssocID="{DC40A89D-C1A5-4159-B340-C356A95500C0}" presName="spacer" presStyleCnt="0"/>
      <dgm:spPr/>
    </dgm:pt>
    <dgm:pt modelId="{335A9E86-0F15-4E92-A87C-F74603D1FC96}" type="pres">
      <dgm:prSet presAssocID="{C2193009-EB84-42E2-9567-33BC5DBAA93F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9603F403-542F-4C43-8667-70F75C1306AC}" type="pres">
      <dgm:prSet presAssocID="{3C83873F-CCE8-4CDA-AFFB-342D9AA22DA6}" presName="spacer" presStyleCnt="0"/>
      <dgm:spPr/>
    </dgm:pt>
    <dgm:pt modelId="{93C3FD11-09AB-4CBA-981B-48595963F9BF}" type="pres">
      <dgm:prSet presAssocID="{23D1213F-59D7-41C9-871A-3FC1E5AEEA69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BD98CEC-0155-4521-8276-566ACFE4EEE3}" type="pres">
      <dgm:prSet presAssocID="{A4E6D247-C789-4F79-99E7-9EC5A289F0F1}" presName="spacer" presStyleCnt="0"/>
      <dgm:spPr/>
    </dgm:pt>
    <dgm:pt modelId="{4BFBDA82-6CE8-44B0-82E9-ED14E8488554}" type="pres">
      <dgm:prSet presAssocID="{51FD5D7B-5A34-4A09-B927-90E360F26EB4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D3FE8C67-700F-47CC-83DF-3E53556A2376}" type="pres">
      <dgm:prSet presAssocID="{2CFE2CD6-89F8-4765-8A68-ED7F45927687}" presName="spacer" presStyleCnt="0"/>
      <dgm:spPr/>
    </dgm:pt>
    <dgm:pt modelId="{35BC9A6E-3462-44E0-9ED0-F995CBED79FE}" type="pres">
      <dgm:prSet presAssocID="{4F0B6CEB-671E-4004-8639-47131E3902C7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68DAA3E7-CB3B-40B1-B532-ACBE8679AB1D}" type="pres">
      <dgm:prSet presAssocID="{7D0B4C48-7799-4661-92AE-DCFC4692C374}" presName="spacer" presStyleCnt="0"/>
      <dgm:spPr/>
    </dgm:pt>
    <dgm:pt modelId="{67049B2E-2EF0-4C0F-AC6D-308C7F9CEFCC}" type="pres">
      <dgm:prSet presAssocID="{0261050E-9C39-49E7-9D50-1D69D84BA7AA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F836BC88-9FBC-450B-BF88-33499F6ED6E9}" type="pres">
      <dgm:prSet presAssocID="{EBCDB1DA-2988-4E9A-8197-CD194A9C8CAA}" presName="spacer" presStyleCnt="0"/>
      <dgm:spPr/>
    </dgm:pt>
    <dgm:pt modelId="{976A9BD2-681A-45F6-9CD8-751A031D8C69}" type="pres">
      <dgm:prSet presAssocID="{40FE019F-F6FC-43F1-9F53-EA26C26A9DB2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40DE98A5-1DD5-4BDE-B9AC-AB70B53FCEAE}" type="pres">
      <dgm:prSet presAssocID="{41A4A3F4-AE17-42DB-B010-8F172ACE378D}" presName="spacer" presStyleCnt="0"/>
      <dgm:spPr/>
    </dgm:pt>
    <dgm:pt modelId="{C328CF0A-8807-49C2-A061-833D86BED5E3}" type="pres">
      <dgm:prSet presAssocID="{71947BBE-5592-434A-AF1F-3F404EFC6D57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0F0E660A-EA5B-448E-B5C7-10F9FB6BBEDB}" type="pres">
      <dgm:prSet presAssocID="{8B4F10F1-3991-4125-A3C8-520AC87FB6A5}" presName="spacer" presStyleCnt="0"/>
      <dgm:spPr/>
    </dgm:pt>
    <dgm:pt modelId="{674D6835-F9CF-4907-843B-600E1B573BF8}" type="pres">
      <dgm:prSet presAssocID="{4BC2B5B8-8D73-4E1C-A8C1-75E0A07FB3E4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8B15FF07-9327-4C66-BE74-96CFA3B72A08}" type="pres">
      <dgm:prSet presAssocID="{D12E6D94-295B-4A5C-B8FF-221F6455624F}" presName="spacer" presStyleCnt="0"/>
      <dgm:spPr/>
    </dgm:pt>
    <dgm:pt modelId="{972EEDDE-8576-453B-A40E-AC90A46C8375}" type="pres">
      <dgm:prSet presAssocID="{AC312D5A-7DCF-4D20-A6E0-B2CCB0AF85ED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C2D7FBF8-3B73-4305-B683-FA5CC23EEA13}" type="pres">
      <dgm:prSet presAssocID="{D0090140-63AB-4146-8656-33AAE6C10068}" presName="spacer" presStyleCnt="0"/>
      <dgm:spPr/>
    </dgm:pt>
    <dgm:pt modelId="{F699A7BE-26C7-488E-AF96-A2BCD8D8B4A9}" type="pres">
      <dgm:prSet presAssocID="{B5620691-96E7-4228-8E7D-2946DFC95018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402D0C8D-AD55-4B1F-AB1F-EB7981EFB3B6}" type="pres">
      <dgm:prSet presAssocID="{0A5F9B60-7235-48A1-A771-939F5389CF88}" presName="spacer" presStyleCnt="0"/>
      <dgm:spPr/>
    </dgm:pt>
    <dgm:pt modelId="{304B700A-ABBD-4D9A-A436-33DDD8909924}" type="pres">
      <dgm:prSet presAssocID="{FBD54754-FD32-4665-AFBF-A61F57BD944C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A7584503-4F49-457A-A7EC-24B4155C013B}" srcId="{3CC7CCF6-B05D-4282-BA81-8A8142CEE649}" destId="{51FD5D7B-5A34-4A09-B927-90E360F26EB4}" srcOrd="3" destOrd="0" parTransId="{F99FBE70-3981-4EA5-B987-00BF211BC611}" sibTransId="{2CFE2CD6-89F8-4765-8A68-ED7F45927687}"/>
    <dgm:cxn modelId="{4CC67B06-09BC-459B-982C-EFD61365C8AF}" srcId="{3CC7CCF6-B05D-4282-BA81-8A8142CEE649}" destId="{FBD54754-FD32-4665-AFBF-A61F57BD944C}" srcOrd="11" destOrd="0" parTransId="{E35E7E7F-7CEF-4835-A006-000205A744D8}" sibTransId="{9EEC010A-6E6F-4E95-B968-F9D64EC098F6}"/>
    <dgm:cxn modelId="{931AF210-B191-4A4D-B71A-C31859627EC9}" srcId="{3CC7CCF6-B05D-4282-BA81-8A8142CEE649}" destId="{40FE019F-F6FC-43F1-9F53-EA26C26A9DB2}" srcOrd="6" destOrd="0" parTransId="{C315D793-DC8D-40C6-AE01-CAEAB5DE21B3}" sibTransId="{41A4A3F4-AE17-42DB-B010-8F172ACE378D}"/>
    <dgm:cxn modelId="{AB3B901B-C35C-4AFC-8988-40D53DFC303A}" type="presOf" srcId="{4F0B6CEB-671E-4004-8639-47131E3902C7}" destId="{35BC9A6E-3462-44E0-9ED0-F995CBED79FE}" srcOrd="0" destOrd="0" presId="urn:microsoft.com/office/officeart/2005/8/layout/vList2"/>
    <dgm:cxn modelId="{72D1D22E-DB81-45C1-A964-A9BDCEA19F18}" type="presOf" srcId="{3CC7CCF6-B05D-4282-BA81-8A8142CEE649}" destId="{7BA6B3D5-5B3F-445C-9497-C91C1999980E}" srcOrd="0" destOrd="0" presId="urn:microsoft.com/office/officeart/2005/8/layout/vList2"/>
    <dgm:cxn modelId="{71913560-B951-4225-A33C-D8447B18A1DD}" srcId="{3CC7CCF6-B05D-4282-BA81-8A8142CEE649}" destId="{5C77C99E-98A3-4447-B6BC-F18D39EFA767}" srcOrd="0" destOrd="0" parTransId="{A1F69CF3-4507-48AF-8EB8-3F35B592DAA0}" sibTransId="{DC40A89D-C1A5-4159-B340-C356A95500C0}"/>
    <dgm:cxn modelId="{BDAA2A67-9B87-4D31-BFB4-14182B714EF7}" srcId="{3CC7CCF6-B05D-4282-BA81-8A8142CEE649}" destId="{71947BBE-5592-434A-AF1F-3F404EFC6D57}" srcOrd="7" destOrd="0" parTransId="{92BB5778-A2E5-4565-984D-1DB3D19FD17B}" sibTransId="{8B4F10F1-3991-4125-A3C8-520AC87FB6A5}"/>
    <dgm:cxn modelId="{FB129147-BFFA-4A34-A962-11031839C8DD}" type="presOf" srcId="{C2193009-EB84-42E2-9567-33BC5DBAA93F}" destId="{335A9E86-0F15-4E92-A87C-F74603D1FC96}" srcOrd="0" destOrd="0" presId="urn:microsoft.com/office/officeart/2005/8/layout/vList2"/>
    <dgm:cxn modelId="{3F46B547-4C93-4040-A1AD-A601A2C35C1B}" srcId="{3CC7CCF6-B05D-4282-BA81-8A8142CEE649}" destId="{0261050E-9C39-49E7-9D50-1D69D84BA7AA}" srcOrd="5" destOrd="0" parTransId="{BDAA860E-C83F-4E06-AD41-453FA45F3005}" sibTransId="{EBCDB1DA-2988-4E9A-8197-CD194A9C8CAA}"/>
    <dgm:cxn modelId="{08192272-36F0-4080-9DCB-4ACB17026045}" type="presOf" srcId="{71947BBE-5592-434A-AF1F-3F404EFC6D57}" destId="{C328CF0A-8807-49C2-A061-833D86BED5E3}" srcOrd="0" destOrd="0" presId="urn:microsoft.com/office/officeart/2005/8/layout/vList2"/>
    <dgm:cxn modelId="{C6102D78-A955-475A-970F-D6EEDA737406}" type="presOf" srcId="{FBD54754-FD32-4665-AFBF-A61F57BD944C}" destId="{304B700A-ABBD-4D9A-A436-33DDD8909924}" srcOrd="0" destOrd="0" presId="urn:microsoft.com/office/officeart/2005/8/layout/vList2"/>
    <dgm:cxn modelId="{74441D93-ED02-4477-BAA6-3302CD29C5BF}" type="presOf" srcId="{4BC2B5B8-8D73-4E1C-A8C1-75E0A07FB3E4}" destId="{674D6835-F9CF-4907-843B-600E1B573BF8}" srcOrd="0" destOrd="0" presId="urn:microsoft.com/office/officeart/2005/8/layout/vList2"/>
    <dgm:cxn modelId="{E50463A8-7661-4DA6-A949-88C3625467EF}" srcId="{3CC7CCF6-B05D-4282-BA81-8A8142CEE649}" destId="{AC312D5A-7DCF-4D20-A6E0-B2CCB0AF85ED}" srcOrd="9" destOrd="0" parTransId="{CFBFFBF5-F5D9-418B-869A-165D66F1F250}" sibTransId="{D0090140-63AB-4146-8656-33AAE6C10068}"/>
    <dgm:cxn modelId="{41BC46A8-7170-4149-A45B-30C713630A86}" type="presOf" srcId="{0261050E-9C39-49E7-9D50-1D69D84BA7AA}" destId="{67049B2E-2EF0-4C0F-AC6D-308C7F9CEFCC}" srcOrd="0" destOrd="0" presId="urn:microsoft.com/office/officeart/2005/8/layout/vList2"/>
    <dgm:cxn modelId="{F0922CAA-D9F8-426F-8C5D-C3E5688A989E}" type="presOf" srcId="{5C77C99E-98A3-4447-B6BC-F18D39EFA767}" destId="{54E3A6D4-33DA-4791-A9E2-CBC65AA43ECA}" srcOrd="0" destOrd="0" presId="urn:microsoft.com/office/officeart/2005/8/layout/vList2"/>
    <dgm:cxn modelId="{D7FC74AB-F506-4BCD-A6C5-9DC4B09E43ED}" srcId="{3CC7CCF6-B05D-4282-BA81-8A8142CEE649}" destId="{23D1213F-59D7-41C9-871A-3FC1E5AEEA69}" srcOrd="2" destOrd="0" parTransId="{1A7E2EED-292A-427F-A9E1-DF706852BBDD}" sibTransId="{A4E6D247-C789-4F79-99E7-9EC5A289F0F1}"/>
    <dgm:cxn modelId="{FF772CAF-0409-4F1D-96AB-B2786D904B41}" type="presOf" srcId="{40FE019F-F6FC-43F1-9F53-EA26C26A9DB2}" destId="{976A9BD2-681A-45F6-9CD8-751A031D8C69}" srcOrd="0" destOrd="0" presId="urn:microsoft.com/office/officeart/2005/8/layout/vList2"/>
    <dgm:cxn modelId="{8BE4F8B0-6FF5-42BB-9B45-A72D5060FA60}" type="presOf" srcId="{51FD5D7B-5A34-4A09-B927-90E360F26EB4}" destId="{4BFBDA82-6CE8-44B0-82E9-ED14E8488554}" srcOrd="0" destOrd="0" presId="urn:microsoft.com/office/officeart/2005/8/layout/vList2"/>
    <dgm:cxn modelId="{DFB9B5B9-85B9-4EBE-A411-778CCFC68794}" type="presOf" srcId="{B5620691-96E7-4228-8E7D-2946DFC95018}" destId="{F699A7BE-26C7-488E-AF96-A2BCD8D8B4A9}" srcOrd="0" destOrd="0" presId="urn:microsoft.com/office/officeart/2005/8/layout/vList2"/>
    <dgm:cxn modelId="{D7C486DE-46FE-4258-9F44-1EC146842933}" type="presOf" srcId="{23D1213F-59D7-41C9-871A-3FC1E5AEEA69}" destId="{93C3FD11-09AB-4CBA-981B-48595963F9BF}" srcOrd="0" destOrd="0" presId="urn:microsoft.com/office/officeart/2005/8/layout/vList2"/>
    <dgm:cxn modelId="{290AC6E5-DA2F-44EE-B38F-AD6719E1DD1D}" srcId="{3CC7CCF6-B05D-4282-BA81-8A8142CEE649}" destId="{C2193009-EB84-42E2-9567-33BC5DBAA93F}" srcOrd="1" destOrd="0" parTransId="{A9F2417B-4121-42CD-ADE4-6EFDBEC1C7BB}" sibTransId="{3C83873F-CCE8-4CDA-AFFB-342D9AA22DA6}"/>
    <dgm:cxn modelId="{C97217EE-CEE0-465F-AB34-DA7FB04C7661}" srcId="{3CC7CCF6-B05D-4282-BA81-8A8142CEE649}" destId="{4BC2B5B8-8D73-4E1C-A8C1-75E0A07FB3E4}" srcOrd="8" destOrd="0" parTransId="{207DF6DE-75AA-4F65-A606-7EA4CD62B0E4}" sibTransId="{D12E6D94-295B-4A5C-B8FF-221F6455624F}"/>
    <dgm:cxn modelId="{2D31BFF4-6AE6-4F23-AF47-1C812F3D4676}" srcId="{3CC7CCF6-B05D-4282-BA81-8A8142CEE649}" destId="{B5620691-96E7-4228-8E7D-2946DFC95018}" srcOrd="10" destOrd="0" parTransId="{F5F54D8B-497B-42E0-B946-BC43634009F8}" sibTransId="{0A5F9B60-7235-48A1-A771-939F5389CF88}"/>
    <dgm:cxn modelId="{29FE6CF5-AED7-43DC-A183-0F0F3E538E48}" type="presOf" srcId="{AC312D5A-7DCF-4D20-A6E0-B2CCB0AF85ED}" destId="{972EEDDE-8576-453B-A40E-AC90A46C8375}" srcOrd="0" destOrd="0" presId="urn:microsoft.com/office/officeart/2005/8/layout/vList2"/>
    <dgm:cxn modelId="{D7B43EFC-1A62-4AB6-9CBB-6FD992D586B5}" srcId="{3CC7CCF6-B05D-4282-BA81-8A8142CEE649}" destId="{4F0B6CEB-671E-4004-8639-47131E3902C7}" srcOrd="4" destOrd="0" parTransId="{06FC52A6-CC3A-40D2-8BE5-790287B3B420}" sibTransId="{7D0B4C48-7799-4661-92AE-DCFC4692C374}"/>
    <dgm:cxn modelId="{5B75AB7D-2355-485A-A9EB-DBBB7F20F517}" type="presParOf" srcId="{7BA6B3D5-5B3F-445C-9497-C91C1999980E}" destId="{54E3A6D4-33DA-4791-A9E2-CBC65AA43ECA}" srcOrd="0" destOrd="0" presId="urn:microsoft.com/office/officeart/2005/8/layout/vList2"/>
    <dgm:cxn modelId="{71C1211A-4B60-4DCE-AD03-96BC8448FD66}" type="presParOf" srcId="{7BA6B3D5-5B3F-445C-9497-C91C1999980E}" destId="{69F09D63-98FC-406D-B62A-1FA6A4FE8F59}" srcOrd="1" destOrd="0" presId="urn:microsoft.com/office/officeart/2005/8/layout/vList2"/>
    <dgm:cxn modelId="{20296D19-13AD-4017-8A08-05E5550D352C}" type="presParOf" srcId="{7BA6B3D5-5B3F-445C-9497-C91C1999980E}" destId="{335A9E86-0F15-4E92-A87C-F74603D1FC96}" srcOrd="2" destOrd="0" presId="urn:microsoft.com/office/officeart/2005/8/layout/vList2"/>
    <dgm:cxn modelId="{172D31C7-94DB-4C13-A3E9-5A963949517C}" type="presParOf" srcId="{7BA6B3D5-5B3F-445C-9497-C91C1999980E}" destId="{9603F403-542F-4C43-8667-70F75C1306AC}" srcOrd="3" destOrd="0" presId="urn:microsoft.com/office/officeart/2005/8/layout/vList2"/>
    <dgm:cxn modelId="{BCFDED9F-A02B-4138-85B9-F05A3440BE7E}" type="presParOf" srcId="{7BA6B3D5-5B3F-445C-9497-C91C1999980E}" destId="{93C3FD11-09AB-4CBA-981B-48595963F9BF}" srcOrd="4" destOrd="0" presId="urn:microsoft.com/office/officeart/2005/8/layout/vList2"/>
    <dgm:cxn modelId="{9C837168-4C4D-4469-8E22-01F2E4B4F727}" type="presParOf" srcId="{7BA6B3D5-5B3F-445C-9497-C91C1999980E}" destId="{8BD98CEC-0155-4521-8276-566ACFE4EEE3}" srcOrd="5" destOrd="0" presId="urn:microsoft.com/office/officeart/2005/8/layout/vList2"/>
    <dgm:cxn modelId="{416BA77F-5E74-4D62-9B56-069F1AE6AFCB}" type="presParOf" srcId="{7BA6B3D5-5B3F-445C-9497-C91C1999980E}" destId="{4BFBDA82-6CE8-44B0-82E9-ED14E8488554}" srcOrd="6" destOrd="0" presId="urn:microsoft.com/office/officeart/2005/8/layout/vList2"/>
    <dgm:cxn modelId="{91BCAAAF-A592-47F3-AE66-52D6A2D35D54}" type="presParOf" srcId="{7BA6B3D5-5B3F-445C-9497-C91C1999980E}" destId="{D3FE8C67-700F-47CC-83DF-3E53556A2376}" srcOrd="7" destOrd="0" presId="urn:microsoft.com/office/officeart/2005/8/layout/vList2"/>
    <dgm:cxn modelId="{7EDFF020-E2C9-403F-B6F4-9DACA56BA07F}" type="presParOf" srcId="{7BA6B3D5-5B3F-445C-9497-C91C1999980E}" destId="{35BC9A6E-3462-44E0-9ED0-F995CBED79FE}" srcOrd="8" destOrd="0" presId="urn:microsoft.com/office/officeart/2005/8/layout/vList2"/>
    <dgm:cxn modelId="{26FAC269-5EE6-4B2F-875E-5975E9B2C909}" type="presParOf" srcId="{7BA6B3D5-5B3F-445C-9497-C91C1999980E}" destId="{68DAA3E7-CB3B-40B1-B532-ACBE8679AB1D}" srcOrd="9" destOrd="0" presId="urn:microsoft.com/office/officeart/2005/8/layout/vList2"/>
    <dgm:cxn modelId="{68809F26-8E5D-4F37-92A1-33F225CFEF22}" type="presParOf" srcId="{7BA6B3D5-5B3F-445C-9497-C91C1999980E}" destId="{67049B2E-2EF0-4C0F-AC6D-308C7F9CEFCC}" srcOrd="10" destOrd="0" presId="urn:microsoft.com/office/officeart/2005/8/layout/vList2"/>
    <dgm:cxn modelId="{DEF58BC0-6905-41B0-B392-29546B975880}" type="presParOf" srcId="{7BA6B3D5-5B3F-445C-9497-C91C1999980E}" destId="{F836BC88-9FBC-450B-BF88-33499F6ED6E9}" srcOrd="11" destOrd="0" presId="urn:microsoft.com/office/officeart/2005/8/layout/vList2"/>
    <dgm:cxn modelId="{F68BFDA5-A14B-4D66-AD42-9E6C88E8FF0C}" type="presParOf" srcId="{7BA6B3D5-5B3F-445C-9497-C91C1999980E}" destId="{976A9BD2-681A-45F6-9CD8-751A031D8C69}" srcOrd="12" destOrd="0" presId="urn:microsoft.com/office/officeart/2005/8/layout/vList2"/>
    <dgm:cxn modelId="{850F4B29-618A-40E7-A93F-E75E6A08D30D}" type="presParOf" srcId="{7BA6B3D5-5B3F-445C-9497-C91C1999980E}" destId="{40DE98A5-1DD5-4BDE-B9AC-AB70B53FCEAE}" srcOrd="13" destOrd="0" presId="urn:microsoft.com/office/officeart/2005/8/layout/vList2"/>
    <dgm:cxn modelId="{B754725B-048E-414C-A37E-869A9AACA36C}" type="presParOf" srcId="{7BA6B3D5-5B3F-445C-9497-C91C1999980E}" destId="{C328CF0A-8807-49C2-A061-833D86BED5E3}" srcOrd="14" destOrd="0" presId="urn:microsoft.com/office/officeart/2005/8/layout/vList2"/>
    <dgm:cxn modelId="{11F037D3-8DA4-4688-9C78-EF79807B132E}" type="presParOf" srcId="{7BA6B3D5-5B3F-445C-9497-C91C1999980E}" destId="{0F0E660A-EA5B-448E-B5C7-10F9FB6BBEDB}" srcOrd="15" destOrd="0" presId="urn:microsoft.com/office/officeart/2005/8/layout/vList2"/>
    <dgm:cxn modelId="{CB334AE1-0D9B-4E7B-B86B-35492F9E2994}" type="presParOf" srcId="{7BA6B3D5-5B3F-445C-9497-C91C1999980E}" destId="{674D6835-F9CF-4907-843B-600E1B573BF8}" srcOrd="16" destOrd="0" presId="urn:microsoft.com/office/officeart/2005/8/layout/vList2"/>
    <dgm:cxn modelId="{B3B0BF0D-FF04-4C26-9BAE-32D150E14DEE}" type="presParOf" srcId="{7BA6B3D5-5B3F-445C-9497-C91C1999980E}" destId="{8B15FF07-9327-4C66-BE74-96CFA3B72A08}" srcOrd="17" destOrd="0" presId="urn:microsoft.com/office/officeart/2005/8/layout/vList2"/>
    <dgm:cxn modelId="{C14AB5CE-B34D-4526-9DEA-45DC44D2699C}" type="presParOf" srcId="{7BA6B3D5-5B3F-445C-9497-C91C1999980E}" destId="{972EEDDE-8576-453B-A40E-AC90A46C8375}" srcOrd="18" destOrd="0" presId="urn:microsoft.com/office/officeart/2005/8/layout/vList2"/>
    <dgm:cxn modelId="{2152780F-C639-40EE-A7F1-82F56147D00C}" type="presParOf" srcId="{7BA6B3D5-5B3F-445C-9497-C91C1999980E}" destId="{C2D7FBF8-3B73-4305-B683-FA5CC23EEA13}" srcOrd="19" destOrd="0" presId="urn:microsoft.com/office/officeart/2005/8/layout/vList2"/>
    <dgm:cxn modelId="{00518A4E-5FB7-47F6-9DDF-8162754913A4}" type="presParOf" srcId="{7BA6B3D5-5B3F-445C-9497-C91C1999980E}" destId="{F699A7BE-26C7-488E-AF96-A2BCD8D8B4A9}" srcOrd="20" destOrd="0" presId="urn:microsoft.com/office/officeart/2005/8/layout/vList2"/>
    <dgm:cxn modelId="{064745E7-FC36-428F-BD8C-DAA680F03208}" type="presParOf" srcId="{7BA6B3D5-5B3F-445C-9497-C91C1999980E}" destId="{402D0C8D-AD55-4B1F-AB1F-EB7981EFB3B6}" srcOrd="21" destOrd="0" presId="urn:microsoft.com/office/officeart/2005/8/layout/vList2"/>
    <dgm:cxn modelId="{6988D027-DC82-4CBE-A8C2-F9823D793EFA}" type="presParOf" srcId="{7BA6B3D5-5B3F-445C-9497-C91C1999980E}" destId="{304B700A-ABBD-4D9A-A436-33DDD8909924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E1C930-CC45-4047-975A-931A8EE2C2A4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AC0DC08-DEA7-4B2C-A60F-1BBE156C12AD}">
      <dgm:prSet/>
      <dgm:spPr/>
      <dgm:t>
        <a:bodyPr/>
        <a:lstStyle/>
        <a:p>
          <a:r>
            <a:rPr lang="en-IN"/>
            <a:t>Dataset: Telco Customer Churn</a:t>
          </a:r>
          <a:endParaRPr lang="en-US"/>
        </a:p>
      </dgm:t>
    </dgm:pt>
    <dgm:pt modelId="{35A33AD8-17A2-45ED-8D1C-EC40ACD53261}" type="parTrans" cxnId="{3A20963E-B007-4B5E-BBD5-0FB043A218F6}">
      <dgm:prSet/>
      <dgm:spPr/>
      <dgm:t>
        <a:bodyPr/>
        <a:lstStyle/>
        <a:p>
          <a:endParaRPr lang="en-US"/>
        </a:p>
      </dgm:t>
    </dgm:pt>
    <dgm:pt modelId="{1EFBD68B-5DEE-42FE-859E-ED6ACA6B3C9B}" type="sibTrans" cxnId="{3A20963E-B007-4B5E-BBD5-0FB043A218F6}">
      <dgm:prSet/>
      <dgm:spPr/>
      <dgm:t>
        <a:bodyPr/>
        <a:lstStyle/>
        <a:p>
          <a:endParaRPr lang="en-US"/>
        </a:p>
      </dgm:t>
    </dgm:pt>
    <dgm:pt modelId="{6D0C5E33-0CED-4F47-B118-F0D234337AF9}">
      <dgm:prSet/>
      <dgm:spPr/>
      <dgm:t>
        <a:bodyPr/>
        <a:lstStyle/>
        <a:p>
          <a:r>
            <a:rPr lang="en-IN"/>
            <a:t>Features analyzed:</a:t>
          </a:r>
          <a:endParaRPr lang="en-US"/>
        </a:p>
      </dgm:t>
    </dgm:pt>
    <dgm:pt modelId="{FFECC91F-46E6-4953-B737-FABD51139066}" type="parTrans" cxnId="{A50AB0A7-93BF-4FAE-A917-8954B4DF9043}">
      <dgm:prSet/>
      <dgm:spPr/>
      <dgm:t>
        <a:bodyPr/>
        <a:lstStyle/>
        <a:p>
          <a:endParaRPr lang="en-US"/>
        </a:p>
      </dgm:t>
    </dgm:pt>
    <dgm:pt modelId="{29786BA8-606D-4C7B-B741-22E165351A68}" type="sibTrans" cxnId="{A50AB0A7-93BF-4FAE-A917-8954B4DF9043}">
      <dgm:prSet/>
      <dgm:spPr/>
      <dgm:t>
        <a:bodyPr/>
        <a:lstStyle/>
        <a:p>
          <a:endParaRPr lang="en-US"/>
        </a:p>
      </dgm:t>
    </dgm:pt>
    <dgm:pt modelId="{B1B31B02-CB90-41F8-AD80-BDF2FD2E4BA0}">
      <dgm:prSet/>
      <dgm:spPr/>
      <dgm:t>
        <a:bodyPr/>
        <a:lstStyle/>
        <a:p>
          <a:r>
            <a:rPr lang="en-IN"/>
            <a:t>Customer demographics (gender, age range, partners, dependents)</a:t>
          </a:r>
          <a:endParaRPr lang="en-US"/>
        </a:p>
      </dgm:t>
    </dgm:pt>
    <dgm:pt modelId="{7B244F86-1ACE-4822-AEE8-621A05941BC0}" type="parTrans" cxnId="{7A000F67-4638-4B1B-8E81-B99869D8C89E}">
      <dgm:prSet/>
      <dgm:spPr/>
      <dgm:t>
        <a:bodyPr/>
        <a:lstStyle/>
        <a:p>
          <a:endParaRPr lang="en-US"/>
        </a:p>
      </dgm:t>
    </dgm:pt>
    <dgm:pt modelId="{6095F7E5-15D4-46D8-9F8D-A1B24C2F1239}" type="sibTrans" cxnId="{7A000F67-4638-4B1B-8E81-B99869D8C89E}">
      <dgm:prSet/>
      <dgm:spPr/>
      <dgm:t>
        <a:bodyPr/>
        <a:lstStyle/>
        <a:p>
          <a:endParaRPr lang="en-US"/>
        </a:p>
      </dgm:t>
    </dgm:pt>
    <dgm:pt modelId="{FD270E0A-42C1-4898-AA1E-D81E036E1084}">
      <dgm:prSet/>
      <dgm:spPr/>
      <dgm:t>
        <a:bodyPr/>
        <a:lstStyle/>
        <a:p>
          <a:r>
            <a:rPr lang="en-IN"/>
            <a:t>Account information (tenure, contract type, payment method)</a:t>
          </a:r>
          <a:endParaRPr lang="en-US"/>
        </a:p>
      </dgm:t>
    </dgm:pt>
    <dgm:pt modelId="{20D2BB2B-6C8B-4EF3-8AAE-E7782FC06422}" type="parTrans" cxnId="{A6A1B817-8C20-4F41-B7AA-E7830502D128}">
      <dgm:prSet/>
      <dgm:spPr/>
      <dgm:t>
        <a:bodyPr/>
        <a:lstStyle/>
        <a:p>
          <a:endParaRPr lang="en-US"/>
        </a:p>
      </dgm:t>
    </dgm:pt>
    <dgm:pt modelId="{56641F19-45F0-4BFB-9FF0-5F3B98E73F66}" type="sibTrans" cxnId="{A6A1B817-8C20-4F41-B7AA-E7830502D128}">
      <dgm:prSet/>
      <dgm:spPr/>
      <dgm:t>
        <a:bodyPr/>
        <a:lstStyle/>
        <a:p>
          <a:endParaRPr lang="en-US"/>
        </a:p>
      </dgm:t>
    </dgm:pt>
    <dgm:pt modelId="{4F863138-96E4-4464-B5F0-ACE13A418778}">
      <dgm:prSet/>
      <dgm:spPr/>
      <dgm:t>
        <a:bodyPr/>
        <a:lstStyle/>
        <a:p>
          <a:r>
            <a:rPr lang="en-IN"/>
            <a:t>Services used (phone, internet, tech support, streaming)</a:t>
          </a:r>
          <a:endParaRPr lang="en-US"/>
        </a:p>
      </dgm:t>
    </dgm:pt>
    <dgm:pt modelId="{762CF0A4-F24C-4AB6-8194-00D6E8049ED2}" type="parTrans" cxnId="{73F26C98-BBAE-498B-B2C0-56D5618DA0FC}">
      <dgm:prSet/>
      <dgm:spPr/>
      <dgm:t>
        <a:bodyPr/>
        <a:lstStyle/>
        <a:p>
          <a:endParaRPr lang="en-US"/>
        </a:p>
      </dgm:t>
    </dgm:pt>
    <dgm:pt modelId="{B5E3A248-C872-4BAD-AFA8-1A33037E7759}" type="sibTrans" cxnId="{73F26C98-BBAE-498B-B2C0-56D5618DA0FC}">
      <dgm:prSet/>
      <dgm:spPr/>
      <dgm:t>
        <a:bodyPr/>
        <a:lstStyle/>
        <a:p>
          <a:endParaRPr lang="en-US"/>
        </a:p>
      </dgm:t>
    </dgm:pt>
    <dgm:pt modelId="{74E808F5-4C9A-4FDA-814F-1AF89556F123}">
      <dgm:prSet/>
      <dgm:spPr/>
      <dgm:t>
        <a:bodyPr/>
        <a:lstStyle/>
        <a:p>
          <a:r>
            <a:rPr lang="en-IN"/>
            <a:t>Charges (monthly and total)</a:t>
          </a:r>
          <a:endParaRPr lang="en-US"/>
        </a:p>
      </dgm:t>
    </dgm:pt>
    <dgm:pt modelId="{A7D47235-64E9-423D-B880-785AF8B6C20C}" type="parTrans" cxnId="{6A124670-D3D2-4F6A-A4CA-4B88150FE08E}">
      <dgm:prSet/>
      <dgm:spPr/>
      <dgm:t>
        <a:bodyPr/>
        <a:lstStyle/>
        <a:p>
          <a:endParaRPr lang="en-US"/>
        </a:p>
      </dgm:t>
    </dgm:pt>
    <dgm:pt modelId="{00F0D0ED-44E6-4CD1-830E-BEF13EC0BA2C}" type="sibTrans" cxnId="{6A124670-D3D2-4F6A-A4CA-4B88150FE08E}">
      <dgm:prSet/>
      <dgm:spPr/>
      <dgm:t>
        <a:bodyPr/>
        <a:lstStyle/>
        <a:p>
          <a:endParaRPr lang="en-US"/>
        </a:p>
      </dgm:t>
    </dgm:pt>
    <dgm:pt modelId="{EA0A1364-5125-4DC4-8991-58E30DC61F57}">
      <dgm:prSet/>
      <dgm:spPr/>
      <dgm:t>
        <a:bodyPr/>
        <a:lstStyle/>
        <a:p>
          <a:r>
            <a:rPr lang="en-IN"/>
            <a:t>Target variable: Churn status (Yes/No)</a:t>
          </a:r>
          <a:endParaRPr lang="en-US"/>
        </a:p>
      </dgm:t>
    </dgm:pt>
    <dgm:pt modelId="{A15ED975-239C-4E1A-802E-F0912A275D84}" type="parTrans" cxnId="{5F41625B-F720-42A1-B716-69CDEB6BF22A}">
      <dgm:prSet/>
      <dgm:spPr/>
      <dgm:t>
        <a:bodyPr/>
        <a:lstStyle/>
        <a:p>
          <a:endParaRPr lang="en-US"/>
        </a:p>
      </dgm:t>
    </dgm:pt>
    <dgm:pt modelId="{BB6EEE4D-5DCE-4788-8D7B-B9ED4909285D}" type="sibTrans" cxnId="{5F41625B-F720-42A1-B716-69CDEB6BF22A}">
      <dgm:prSet/>
      <dgm:spPr/>
      <dgm:t>
        <a:bodyPr/>
        <a:lstStyle/>
        <a:p>
          <a:endParaRPr lang="en-US"/>
        </a:p>
      </dgm:t>
    </dgm:pt>
    <dgm:pt modelId="{89794FA7-1132-4157-88E6-A048B63F8A21}" type="pres">
      <dgm:prSet presAssocID="{60E1C930-CC45-4047-975A-931A8EE2C2A4}" presName="diagram" presStyleCnt="0">
        <dgm:presLayoutVars>
          <dgm:dir/>
          <dgm:resizeHandles val="exact"/>
        </dgm:presLayoutVars>
      </dgm:prSet>
      <dgm:spPr/>
    </dgm:pt>
    <dgm:pt modelId="{BA3BF1DD-C3D5-43AC-B55E-AF5275A9E4C3}" type="pres">
      <dgm:prSet presAssocID="{7AC0DC08-DEA7-4B2C-A60F-1BBE156C12AD}" presName="node" presStyleLbl="node1" presStyleIdx="0" presStyleCnt="7">
        <dgm:presLayoutVars>
          <dgm:bulletEnabled val="1"/>
        </dgm:presLayoutVars>
      </dgm:prSet>
      <dgm:spPr/>
    </dgm:pt>
    <dgm:pt modelId="{390A92A1-DA66-4536-8ACA-D9AEE69DD84D}" type="pres">
      <dgm:prSet presAssocID="{1EFBD68B-5DEE-42FE-859E-ED6ACA6B3C9B}" presName="sibTrans" presStyleCnt="0"/>
      <dgm:spPr/>
    </dgm:pt>
    <dgm:pt modelId="{EA0257EE-70B5-4F76-A59D-0626187D644D}" type="pres">
      <dgm:prSet presAssocID="{6D0C5E33-0CED-4F47-B118-F0D234337AF9}" presName="node" presStyleLbl="node1" presStyleIdx="1" presStyleCnt="7">
        <dgm:presLayoutVars>
          <dgm:bulletEnabled val="1"/>
        </dgm:presLayoutVars>
      </dgm:prSet>
      <dgm:spPr/>
    </dgm:pt>
    <dgm:pt modelId="{96C51E5F-9E52-4C88-9182-4B133E743434}" type="pres">
      <dgm:prSet presAssocID="{29786BA8-606D-4C7B-B741-22E165351A68}" presName="sibTrans" presStyleCnt="0"/>
      <dgm:spPr/>
    </dgm:pt>
    <dgm:pt modelId="{049577D3-2F38-4D46-9F88-20E8D3F75D29}" type="pres">
      <dgm:prSet presAssocID="{B1B31B02-CB90-41F8-AD80-BDF2FD2E4BA0}" presName="node" presStyleLbl="node1" presStyleIdx="2" presStyleCnt="7">
        <dgm:presLayoutVars>
          <dgm:bulletEnabled val="1"/>
        </dgm:presLayoutVars>
      </dgm:prSet>
      <dgm:spPr/>
    </dgm:pt>
    <dgm:pt modelId="{82F86524-96DA-4EC0-B23C-008EFA90E0F8}" type="pres">
      <dgm:prSet presAssocID="{6095F7E5-15D4-46D8-9F8D-A1B24C2F1239}" presName="sibTrans" presStyleCnt="0"/>
      <dgm:spPr/>
    </dgm:pt>
    <dgm:pt modelId="{BEE6C7BB-A474-40FF-8B11-A5ECFDCCC119}" type="pres">
      <dgm:prSet presAssocID="{FD270E0A-42C1-4898-AA1E-D81E036E1084}" presName="node" presStyleLbl="node1" presStyleIdx="3" presStyleCnt="7">
        <dgm:presLayoutVars>
          <dgm:bulletEnabled val="1"/>
        </dgm:presLayoutVars>
      </dgm:prSet>
      <dgm:spPr/>
    </dgm:pt>
    <dgm:pt modelId="{EAFF18EF-6E2A-42B8-B0C1-A5BC16698607}" type="pres">
      <dgm:prSet presAssocID="{56641F19-45F0-4BFB-9FF0-5F3B98E73F66}" presName="sibTrans" presStyleCnt="0"/>
      <dgm:spPr/>
    </dgm:pt>
    <dgm:pt modelId="{3543B333-3842-412D-9FCD-751FEC1342A4}" type="pres">
      <dgm:prSet presAssocID="{4F863138-96E4-4464-B5F0-ACE13A418778}" presName="node" presStyleLbl="node1" presStyleIdx="4" presStyleCnt="7">
        <dgm:presLayoutVars>
          <dgm:bulletEnabled val="1"/>
        </dgm:presLayoutVars>
      </dgm:prSet>
      <dgm:spPr/>
    </dgm:pt>
    <dgm:pt modelId="{F7CBCFAC-228B-40C3-8901-D1299377C29A}" type="pres">
      <dgm:prSet presAssocID="{B5E3A248-C872-4BAD-AFA8-1A33037E7759}" presName="sibTrans" presStyleCnt="0"/>
      <dgm:spPr/>
    </dgm:pt>
    <dgm:pt modelId="{B87BB9D4-4BEB-4C9A-B3EA-DFEDBBE2C467}" type="pres">
      <dgm:prSet presAssocID="{74E808F5-4C9A-4FDA-814F-1AF89556F123}" presName="node" presStyleLbl="node1" presStyleIdx="5" presStyleCnt="7">
        <dgm:presLayoutVars>
          <dgm:bulletEnabled val="1"/>
        </dgm:presLayoutVars>
      </dgm:prSet>
      <dgm:spPr/>
    </dgm:pt>
    <dgm:pt modelId="{9649D6A2-B403-437E-9CD8-371EEF4701E8}" type="pres">
      <dgm:prSet presAssocID="{00F0D0ED-44E6-4CD1-830E-BEF13EC0BA2C}" presName="sibTrans" presStyleCnt="0"/>
      <dgm:spPr/>
    </dgm:pt>
    <dgm:pt modelId="{9AF7D34A-26FD-48A8-81EF-05DDEF2CDF05}" type="pres">
      <dgm:prSet presAssocID="{EA0A1364-5125-4DC4-8991-58E30DC61F57}" presName="node" presStyleLbl="node1" presStyleIdx="6" presStyleCnt="7">
        <dgm:presLayoutVars>
          <dgm:bulletEnabled val="1"/>
        </dgm:presLayoutVars>
      </dgm:prSet>
      <dgm:spPr/>
    </dgm:pt>
  </dgm:ptLst>
  <dgm:cxnLst>
    <dgm:cxn modelId="{A6A1B817-8C20-4F41-B7AA-E7830502D128}" srcId="{60E1C930-CC45-4047-975A-931A8EE2C2A4}" destId="{FD270E0A-42C1-4898-AA1E-D81E036E1084}" srcOrd="3" destOrd="0" parTransId="{20D2BB2B-6C8B-4EF3-8AAE-E7782FC06422}" sibTransId="{56641F19-45F0-4BFB-9FF0-5F3B98E73F66}"/>
    <dgm:cxn modelId="{55427038-25F2-4F8B-8399-76CA7E82D3F0}" type="presOf" srcId="{B1B31B02-CB90-41F8-AD80-BDF2FD2E4BA0}" destId="{049577D3-2F38-4D46-9F88-20E8D3F75D29}" srcOrd="0" destOrd="0" presId="urn:microsoft.com/office/officeart/2005/8/layout/default"/>
    <dgm:cxn modelId="{3A20963E-B007-4B5E-BBD5-0FB043A218F6}" srcId="{60E1C930-CC45-4047-975A-931A8EE2C2A4}" destId="{7AC0DC08-DEA7-4B2C-A60F-1BBE156C12AD}" srcOrd="0" destOrd="0" parTransId="{35A33AD8-17A2-45ED-8D1C-EC40ACD53261}" sibTransId="{1EFBD68B-5DEE-42FE-859E-ED6ACA6B3C9B}"/>
    <dgm:cxn modelId="{5F41625B-F720-42A1-B716-69CDEB6BF22A}" srcId="{60E1C930-CC45-4047-975A-931A8EE2C2A4}" destId="{EA0A1364-5125-4DC4-8991-58E30DC61F57}" srcOrd="6" destOrd="0" parTransId="{A15ED975-239C-4E1A-802E-F0912A275D84}" sibTransId="{BB6EEE4D-5DCE-4788-8D7B-B9ED4909285D}"/>
    <dgm:cxn modelId="{7A000F67-4638-4B1B-8E81-B99869D8C89E}" srcId="{60E1C930-CC45-4047-975A-931A8EE2C2A4}" destId="{B1B31B02-CB90-41F8-AD80-BDF2FD2E4BA0}" srcOrd="2" destOrd="0" parTransId="{7B244F86-1ACE-4822-AEE8-621A05941BC0}" sibTransId="{6095F7E5-15D4-46D8-9F8D-A1B24C2F1239}"/>
    <dgm:cxn modelId="{6A124670-D3D2-4F6A-A4CA-4B88150FE08E}" srcId="{60E1C930-CC45-4047-975A-931A8EE2C2A4}" destId="{74E808F5-4C9A-4FDA-814F-1AF89556F123}" srcOrd="5" destOrd="0" parTransId="{A7D47235-64E9-423D-B880-785AF8B6C20C}" sibTransId="{00F0D0ED-44E6-4CD1-830E-BEF13EC0BA2C}"/>
    <dgm:cxn modelId="{EC823B53-81E6-4E2E-A94C-B7277B9BB8E8}" type="presOf" srcId="{EA0A1364-5125-4DC4-8991-58E30DC61F57}" destId="{9AF7D34A-26FD-48A8-81EF-05DDEF2CDF05}" srcOrd="0" destOrd="0" presId="urn:microsoft.com/office/officeart/2005/8/layout/default"/>
    <dgm:cxn modelId="{73F26C98-BBAE-498B-B2C0-56D5618DA0FC}" srcId="{60E1C930-CC45-4047-975A-931A8EE2C2A4}" destId="{4F863138-96E4-4464-B5F0-ACE13A418778}" srcOrd="4" destOrd="0" parTransId="{762CF0A4-F24C-4AB6-8194-00D6E8049ED2}" sibTransId="{B5E3A248-C872-4BAD-AFA8-1A33037E7759}"/>
    <dgm:cxn modelId="{93E81D9B-008C-4F15-9253-2DEDC03CDF6A}" type="presOf" srcId="{7AC0DC08-DEA7-4B2C-A60F-1BBE156C12AD}" destId="{BA3BF1DD-C3D5-43AC-B55E-AF5275A9E4C3}" srcOrd="0" destOrd="0" presId="urn:microsoft.com/office/officeart/2005/8/layout/default"/>
    <dgm:cxn modelId="{A8E4489B-00A5-409F-A0CC-F2169591B829}" type="presOf" srcId="{60E1C930-CC45-4047-975A-931A8EE2C2A4}" destId="{89794FA7-1132-4157-88E6-A048B63F8A21}" srcOrd="0" destOrd="0" presId="urn:microsoft.com/office/officeart/2005/8/layout/default"/>
    <dgm:cxn modelId="{A50AB0A7-93BF-4FAE-A917-8954B4DF9043}" srcId="{60E1C930-CC45-4047-975A-931A8EE2C2A4}" destId="{6D0C5E33-0CED-4F47-B118-F0D234337AF9}" srcOrd="1" destOrd="0" parTransId="{FFECC91F-46E6-4953-B737-FABD51139066}" sibTransId="{29786BA8-606D-4C7B-B741-22E165351A68}"/>
    <dgm:cxn modelId="{9FE7F5C5-240D-401B-9204-DB67FF98CE95}" type="presOf" srcId="{74E808F5-4C9A-4FDA-814F-1AF89556F123}" destId="{B87BB9D4-4BEB-4C9A-B3EA-DFEDBBE2C467}" srcOrd="0" destOrd="0" presId="urn:microsoft.com/office/officeart/2005/8/layout/default"/>
    <dgm:cxn modelId="{868CBEDC-4BD7-4B7B-B61B-86A436A8F8CC}" type="presOf" srcId="{FD270E0A-42C1-4898-AA1E-D81E036E1084}" destId="{BEE6C7BB-A474-40FF-8B11-A5ECFDCCC119}" srcOrd="0" destOrd="0" presId="urn:microsoft.com/office/officeart/2005/8/layout/default"/>
    <dgm:cxn modelId="{4B4466EB-2439-4B0D-AC3C-52CA7779A84F}" type="presOf" srcId="{6D0C5E33-0CED-4F47-B118-F0D234337AF9}" destId="{EA0257EE-70B5-4F76-A59D-0626187D644D}" srcOrd="0" destOrd="0" presId="urn:microsoft.com/office/officeart/2005/8/layout/default"/>
    <dgm:cxn modelId="{33C907EF-8109-4D4D-9371-42BF4A6422C4}" type="presOf" srcId="{4F863138-96E4-4464-B5F0-ACE13A418778}" destId="{3543B333-3842-412D-9FCD-751FEC1342A4}" srcOrd="0" destOrd="0" presId="urn:microsoft.com/office/officeart/2005/8/layout/default"/>
    <dgm:cxn modelId="{E232E8F0-175F-4CCF-A509-CE9ADB421D33}" type="presParOf" srcId="{89794FA7-1132-4157-88E6-A048B63F8A21}" destId="{BA3BF1DD-C3D5-43AC-B55E-AF5275A9E4C3}" srcOrd="0" destOrd="0" presId="urn:microsoft.com/office/officeart/2005/8/layout/default"/>
    <dgm:cxn modelId="{A67ADE30-B1D6-4750-87A9-BD06EBE1C632}" type="presParOf" srcId="{89794FA7-1132-4157-88E6-A048B63F8A21}" destId="{390A92A1-DA66-4536-8ACA-D9AEE69DD84D}" srcOrd="1" destOrd="0" presId="urn:microsoft.com/office/officeart/2005/8/layout/default"/>
    <dgm:cxn modelId="{D2DF0734-62FD-429B-8730-E4C8F616C98B}" type="presParOf" srcId="{89794FA7-1132-4157-88E6-A048B63F8A21}" destId="{EA0257EE-70B5-4F76-A59D-0626187D644D}" srcOrd="2" destOrd="0" presId="urn:microsoft.com/office/officeart/2005/8/layout/default"/>
    <dgm:cxn modelId="{53BB92B6-5EE5-4906-88C3-D1D585F4563E}" type="presParOf" srcId="{89794FA7-1132-4157-88E6-A048B63F8A21}" destId="{96C51E5F-9E52-4C88-9182-4B133E743434}" srcOrd="3" destOrd="0" presId="urn:microsoft.com/office/officeart/2005/8/layout/default"/>
    <dgm:cxn modelId="{9BAA09DF-0720-4D1F-B6F2-270C07C7E7CF}" type="presParOf" srcId="{89794FA7-1132-4157-88E6-A048B63F8A21}" destId="{049577D3-2F38-4D46-9F88-20E8D3F75D29}" srcOrd="4" destOrd="0" presId="urn:microsoft.com/office/officeart/2005/8/layout/default"/>
    <dgm:cxn modelId="{AF9E3402-6DF1-435A-83E1-189A858C285A}" type="presParOf" srcId="{89794FA7-1132-4157-88E6-A048B63F8A21}" destId="{82F86524-96DA-4EC0-B23C-008EFA90E0F8}" srcOrd="5" destOrd="0" presId="urn:microsoft.com/office/officeart/2005/8/layout/default"/>
    <dgm:cxn modelId="{852C3650-859D-47A6-B35C-07C3F8234C79}" type="presParOf" srcId="{89794FA7-1132-4157-88E6-A048B63F8A21}" destId="{BEE6C7BB-A474-40FF-8B11-A5ECFDCCC119}" srcOrd="6" destOrd="0" presId="urn:microsoft.com/office/officeart/2005/8/layout/default"/>
    <dgm:cxn modelId="{5CBF1986-B788-4C18-B152-E584E5CD160C}" type="presParOf" srcId="{89794FA7-1132-4157-88E6-A048B63F8A21}" destId="{EAFF18EF-6E2A-42B8-B0C1-A5BC16698607}" srcOrd="7" destOrd="0" presId="urn:microsoft.com/office/officeart/2005/8/layout/default"/>
    <dgm:cxn modelId="{13DFB089-CF67-4197-AF58-39A5BEB7EEF9}" type="presParOf" srcId="{89794FA7-1132-4157-88E6-A048B63F8A21}" destId="{3543B333-3842-412D-9FCD-751FEC1342A4}" srcOrd="8" destOrd="0" presId="urn:microsoft.com/office/officeart/2005/8/layout/default"/>
    <dgm:cxn modelId="{DE912E68-9998-41AD-ABCD-41E6421B8120}" type="presParOf" srcId="{89794FA7-1132-4157-88E6-A048B63F8A21}" destId="{F7CBCFAC-228B-40C3-8901-D1299377C29A}" srcOrd="9" destOrd="0" presId="urn:microsoft.com/office/officeart/2005/8/layout/default"/>
    <dgm:cxn modelId="{AFD02446-250C-463B-9804-305B6AC5F318}" type="presParOf" srcId="{89794FA7-1132-4157-88E6-A048B63F8A21}" destId="{B87BB9D4-4BEB-4C9A-B3EA-DFEDBBE2C467}" srcOrd="10" destOrd="0" presId="urn:microsoft.com/office/officeart/2005/8/layout/default"/>
    <dgm:cxn modelId="{69B098A1-3821-498F-A625-CE893480367B}" type="presParOf" srcId="{89794FA7-1132-4157-88E6-A048B63F8A21}" destId="{9649D6A2-B403-437E-9CD8-371EEF4701E8}" srcOrd="11" destOrd="0" presId="urn:microsoft.com/office/officeart/2005/8/layout/default"/>
    <dgm:cxn modelId="{3AD1099E-8BC2-481E-91D4-56D09CB3A309}" type="presParOf" srcId="{89794FA7-1132-4157-88E6-A048B63F8A21}" destId="{9AF7D34A-26FD-48A8-81EF-05DDEF2CDF0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B48F91-BE4D-4D64-AE80-95D464E1F77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7C0D2F2-00E6-4FBB-946E-36326B72B63D}">
      <dgm:prSet/>
      <dgm:spPr/>
      <dgm:t>
        <a:bodyPr/>
        <a:lstStyle/>
        <a:p>
          <a:r>
            <a:rPr lang="en-US"/>
            <a:t>Performance metrics:</a:t>
          </a:r>
        </a:p>
      </dgm:t>
    </dgm:pt>
    <dgm:pt modelId="{CD80D19D-AE2F-4BB6-8E38-F30803198A92}" type="parTrans" cxnId="{9E832131-E15B-4487-BCB0-01E6CA8589E5}">
      <dgm:prSet/>
      <dgm:spPr/>
      <dgm:t>
        <a:bodyPr/>
        <a:lstStyle/>
        <a:p>
          <a:endParaRPr lang="en-US"/>
        </a:p>
      </dgm:t>
    </dgm:pt>
    <dgm:pt modelId="{52DED721-28F4-4131-B15E-01C9F5F63AA3}" type="sibTrans" cxnId="{9E832131-E15B-4487-BCB0-01E6CA8589E5}">
      <dgm:prSet/>
      <dgm:spPr/>
      <dgm:t>
        <a:bodyPr/>
        <a:lstStyle/>
        <a:p>
          <a:endParaRPr lang="en-US"/>
        </a:p>
      </dgm:t>
    </dgm:pt>
    <dgm:pt modelId="{8E7FDCA4-C071-4A4C-9292-BC92C18A20A9}">
      <dgm:prSet/>
      <dgm:spPr/>
      <dgm:t>
        <a:bodyPr/>
        <a:lstStyle/>
        <a:p>
          <a:r>
            <a:rPr lang="en-US"/>
            <a:t>Accuracy: 0.8168</a:t>
          </a:r>
        </a:p>
      </dgm:t>
    </dgm:pt>
    <dgm:pt modelId="{9A5A9BB2-E4D6-4A2D-B1B7-8FEE2D9DAB44}" type="parTrans" cxnId="{2D97E01C-6BE7-49C4-8AB9-444ED94388B5}">
      <dgm:prSet/>
      <dgm:spPr/>
      <dgm:t>
        <a:bodyPr/>
        <a:lstStyle/>
        <a:p>
          <a:endParaRPr lang="en-US"/>
        </a:p>
      </dgm:t>
    </dgm:pt>
    <dgm:pt modelId="{764E4300-7288-4FA0-8EFC-203C705B1625}" type="sibTrans" cxnId="{2D97E01C-6BE7-49C4-8AB9-444ED94388B5}">
      <dgm:prSet/>
      <dgm:spPr/>
      <dgm:t>
        <a:bodyPr/>
        <a:lstStyle/>
        <a:p>
          <a:endParaRPr lang="en-US"/>
        </a:p>
      </dgm:t>
    </dgm:pt>
    <dgm:pt modelId="{C2CA03CC-DF3C-4A48-897B-9D8ECFC37816}">
      <dgm:prSet/>
      <dgm:spPr/>
      <dgm:t>
        <a:bodyPr/>
        <a:lstStyle/>
        <a:p>
          <a:r>
            <a:rPr lang="en-US"/>
            <a:t>ROC AUC Score: 0.8638</a:t>
          </a:r>
        </a:p>
      </dgm:t>
    </dgm:pt>
    <dgm:pt modelId="{672C1E44-F456-4B08-9692-B450470B82BE}" type="parTrans" cxnId="{A51BC278-906E-47A8-8A7F-76A06A98DC78}">
      <dgm:prSet/>
      <dgm:spPr/>
      <dgm:t>
        <a:bodyPr/>
        <a:lstStyle/>
        <a:p>
          <a:endParaRPr lang="en-US"/>
        </a:p>
      </dgm:t>
    </dgm:pt>
    <dgm:pt modelId="{10121A25-12ED-41CE-B381-90F7C9325C3F}" type="sibTrans" cxnId="{A51BC278-906E-47A8-8A7F-76A06A98DC78}">
      <dgm:prSet/>
      <dgm:spPr/>
      <dgm:t>
        <a:bodyPr/>
        <a:lstStyle/>
        <a:p>
          <a:endParaRPr lang="en-US"/>
        </a:p>
      </dgm:t>
    </dgm:pt>
    <dgm:pt modelId="{00409A2E-52D8-4F18-8BF5-B8FDEAC0FF61}">
      <dgm:prSet/>
      <dgm:spPr/>
      <dgm:t>
        <a:bodyPr/>
        <a:lstStyle/>
        <a:p>
          <a:r>
            <a:rPr lang="en-US"/>
            <a:t>Key features:</a:t>
          </a:r>
        </a:p>
      </dgm:t>
    </dgm:pt>
    <dgm:pt modelId="{56FEDD2C-A0F9-4DB1-A867-404551D1C09D}" type="parTrans" cxnId="{86D42628-D083-4C9D-966A-663C5BD7F6DA}">
      <dgm:prSet/>
      <dgm:spPr/>
      <dgm:t>
        <a:bodyPr/>
        <a:lstStyle/>
        <a:p>
          <a:endParaRPr lang="en-US"/>
        </a:p>
      </dgm:t>
    </dgm:pt>
    <dgm:pt modelId="{A92305C8-CD32-4C49-AB05-CFE67E74AA7F}" type="sibTrans" cxnId="{86D42628-D083-4C9D-966A-663C5BD7F6DA}">
      <dgm:prSet/>
      <dgm:spPr/>
      <dgm:t>
        <a:bodyPr/>
        <a:lstStyle/>
        <a:p>
          <a:endParaRPr lang="en-US"/>
        </a:p>
      </dgm:t>
    </dgm:pt>
    <dgm:pt modelId="{71254F74-F0AD-4B67-AEFA-9FBB48E3B3F6}">
      <dgm:prSet/>
      <dgm:spPr/>
      <dgm:t>
        <a:bodyPr/>
        <a:lstStyle/>
        <a:p>
          <a:r>
            <a:rPr lang="en-US"/>
            <a:t>Contract type (especially month-to-month)</a:t>
          </a:r>
        </a:p>
      </dgm:t>
    </dgm:pt>
    <dgm:pt modelId="{CC272757-D802-48C3-BE38-092005616255}" type="parTrans" cxnId="{ABEC0AE3-FDC5-4843-97D2-B90BF305515F}">
      <dgm:prSet/>
      <dgm:spPr/>
      <dgm:t>
        <a:bodyPr/>
        <a:lstStyle/>
        <a:p>
          <a:endParaRPr lang="en-US"/>
        </a:p>
      </dgm:t>
    </dgm:pt>
    <dgm:pt modelId="{45E4C9D1-C5BB-4736-91D6-D766C7437C96}" type="sibTrans" cxnId="{ABEC0AE3-FDC5-4843-97D2-B90BF305515F}">
      <dgm:prSet/>
      <dgm:spPr/>
      <dgm:t>
        <a:bodyPr/>
        <a:lstStyle/>
        <a:p>
          <a:endParaRPr lang="en-US"/>
        </a:p>
      </dgm:t>
    </dgm:pt>
    <dgm:pt modelId="{9DE833B9-EA6F-42DB-A67C-35DFA4993709}">
      <dgm:prSet/>
      <dgm:spPr/>
      <dgm:t>
        <a:bodyPr/>
        <a:lstStyle/>
        <a:p>
          <a:r>
            <a:rPr lang="en-US"/>
            <a:t>Tenure</a:t>
          </a:r>
        </a:p>
      </dgm:t>
    </dgm:pt>
    <dgm:pt modelId="{DBBC364A-42E4-410F-8C76-D1FE8B0830F5}" type="parTrans" cxnId="{5759C3D5-B3C1-4DBA-95FD-EC15AD024555}">
      <dgm:prSet/>
      <dgm:spPr/>
      <dgm:t>
        <a:bodyPr/>
        <a:lstStyle/>
        <a:p>
          <a:endParaRPr lang="en-US"/>
        </a:p>
      </dgm:t>
    </dgm:pt>
    <dgm:pt modelId="{8BF08BC9-BB84-4D7B-A635-0CD3104410AE}" type="sibTrans" cxnId="{5759C3D5-B3C1-4DBA-95FD-EC15AD024555}">
      <dgm:prSet/>
      <dgm:spPr/>
      <dgm:t>
        <a:bodyPr/>
        <a:lstStyle/>
        <a:p>
          <a:endParaRPr lang="en-US"/>
        </a:p>
      </dgm:t>
    </dgm:pt>
    <dgm:pt modelId="{1CE49912-FB7F-4E75-ADDE-A4439693D43C}">
      <dgm:prSet/>
      <dgm:spPr/>
      <dgm:t>
        <a:bodyPr/>
        <a:lstStyle/>
        <a:p>
          <a:r>
            <a:rPr lang="en-US"/>
            <a:t>Total charges</a:t>
          </a:r>
        </a:p>
      </dgm:t>
    </dgm:pt>
    <dgm:pt modelId="{97C8BE51-8FB0-4CD8-89AA-B8D4C42D19FC}" type="parTrans" cxnId="{37311691-515D-4CDA-9E89-7F0E8B3B8FEC}">
      <dgm:prSet/>
      <dgm:spPr/>
      <dgm:t>
        <a:bodyPr/>
        <a:lstStyle/>
        <a:p>
          <a:endParaRPr lang="en-US"/>
        </a:p>
      </dgm:t>
    </dgm:pt>
    <dgm:pt modelId="{0E0807DE-323E-44F1-B2D1-D75F839E0F7B}" type="sibTrans" cxnId="{37311691-515D-4CDA-9E89-7F0E8B3B8FEC}">
      <dgm:prSet/>
      <dgm:spPr/>
      <dgm:t>
        <a:bodyPr/>
        <a:lstStyle/>
        <a:p>
          <a:endParaRPr lang="en-US"/>
        </a:p>
      </dgm:t>
    </dgm:pt>
    <dgm:pt modelId="{3876390D-CF6D-44EE-866E-3AF881B56BBA}">
      <dgm:prSet/>
      <dgm:spPr/>
      <dgm:t>
        <a:bodyPr/>
        <a:lstStyle/>
        <a:p>
          <a:r>
            <a:rPr lang="en-US"/>
            <a:t>Strengths:</a:t>
          </a:r>
        </a:p>
      </dgm:t>
    </dgm:pt>
    <dgm:pt modelId="{86321873-3C38-4E10-8081-6E96F01ABB79}" type="parTrans" cxnId="{ED3319EE-F0CE-4234-B251-0787265FD65A}">
      <dgm:prSet/>
      <dgm:spPr/>
      <dgm:t>
        <a:bodyPr/>
        <a:lstStyle/>
        <a:p>
          <a:endParaRPr lang="en-US"/>
        </a:p>
      </dgm:t>
    </dgm:pt>
    <dgm:pt modelId="{5C0E781C-6096-45F3-94E1-81A418340AC3}" type="sibTrans" cxnId="{ED3319EE-F0CE-4234-B251-0787265FD65A}">
      <dgm:prSet/>
      <dgm:spPr/>
      <dgm:t>
        <a:bodyPr/>
        <a:lstStyle/>
        <a:p>
          <a:endParaRPr lang="en-US"/>
        </a:p>
      </dgm:t>
    </dgm:pt>
    <dgm:pt modelId="{31293E03-589E-4D69-9247-930E8E18CA85}">
      <dgm:prSet/>
      <dgm:spPr/>
      <dgm:t>
        <a:bodyPr/>
        <a:lstStyle/>
        <a:p>
          <a:r>
            <a:rPr lang="en-US"/>
            <a:t>High interpretability</a:t>
          </a:r>
        </a:p>
      </dgm:t>
    </dgm:pt>
    <dgm:pt modelId="{6D0904C3-F48C-4178-91DD-9B894FF7E5D7}" type="parTrans" cxnId="{AE432031-5A25-4B93-A98C-2AD6C8FB6386}">
      <dgm:prSet/>
      <dgm:spPr/>
      <dgm:t>
        <a:bodyPr/>
        <a:lstStyle/>
        <a:p>
          <a:endParaRPr lang="en-US"/>
        </a:p>
      </dgm:t>
    </dgm:pt>
    <dgm:pt modelId="{12D39B4F-FD5E-4770-A21A-B7A4C457CE88}" type="sibTrans" cxnId="{AE432031-5A25-4B93-A98C-2AD6C8FB6386}">
      <dgm:prSet/>
      <dgm:spPr/>
      <dgm:t>
        <a:bodyPr/>
        <a:lstStyle/>
        <a:p>
          <a:endParaRPr lang="en-US"/>
        </a:p>
      </dgm:t>
    </dgm:pt>
    <dgm:pt modelId="{1FA33214-A6D1-4BE3-8116-0B0DB7D1B0DF}">
      <dgm:prSet/>
      <dgm:spPr/>
      <dgm:t>
        <a:bodyPr/>
        <a:lstStyle/>
        <a:p>
          <a:r>
            <a:rPr lang="en-US"/>
            <a:t>Strong baseline performance</a:t>
          </a:r>
        </a:p>
      </dgm:t>
    </dgm:pt>
    <dgm:pt modelId="{242ED7C5-32D4-4C98-8674-BB5F4B6D7FAC}" type="parTrans" cxnId="{4293DE41-DCEE-430D-BD3E-F1AB428108C0}">
      <dgm:prSet/>
      <dgm:spPr/>
      <dgm:t>
        <a:bodyPr/>
        <a:lstStyle/>
        <a:p>
          <a:endParaRPr lang="en-US"/>
        </a:p>
      </dgm:t>
    </dgm:pt>
    <dgm:pt modelId="{E5A84B46-25BC-4489-B2D5-0BB080E5D593}" type="sibTrans" cxnId="{4293DE41-DCEE-430D-BD3E-F1AB428108C0}">
      <dgm:prSet/>
      <dgm:spPr/>
      <dgm:t>
        <a:bodyPr/>
        <a:lstStyle/>
        <a:p>
          <a:endParaRPr lang="en-US"/>
        </a:p>
      </dgm:t>
    </dgm:pt>
    <dgm:pt modelId="{83F382FD-3E20-4EC5-AB93-97719A8C4F64}" type="pres">
      <dgm:prSet presAssocID="{AAB48F91-BE4D-4D64-AE80-95D464E1F77A}" presName="linear" presStyleCnt="0">
        <dgm:presLayoutVars>
          <dgm:animLvl val="lvl"/>
          <dgm:resizeHandles val="exact"/>
        </dgm:presLayoutVars>
      </dgm:prSet>
      <dgm:spPr/>
    </dgm:pt>
    <dgm:pt modelId="{78AD833D-FD06-42A5-B092-3DBCBFB40329}" type="pres">
      <dgm:prSet presAssocID="{47C0D2F2-00E6-4FBB-946E-36326B72B6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C3AA633-355C-4527-BB75-AB864D9E8FB4}" type="pres">
      <dgm:prSet presAssocID="{47C0D2F2-00E6-4FBB-946E-36326B72B63D}" presName="childText" presStyleLbl="revTx" presStyleIdx="0" presStyleCnt="3">
        <dgm:presLayoutVars>
          <dgm:bulletEnabled val="1"/>
        </dgm:presLayoutVars>
      </dgm:prSet>
      <dgm:spPr/>
    </dgm:pt>
    <dgm:pt modelId="{DE86DD81-AF61-4BE0-B3B1-6A8DDD402C0C}" type="pres">
      <dgm:prSet presAssocID="{00409A2E-52D8-4F18-8BF5-B8FDEAC0FF6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1E4C55E-0933-4F94-97DB-24C9C70686C6}" type="pres">
      <dgm:prSet presAssocID="{00409A2E-52D8-4F18-8BF5-B8FDEAC0FF61}" presName="childText" presStyleLbl="revTx" presStyleIdx="1" presStyleCnt="3">
        <dgm:presLayoutVars>
          <dgm:bulletEnabled val="1"/>
        </dgm:presLayoutVars>
      </dgm:prSet>
      <dgm:spPr/>
    </dgm:pt>
    <dgm:pt modelId="{6D381723-B3A4-4432-AFDF-7B91D39A7B3F}" type="pres">
      <dgm:prSet presAssocID="{3876390D-CF6D-44EE-866E-3AF881B56BB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5E77C24-B6D8-454E-B372-22D2112D8A35}" type="pres">
      <dgm:prSet presAssocID="{3876390D-CF6D-44EE-866E-3AF881B56BB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D97E01C-6BE7-49C4-8AB9-444ED94388B5}" srcId="{47C0D2F2-00E6-4FBB-946E-36326B72B63D}" destId="{8E7FDCA4-C071-4A4C-9292-BC92C18A20A9}" srcOrd="0" destOrd="0" parTransId="{9A5A9BB2-E4D6-4A2D-B1B7-8FEE2D9DAB44}" sibTransId="{764E4300-7288-4FA0-8EFC-203C705B1625}"/>
    <dgm:cxn modelId="{86D42628-D083-4C9D-966A-663C5BD7F6DA}" srcId="{AAB48F91-BE4D-4D64-AE80-95D464E1F77A}" destId="{00409A2E-52D8-4F18-8BF5-B8FDEAC0FF61}" srcOrd="1" destOrd="0" parTransId="{56FEDD2C-A0F9-4DB1-A867-404551D1C09D}" sibTransId="{A92305C8-CD32-4C49-AB05-CFE67E74AA7F}"/>
    <dgm:cxn modelId="{AE432031-5A25-4B93-A98C-2AD6C8FB6386}" srcId="{3876390D-CF6D-44EE-866E-3AF881B56BBA}" destId="{31293E03-589E-4D69-9247-930E8E18CA85}" srcOrd="0" destOrd="0" parTransId="{6D0904C3-F48C-4178-91DD-9B894FF7E5D7}" sibTransId="{12D39B4F-FD5E-4770-A21A-B7A4C457CE88}"/>
    <dgm:cxn modelId="{9E832131-E15B-4487-BCB0-01E6CA8589E5}" srcId="{AAB48F91-BE4D-4D64-AE80-95D464E1F77A}" destId="{47C0D2F2-00E6-4FBB-946E-36326B72B63D}" srcOrd="0" destOrd="0" parTransId="{CD80D19D-AE2F-4BB6-8E38-F30803198A92}" sibTransId="{52DED721-28F4-4131-B15E-01C9F5F63AA3}"/>
    <dgm:cxn modelId="{FC1E2734-12A0-4A3B-9D2C-EC9DA984C34F}" type="presOf" srcId="{8E7FDCA4-C071-4A4C-9292-BC92C18A20A9}" destId="{FC3AA633-355C-4527-BB75-AB864D9E8FB4}" srcOrd="0" destOrd="0" presId="urn:microsoft.com/office/officeart/2005/8/layout/vList2"/>
    <dgm:cxn modelId="{4293DE41-DCEE-430D-BD3E-F1AB428108C0}" srcId="{3876390D-CF6D-44EE-866E-3AF881B56BBA}" destId="{1FA33214-A6D1-4BE3-8116-0B0DB7D1B0DF}" srcOrd="1" destOrd="0" parTransId="{242ED7C5-32D4-4C98-8674-BB5F4B6D7FAC}" sibTransId="{E5A84B46-25BC-4489-B2D5-0BB080E5D593}"/>
    <dgm:cxn modelId="{39C4626E-AB8F-4737-8241-F316F893C53A}" type="presOf" srcId="{C2CA03CC-DF3C-4A48-897B-9D8ECFC37816}" destId="{FC3AA633-355C-4527-BB75-AB864D9E8FB4}" srcOrd="0" destOrd="1" presId="urn:microsoft.com/office/officeart/2005/8/layout/vList2"/>
    <dgm:cxn modelId="{A51BC278-906E-47A8-8A7F-76A06A98DC78}" srcId="{47C0D2F2-00E6-4FBB-946E-36326B72B63D}" destId="{C2CA03CC-DF3C-4A48-897B-9D8ECFC37816}" srcOrd="1" destOrd="0" parTransId="{672C1E44-F456-4B08-9692-B450470B82BE}" sibTransId="{10121A25-12ED-41CE-B381-90F7C9325C3F}"/>
    <dgm:cxn modelId="{37311691-515D-4CDA-9E89-7F0E8B3B8FEC}" srcId="{00409A2E-52D8-4F18-8BF5-B8FDEAC0FF61}" destId="{1CE49912-FB7F-4E75-ADDE-A4439693D43C}" srcOrd="2" destOrd="0" parTransId="{97C8BE51-8FB0-4CD8-89AA-B8D4C42D19FC}" sibTransId="{0E0807DE-323E-44F1-B2D1-D75F839E0F7B}"/>
    <dgm:cxn modelId="{E429FD9D-F5E0-458A-9A58-0D81AA870041}" type="presOf" srcId="{9DE833B9-EA6F-42DB-A67C-35DFA4993709}" destId="{A1E4C55E-0933-4F94-97DB-24C9C70686C6}" srcOrd="0" destOrd="1" presId="urn:microsoft.com/office/officeart/2005/8/layout/vList2"/>
    <dgm:cxn modelId="{BEB91AA5-47F9-42A0-9CE3-8EB6257F4FE1}" type="presOf" srcId="{1FA33214-A6D1-4BE3-8116-0B0DB7D1B0DF}" destId="{85E77C24-B6D8-454E-B372-22D2112D8A35}" srcOrd="0" destOrd="1" presId="urn:microsoft.com/office/officeart/2005/8/layout/vList2"/>
    <dgm:cxn modelId="{81D643AE-C78A-4F5E-9E6B-0BD1F409E260}" type="presOf" srcId="{1CE49912-FB7F-4E75-ADDE-A4439693D43C}" destId="{A1E4C55E-0933-4F94-97DB-24C9C70686C6}" srcOrd="0" destOrd="2" presId="urn:microsoft.com/office/officeart/2005/8/layout/vList2"/>
    <dgm:cxn modelId="{2F17A2B6-CA08-4E7D-928F-40E658B0AE74}" type="presOf" srcId="{00409A2E-52D8-4F18-8BF5-B8FDEAC0FF61}" destId="{DE86DD81-AF61-4BE0-B3B1-6A8DDD402C0C}" srcOrd="0" destOrd="0" presId="urn:microsoft.com/office/officeart/2005/8/layout/vList2"/>
    <dgm:cxn modelId="{3AF09FB9-B37E-4ECE-9307-73741C42DB48}" type="presOf" srcId="{AAB48F91-BE4D-4D64-AE80-95D464E1F77A}" destId="{83F382FD-3E20-4EC5-AB93-97719A8C4F64}" srcOrd="0" destOrd="0" presId="urn:microsoft.com/office/officeart/2005/8/layout/vList2"/>
    <dgm:cxn modelId="{5759C3D5-B3C1-4DBA-95FD-EC15AD024555}" srcId="{00409A2E-52D8-4F18-8BF5-B8FDEAC0FF61}" destId="{9DE833B9-EA6F-42DB-A67C-35DFA4993709}" srcOrd="1" destOrd="0" parTransId="{DBBC364A-42E4-410F-8C76-D1FE8B0830F5}" sibTransId="{8BF08BC9-BB84-4D7B-A635-0CD3104410AE}"/>
    <dgm:cxn modelId="{8B61CBE0-0511-43FB-A534-ABECD928888F}" type="presOf" srcId="{3876390D-CF6D-44EE-866E-3AF881B56BBA}" destId="{6D381723-B3A4-4432-AFDF-7B91D39A7B3F}" srcOrd="0" destOrd="0" presId="urn:microsoft.com/office/officeart/2005/8/layout/vList2"/>
    <dgm:cxn modelId="{ABEC0AE3-FDC5-4843-97D2-B90BF305515F}" srcId="{00409A2E-52D8-4F18-8BF5-B8FDEAC0FF61}" destId="{71254F74-F0AD-4B67-AEFA-9FBB48E3B3F6}" srcOrd="0" destOrd="0" parTransId="{CC272757-D802-48C3-BE38-092005616255}" sibTransId="{45E4C9D1-C5BB-4736-91D6-D766C7437C96}"/>
    <dgm:cxn modelId="{2943A7ED-F7EE-4064-84FC-D60E4DA8C401}" type="presOf" srcId="{47C0D2F2-00E6-4FBB-946E-36326B72B63D}" destId="{78AD833D-FD06-42A5-B092-3DBCBFB40329}" srcOrd="0" destOrd="0" presId="urn:microsoft.com/office/officeart/2005/8/layout/vList2"/>
    <dgm:cxn modelId="{ED3319EE-F0CE-4234-B251-0787265FD65A}" srcId="{AAB48F91-BE4D-4D64-AE80-95D464E1F77A}" destId="{3876390D-CF6D-44EE-866E-3AF881B56BBA}" srcOrd="2" destOrd="0" parTransId="{86321873-3C38-4E10-8081-6E96F01ABB79}" sibTransId="{5C0E781C-6096-45F3-94E1-81A418340AC3}"/>
    <dgm:cxn modelId="{E988F4F4-D45A-436E-9F59-A2A95970CE1A}" type="presOf" srcId="{71254F74-F0AD-4B67-AEFA-9FBB48E3B3F6}" destId="{A1E4C55E-0933-4F94-97DB-24C9C70686C6}" srcOrd="0" destOrd="0" presId="urn:microsoft.com/office/officeart/2005/8/layout/vList2"/>
    <dgm:cxn modelId="{705EA2FE-D437-4685-B2CA-9010A480DA5D}" type="presOf" srcId="{31293E03-589E-4D69-9247-930E8E18CA85}" destId="{85E77C24-B6D8-454E-B372-22D2112D8A35}" srcOrd="0" destOrd="0" presId="urn:microsoft.com/office/officeart/2005/8/layout/vList2"/>
    <dgm:cxn modelId="{1AD69CF1-0671-490A-8FEA-A51A2A0B4AF9}" type="presParOf" srcId="{83F382FD-3E20-4EC5-AB93-97719A8C4F64}" destId="{78AD833D-FD06-42A5-B092-3DBCBFB40329}" srcOrd="0" destOrd="0" presId="urn:microsoft.com/office/officeart/2005/8/layout/vList2"/>
    <dgm:cxn modelId="{BBB8A13E-5DE1-41E6-A577-6698B93C425E}" type="presParOf" srcId="{83F382FD-3E20-4EC5-AB93-97719A8C4F64}" destId="{FC3AA633-355C-4527-BB75-AB864D9E8FB4}" srcOrd="1" destOrd="0" presId="urn:microsoft.com/office/officeart/2005/8/layout/vList2"/>
    <dgm:cxn modelId="{F06D53DC-DD07-45C8-85B0-D874C4830F02}" type="presParOf" srcId="{83F382FD-3E20-4EC5-AB93-97719A8C4F64}" destId="{DE86DD81-AF61-4BE0-B3B1-6A8DDD402C0C}" srcOrd="2" destOrd="0" presId="urn:microsoft.com/office/officeart/2005/8/layout/vList2"/>
    <dgm:cxn modelId="{87515C00-2BFD-418D-8065-FBA4D979E48F}" type="presParOf" srcId="{83F382FD-3E20-4EC5-AB93-97719A8C4F64}" destId="{A1E4C55E-0933-4F94-97DB-24C9C70686C6}" srcOrd="3" destOrd="0" presId="urn:microsoft.com/office/officeart/2005/8/layout/vList2"/>
    <dgm:cxn modelId="{49D3231F-E9C0-411E-9C26-FC3EDEABC32D}" type="presParOf" srcId="{83F382FD-3E20-4EC5-AB93-97719A8C4F64}" destId="{6D381723-B3A4-4432-AFDF-7B91D39A7B3F}" srcOrd="4" destOrd="0" presId="urn:microsoft.com/office/officeart/2005/8/layout/vList2"/>
    <dgm:cxn modelId="{4845737A-FC22-4314-BA69-5341728B6385}" type="presParOf" srcId="{83F382FD-3E20-4EC5-AB93-97719A8C4F64}" destId="{85E77C24-B6D8-454E-B372-22D2112D8A3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AD59FE-7CB3-42C9-AA8E-6CC4293ADAA9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5AA46DB-F581-4CA1-A288-E1F4E9513F56}">
      <dgm:prSet/>
      <dgm:spPr/>
      <dgm:t>
        <a:bodyPr/>
        <a:lstStyle/>
        <a:p>
          <a:r>
            <a:rPr lang="en-US"/>
            <a:t>Performance metrics:</a:t>
          </a:r>
        </a:p>
      </dgm:t>
    </dgm:pt>
    <dgm:pt modelId="{1E205498-4EA5-4F85-BFD3-19484CD7D350}" type="parTrans" cxnId="{C8F0219F-A696-48B8-AE97-5FF58F80C4BC}">
      <dgm:prSet/>
      <dgm:spPr/>
      <dgm:t>
        <a:bodyPr/>
        <a:lstStyle/>
        <a:p>
          <a:endParaRPr lang="en-US"/>
        </a:p>
      </dgm:t>
    </dgm:pt>
    <dgm:pt modelId="{60CAF5C3-E1F6-419A-A2B9-91BFA4B4B0D7}" type="sibTrans" cxnId="{C8F0219F-A696-48B8-AE97-5FF58F80C4BC}">
      <dgm:prSet/>
      <dgm:spPr/>
      <dgm:t>
        <a:bodyPr/>
        <a:lstStyle/>
        <a:p>
          <a:endParaRPr lang="en-US"/>
        </a:p>
      </dgm:t>
    </dgm:pt>
    <dgm:pt modelId="{4A3E37B5-477C-4DBB-AB2A-17FBB512B0C2}">
      <dgm:prSet/>
      <dgm:spPr/>
      <dgm:t>
        <a:bodyPr/>
        <a:lstStyle/>
        <a:p>
          <a:r>
            <a:rPr lang="en-US"/>
            <a:t>Accuracy: 0.8083</a:t>
          </a:r>
        </a:p>
      </dgm:t>
    </dgm:pt>
    <dgm:pt modelId="{94C174CA-B63A-4704-8DFB-5FCBCA968BA1}" type="parTrans" cxnId="{672CA69D-0AC5-4FC4-9633-898698D0D3D2}">
      <dgm:prSet/>
      <dgm:spPr/>
      <dgm:t>
        <a:bodyPr/>
        <a:lstStyle/>
        <a:p>
          <a:endParaRPr lang="en-US"/>
        </a:p>
      </dgm:t>
    </dgm:pt>
    <dgm:pt modelId="{A9D84510-B3D0-4BC9-8CEF-B283B4B460D7}" type="sibTrans" cxnId="{672CA69D-0AC5-4FC4-9633-898698D0D3D2}">
      <dgm:prSet/>
      <dgm:spPr/>
      <dgm:t>
        <a:bodyPr/>
        <a:lstStyle/>
        <a:p>
          <a:endParaRPr lang="en-US"/>
        </a:p>
      </dgm:t>
    </dgm:pt>
    <dgm:pt modelId="{26FE3AC5-87D1-4796-A3DD-FDD897739283}">
      <dgm:prSet/>
      <dgm:spPr/>
      <dgm:t>
        <a:bodyPr/>
        <a:lstStyle/>
        <a:p>
          <a:r>
            <a:rPr lang="en-US"/>
            <a:t>ROC AUC Score: 0.8655</a:t>
          </a:r>
        </a:p>
      </dgm:t>
    </dgm:pt>
    <dgm:pt modelId="{069DED78-0FA1-40EE-BDAF-0DF2670937CF}" type="parTrans" cxnId="{D5263F7F-3BDA-4ACC-8408-345932539189}">
      <dgm:prSet/>
      <dgm:spPr/>
      <dgm:t>
        <a:bodyPr/>
        <a:lstStyle/>
        <a:p>
          <a:endParaRPr lang="en-US"/>
        </a:p>
      </dgm:t>
    </dgm:pt>
    <dgm:pt modelId="{072E7E3F-C55F-4501-B15A-1BBDFACDB27F}" type="sibTrans" cxnId="{D5263F7F-3BDA-4ACC-8408-345932539189}">
      <dgm:prSet/>
      <dgm:spPr/>
      <dgm:t>
        <a:bodyPr/>
        <a:lstStyle/>
        <a:p>
          <a:endParaRPr lang="en-US"/>
        </a:p>
      </dgm:t>
    </dgm:pt>
    <dgm:pt modelId="{A83DA403-FC40-43A5-B4A2-DE81875AC1D8}">
      <dgm:prSet/>
      <dgm:spPr/>
      <dgm:t>
        <a:bodyPr/>
        <a:lstStyle/>
        <a:p>
          <a:r>
            <a:rPr lang="en-US"/>
            <a:t>Key features:</a:t>
          </a:r>
        </a:p>
      </dgm:t>
    </dgm:pt>
    <dgm:pt modelId="{4E3524C0-EB57-4936-BB4E-5D904446A0AE}" type="parTrans" cxnId="{1D0CBD90-C448-4A0B-924B-A4EDD743AE19}">
      <dgm:prSet/>
      <dgm:spPr/>
      <dgm:t>
        <a:bodyPr/>
        <a:lstStyle/>
        <a:p>
          <a:endParaRPr lang="en-US"/>
        </a:p>
      </dgm:t>
    </dgm:pt>
    <dgm:pt modelId="{C7F36370-D891-42B2-A98D-BDE6BE7EE3FE}" type="sibTrans" cxnId="{1D0CBD90-C448-4A0B-924B-A4EDD743AE19}">
      <dgm:prSet/>
      <dgm:spPr/>
      <dgm:t>
        <a:bodyPr/>
        <a:lstStyle/>
        <a:p>
          <a:endParaRPr lang="en-US"/>
        </a:p>
      </dgm:t>
    </dgm:pt>
    <dgm:pt modelId="{D520018B-BBD6-4ACC-8806-7F10580030C1}">
      <dgm:prSet/>
      <dgm:spPr/>
      <dgm:t>
        <a:bodyPr/>
        <a:lstStyle/>
        <a:p>
          <a:r>
            <a:rPr lang="en-US"/>
            <a:t>Consistent with Logistic Regression</a:t>
          </a:r>
        </a:p>
      </dgm:t>
    </dgm:pt>
    <dgm:pt modelId="{8CD35E89-7DCF-4A7D-8852-8C1E9EE1303B}" type="parTrans" cxnId="{5B738C1F-6747-4B38-B9C6-8DEF783F6471}">
      <dgm:prSet/>
      <dgm:spPr/>
      <dgm:t>
        <a:bodyPr/>
        <a:lstStyle/>
        <a:p>
          <a:endParaRPr lang="en-US"/>
        </a:p>
      </dgm:t>
    </dgm:pt>
    <dgm:pt modelId="{EBF664CA-CE42-4F63-8B98-2CECAA9B2456}" type="sibTrans" cxnId="{5B738C1F-6747-4B38-B9C6-8DEF783F6471}">
      <dgm:prSet/>
      <dgm:spPr/>
      <dgm:t>
        <a:bodyPr/>
        <a:lstStyle/>
        <a:p>
          <a:endParaRPr lang="en-US"/>
        </a:p>
      </dgm:t>
    </dgm:pt>
    <dgm:pt modelId="{6CBF10F6-11CC-44CB-836C-8D9FD0866447}">
      <dgm:prSet/>
      <dgm:spPr/>
      <dgm:t>
        <a:bodyPr/>
        <a:lstStyle/>
        <a:p>
          <a:r>
            <a:rPr lang="en-US"/>
            <a:t>Captured more complex feature relationships</a:t>
          </a:r>
        </a:p>
      </dgm:t>
    </dgm:pt>
    <dgm:pt modelId="{37D2D2D4-4ABF-439A-A65B-6DCEA636E652}" type="parTrans" cxnId="{6EEE5D02-337E-43B0-B554-7BEABB765957}">
      <dgm:prSet/>
      <dgm:spPr/>
      <dgm:t>
        <a:bodyPr/>
        <a:lstStyle/>
        <a:p>
          <a:endParaRPr lang="en-US"/>
        </a:p>
      </dgm:t>
    </dgm:pt>
    <dgm:pt modelId="{74C555D6-98FE-4287-B5BD-970A1778452B}" type="sibTrans" cxnId="{6EEE5D02-337E-43B0-B554-7BEABB765957}">
      <dgm:prSet/>
      <dgm:spPr/>
      <dgm:t>
        <a:bodyPr/>
        <a:lstStyle/>
        <a:p>
          <a:endParaRPr lang="en-US"/>
        </a:p>
      </dgm:t>
    </dgm:pt>
    <dgm:pt modelId="{D520E64C-8401-4C59-8D7D-C7F92F4D3B79}">
      <dgm:prSet/>
      <dgm:spPr/>
      <dgm:t>
        <a:bodyPr/>
        <a:lstStyle/>
        <a:p>
          <a:r>
            <a:rPr lang="en-US"/>
            <a:t>Strengths:</a:t>
          </a:r>
        </a:p>
      </dgm:t>
    </dgm:pt>
    <dgm:pt modelId="{2FF0DD77-345E-436B-B8EF-1962B72B2286}" type="parTrans" cxnId="{ED99C074-8AE3-4D9D-8214-6E98B6CE1614}">
      <dgm:prSet/>
      <dgm:spPr/>
      <dgm:t>
        <a:bodyPr/>
        <a:lstStyle/>
        <a:p>
          <a:endParaRPr lang="en-US"/>
        </a:p>
      </dgm:t>
    </dgm:pt>
    <dgm:pt modelId="{2F506FE7-B792-4ED5-B054-749D10B85AC5}" type="sibTrans" cxnId="{ED99C074-8AE3-4D9D-8214-6E98B6CE1614}">
      <dgm:prSet/>
      <dgm:spPr/>
      <dgm:t>
        <a:bodyPr/>
        <a:lstStyle/>
        <a:p>
          <a:endParaRPr lang="en-US"/>
        </a:p>
      </dgm:t>
    </dgm:pt>
    <dgm:pt modelId="{3C10CFEC-0F9B-40D2-BBC3-83AA70F0E396}">
      <dgm:prSet/>
      <dgm:spPr/>
      <dgm:t>
        <a:bodyPr/>
        <a:lstStyle/>
        <a:p>
          <a:r>
            <a:rPr lang="en-US"/>
            <a:t>Best at ranking churn probabilities</a:t>
          </a:r>
        </a:p>
      </dgm:t>
    </dgm:pt>
    <dgm:pt modelId="{094B4678-35E3-44D9-9A27-DCC4E2FCCC1B}" type="parTrans" cxnId="{10A05831-C348-48C4-AA88-897A6AC2520C}">
      <dgm:prSet/>
      <dgm:spPr/>
      <dgm:t>
        <a:bodyPr/>
        <a:lstStyle/>
        <a:p>
          <a:endParaRPr lang="en-US"/>
        </a:p>
      </dgm:t>
    </dgm:pt>
    <dgm:pt modelId="{72BA5CB4-139F-417A-AF2D-ABC1C422FB6A}" type="sibTrans" cxnId="{10A05831-C348-48C4-AA88-897A6AC2520C}">
      <dgm:prSet/>
      <dgm:spPr/>
      <dgm:t>
        <a:bodyPr/>
        <a:lstStyle/>
        <a:p>
          <a:endParaRPr lang="en-US"/>
        </a:p>
      </dgm:t>
    </dgm:pt>
    <dgm:pt modelId="{7401306F-B7F4-4CE3-A04C-A0B0771508B7}">
      <dgm:prSet/>
      <dgm:spPr/>
      <dgm:t>
        <a:bodyPr/>
        <a:lstStyle/>
        <a:p>
          <a:r>
            <a:rPr lang="en-US"/>
            <a:t>Robust to outliers</a:t>
          </a:r>
        </a:p>
      </dgm:t>
    </dgm:pt>
    <dgm:pt modelId="{49E24CA6-500B-42C5-8BE0-43ED06F5A8DF}" type="parTrans" cxnId="{CCD55697-83FD-46F0-8020-DCCDB5D9B982}">
      <dgm:prSet/>
      <dgm:spPr/>
      <dgm:t>
        <a:bodyPr/>
        <a:lstStyle/>
        <a:p>
          <a:endParaRPr lang="en-US"/>
        </a:p>
      </dgm:t>
    </dgm:pt>
    <dgm:pt modelId="{3B69A013-8F98-4074-8731-0B513FDE888C}" type="sibTrans" cxnId="{CCD55697-83FD-46F0-8020-DCCDB5D9B982}">
      <dgm:prSet/>
      <dgm:spPr/>
      <dgm:t>
        <a:bodyPr/>
        <a:lstStyle/>
        <a:p>
          <a:endParaRPr lang="en-US"/>
        </a:p>
      </dgm:t>
    </dgm:pt>
    <dgm:pt modelId="{A0A3A1FE-E958-454B-B9B1-B6593970FEEC}" type="pres">
      <dgm:prSet presAssocID="{08AD59FE-7CB3-42C9-AA8E-6CC4293ADAA9}" presName="Name0" presStyleCnt="0">
        <dgm:presLayoutVars>
          <dgm:dir/>
          <dgm:resizeHandles/>
        </dgm:presLayoutVars>
      </dgm:prSet>
      <dgm:spPr/>
    </dgm:pt>
    <dgm:pt modelId="{F1B0BA01-A192-49D4-97E9-16E9487CEE7F}" type="pres">
      <dgm:prSet presAssocID="{C5AA46DB-F581-4CA1-A288-E1F4E9513F56}" presName="compNode" presStyleCnt="0"/>
      <dgm:spPr/>
    </dgm:pt>
    <dgm:pt modelId="{AA080552-A15F-45DD-B732-9ACB3F1EF884}" type="pres">
      <dgm:prSet presAssocID="{C5AA46DB-F581-4CA1-A288-E1F4E9513F56}" presName="dummyConnPt" presStyleCnt="0"/>
      <dgm:spPr/>
    </dgm:pt>
    <dgm:pt modelId="{F0F0EB5D-480C-4181-ADAE-B8D0B7CF1C51}" type="pres">
      <dgm:prSet presAssocID="{C5AA46DB-F581-4CA1-A288-E1F4E9513F56}" presName="node" presStyleLbl="node1" presStyleIdx="0" presStyleCnt="3">
        <dgm:presLayoutVars>
          <dgm:bulletEnabled val="1"/>
        </dgm:presLayoutVars>
      </dgm:prSet>
      <dgm:spPr/>
    </dgm:pt>
    <dgm:pt modelId="{3F8DDA89-AD63-4920-82F3-B72F7770DE99}" type="pres">
      <dgm:prSet presAssocID="{60CAF5C3-E1F6-419A-A2B9-91BFA4B4B0D7}" presName="sibTrans" presStyleLbl="bgSibTrans2D1" presStyleIdx="0" presStyleCnt="2"/>
      <dgm:spPr/>
    </dgm:pt>
    <dgm:pt modelId="{41D34238-852B-4636-8223-A96093FD3797}" type="pres">
      <dgm:prSet presAssocID="{A83DA403-FC40-43A5-B4A2-DE81875AC1D8}" presName="compNode" presStyleCnt="0"/>
      <dgm:spPr/>
    </dgm:pt>
    <dgm:pt modelId="{E0310527-E451-45AA-82A5-D377FDA88DE9}" type="pres">
      <dgm:prSet presAssocID="{A83DA403-FC40-43A5-B4A2-DE81875AC1D8}" presName="dummyConnPt" presStyleCnt="0"/>
      <dgm:spPr/>
    </dgm:pt>
    <dgm:pt modelId="{D83D1BC7-FFF3-456B-84FD-578AD200A59A}" type="pres">
      <dgm:prSet presAssocID="{A83DA403-FC40-43A5-B4A2-DE81875AC1D8}" presName="node" presStyleLbl="node1" presStyleIdx="1" presStyleCnt="3">
        <dgm:presLayoutVars>
          <dgm:bulletEnabled val="1"/>
        </dgm:presLayoutVars>
      </dgm:prSet>
      <dgm:spPr/>
    </dgm:pt>
    <dgm:pt modelId="{1FFB86F9-ECB9-4730-AD07-4620BEE21B6D}" type="pres">
      <dgm:prSet presAssocID="{C7F36370-D891-42B2-A98D-BDE6BE7EE3FE}" presName="sibTrans" presStyleLbl="bgSibTrans2D1" presStyleIdx="1" presStyleCnt="2"/>
      <dgm:spPr/>
    </dgm:pt>
    <dgm:pt modelId="{22400D3E-5F23-40A4-9AC2-50D424D6C4B6}" type="pres">
      <dgm:prSet presAssocID="{D520E64C-8401-4C59-8D7D-C7F92F4D3B79}" presName="compNode" presStyleCnt="0"/>
      <dgm:spPr/>
    </dgm:pt>
    <dgm:pt modelId="{970A4E07-D9AB-4035-AB53-C3DC9F48D7C9}" type="pres">
      <dgm:prSet presAssocID="{D520E64C-8401-4C59-8D7D-C7F92F4D3B79}" presName="dummyConnPt" presStyleCnt="0"/>
      <dgm:spPr/>
    </dgm:pt>
    <dgm:pt modelId="{8A04E883-B6FB-4C00-9A3F-846013104C53}" type="pres">
      <dgm:prSet presAssocID="{D520E64C-8401-4C59-8D7D-C7F92F4D3B79}" presName="node" presStyleLbl="node1" presStyleIdx="2" presStyleCnt="3">
        <dgm:presLayoutVars>
          <dgm:bulletEnabled val="1"/>
        </dgm:presLayoutVars>
      </dgm:prSet>
      <dgm:spPr/>
    </dgm:pt>
  </dgm:ptLst>
  <dgm:cxnLst>
    <dgm:cxn modelId="{6EEE5D02-337E-43B0-B554-7BEABB765957}" srcId="{A83DA403-FC40-43A5-B4A2-DE81875AC1D8}" destId="{6CBF10F6-11CC-44CB-836C-8D9FD0866447}" srcOrd="1" destOrd="0" parTransId="{37D2D2D4-4ABF-439A-A65B-6DCEA636E652}" sibTransId="{74C555D6-98FE-4287-B5BD-970A1778452B}"/>
    <dgm:cxn modelId="{1596250E-3F1C-47AF-8DDD-FB746E2B9C35}" type="presOf" srcId="{C7F36370-D891-42B2-A98D-BDE6BE7EE3FE}" destId="{1FFB86F9-ECB9-4730-AD07-4620BEE21B6D}" srcOrd="0" destOrd="0" presId="urn:microsoft.com/office/officeart/2005/8/layout/bProcess4"/>
    <dgm:cxn modelId="{F320A717-32A7-44CE-885F-158B03C5641F}" type="presOf" srcId="{A83DA403-FC40-43A5-B4A2-DE81875AC1D8}" destId="{D83D1BC7-FFF3-456B-84FD-578AD200A59A}" srcOrd="0" destOrd="0" presId="urn:microsoft.com/office/officeart/2005/8/layout/bProcess4"/>
    <dgm:cxn modelId="{5B738C1F-6747-4B38-B9C6-8DEF783F6471}" srcId="{A83DA403-FC40-43A5-B4A2-DE81875AC1D8}" destId="{D520018B-BBD6-4ACC-8806-7F10580030C1}" srcOrd="0" destOrd="0" parTransId="{8CD35E89-7DCF-4A7D-8852-8C1E9EE1303B}" sibTransId="{EBF664CA-CE42-4F63-8B98-2CECAA9B2456}"/>
    <dgm:cxn modelId="{10A05831-C348-48C4-AA88-897A6AC2520C}" srcId="{D520E64C-8401-4C59-8D7D-C7F92F4D3B79}" destId="{3C10CFEC-0F9B-40D2-BBC3-83AA70F0E396}" srcOrd="0" destOrd="0" parTransId="{094B4678-35E3-44D9-9A27-DCC4E2FCCC1B}" sibTransId="{72BA5CB4-139F-417A-AF2D-ABC1C422FB6A}"/>
    <dgm:cxn modelId="{E72A1071-6F7C-4DD2-B341-499372211941}" type="presOf" srcId="{D520018B-BBD6-4ACC-8806-7F10580030C1}" destId="{D83D1BC7-FFF3-456B-84FD-578AD200A59A}" srcOrd="0" destOrd="1" presId="urn:microsoft.com/office/officeart/2005/8/layout/bProcess4"/>
    <dgm:cxn modelId="{ED99C074-8AE3-4D9D-8214-6E98B6CE1614}" srcId="{08AD59FE-7CB3-42C9-AA8E-6CC4293ADAA9}" destId="{D520E64C-8401-4C59-8D7D-C7F92F4D3B79}" srcOrd="2" destOrd="0" parTransId="{2FF0DD77-345E-436B-B8EF-1962B72B2286}" sibTransId="{2F506FE7-B792-4ED5-B054-749D10B85AC5}"/>
    <dgm:cxn modelId="{E7741D56-B0E6-4D7D-8E65-DF2F69E34028}" type="presOf" srcId="{60CAF5C3-E1F6-419A-A2B9-91BFA4B4B0D7}" destId="{3F8DDA89-AD63-4920-82F3-B72F7770DE99}" srcOrd="0" destOrd="0" presId="urn:microsoft.com/office/officeart/2005/8/layout/bProcess4"/>
    <dgm:cxn modelId="{8539B259-0251-429B-8530-8C6C2BD78F21}" type="presOf" srcId="{6CBF10F6-11CC-44CB-836C-8D9FD0866447}" destId="{D83D1BC7-FFF3-456B-84FD-578AD200A59A}" srcOrd="0" destOrd="2" presId="urn:microsoft.com/office/officeart/2005/8/layout/bProcess4"/>
    <dgm:cxn modelId="{D5263F7F-3BDA-4ACC-8408-345932539189}" srcId="{C5AA46DB-F581-4CA1-A288-E1F4E9513F56}" destId="{26FE3AC5-87D1-4796-A3DD-FDD897739283}" srcOrd="1" destOrd="0" parTransId="{069DED78-0FA1-40EE-BDAF-0DF2670937CF}" sibTransId="{072E7E3F-C55F-4501-B15A-1BBDFACDB27F}"/>
    <dgm:cxn modelId="{ECBA3C81-46F1-4A2A-BB5A-9E6107E7B1E0}" type="presOf" srcId="{3C10CFEC-0F9B-40D2-BBC3-83AA70F0E396}" destId="{8A04E883-B6FB-4C00-9A3F-846013104C53}" srcOrd="0" destOrd="1" presId="urn:microsoft.com/office/officeart/2005/8/layout/bProcess4"/>
    <dgm:cxn modelId="{1D0CBD90-C448-4A0B-924B-A4EDD743AE19}" srcId="{08AD59FE-7CB3-42C9-AA8E-6CC4293ADAA9}" destId="{A83DA403-FC40-43A5-B4A2-DE81875AC1D8}" srcOrd="1" destOrd="0" parTransId="{4E3524C0-EB57-4936-BB4E-5D904446A0AE}" sibTransId="{C7F36370-D891-42B2-A98D-BDE6BE7EE3FE}"/>
    <dgm:cxn modelId="{CCD55697-83FD-46F0-8020-DCCDB5D9B982}" srcId="{D520E64C-8401-4C59-8D7D-C7F92F4D3B79}" destId="{7401306F-B7F4-4CE3-A04C-A0B0771508B7}" srcOrd="1" destOrd="0" parTransId="{49E24CA6-500B-42C5-8BE0-43ED06F5A8DF}" sibTransId="{3B69A013-8F98-4074-8731-0B513FDE888C}"/>
    <dgm:cxn modelId="{8DE8BF98-E26B-4BD0-8AD6-2FBE04304056}" type="presOf" srcId="{26FE3AC5-87D1-4796-A3DD-FDD897739283}" destId="{F0F0EB5D-480C-4181-ADAE-B8D0B7CF1C51}" srcOrd="0" destOrd="2" presId="urn:microsoft.com/office/officeart/2005/8/layout/bProcess4"/>
    <dgm:cxn modelId="{672CA69D-0AC5-4FC4-9633-898698D0D3D2}" srcId="{C5AA46DB-F581-4CA1-A288-E1F4E9513F56}" destId="{4A3E37B5-477C-4DBB-AB2A-17FBB512B0C2}" srcOrd="0" destOrd="0" parTransId="{94C174CA-B63A-4704-8DFB-5FCBCA968BA1}" sibTransId="{A9D84510-B3D0-4BC9-8CEF-B283B4B460D7}"/>
    <dgm:cxn modelId="{C8F0219F-A696-48B8-AE97-5FF58F80C4BC}" srcId="{08AD59FE-7CB3-42C9-AA8E-6CC4293ADAA9}" destId="{C5AA46DB-F581-4CA1-A288-E1F4E9513F56}" srcOrd="0" destOrd="0" parTransId="{1E205498-4EA5-4F85-BFD3-19484CD7D350}" sibTransId="{60CAF5C3-E1F6-419A-A2B9-91BFA4B4B0D7}"/>
    <dgm:cxn modelId="{BA052FC8-EF36-4F83-9385-C14446A5897A}" type="presOf" srcId="{7401306F-B7F4-4CE3-A04C-A0B0771508B7}" destId="{8A04E883-B6FB-4C00-9A3F-846013104C53}" srcOrd="0" destOrd="2" presId="urn:microsoft.com/office/officeart/2005/8/layout/bProcess4"/>
    <dgm:cxn modelId="{50E571DF-3C6F-48E1-AA9B-E9D8E7EF94E7}" type="presOf" srcId="{D520E64C-8401-4C59-8D7D-C7F92F4D3B79}" destId="{8A04E883-B6FB-4C00-9A3F-846013104C53}" srcOrd="0" destOrd="0" presId="urn:microsoft.com/office/officeart/2005/8/layout/bProcess4"/>
    <dgm:cxn modelId="{2796E5EC-4BB1-429E-8314-7B6EBA5E39D8}" type="presOf" srcId="{4A3E37B5-477C-4DBB-AB2A-17FBB512B0C2}" destId="{F0F0EB5D-480C-4181-ADAE-B8D0B7CF1C51}" srcOrd="0" destOrd="1" presId="urn:microsoft.com/office/officeart/2005/8/layout/bProcess4"/>
    <dgm:cxn modelId="{F05708F2-79ED-4CA6-953A-5D876EE13359}" type="presOf" srcId="{08AD59FE-7CB3-42C9-AA8E-6CC4293ADAA9}" destId="{A0A3A1FE-E958-454B-B9B1-B6593970FEEC}" srcOrd="0" destOrd="0" presId="urn:microsoft.com/office/officeart/2005/8/layout/bProcess4"/>
    <dgm:cxn modelId="{E10C18F6-8324-4A08-89CF-6FC786EA55F1}" type="presOf" srcId="{C5AA46DB-F581-4CA1-A288-E1F4E9513F56}" destId="{F0F0EB5D-480C-4181-ADAE-B8D0B7CF1C51}" srcOrd="0" destOrd="0" presId="urn:microsoft.com/office/officeart/2005/8/layout/bProcess4"/>
    <dgm:cxn modelId="{1E90B699-B3B6-45D8-B6D8-C94D933CAC04}" type="presParOf" srcId="{A0A3A1FE-E958-454B-B9B1-B6593970FEEC}" destId="{F1B0BA01-A192-49D4-97E9-16E9487CEE7F}" srcOrd="0" destOrd="0" presId="urn:microsoft.com/office/officeart/2005/8/layout/bProcess4"/>
    <dgm:cxn modelId="{71684AB2-5C74-4727-80D8-7C3A9E1D14BA}" type="presParOf" srcId="{F1B0BA01-A192-49D4-97E9-16E9487CEE7F}" destId="{AA080552-A15F-45DD-B732-9ACB3F1EF884}" srcOrd="0" destOrd="0" presId="urn:microsoft.com/office/officeart/2005/8/layout/bProcess4"/>
    <dgm:cxn modelId="{13A28143-FEF8-47BD-96C4-63372613D5BC}" type="presParOf" srcId="{F1B0BA01-A192-49D4-97E9-16E9487CEE7F}" destId="{F0F0EB5D-480C-4181-ADAE-B8D0B7CF1C51}" srcOrd="1" destOrd="0" presId="urn:microsoft.com/office/officeart/2005/8/layout/bProcess4"/>
    <dgm:cxn modelId="{EDB58F3B-4C75-439A-9869-958CB2814EC6}" type="presParOf" srcId="{A0A3A1FE-E958-454B-B9B1-B6593970FEEC}" destId="{3F8DDA89-AD63-4920-82F3-B72F7770DE99}" srcOrd="1" destOrd="0" presId="urn:microsoft.com/office/officeart/2005/8/layout/bProcess4"/>
    <dgm:cxn modelId="{E4D6D999-B51B-4788-9BB6-20A2BA9046C6}" type="presParOf" srcId="{A0A3A1FE-E958-454B-B9B1-B6593970FEEC}" destId="{41D34238-852B-4636-8223-A96093FD3797}" srcOrd="2" destOrd="0" presId="urn:microsoft.com/office/officeart/2005/8/layout/bProcess4"/>
    <dgm:cxn modelId="{7103BB76-0EB4-4FE3-9EFD-983EA1CB89C1}" type="presParOf" srcId="{41D34238-852B-4636-8223-A96093FD3797}" destId="{E0310527-E451-45AA-82A5-D377FDA88DE9}" srcOrd="0" destOrd="0" presId="urn:microsoft.com/office/officeart/2005/8/layout/bProcess4"/>
    <dgm:cxn modelId="{89CFBA87-FF86-4997-BF99-13BFE3DCFF19}" type="presParOf" srcId="{41D34238-852B-4636-8223-A96093FD3797}" destId="{D83D1BC7-FFF3-456B-84FD-578AD200A59A}" srcOrd="1" destOrd="0" presId="urn:microsoft.com/office/officeart/2005/8/layout/bProcess4"/>
    <dgm:cxn modelId="{2D7FA230-AE3D-4698-B039-3E432E51C48C}" type="presParOf" srcId="{A0A3A1FE-E958-454B-B9B1-B6593970FEEC}" destId="{1FFB86F9-ECB9-4730-AD07-4620BEE21B6D}" srcOrd="3" destOrd="0" presId="urn:microsoft.com/office/officeart/2005/8/layout/bProcess4"/>
    <dgm:cxn modelId="{25648C37-BB22-4FEB-A228-B9B83D40303F}" type="presParOf" srcId="{A0A3A1FE-E958-454B-B9B1-B6593970FEEC}" destId="{22400D3E-5F23-40A4-9AC2-50D424D6C4B6}" srcOrd="4" destOrd="0" presId="urn:microsoft.com/office/officeart/2005/8/layout/bProcess4"/>
    <dgm:cxn modelId="{A005A50A-81F0-4BCD-A1F7-A5F2144F0FE6}" type="presParOf" srcId="{22400D3E-5F23-40A4-9AC2-50D424D6C4B6}" destId="{970A4E07-D9AB-4035-AB53-C3DC9F48D7C9}" srcOrd="0" destOrd="0" presId="urn:microsoft.com/office/officeart/2005/8/layout/bProcess4"/>
    <dgm:cxn modelId="{6E5874D7-3163-4F7B-90C6-2E90FF3CBFED}" type="presParOf" srcId="{22400D3E-5F23-40A4-9AC2-50D424D6C4B6}" destId="{8A04E883-B6FB-4C00-9A3F-846013104C53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878409-4FA2-4C32-9A32-6D5E17CF9D4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CD9AB12-EECA-41AB-A4E0-6673F60003C3}">
      <dgm:prSet/>
      <dgm:spPr/>
      <dgm:t>
        <a:bodyPr/>
        <a:lstStyle/>
        <a:p>
          <a:r>
            <a:rPr lang="en-US"/>
            <a:t>Promote longer-term contracts:</a:t>
          </a:r>
        </a:p>
      </dgm:t>
    </dgm:pt>
    <dgm:pt modelId="{D27C08D3-F906-49A0-A613-452FF22867F9}" type="parTrans" cxnId="{AA995CF3-AED2-40D6-B3B3-B091F00365D7}">
      <dgm:prSet/>
      <dgm:spPr/>
      <dgm:t>
        <a:bodyPr/>
        <a:lstStyle/>
        <a:p>
          <a:endParaRPr lang="en-US"/>
        </a:p>
      </dgm:t>
    </dgm:pt>
    <dgm:pt modelId="{AEA37C56-C359-4901-A1AA-F8B02D373549}" type="sibTrans" cxnId="{AA995CF3-AED2-40D6-B3B3-B091F00365D7}">
      <dgm:prSet/>
      <dgm:spPr/>
      <dgm:t>
        <a:bodyPr/>
        <a:lstStyle/>
        <a:p>
          <a:endParaRPr lang="en-US"/>
        </a:p>
      </dgm:t>
    </dgm:pt>
    <dgm:pt modelId="{E6242B69-6F18-42E1-B011-B8ED92661BF7}">
      <dgm:prSet/>
      <dgm:spPr/>
      <dgm:t>
        <a:bodyPr/>
        <a:lstStyle/>
        <a:p>
          <a:r>
            <a:rPr lang="en-US"/>
            <a:t>Develop incentives for annual or two-year commitments</a:t>
          </a:r>
        </a:p>
      </dgm:t>
    </dgm:pt>
    <dgm:pt modelId="{83102A4E-3F93-471F-A137-8735E8016F7F}" type="parTrans" cxnId="{598FD969-D983-4200-9A1E-3BC5CFC0A7D7}">
      <dgm:prSet/>
      <dgm:spPr/>
      <dgm:t>
        <a:bodyPr/>
        <a:lstStyle/>
        <a:p>
          <a:endParaRPr lang="en-US"/>
        </a:p>
      </dgm:t>
    </dgm:pt>
    <dgm:pt modelId="{20E5EB27-7310-4EFD-957D-8DA3B519F3E9}" type="sibTrans" cxnId="{598FD969-D983-4200-9A1E-3BC5CFC0A7D7}">
      <dgm:prSet/>
      <dgm:spPr/>
      <dgm:t>
        <a:bodyPr/>
        <a:lstStyle/>
        <a:p>
          <a:endParaRPr lang="en-US"/>
        </a:p>
      </dgm:t>
    </dgm:pt>
    <dgm:pt modelId="{283E42F4-B3AD-4F6B-83E6-F058EF417AE2}">
      <dgm:prSet/>
      <dgm:spPr/>
      <dgm:t>
        <a:bodyPr/>
        <a:lstStyle/>
        <a:p>
          <a:r>
            <a:rPr lang="en-US"/>
            <a:t>Offer discounts or added services for longer contracts</a:t>
          </a:r>
        </a:p>
      </dgm:t>
    </dgm:pt>
    <dgm:pt modelId="{5D2C5DD5-11D5-47C3-B05E-4F5E96796B6B}" type="parTrans" cxnId="{AC8A0835-1693-4211-A48E-DE923667FBAD}">
      <dgm:prSet/>
      <dgm:spPr/>
      <dgm:t>
        <a:bodyPr/>
        <a:lstStyle/>
        <a:p>
          <a:endParaRPr lang="en-US"/>
        </a:p>
      </dgm:t>
    </dgm:pt>
    <dgm:pt modelId="{6BFE6A42-E7C3-42CE-82A1-2FC192CF1436}" type="sibTrans" cxnId="{AC8A0835-1693-4211-A48E-DE923667FBAD}">
      <dgm:prSet/>
      <dgm:spPr/>
      <dgm:t>
        <a:bodyPr/>
        <a:lstStyle/>
        <a:p>
          <a:endParaRPr lang="en-US"/>
        </a:p>
      </dgm:t>
    </dgm:pt>
    <dgm:pt modelId="{374A224D-714F-4540-BE89-02A173F6FD72}">
      <dgm:prSet/>
      <dgm:spPr/>
      <dgm:t>
        <a:bodyPr/>
        <a:lstStyle/>
        <a:p>
          <a:r>
            <a:rPr lang="en-US"/>
            <a:t>Implement early engagement program:</a:t>
          </a:r>
        </a:p>
      </dgm:t>
    </dgm:pt>
    <dgm:pt modelId="{67F4A38D-CB2D-43F2-87E9-2E602C0B5F7C}" type="parTrans" cxnId="{7BEE90A3-A84B-44C4-8328-4DD0EDA77F13}">
      <dgm:prSet/>
      <dgm:spPr/>
      <dgm:t>
        <a:bodyPr/>
        <a:lstStyle/>
        <a:p>
          <a:endParaRPr lang="en-US"/>
        </a:p>
      </dgm:t>
    </dgm:pt>
    <dgm:pt modelId="{A9DA2610-46D4-4775-AE1B-5BBB01CF5FD0}" type="sibTrans" cxnId="{7BEE90A3-A84B-44C4-8328-4DD0EDA77F13}">
      <dgm:prSet/>
      <dgm:spPr/>
      <dgm:t>
        <a:bodyPr/>
        <a:lstStyle/>
        <a:p>
          <a:endParaRPr lang="en-US"/>
        </a:p>
      </dgm:t>
    </dgm:pt>
    <dgm:pt modelId="{F141E785-6624-48D4-BD08-7DFA80DF7CC8}">
      <dgm:prSet/>
      <dgm:spPr/>
      <dgm:t>
        <a:bodyPr/>
        <a:lstStyle/>
        <a:p>
          <a:r>
            <a:rPr lang="en-US"/>
            <a:t>Specialized onboarding for new customers</a:t>
          </a:r>
        </a:p>
      </dgm:t>
    </dgm:pt>
    <dgm:pt modelId="{B290FC09-08A1-4287-ABE7-8E6DD2B156AA}" type="parTrans" cxnId="{FD87B9F4-2178-4C36-B870-03214D40A2FD}">
      <dgm:prSet/>
      <dgm:spPr/>
      <dgm:t>
        <a:bodyPr/>
        <a:lstStyle/>
        <a:p>
          <a:endParaRPr lang="en-US"/>
        </a:p>
      </dgm:t>
    </dgm:pt>
    <dgm:pt modelId="{3BDF9048-9BCF-498B-ABB8-C4519B0989B2}" type="sibTrans" cxnId="{FD87B9F4-2178-4C36-B870-03214D40A2FD}">
      <dgm:prSet/>
      <dgm:spPr/>
      <dgm:t>
        <a:bodyPr/>
        <a:lstStyle/>
        <a:p>
          <a:endParaRPr lang="en-US"/>
        </a:p>
      </dgm:t>
    </dgm:pt>
    <dgm:pt modelId="{D79E2180-8F9D-4F8F-B482-4C13A2BCAF95}">
      <dgm:prSet/>
      <dgm:spPr/>
      <dgm:t>
        <a:bodyPr/>
        <a:lstStyle/>
        <a:p>
          <a:r>
            <a:rPr lang="en-US"/>
            <a:t>Regular check-ins during the first year</a:t>
          </a:r>
        </a:p>
      </dgm:t>
    </dgm:pt>
    <dgm:pt modelId="{47FD990B-FCC2-4626-B2CF-2DC4FD4F2EA6}" type="parTrans" cxnId="{BD0FD6E0-7005-4CAE-A114-232C6766F1B7}">
      <dgm:prSet/>
      <dgm:spPr/>
      <dgm:t>
        <a:bodyPr/>
        <a:lstStyle/>
        <a:p>
          <a:endParaRPr lang="en-US"/>
        </a:p>
      </dgm:t>
    </dgm:pt>
    <dgm:pt modelId="{C23C0D35-1AD7-4815-869E-798183C68F40}" type="sibTrans" cxnId="{BD0FD6E0-7005-4CAE-A114-232C6766F1B7}">
      <dgm:prSet/>
      <dgm:spPr/>
      <dgm:t>
        <a:bodyPr/>
        <a:lstStyle/>
        <a:p>
          <a:endParaRPr lang="en-US"/>
        </a:p>
      </dgm:t>
    </dgm:pt>
    <dgm:pt modelId="{BB459D3F-B95A-40B4-B31D-BBF4019ADAFC}">
      <dgm:prSet/>
      <dgm:spPr/>
      <dgm:t>
        <a:bodyPr/>
        <a:lstStyle/>
        <a:p>
          <a:r>
            <a:rPr lang="en-US"/>
            <a:t>Review pricing strategy:</a:t>
          </a:r>
        </a:p>
      </dgm:t>
    </dgm:pt>
    <dgm:pt modelId="{F2D4A544-59B2-4193-A668-0414B9FE439D}" type="parTrans" cxnId="{3DB21134-61BE-455F-B4EF-D60D971F30F6}">
      <dgm:prSet/>
      <dgm:spPr/>
      <dgm:t>
        <a:bodyPr/>
        <a:lstStyle/>
        <a:p>
          <a:endParaRPr lang="en-US"/>
        </a:p>
      </dgm:t>
    </dgm:pt>
    <dgm:pt modelId="{EA1B8F65-D58D-462D-94CC-505801624196}" type="sibTrans" cxnId="{3DB21134-61BE-455F-B4EF-D60D971F30F6}">
      <dgm:prSet/>
      <dgm:spPr/>
      <dgm:t>
        <a:bodyPr/>
        <a:lstStyle/>
        <a:p>
          <a:endParaRPr lang="en-US"/>
        </a:p>
      </dgm:t>
    </dgm:pt>
    <dgm:pt modelId="{C1709299-6C3D-4DBE-97BB-08A91AD56EB9}">
      <dgm:prSet/>
      <dgm:spPr/>
      <dgm:t>
        <a:bodyPr/>
        <a:lstStyle/>
        <a:p>
          <a:r>
            <a:rPr lang="en-US"/>
            <a:t>Analyze high total charges and churn relationship</a:t>
          </a:r>
        </a:p>
      </dgm:t>
    </dgm:pt>
    <dgm:pt modelId="{32C2B4A3-EA64-4F12-99B3-27BC6CB720A4}" type="parTrans" cxnId="{3FBC9BCF-F88E-4ACA-981A-A62180460C09}">
      <dgm:prSet/>
      <dgm:spPr/>
      <dgm:t>
        <a:bodyPr/>
        <a:lstStyle/>
        <a:p>
          <a:endParaRPr lang="en-US"/>
        </a:p>
      </dgm:t>
    </dgm:pt>
    <dgm:pt modelId="{3CBD0D69-93C2-4657-B27B-DC2C0A136C0A}" type="sibTrans" cxnId="{3FBC9BCF-F88E-4ACA-981A-A62180460C09}">
      <dgm:prSet/>
      <dgm:spPr/>
      <dgm:t>
        <a:bodyPr/>
        <a:lstStyle/>
        <a:p>
          <a:endParaRPr lang="en-US"/>
        </a:p>
      </dgm:t>
    </dgm:pt>
    <dgm:pt modelId="{66A66348-4FE3-4090-9673-B823DDDDFDB4}">
      <dgm:prSet/>
      <dgm:spPr/>
      <dgm:t>
        <a:bodyPr/>
        <a:lstStyle/>
        <a:p>
          <a:r>
            <a:rPr lang="en-US"/>
            <a:t>Consider tiered pricing or loyalty discounts</a:t>
          </a:r>
        </a:p>
      </dgm:t>
    </dgm:pt>
    <dgm:pt modelId="{95CFC9CA-7E6B-45FA-8DAC-54E84D05EBF9}" type="parTrans" cxnId="{7CD5C9F3-D2FD-4ABE-A0CF-E341A3DE1EF4}">
      <dgm:prSet/>
      <dgm:spPr/>
      <dgm:t>
        <a:bodyPr/>
        <a:lstStyle/>
        <a:p>
          <a:endParaRPr lang="en-US"/>
        </a:p>
      </dgm:t>
    </dgm:pt>
    <dgm:pt modelId="{14C6134C-1A21-4333-BAAD-676D67625A06}" type="sibTrans" cxnId="{7CD5C9F3-D2FD-4ABE-A0CF-E341A3DE1EF4}">
      <dgm:prSet/>
      <dgm:spPr/>
      <dgm:t>
        <a:bodyPr/>
        <a:lstStyle/>
        <a:p>
          <a:endParaRPr lang="en-US"/>
        </a:p>
      </dgm:t>
    </dgm:pt>
    <dgm:pt modelId="{8A50D243-C604-4BCE-908B-075BB73FDC44}">
      <dgm:prSet/>
      <dgm:spPr/>
      <dgm:t>
        <a:bodyPr/>
        <a:lstStyle/>
        <a:p>
          <a:r>
            <a:rPr lang="en-US"/>
            <a:t>Launch personalized retention campaigns:</a:t>
          </a:r>
        </a:p>
      </dgm:t>
    </dgm:pt>
    <dgm:pt modelId="{28B0BA56-519F-4A4B-8104-4A8F755B1742}" type="parTrans" cxnId="{D76BBA0A-9108-40E6-BF3B-EE2222AA44FF}">
      <dgm:prSet/>
      <dgm:spPr/>
      <dgm:t>
        <a:bodyPr/>
        <a:lstStyle/>
        <a:p>
          <a:endParaRPr lang="en-US"/>
        </a:p>
      </dgm:t>
    </dgm:pt>
    <dgm:pt modelId="{C89A6BDC-2776-4E47-8F40-1F6F40980A4E}" type="sibTrans" cxnId="{D76BBA0A-9108-40E6-BF3B-EE2222AA44FF}">
      <dgm:prSet/>
      <dgm:spPr/>
      <dgm:t>
        <a:bodyPr/>
        <a:lstStyle/>
        <a:p>
          <a:endParaRPr lang="en-US"/>
        </a:p>
      </dgm:t>
    </dgm:pt>
    <dgm:pt modelId="{396F0B52-8D67-484C-936B-6824FA50ABCB}">
      <dgm:prSet/>
      <dgm:spPr/>
      <dgm:t>
        <a:bodyPr/>
        <a:lstStyle/>
        <a:p>
          <a:r>
            <a:rPr lang="en-US"/>
            <a:t>Use predictive model to identify high-risk customers</a:t>
          </a:r>
        </a:p>
      </dgm:t>
    </dgm:pt>
    <dgm:pt modelId="{34113B5F-F259-43CA-9FD4-95895CDCD96B}" type="parTrans" cxnId="{A4276B75-C9AA-4B64-A688-A183FB500904}">
      <dgm:prSet/>
      <dgm:spPr/>
      <dgm:t>
        <a:bodyPr/>
        <a:lstStyle/>
        <a:p>
          <a:endParaRPr lang="en-US"/>
        </a:p>
      </dgm:t>
    </dgm:pt>
    <dgm:pt modelId="{90A7A6E9-BE72-4B7B-969B-D65ABCEAC0D5}" type="sibTrans" cxnId="{A4276B75-C9AA-4B64-A688-A183FB500904}">
      <dgm:prSet/>
      <dgm:spPr/>
      <dgm:t>
        <a:bodyPr/>
        <a:lstStyle/>
        <a:p>
          <a:endParaRPr lang="en-US"/>
        </a:p>
      </dgm:t>
    </dgm:pt>
    <dgm:pt modelId="{F88DB610-65B7-4A30-BBD6-43070D986791}">
      <dgm:prSet/>
      <dgm:spPr/>
      <dgm:t>
        <a:bodyPr/>
        <a:lstStyle/>
        <a:p>
          <a:r>
            <a:rPr lang="en-US"/>
            <a:t>Develop targeted offers based on customer profiles</a:t>
          </a:r>
        </a:p>
      </dgm:t>
    </dgm:pt>
    <dgm:pt modelId="{9A2A5A76-2E11-4D94-8839-762A3320EDCE}" type="parTrans" cxnId="{2311D5D4-B7F7-4E80-A545-4FA057319E65}">
      <dgm:prSet/>
      <dgm:spPr/>
      <dgm:t>
        <a:bodyPr/>
        <a:lstStyle/>
        <a:p>
          <a:endParaRPr lang="en-US"/>
        </a:p>
      </dgm:t>
    </dgm:pt>
    <dgm:pt modelId="{94B3C4D5-D3BF-41CA-8ABF-E2547B5A3FBC}" type="sibTrans" cxnId="{2311D5D4-B7F7-4E80-A545-4FA057319E65}">
      <dgm:prSet/>
      <dgm:spPr/>
      <dgm:t>
        <a:bodyPr/>
        <a:lstStyle/>
        <a:p>
          <a:endParaRPr lang="en-US"/>
        </a:p>
      </dgm:t>
    </dgm:pt>
    <dgm:pt modelId="{C0F5E5D0-99D7-4D66-9C67-F0D9C61831CD}" type="pres">
      <dgm:prSet presAssocID="{D2878409-4FA2-4C32-9A32-6D5E17CF9D44}" presName="Name0" presStyleCnt="0">
        <dgm:presLayoutVars>
          <dgm:dir/>
          <dgm:resizeHandles val="exact"/>
        </dgm:presLayoutVars>
      </dgm:prSet>
      <dgm:spPr/>
    </dgm:pt>
    <dgm:pt modelId="{FAEF334A-2F51-4D47-8068-31C16C9723A6}" type="pres">
      <dgm:prSet presAssocID="{3CD9AB12-EECA-41AB-A4E0-6673F60003C3}" presName="node" presStyleLbl="node1" presStyleIdx="0" presStyleCnt="12">
        <dgm:presLayoutVars>
          <dgm:bulletEnabled val="1"/>
        </dgm:presLayoutVars>
      </dgm:prSet>
      <dgm:spPr/>
    </dgm:pt>
    <dgm:pt modelId="{76EF508F-E5F0-4BD5-BF1C-F8588D39B9AF}" type="pres">
      <dgm:prSet presAssocID="{AEA37C56-C359-4901-A1AA-F8B02D373549}" presName="sibTrans" presStyleLbl="sibTrans1D1" presStyleIdx="0" presStyleCnt="11"/>
      <dgm:spPr/>
    </dgm:pt>
    <dgm:pt modelId="{B7D79072-D6B1-41C2-A443-06E9B915735C}" type="pres">
      <dgm:prSet presAssocID="{AEA37C56-C359-4901-A1AA-F8B02D373549}" presName="connectorText" presStyleLbl="sibTrans1D1" presStyleIdx="0" presStyleCnt="11"/>
      <dgm:spPr/>
    </dgm:pt>
    <dgm:pt modelId="{9B88B566-45BE-4C93-8FA2-0F8FD16B2CA6}" type="pres">
      <dgm:prSet presAssocID="{E6242B69-6F18-42E1-B011-B8ED92661BF7}" presName="node" presStyleLbl="node1" presStyleIdx="1" presStyleCnt="12">
        <dgm:presLayoutVars>
          <dgm:bulletEnabled val="1"/>
        </dgm:presLayoutVars>
      </dgm:prSet>
      <dgm:spPr/>
    </dgm:pt>
    <dgm:pt modelId="{EBEC8D99-13CC-48F2-9EC9-8CE68520539D}" type="pres">
      <dgm:prSet presAssocID="{20E5EB27-7310-4EFD-957D-8DA3B519F3E9}" presName="sibTrans" presStyleLbl="sibTrans1D1" presStyleIdx="1" presStyleCnt="11"/>
      <dgm:spPr/>
    </dgm:pt>
    <dgm:pt modelId="{DA020247-FCB0-4A49-A4D8-E6516D00B8A1}" type="pres">
      <dgm:prSet presAssocID="{20E5EB27-7310-4EFD-957D-8DA3B519F3E9}" presName="connectorText" presStyleLbl="sibTrans1D1" presStyleIdx="1" presStyleCnt="11"/>
      <dgm:spPr/>
    </dgm:pt>
    <dgm:pt modelId="{B8B753F4-215E-4F48-8A82-0AECAB3ABB82}" type="pres">
      <dgm:prSet presAssocID="{283E42F4-B3AD-4F6B-83E6-F058EF417AE2}" presName="node" presStyleLbl="node1" presStyleIdx="2" presStyleCnt="12">
        <dgm:presLayoutVars>
          <dgm:bulletEnabled val="1"/>
        </dgm:presLayoutVars>
      </dgm:prSet>
      <dgm:spPr/>
    </dgm:pt>
    <dgm:pt modelId="{BF1E6110-AA2F-4C1D-BADC-951AF6639BE2}" type="pres">
      <dgm:prSet presAssocID="{6BFE6A42-E7C3-42CE-82A1-2FC192CF1436}" presName="sibTrans" presStyleLbl="sibTrans1D1" presStyleIdx="2" presStyleCnt="11"/>
      <dgm:spPr/>
    </dgm:pt>
    <dgm:pt modelId="{837775F5-DCFB-462C-8CDB-5EE0EE02DDA3}" type="pres">
      <dgm:prSet presAssocID="{6BFE6A42-E7C3-42CE-82A1-2FC192CF1436}" presName="connectorText" presStyleLbl="sibTrans1D1" presStyleIdx="2" presStyleCnt="11"/>
      <dgm:spPr/>
    </dgm:pt>
    <dgm:pt modelId="{51946128-A321-433B-9658-D90BB0522DB1}" type="pres">
      <dgm:prSet presAssocID="{374A224D-714F-4540-BE89-02A173F6FD72}" presName="node" presStyleLbl="node1" presStyleIdx="3" presStyleCnt="12">
        <dgm:presLayoutVars>
          <dgm:bulletEnabled val="1"/>
        </dgm:presLayoutVars>
      </dgm:prSet>
      <dgm:spPr/>
    </dgm:pt>
    <dgm:pt modelId="{E6D5AD06-FCBE-4F45-8689-8EA023104A5D}" type="pres">
      <dgm:prSet presAssocID="{A9DA2610-46D4-4775-AE1B-5BBB01CF5FD0}" presName="sibTrans" presStyleLbl="sibTrans1D1" presStyleIdx="3" presStyleCnt="11"/>
      <dgm:spPr/>
    </dgm:pt>
    <dgm:pt modelId="{C9BC6974-F42D-4E7B-8998-126272E0528E}" type="pres">
      <dgm:prSet presAssocID="{A9DA2610-46D4-4775-AE1B-5BBB01CF5FD0}" presName="connectorText" presStyleLbl="sibTrans1D1" presStyleIdx="3" presStyleCnt="11"/>
      <dgm:spPr/>
    </dgm:pt>
    <dgm:pt modelId="{287CA042-C831-4B00-B1FC-B7985379866F}" type="pres">
      <dgm:prSet presAssocID="{F141E785-6624-48D4-BD08-7DFA80DF7CC8}" presName="node" presStyleLbl="node1" presStyleIdx="4" presStyleCnt="12">
        <dgm:presLayoutVars>
          <dgm:bulletEnabled val="1"/>
        </dgm:presLayoutVars>
      </dgm:prSet>
      <dgm:spPr/>
    </dgm:pt>
    <dgm:pt modelId="{D58AFF86-0341-43A2-AA2A-8E0C95501F1B}" type="pres">
      <dgm:prSet presAssocID="{3BDF9048-9BCF-498B-ABB8-C4519B0989B2}" presName="sibTrans" presStyleLbl="sibTrans1D1" presStyleIdx="4" presStyleCnt="11"/>
      <dgm:spPr/>
    </dgm:pt>
    <dgm:pt modelId="{8284E9A3-B5E0-4C01-B6D9-7268E1C00399}" type="pres">
      <dgm:prSet presAssocID="{3BDF9048-9BCF-498B-ABB8-C4519B0989B2}" presName="connectorText" presStyleLbl="sibTrans1D1" presStyleIdx="4" presStyleCnt="11"/>
      <dgm:spPr/>
    </dgm:pt>
    <dgm:pt modelId="{2CD39FDF-2FA8-4CB5-B746-B7F6E34B1451}" type="pres">
      <dgm:prSet presAssocID="{D79E2180-8F9D-4F8F-B482-4C13A2BCAF95}" presName="node" presStyleLbl="node1" presStyleIdx="5" presStyleCnt="12">
        <dgm:presLayoutVars>
          <dgm:bulletEnabled val="1"/>
        </dgm:presLayoutVars>
      </dgm:prSet>
      <dgm:spPr/>
    </dgm:pt>
    <dgm:pt modelId="{F23C5E72-37DB-4E47-B537-1276F8272BDA}" type="pres">
      <dgm:prSet presAssocID="{C23C0D35-1AD7-4815-869E-798183C68F40}" presName="sibTrans" presStyleLbl="sibTrans1D1" presStyleIdx="5" presStyleCnt="11"/>
      <dgm:spPr/>
    </dgm:pt>
    <dgm:pt modelId="{D5C017B2-8A7A-4A32-AC6C-D2C591C914C4}" type="pres">
      <dgm:prSet presAssocID="{C23C0D35-1AD7-4815-869E-798183C68F40}" presName="connectorText" presStyleLbl="sibTrans1D1" presStyleIdx="5" presStyleCnt="11"/>
      <dgm:spPr/>
    </dgm:pt>
    <dgm:pt modelId="{E70541E1-B307-47D2-9C26-CFD1B7DE6C2E}" type="pres">
      <dgm:prSet presAssocID="{BB459D3F-B95A-40B4-B31D-BBF4019ADAFC}" presName="node" presStyleLbl="node1" presStyleIdx="6" presStyleCnt="12">
        <dgm:presLayoutVars>
          <dgm:bulletEnabled val="1"/>
        </dgm:presLayoutVars>
      </dgm:prSet>
      <dgm:spPr/>
    </dgm:pt>
    <dgm:pt modelId="{A96C1801-D375-4006-AFF3-F66CCAA0FE32}" type="pres">
      <dgm:prSet presAssocID="{EA1B8F65-D58D-462D-94CC-505801624196}" presName="sibTrans" presStyleLbl="sibTrans1D1" presStyleIdx="6" presStyleCnt="11"/>
      <dgm:spPr/>
    </dgm:pt>
    <dgm:pt modelId="{FA367609-4BDA-49B4-A875-1CAD4746BEC9}" type="pres">
      <dgm:prSet presAssocID="{EA1B8F65-D58D-462D-94CC-505801624196}" presName="connectorText" presStyleLbl="sibTrans1D1" presStyleIdx="6" presStyleCnt="11"/>
      <dgm:spPr/>
    </dgm:pt>
    <dgm:pt modelId="{A92194DF-E7C8-4758-93D7-AA66D8FE57A1}" type="pres">
      <dgm:prSet presAssocID="{C1709299-6C3D-4DBE-97BB-08A91AD56EB9}" presName="node" presStyleLbl="node1" presStyleIdx="7" presStyleCnt="12">
        <dgm:presLayoutVars>
          <dgm:bulletEnabled val="1"/>
        </dgm:presLayoutVars>
      </dgm:prSet>
      <dgm:spPr/>
    </dgm:pt>
    <dgm:pt modelId="{A7EDA010-EEAC-4D91-9CB1-80D580D5715E}" type="pres">
      <dgm:prSet presAssocID="{3CBD0D69-93C2-4657-B27B-DC2C0A136C0A}" presName="sibTrans" presStyleLbl="sibTrans1D1" presStyleIdx="7" presStyleCnt="11"/>
      <dgm:spPr/>
    </dgm:pt>
    <dgm:pt modelId="{6A833504-F206-4BE7-96AA-390E9B7F09FC}" type="pres">
      <dgm:prSet presAssocID="{3CBD0D69-93C2-4657-B27B-DC2C0A136C0A}" presName="connectorText" presStyleLbl="sibTrans1D1" presStyleIdx="7" presStyleCnt="11"/>
      <dgm:spPr/>
    </dgm:pt>
    <dgm:pt modelId="{52689398-CB48-4976-AB1E-B69FAC0081AA}" type="pres">
      <dgm:prSet presAssocID="{66A66348-4FE3-4090-9673-B823DDDDFDB4}" presName="node" presStyleLbl="node1" presStyleIdx="8" presStyleCnt="12">
        <dgm:presLayoutVars>
          <dgm:bulletEnabled val="1"/>
        </dgm:presLayoutVars>
      </dgm:prSet>
      <dgm:spPr/>
    </dgm:pt>
    <dgm:pt modelId="{F9511BCB-9A65-4309-89AD-FED50500CEF8}" type="pres">
      <dgm:prSet presAssocID="{14C6134C-1A21-4333-BAAD-676D67625A06}" presName="sibTrans" presStyleLbl="sibTrans1D1" presStyleIdx="8" presStyleCnt="11"/>
      <dgm:spPr/>
    </dgm:pt>
    <dgm:pt modelId="{122387E0-0856-4979-A426-B9592CAD65A3}" type="pres">
      <dgm:prSet presAssocID="{14C6134C-1A21-4333-BAAD-676D67625A06}" presName="connectorText" presStyleLbl="sibTrans1D1" presStyleIdx="8" presStyleCnt="11"/>
      <dgm:spPr/>
    </dgm:pt>
    <dgm:pt modelId="{FC3462BF-74BE-4D52-97A5-5FD211164CEB}" type="pres">
      <dgm:prSet presAssocID="{8A50D243-C604-4BCE-908B-075BB73FDC44}" presName="node" presStyleLbl="node1" presStyleIdx="9" presStyleCnt="12">
        <dgm:presLayoutVars>
          <dgm:bulletEnabled val="1"/>
        </dgm:presLayoutVars>
      </dgm:prSet>
      <dgm:spPr/>
    </dgm:pt>
    <dgm:pt modelId="{F47A1920-9F1F-4C7F-AD6B-251EEF255E3F}" type="pres">
      <dgm:prSet presAssocID="{C89A6BDC-2776-4E47-8F40-1F6F40980A4E}" presName="sibTrans" presStyleLbl="sibTrans1D1" presStyleIdx="9" presStyleCnt="11"/>
      <dgm:spPr/>
    </dgm:pt>
    <dgm:pt modelId="{40D22168-EE73-4FDB-95EB-8A508075B610}" type="pres">
      <dgm:prSet presAssocID="{C89A6BDC-2776-4E47-8F40-1F6F40980A4E}" presName="connectorText" presStyleLbl="sibTrans1D1" presStyleIdx="9" presStyleCnt="11"/>
      <dgm:spPr/>
    </dgm:pt>
    <dgm:pt modelId="{B8A3A637-09D8-4383-8853-90C037D2404B}" type="pres">
      <dgm:prSet presAssocID="{396F0B52-8D67-484C-936B-6824FA50ABCB}" presName="node" presStyleLbl="node1" presStyleIdx="10" presStyleCnt="12">
        <dgm:presLayoutVars>
          <dgm:bulletEnabled val="1"/>
        </dgm:presLayoutVars>
      </dgm:prSet>
      <dgm:spPr/>
    </dgm:pt>
    <dgm:pt modelId="{6EFD05C1-E3B9-420D-91C2-3EBE75FA111F}" type="pres">
      <dgm:prSet presAssocID="{90A7A6E9-BE72-4B7B-969B-D65ABCEAC0D5}" presName="sibTrans" presStyleLbl="sibTrans1D1" presStyleIdx="10" presStyleCnt="11"/>
      <dgm:spPr/>
    </dgm:pt>
    <dgm:pt modelId="{5D53E2D1-E0FD-40D8-AF02-AD51EB24BF83}" type="pres">
      <dgm:prSet presAssocID="{90A7A6E9-BE72-4B7B-969B-D65ABCEAC0D5}" presName="connectorText" presStyleLbl="sibTrans1D1" presStyleIdx="10" presStyleCnt="11"/>
      <dgm:spPr/>
    </dgm:pt>
    <dgm:pt modelId="{152F8CE2-06A5-4D6D-816E-6B6D17042AA2}" type="pres">
      <dgm:prSet presAssocID="{F88DB610-65B7-4A30-BBD6-43070D986791}" presName="node" presStyleLbl="node1" presStyleIdx="11" presStyleCnt="12">
        <dgm:presLayoutVars>
          <dgm:bulletEnabled val="1"/>
        </dgm:presLayoutVars>
      </dgm:prSet>
      <dgm:spPr/>
    </dgm:pt>
  </dgm:ptLst>
  <dgm:cxnLst>
    <dgm:cxn modelId="{D76BBA0A-9108-40E6-BF3B-EE2222AA44FF}" srcId="{D2878409-4FA2-4C32-9A32-6D5E17CF9D44}" destId="{8A50D243-C604-4BCE-908B-075BB73FDC44}" srcOrd="9" destOrd="0" parTransId="{28B0BA56-519F-4A4B-8104-4A8F755B1742}" sibTransId="{C89A6BDC-2776-4E47-8F40-1F6F40980A4E}"/>
    <dgm:cxn modelId="{A744070F-54D2-41EF-8E44-6345E934E907}" type="presOf" srcId="{6BFE6A42-E7C3-42CE-82A1-2FC192CF1436}" destId="{BF1E6110-AA2F-4C1D-BADC-951AF6639BE2}" srcOrd="0" destOrd="0" presId="urn:microsoft.com/office/officeart/2016/7/layout/RepeatingBendingProcessNew"/>
    <dgm:cxn modelId="{202A571B-5D2D-4324-9E00-391148F272F1}" type="presOf" srcId="{374A224D-714F-4540-BE89-02A173F6FD72}" destId="{51946128-A321-433B-9658-D90BB0522DB1}" srcOrd="0" destOrd="0" presId="urn:microsoft.com/office/officeart/2016/7/layout/RepeatingBendingProcessNew"/>
    <dgm:cxn modelId="{6E2D2A1C-0375-4CF0-B4E5-9DD29CBF4178}" type="presOf" srcId="{F141E785-6624-48D4-BD08-7DFA80DF7CC8}" destId="{287CA042-C831-4B00-B1FC-B7985379866F}" srcOrd="0" destOrd="0" presId="urn:microsoft.com/office/officeart/2016/7/layout/RepeatingBendingProcessNew"/>
    <dgm:cxn modelId="{AF394721-A37A-41C8-8871-876AA0AA97D3}" type="presOf" srcId="{EA1B8F65-D58D-462D-94CC-505801624196}" destId="{FA367609-4BDA-49B4-A875-1CAD4746BEC9}" srcOrd="1" destOrd="0" presId="urn:microsoft.com/office/officeart/2016/7/layout/RepeatingBendingProcessNew"/>
    <dgm:cxn modelId="{670A962D-EE2F-476E-80ED-11F00C0B4A2D}" type="presOf" srcId="{8A50D243-C604-4BCE-908B-075BB73FDC44}" destId="{FC3462BF-74BE-4D52-97A5-5FD211164CEB}" srcOrd="0" destOrd="0" presId="urn:microsoft.com/office/officeart/2016/7/layout/RepeatingBendingProcessNew"/>
    <dgm:cxn modelId="{E0A71733-1F0C-4B79-AC4B-0CFE64FB97AD}" type="presOf" srcId="{AEA37C56-C359-4901-A1AA-F8B02D373549}" destId="{76EF508F-E5F0-4BD5-BF1C-F8588D39B9AF}" srcOrd="0" destOrd="0" presId="urn:microsoft.com/office/officeart/2016/7/layout/RepeatingBendingProcessNew"/>
    <dgm:cxn modelId="{3DB21134-61BE-455F-B4EF-D60D971F30F6}" srcId="{D2878409-4FA2-4C32-9A32-6D5E17CF9D44}" destId="{BB459D3F-B95A-40B4-B31D-BBF4019ADAFC}" srcOrd="6" destOrd="0" parTransId="{F2D4A544-59B2-4193-A668-0414B9FE439D}" sibTransId="{EA1B8F65-D58D-462D-94CC-505801624196}"/>
    <dgm:cxn modelId="{AC8A0835-1693-4211-A48E-DE923667FBAD}" srcId="{D2878409-4FA2-4C32-9A32-6D5E17CF9D44}" destId="{283E42F4-B3AD-4F6B-83E6-F058EF417AE2}" srcOrd="2" destOrd="0" parTransId="{5D2C5DD5-11D5-47C3-B05E-4F5E96796B6B}" sibTransId="{6BFE6A42-E7C3-42CE-82A1-2FC192CF1436}"/>
    <dgm:cxn modelId="{57696037-52E3-4D8C-B30A-7B85C34756CA}" type="presOf" srcId="{6BFE6A42-E7C3-42CE-82A1-2FC192CF1436}" destId="{837775F5-DCFB-462C-8CDB-5EE0EE02DDA3}" srcOrd="1" destOrd="0" presId="urn:microsoft.com/office/officeart/2016/7/layout/RepeatingBendingProcessNew"/>
    <dgm:cxn modelId="{379DD937-B7DF-4A90-BBCB-87A16FA192ED}" type="presOf" srcId="{C89A6BDC-2776-4E47-8F40-1F6F40980A4E}" destId="{40D22168-EE73-4FDB-95EB-8A508075B610}" srcOrd="1" destOrd="0" presId="urn:microsoft.com/office/officeart/2016/7/layout/RepeatingBendingProcessNew"/>
    <dgm:cxn modelId="{CFC0AA3B-4109-4E74-B6EA-6F883ED8C44E}" type="presOf" srcId="{EA1B8F65-D58D-462D-94CC-505801624196}" destId="{A96C1801-D375-4006-AFF3-F66CCAA0FE32}" srcOrd="0" destOrd="0" presId="urn:microsoft.com/office/officeart/2016/7/layout/RepeatingBendingProcessNew"/>
    <dgm:cxn modelId="{726FB03F-A535-48F0-93EB-AE2996C9AEDB}" type="presOf" srcId="{D79E2180-8F9D-4F8F-B482-4C13A2BCAF95}" destId="{2CD39FDF-2FA8-4CB5-B746-B7F6E34B1451}" srcOrd="0" destOrd="0" presId="urn:microsoft.com/office/officeart/2016/7/layout/RepeatingBendingProcessNew"/>
    <dgm:cxn modelId="{A416CA5D-337E-4D16-91C5-FF3D7153FAF0}" type="presOf" srcId="{C23C0D35-1AD7-4815-869E-798183C68F40}" destId="{D5C017B2-8A7A-4A32-AC6C-D2C591C914C4}" srcOrd="1" destOrd="0" presId="urn:microsoft.com/office/officeart/2016/7/layout/RepeatingBendingProcessNew"/>
    <dgm:cxn modelId="{B24C4145-6AA6-403B-A4D8-8BDCEF608BA3}" type="presOf" srcId="{A9DA2610-46D4-4775-AE1B-5BBB01CF5FD0}" destId="{C9BC6974-F42D-4E7B-8998-126272E0528E}" srcOrd="1" destOrd="0" presId="urn:microsoft.com/office/officeart/2016/7/layout/RepeatingBendingProcessNew"/>
    <dgm:cxn modelId="{C0F5F466-5BE6-4F49-806F-80A3934A7A2B}" type="presOf" srcId="{C23C0D35-1AD7-4815-869E-798183C68F40}" destId="{F23C5E72-37DB-4E47-B537-1276F8272BDA}" srcOrd="0" destOrd="0" presId="urn:microsoft.com/office/officeart/2016/7/layout/RepeatingBendingProcessNew"/>
    <dgm:cxn modelId="{4D749448-B564-41B0-A1A8-09F078F1CE36}" type="presOf" srcId="{66A66348-4FE3-4090-9673-B823DDDDFDB4}" destId="{52689398-CB48-4976-AB1E-B69FAC0081AA}" srcOrd="0" destOrd="0" presId="urn:microsoft.com/office/officeart/2016/7/layout/RepeatingBendingProcessNew"/>
    <dgm:cxn modelId="{598FD969-D983-4200-9A1E-3BC5CFC0A7D7}" srcId="{D2878409-4FA2-4C32-9A32-6D5E17CF9D44}" destId="{E6242B69-6F18-42E1-B011-B8ED92661BF7}" srcOrd="1" destOrd="0" parTransId="{83102A4E-3F93-471F-A137-8735E8016F7F}" sibTransId="{20E5EB27-7310-4EFD-957D-8DA3B519F3E9}"/>
    <dgm:cxn modelId="{4D51DF6B-CDFC-4AC8-80EE-AADDE6A8D4D2}" type="presOf" srcId="{20E5EB27-7310-4EFD-957D-8DA3B519F3E9}" destId="{EBEC8D99-13CC-48F2-9EC9-8CE68520539D}" srcOrd="0" destOrd="0" presId="urn:microsoft.com/office/officeart/2016/7/layout/RepeatingBendingProcessNew"/>
    <dgm:cxn modelId="{34347A4D-8ED6-4850-910E-17664DA6F327}" type="presOf" srcId="{C89A6BDC-2776-4E47-8F40-1F6F40980A4E}" destId="{F47A1920-9F1F-4C7F-AD6B-251EEF255E3F}" srcOrd="0" destOrd="0" presId="urn:microsoft.com/office/officeart/2016/7/layout/RepeatingBendingProcessNew"/>
    <dgm:cxn modelId="{A4276B75-C9AA-4B64-A688-A183FB500904}" srcId="{D2878409-4FA2-4C32-9A32-6D5E17CF9D44}" destId="{396F0B52-8D67-484C-936B-6824FA50ABCB}" srcOrd="10" destOrd="0" parTransId="{34113B5F-F259-43CA-9FD4-95895CDCD96B}" sibTransId="{90A7A6E9-BE72-4B7B-969B-D65ABCEAC0D5}"/>
    <dgm:cxn modelId="{13931477-EC19-441C-930F-A954CF38EA7F}" type="presOf" srcId="{20E5EB27-7310-4EFD-957D-8DA3B519F3E9}" destId="{DA020247-FCB0-4A49-A4D8-E6516D00B8A1}" srcOrd="1" destOrd="0" presId="urn:microsoft.com/office/officeart/2016/7/layout/RepeatingBendingProcessNew"/>
    <dgm:cxn modelId="{47DE5678-0A2E-42A2-9E30-1C1F52D6391F}" type="presOf" srcId="{3BDF9048-9BCF-498B-ABB8-C4519B0989B2}" destId="{8284E9A3-B5E0-4C01-B6D9-7268E1C00399}" srcOrd="1" destOrd="0" presId="urn:microsoft.com/office/officeart/2016/7/layout/RepeatingBendingProcessNew"/>
    <dgm:cxn modelId="{513EAF78-C057-499C-B1AC-9EE0729BB9AE}" type="presOf" srcId="{90A7A6E9-BE72-4B7B-969B-D65ABCEAC0D5}" destId="{6EFD05C1-E3B9-420D-91C2-3EBE75FA111F}" srcOrd="0" destOrd="0" presId="urn:microsoft.com/office/officeart/2016/7/layout/RepeatingBendingProcessNew"/>
    <dgm:cxn modelId="{9D474F59-F897-40BC-892F-6B06AD47A316}" type="presOf" srcId="{14C6134C-1A21-4333-BAAD-676D67625A06}" destId="{F9511BCB-9A65-4309-89AD-FED50500CEF8}" srcOrd="0" destOrd="0" presId="urn:microsoft.com/office/officeart/2016/7/layout/RepeatingBendingProcessNew"/>
    <dgm:cxn modelId="{88737A79-7A50-4B24-BEFB-4D38CA300BB0}" type="presOf" srcId="{D2878409-4FA2-4C32-9A32-6D5E17CF9D44}" destId="{C0F5E5D0-99D7-4D66-9C67-F0D9C61831CD}" srcOrd="0" destOrd="0" presId="urn:microsoft.com/office/officeart/2016/7/layout/RepeatingBendingProcessNew"/>
    <dgm:cxn modelId="{45050880-8076-464C-9B57-CEB1D46BF6A7}" type="presOf" srcId="{283E42F4-B3AD-4F6B-83E6-F058EF417AE2}" destId="{B8B753F4-215E-4F48-8A82-0AECAB3ABB82}" srcOrd="0" destOrd="0" presId="urn:microsoft.com/office/officeart/2016/7/layout/RepeatingBendingProcessNew"/>
    <dgm:cxn modelId="{05B6B28B-7616-433C-A402-79826D069961}" type="presOf" srcId="{AEA37C56-C359-4901-A1AA-F8B02D373549}" destId="{B7D79072-D6B1-41C2-A443-06E9B915735C}" srcOrd="1" destOrd="0" presId="urn:microsoft.com/office/officeart/2016/7/layout/RepeatingBendingProcessNew"/>
    <dgm:cxn modelId="{08A33093-3B6E-4101-91F8-B4B8803C192D}" type="presOf" srcId="{14C6134C-1A21-4333-BAAD-676D67625A06}" destId="{122387E0-0856-4979-A426-B9592CAD65A3}" srcOrd="1" destOrd="0" presId="urn:microsoft.com/office/officeart/2016/7/layout/RepeatingBendingProcessNew"/>
    <dgm:cxn modelId="{CE213893-C6AE-4584-A4C9-FEF9601FD7F1}" type="presOf" srcId="{3CD9AB12-EECA-41AB-A4E0-6673F60003C3}" destId="{FAEF334A-2F51-4D47-8068-31C16C9723A6}" srcOrd="0" destOrd="0" presId="urn:microsoft.com/office/officeart/2016/7/layout/RepeatingBendingProcessNew"/>
    <dgm:cxn modelId="{69892F99-C9FE-4680-B559-DE55D3EE0C32}" type="presOf" srcId="{C1709299-6C3D-4DBE-97BB-08A91AD56EB9}" destId="{A92194DF-E7C8-4758-93D7-AA66D8FE57A1}" srcOrd="0" destOrd="0" presId="urn:microsoft.com/office/officeart/2016/7/layout/RepeatingBendingProcessNew"/>
    <dgm:cxn modelId="{26DD189F-5708-4388-95C2-64940DD2FD31}" type="presOf" srcId="{90A7A6E9-BE72-4B7B-969B-D65ABCEAC0D5}" destId="{5D53E2D1-E0FD-40D8-AF02-AD51EB24BF83}" srcOrd="1" destOrd="0" presId="urn:microsoft.com/office/officeart/2016/7/layout/RepeatingBendingProcessNew"/>
    <dgm:cxn modelId="{7BEE90A3-A84B-44C4-8328-4DD0EDA77F13}" srcId="{D2878409-4FA2-4C32-9A32-6D5E17CF9D44}" destId="{374A224D-714F-4540-BE89-02A173F6FD72}" srcOrd="3" destOrd="0" parTransId="{67F4A38D-CB2D-43F2-87E9-2E602C0B5F7C}" sibTransId="{A9DA2610-46D4-4775-AE1B-5BBB01CF5FD0}"/>
    <dgm:cxn modelId="{3409D0AB-313B-4BE6-848E-505F56A64754}" type="presOf" srcId="{F88DB610-65B7-4A30-BBD6-43070D986791}" destId="{152F8CE2-06A5-4D6D-816E-6B6D17042AA2}" srcOrd="0" destOrd="0" presId="urn:microsoft.com/office/officeart/2016/7/layout/RepeatingBendingProcessNew"/>
    <dgm:cxn modelId="{822867AC-FC0E-4CDD-A6A7-F967CAABF462}" type="presOf" srcId="{396F0B52-8D67-484C-936B-6824FA50ABCB}" destId="{B8A3A637-09D8-4383-8853-90C037D2404B}" srcOrd="0" destOrd="0" presId="urn:microsoft.com/office/officeart/2016/7/layout/RepeatingBendingProcessNew"/>
    <dgm:cxn modelId="{9AD4A1B0-F8DC-4A97-9DF1-109317DC9B5D}" type="presOf" srcId="{A9DA2610-46D4-4775-AE1B-5BBB01CF5FD0}" destId="{E6D5AD06-FCBE-4F45-8689-8EA023104A5D}" srcOrd="0" destOrd="0" presId="urn:microsoft.com/office/officeart/2016/7/layout/RepeatingBendingProcessNew"/>
    <dgm:cxn modelId="{2CF0CCB0-1E61-4634-8D6C-DA8F33CA792C}" type="presOf" srcId="{3CBD0D69-93C2-4657-B27B-DC2C0A136C0A}" destId="{A7EDA010-EEAC-4D91-9CB1-80D580D5715E}" srcOrd="0" destOrd="0" presId="urn:microsoft.com/office/officeart/2016/7/layout/RepeatingBendingProcessNew"/>
    <dgm:cxn modelId="{75DC3BBA-7124-4BF0-8982-DF87BFEE9641}" type="presOf" srcId="{BB459D3F-B95A-40B4-B31D-BBF4019ADAFC}" destId="{E70541E1-B307-47D2-9C26-CFD1B7DE6C2E}" srcOrd="0" destOrd="0" presId="urn:microsoft.com/office/officeart/2016/7/layout/RepeatingBendingProcessNew"/>
    <dgm:cxn modelId="{3FBC9BCF-F88E-4ACA-981A-A62180460C09}" srcId="{D2878409-4FA2-4C32-9A32-6D5E17CF9D44}" destId="{C1709299-6C3D-4DBE-97BB-08A91AD56EB9}" srcOrd="7" destOrd="0" parTransId="{32C2B4A3-EA64-4F12-99B3-27BC6CB720A4}" sibTransId="{3CBD0D69-93C2-4657-B27B-DC2C0A136C0A}"/>
    <dgm:cxn modelId="{9EC4C1D3-0241-4151-8016-1266A9604D21}" type="presOf" srcId="{3CBD0D69-93C2-4657-B27B-DC2C0A136C0A}" destId="{6A833504-F206-4BE7-96AA-390E9B7F09FC}" srcOrd="1" destOrd="0" presId="urn:microsoft.com/office/officeart/2016/7/layout/RepeatingBendingProcessNew"/>
    <dgm:cxn modelId="{2311D5D4-B7F7-4E80-A545-4FA057319E65}" srcId="{D2878409-4FA2-4C32-9A32-6D5E17CF9D44}" destId="{F88DB610-65B7-4A30-BBD6-43070D986791}" srcOrd="11" destOrd="0" parTransId="{9A2A5A76-2E11-4D94-8839-762A3320EDCE}" sibTransId="{94B3C4D5-D3BF-41CA-8ABF-E2547B5A3FBC}"/>
    <dgm:cxn modelId="{2BA88AE0-ED39-4D9A-B701-9386F7F56191}" type="presOf" srcId="{E6242B69-6F18-42E1-B011-B8ED92661BF7}" destId="{9B88B566-45BE-4C93-8FA2-0F8FD16B2CA6}" srcOrd="0" destOrd="0" presId="urn:microsoft.com/office/officeart/2016/7/layout/RepeatingBendingProcessNew"/>
    <dgm:cxn modelId="{BD0FD6E0-7005-4CAE-A114-232C6766F1B7}" srcId="{D2878409-4FA2-4C32-9A32-6D5E17CF9D44}" destId="{D79E2180-8F9D-4F8F-B482-4C13A2BCAF95}" srcOrd="5" destOrd="0" parTransId="{47FD990B-FCC2-4626-B2CF-2DC4FD4F2EA6}" sibTransId="{C23C0D35-1AD7-4815-869E-798183C68F40}"/>
    <dgm:cxn modelId="{AA995CF3-AED2-40D6-B3B3-B091F00365D7}" srcId="{D2878409-4FA2-4C32-9A32-6D5E17CF9D44}" destId="{3CD9AB12-EECA-41AB-A4E0-6673F60003C3}" srcOrd="0" destOrd="0" parTransId="{D27C08D3-F906-49A0-A613-452FF22867F9}" sibTransId="{AEA37C56-C359-4901-A1AA-F8B02D373549}"/>
    <dgm:cxn modelId="{7CD5C9F3-D2FD-4ABE-A0CF-E341A3DE1EF4}" srcId="{D2878409-4FA2-4C32-9A32-6D5E17CF9D44}" destId="{66A66348-4FE3-4090-9673-B823DDDDFDB4}" srcOrd="8" destOrd="0" parTransId="{95CFC9CA-7E6B-45FA-8DAC-54E84D05EBF9}" sibTransId="{14C6134C-1A21-4333-BAAD-676D67625A06}"/>
    <dgm:cxn modelId="{FD87B9F4-2178-4C36-B870-03214D40A2FD}" srcId="{D2878409-4FA2-4C32-9A32-6D5E17CF9D44}" destId="{F141E785-6624-48D4-BD08-7DFA80DF7CC8}" srcOrd="4" destOrd="0" parTransId="{B290FC09-08A1-4287-ABE7-8E6DD2B156AA}" sibTransId="{3BDF9048-9BCF-498B-ABB8-C4519B0989B2}"/>
    <dgm:cxn modelId="{1ACF65F8-867D-4F8C-B9A5-537A4D27137D}" type="presOf" srcId="{3BDF9048-9BCF-498B-ABB8-C4519B0989B2}" destId="{D58AFF86-0341-43A2-AA2A-8E0C95501F1B}" srcOrd="0" destOrd="0" presId="urn:microsoft.com/office/officeart/2016/7/layout/RepeatingBendingProcessNew"/>
    <dgm:cxn modelId="{14FF60E2-3E22-46C7-9046-7D6673067A59}" type="presParOf" srcId="{C0F5E5D0-99D7-4D66-9C67-F0D9C61831CD}" destId="{FAEF334A-2F51-4D47-8068-31C16C9723A6}" srcOrd="0" destOrd="0" presId="urn:microsoft.com/office/officeart/2016/7/layout/RepeatingBendingProcessNew"/>
    <dgm:cxn modelId="{C3BEC26B-9252-499C-B78E-E71442886E41}" type="presParOf" srcId="{C0F5E5D0-99D7-4D66-9C67-F0D9C61831CD}" destId="{76EF508F-E5F0-4BD5-BF1C-F8588D39B9AF}" srcOrd="1" destOrd="0" presId="urn:microsoft.com/office/officeart/2016/7/layout/RepeatingBendingProcessNew"/>
    <dgm:cxn modelId="{B8350171-34AE-472D-9790-E6FEDA727143}" type="presParOf" srcId="{76EF508F-E5F0-4BD5-BF1C-F8588D39B9AF}" destId="{B7D79072-D6B1-41C2-A443-06E9B915735C}" srcOrd="0" destOrd="0" presId="urn:microsoft.com/office/officeart/2016/7/layout/RepeatingBendingProcessNew"/>
    <dgm:cxn modelId="{48B95D31-608C-4B17-AAF5-1188710BCE3C}" type="presParOf" srcId="{C0F5E5D0-99D7-4D66-9C67-F0D9C61831CD}" destId="{9B88B566-45BE-4C93-8FA2-0F8FD16B2CA6}" srcOrd="2" destOrd="0" presId="urn:microsoft.com/office/officeart/2016/7/layout/RepeatingBendingProcessNew"/>
    <dgm:cxn modelId="{69D6A634-8B03-41A0-AECB-77718C787A27}" type="presParOf" srcId="{C0F5E5D0-99D7-4D66-9C67-F0D9C61831CD}" destId="{EBEC8D99-13CC-48F2-9EC9-8CE68520539D}" srcOrd="3" destOrd="0" presId="urn:microsoft.com/office/officeart/2016/7/layout/RepeatingBendingProcessNew"/>
    <dgm:cxn modelId="{9CB7DDC7-B0B8-47AF-A761-3E125B08F6C4}" type="presParOf" srcId="{EBEC8D99-13CC-48F2-9EC9-8CE68520539D}" destId="{DA020247-FCB0-4A49-A4D8-E6516D00B8A1}" srcOrd="0" destOrd="0" presId="urn:microsoft.com/office/officeart/2016/7/layout/RepeatingBendingProcessNew"/>
    <dgm:cxn modelId="{DBA20081-60D5-4A51-A12A-7603994F6C56}" type="presParOf" srcId="{C0F5E5D0-99D7-4D66-9C67-F0D9C61831CD}" destId="{B8B753F4-215E-4F48-8A82-0AECAB3ABB82}" srcOrd="4" destOrd="0" presId="urn:microsoft.com/office/officeart/2016/7/layout/RepeatingBendingProcessNew"/>
    <dgm:cxn modelId="{28810CA3-B35E-4CC0-96BE-BA6CDFB32DA9}" type="presParOf" srcId="{C0F5E5D0-99D7-4D66-9C67-F0D9C61831CD}" destId="{BF1E6110-AA2F-4C1D-BADC-951AF6639BE2}" srcOrd="5" destOrd="0" presId="urn:microsoft.com/office/officeart/2016/7/layout/RepeatingBendingProcessNew"/>
    <dgm:cxn modelId="{38F706CB-5A1F-4924-9A1E-02D54151C4CB}" type="presParOf" srcId="{BF1E6110-AA2F-4C1D-BADC-951AF6639BE2}" destId="{837775F5-DCFB-462C-8CDB-5EE0EE02DDA3}" srcOrd="0" destOrd="0" presId="urn:microsoft.com/office/officeart/2016/7/layout/RepeatingBendingProcessNew"/>
    <dgm:cxn modelId="{54094E08-C870-4DE9-98DD-1ABCF452FC77}" type="presParOf" srcId="{C0F5E5D0-99D7-4D66-9C67-F0D9C61831CD}" destId="{51946128-A321-433B-9658-D90BB0522DB1}" srcOrd="6" destOrd="0" presId="urn:microsoft.com/office/officeart/2016/7/layout/RepeatingBendingProcessNew"/>
    <dgm:cxn modelId="{4B60C535-AD55-46E8-B22E-ADE9777E92EB}" type="presParOf" srcId="{C0F5E5D0-99D7-4D66-9C67-F0D9C61831CD}" destId="{E6D5AD06-FCBE-4F45-8689-8EA023104A5D}" srcOrd="7" destOrd="0" presId="urn:microsoft.com/office/officeart/2016/7/layout/RepeatingBendingProcessNew"/>
    <dgm:cxn modelId="{47CE735C-782D-4E2D-B98A-1E5A952C7913}" type="presParOf" srcId="{E6D5AD06-FCBE-4F45-8689-8EA023104A5D}" destId="{C9BC6974-F42D-4E7B-8998-126272E0528E}" srcOrd="0" destOrd="0" presId="urn:microsoft.com/office/officeart/2016/7/layout/RepeatingBendingProcessNew"/>
    <dgm:cxn modelId="{D48DADA5-E50E-49B4-998B-B9088EB3468D}" type="presParOf" srcId="{C0F5E5D0-99D7-4D66-9C67-F0D9C61831CD}" destId="{287CA042-C831-4B00-B1FC-B7985379866F}" srcOrd="8" destOrd="0" presId="urn:microsoft.com/office/officeart/2016/7/layout/RepeatingBendingProcessNew"/>
    <dgm:cxn modelId="{99C05029-4337-480E-B867-9D91D64936DD}" type="presParOf" srcId="{C0F5E5D0-99D7-4D66-9C67-F0D9C61831CD}" destId="{D58AFF86-0341-43A2-AA2A-8E0C95501F1B}" srcOrd="9" destOrd="0" presId="urn:microsoft.com/office/officeart/2016/7/layout/RepeatingBendingProcessNew"/>
    <dgm:cxn modelId="{055F4EEE-19DF-4A1B-9D70-2880B1EFE3D4}" type="presParOf" srcId="{D58AFF86-0341-43A2-AA2A-8E0C95501F1B}" destId="{8284E9A3-B5E0-4C01-B6D9-7268E1C00399}" srcOrd="0" destOrd="0" presId="urn:microsoft.com/office/officeart/2016/7/layout/RepeatingBendingProcessNew"/>
    <dgm:cxn modelId="{C781FBAC-814B-404D-AC75-2AAB53F8752C}" type="presParOf" srcId="{C0F5E5D0-99D7-4D66-9C67-F0D9C61831CD}" destId="{2CD39FDF-2FA8-4CB5-B746-B7F6E34B1451}" srcOrd="10" destOrd="0" presId="urn:microsoft.com/office/officeart/2016/7/layout/RepeatingBendingProcessNew"/>
    <dgm:cxn modelId="{7313540A-14C3-4F34-B05E-AF9AABDE74E8}" type="presParOf" srcId="{C0F5E5D0-99D7-4D66-9C67-F0D9C61831CD}" destId="{F23C5E72-37DB-4E47-B537-1276F8272BDA}" srcOrd="11" destOrd="0" presId="urn:microsoft.com/office/officeart/2016/7/layout/RepeatingBendingProcessNew"/>
    <dgm:cxn modelId="{BD6A348B-8EAA-4ED4-B898-60B2BBCD8751}" type="presParOf" srcId="{F23C5E72-37DB-4E47-B537-1276F8272BDA}" destId="{D5C017B2-8A7A-4A32-AC6C-D2C591C914C4}" srcOrd="0" destOrd="0" presId="urn:microsoft.com/office/officeart/2016/7/layout/RepeatingBendingProcessNew"/>
    <dgm:cxn modelId="{EF43BBE4-3D57-48A1-A877-4A536609C0B8}" type="presParOf" srcId="{C0F5E5D0-99D7-4D66-9C67-F0D9C61831CD}" destId="{E70541E1-B307-47D2-9C26-CFD1B7DE6C2E}" srcOrd="12" destOrd="0" presId="urn:microsoft.com/office/officeart/2016/7/layout/RepeatingBendingProcessNew"/>
    <dgm:cxn modelId="{07F8DB71-AF9D-42DA-B27D-058447B8EAB4}" type="presParOf" srcId="{C0F5E5D0-99D7-4D66-9C67-F0D9C61831CD}" destId="{A96C1801-D375-4006-AFF3-F66CCAA0FE32}" srcOrd="13" destOrd="0" presId="urn:microsoft.com/office/officeart/2016/7/layout/RepeatingBendingProcessNew"/>
    <dgm:cxn modelId="{9D643D2C-3153-4238-B974-08ADBD3BB360}" type="presParOf" srcId="{A96C1801-D375-4006-AFF3-F66CCAA0FE32}" destId="{FA367609-4BDA-49B4-A875-1CAD4746BEC9}" srcOrd="0" destOrd="0" presId="urn:microsoft.com/office/officeart/2016/7/layout/RepeatingBendingProcessNew"/>
    <dgm:cxn modelId="{D8A0E1ED-A606-494A-8848-9B6CF4399F22}" type="presParOf" srcId="{C0F5E5D0-99D7-4D66-9C67-F0D9C61831CD}" destId="{A92194DF-E7C8-4758-93D7-AA66D8FE57A1}" srcOrd="14" destOrd="0" presId="urn:microsoft.com/office/officeart/2016/7/layout/RepeatingBendingProcessNew"/>
    <dgm:cxn modelId="{36286123-398D-45F5-85D0-80108B73146D}" type="presParOf" srcId="{C0F5E5D0-99D7-4D66-9C67-F0D9C61831CD}" destId="{A7EDA010-EEAC-4D91-9CB1-80D580D5715E}" srcOrd="15" destOrd="0" presId="urn:microsoft.com/office/officeart/2016/7/layout/RepeatingBendingProcessNew"/>
    <dgm:cxn modelId="{1DFA7D3A-ADE4-4D52-8F86-17BBC230F847}" type="presParOf" srcId="{A7EDA010-EEAC-4D91-9CB1-80D580D5715E}" destId="{6A833504-F206-4BE7-96AA-390E9B7F09FC}" srcOrd="0" destOrd="0" presId="urn:microsoft.com/office/officeart/2016/7/layout/RepeatingBendingProcessNew"/>
    <dgm:cxn modelId="{D6559606-370D-4A36-AE97-EEB68B14BC8F}" type="presParOf" srcId="{C0F5E5D0-99D7-4D66-9C67-F0D9C61831CD}" destId="{52689398-CB48-4976-AB1E-B69FAC0081AA}" srcOrd="16" destOrd="0" presId="urn:microsoft.com/office/officeart/2016/7/layout/RepeatingBendingProcessNew"/>
    <dgm:cxn modelId="{D9AD7D1A-4539-4852-BF9A-A1F99C3D5CB1}" type="presParOf" srcId="{C0F5E5D0-99D7-4D66-9C67-F0D9C61831CD}" destId="{F9511BCB-9A65-4309-89AD-FED50500CEF8}" srcOrd="17" destOrd="0" presId="urn:microsoft.com/office/officeart/2016/7/layout/RepeatingBendingProcessNew"/>
    <dgm:cxn modelId="{514B7B6E-297A-4C3F-B05E-D9E9200F4FEB}" type="presParOf" srcId="{F9511BCB-9A65-4309-89AD-FED50500CEF8}" destId="{122387E0-0856-4979-A426-B9592CAD65A3}" srcOrd="0" destOrd="0" presId="urn:microsoft.com/office/officeart/2016/7/layout/RepeatingBendingProcessNew"/>
    <dgm:cxn modelId="{34C94FAF-7581-41A3-B7B5-772502E6FB25}" type="presParOf" srcId="{C0F5E5D0-99D7-4D66-9C67-F0D9C61831CD}" destId="{FC3462BF-74BE-4D52-97A5-5FD211164CEB}" srcOrd="18" destOrd="0" presId="urn:microsoft.com/office/officeart/2016/7/layout/RepeatingBendingProcessNew"/>
    <dgm:cxn modelId="{BDF3E5BC-E8B5-43C7-A299-379148680219}" type="presParOf" srcId="{C0F5E5D0-99D7-4D66-9C67-F0D9C61831CD}" destId="{F47A1920-9F1F-4C7F-AD6B-251EEF255E3F}" srcOrd="19" destOrd="0" presId="urn:microsoft.com/office/officeart/2016/7/layout/RepeatingBendingProcessNew"/>
    <dgm:cxn modelId="{74AF4352-37E0-49BC-BDD1-B9525DA66FCE}" type="presParOf" srcId="{F47A1920-9F1F-4C7F-AD6B-251EEF255E3F}" destId="{40D22168-EE73-4FDB-95EB-8A508075B610}" srcOrd="0" destOrd="0" presId="urn:microsoft.com/office/officeart/2016/7/layout/RepeatingBendingProcessNew"/>
    <dgm:cxn modelId="{C98E3A8E-9DA7-4BEB-9A36-1EDFDD496654}" type="presParOf" srcId="{C0F5E5D0-99D7-4D66-9C67-F0D9C61831CD}" destId="{B8A3A637-09D8-4383-8853-90C037D2404B}" srcOrd="20" destOrd="0" presId="urn:microsoft.com/office/officeart/2016/7/layout/RepeatingBendingProcessNew"/>
    <dgm:cxn modelId="{FD3B2F41-E026-4D50-90F7-CCA12F16AE12}" type="presParOf" srcId="{C0F5E5D0-99D7-4D66-9C67-F0D9C61831CD}" destId="{6EFD05C1-E3B9-420D-91C2-3EBE75FA111F}" srcOrd="21" destOrd="0" presId="urn:microsoft.com/office/officeart/2016/7/layout/RepeatingBendingProcessNew"/>
    <dgm:cxn modelId="{E3533350-9690-4F26-B205-26E37C4C53A4}" type="presParOf" srcId="{6EFD05C1-E3B9-420D-91C2-3EBE75FA111F}" destId="{5D53E2D1-E0FD-40D8-AF02-AD51EB24BF83}" srcOrd="0" destOrd="0" presId="urn:microsoft.com/office/officeart/2016/7/layout/RepeatingBendingProcessNew"/>
    <dgm:cxn modelId="{AA7E2EF8-AB6F-4D66-83F9-B025EB491E75}" type="presParOf" srcId="{C0F5E5D0-99D7-4D66-9C67-F0D9C61831CD}" destId="{152F8CE2-06A5-4D6D-816E-6B6D17042AA2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9AD816-48EA-44E5-BC20-FB8A9A83335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89FBF95-7010-42DB-B40D-7195A3FDF209}">
      <dgm:prSet/>
      <dgm:spPr/>
      <dgm:t>
        <a:bodyPr/>
        <a:lstStyle/>
        <a:p>
          <a:pPr>
            <a:defRPr cap="all"/>
          </a:pPr>
          <a:r>
            <a:rPr lang="en-US"/>
            <a:t>Successful development of accurate churn prediction models</a:t>
          </a:r>
        </a:p>
      </dgm:t>
    </dgm:pt>
    <dgm:pt modelId="{2AD8D746-A134-42B0-B075-3F05221CF5A8}" type="parTrans" cxnId="{3D04486E-603D-41AA-95A8-2442706313F0}">
      <dgm:prSet/>
      <dgm:spPr/>
      <dgm:t>
        <a:bodyPr/>
        <a:lstStyle/>
        <a:p>
          <a:endParaRPr lang="en-US"/>
        </a:p>
      </dgm:t>
    </dgm:pt>
    <dgm:pt modelId="{435CF6A5-0D54-466A-9B54-AA8C1D8A0634}" type="sibTrans" cxnId="{3D04486E-603D-41AA-95A8-2442706313F0}">
      <dgm:prSet/>
      <dgm:spPr/>
      <dgm:t>
        <a:bodyPr/>
        <a:lstStyle/>
        <a:p>
          <a:endParaRPr lang="en-US"/>
        </a:p>
      </dgm:t>
    </dgm:pt>
    <dgm:pt modelId="{3BE4B4E6-9564-4CCD-A151-78CF9BD5BB40}">
      <dgm:prSet/>
      <dgm:spPr/>
      <dgm:t>
        <a:bodyPr/>
        <a:lstStyle/>
        <a:p>
          <a:pPr>
            <a:defRPr cap="all"/>
          </a:pPr>
          <a:r>
            <a:rPr lang="en-US"/>
            <a:t>Identification of key factors influencing customer churn</a:t>
          </a:r>
        </a:p>
      </dgm:t>
    </dgm:pt>
    <dgm:pt modelId="{AE4E91D2-53FD-496F-8434-F24714043EF4}" type="parTrans" cxnId="{9073FCB7-B012-4C82-8C65-84DBA363F026}">
      <dgm:prSet/>
      <dgm:spPr/>
      <dgm:t>
        <a:bodyPr/>
        <a:lstStyle/>
        <a:p>
          <a:endParaRPr lang="en-US"/>
        </a:p>
      </dgm:t>
    </dgm:pt>
    <dgm:pt modelId="{A660C4E7-1280-4861-BB74-443DF140A795}" type="sibTrans" cxnId="{9073FCB7-B012-4C82-8C65-84DBA363F026}">
      <dgm:prSet/>
      <dgm:spPr/>
      <dgm:t>
        <a:bodyPr/>
        <a:lstStyle/>
        <a:p>
          <a:endParaRPr lang="en-US"/>
        </a:p>
      </dgm:t>
    </dgm:pt>
    <dgm:pt modelId="{1098C5CC-FDD6-4A6A-9451-FED4A7075E09}">
      <dgm:prSet/>
      <dgm:spPr/>
      <dgm:t>
        <a:bodyPr/>
        <a:lstStyle/>
        <a:p>
          <a:pPr>
            <a:defRPr cap="all"/>
          </a:pPr>
          <a:r>
            <a:rPr lang="en-US"/>
            <a:t>Data-driven recommendations for reducing churn</a:t>
          </a:r>
        </a:p>
      </dgm:t>
    </dgm:pt>
    <dgm:pt modelId="{CF940A73-95AE-4B06-ADE6-510521FB1EA5}" type="parTrans" cxnId="{18775EE7-148E-469C-98AB-A1BA2FAE880E}">
      <dgm:prSet/>
      <dgm:spPr/>
      <dgm:t>
        <a:bodyPr/>
        <a:lstStyle/>
        <a:p>
          <a:endParaRPr lang="en-US"/>
        </a:p>
      </dgm:t>
    </dgm:pt>
    <dgm:pt modelId="{3BF99F91-6A23-4F7B-8045-8B5ACF1976FF}" type="sibTrans" cxnId="{18775EE7-148E-469C-98AB-A1BA2FAE880E}">
      <dgm:prSet/>
      <dgm:spPr/>
      <dgm:t>
        <a:bodyPr/>
        <a:lstStyle/>
        <a:p>
          <a:endParaRPr lang="en-US"/>
        </a:p>
      </dgm:t>
    </dgm:pt>
    <dgm:pt modelId="{D68211EE-85F2-4762-AC64-57D055034487}">
      <dgm:prSet/>
      <dgm:spPr/>
      <dgm:t>
        <a:bodyPr/>
        <a:lstStyle/>
        <a:p>
          <a:pPr>
            <a:defRPr cap="all"/>
          </a:pPr>
          <a:r>
            <a:rPr lang="en-US"/>
            <a:t>Clear implementation plan with short, medium, and long-term goals</a:t>
          </a:r>
        </a:p>
      </dgm:t>
    </dgm:pt>
    <dgm:pt modelId="{80C29CF1-3F36-446E-939A-555F882C0A03}" type="parTrans" cxnId="{58B75423-EC90-4E8D-AD6E-A4331B8B725B}">
      <dgm:prSet/>
      <dgm:spPr/>
      <dgm:t>
        <a:bodyPr/>
        <a:lstStyle/>
        <a:p>
          <a:endParaRPr lang="en-US"/>
        </a:p>
      </dgm:t>
    </dgm:pt>
    <dgm:pt modelId="{E5F5AAA2-B443-4F10-BCEC-B83A63C9E9B0}" type="sibTrans" cxnId="{58B75423-EC90-4E8D-AD6E-A4331B8B725B}">
      <dgm:prSet/>
      <dgm:spPr/>
      <dgm:t>
        <a:bodyPr/>
        <a:lstStyle/>
        <a:p>
          <a:endParaRPr lang="en-US"/>
        </a:p>
      </dgm:t>
    </dgm:pt>
    <dgm:pt modelId="{AD97F0BB-DE03-46E0-A3A8-41B672AA5675}">
      <dgm:prSet/>
      <dgm:spPr/>
      <dgm:t>
        <a:bodyPr/>
        <a:lstStyle/>
        <a:p>
          <a:pPr>
            <a:defRPr cap="all"/>
          </a:pPr>
          <a:r>
            <a:rPr lang="en-US"/>
            <a:t>Potential for significant improvement in customer retention and business performance</a:t>
          </a:r>
        </a:p>
      </dgm:t>
    </dgm:pt>
    <dgm:pt modelId="{373C083A-A81B-4824-9D14-F59DF2262556}" type="parTrans" cxnId="{95080F9F-507B-455E-A797-6A6FAAAA1B5B}">
      <dgm:prSet/>
      <dgm:spPr/>
      <dgm:t>
        <a:bodyPr/>
        <a:lstStyle/>
        <a:p>
          <a:endParaRPr lang="en-US"/>
        </a:p>
      </dgm:t>
    </dgm:pt>
    <dgm:pt modelId="{FD738093-43A2-4824-BCEE-34F164F4D3ED}" type="sibTrans" cxnId="{95080F9F-507B-455E-A797-6A6FAAAA1B5B}">
      <dgm:prSet/>
      <dgm:spPr/>
      <dgm:t>
        <a:bodyPr/>
        <a:lstStyle/>
        <a:p>
          <a:endParaRPr lang="en-US"/>
        </a:p>
      </dgm:t>
    </dgm:pt>
    <dgm:pt modelId="{BA916608-768F-489B-9765-C0C3A8EC13F1}" type="pres">
      <dgm:prSet presAssocID="{A69AD816-48EA-44E5-BC20-FB8A9A833355}" presName="root" presStyleCnt="0">
        <dgm:presLayoutVars>
          <dgm:dir/>
          <dgm:resizeHandles val="exact"/>
        </dgm:presLayoutVars>
      </dgm:prSet>
      <dgm:spPr/>
    </dgm:pt>
    <dgm:pt modelId="{E60CE560-B8AD-4DBD-B404-1B362ED9F497}" type="pres">
      <dgm:prSet presAssocID="{189FBF95-7010-42DB-B40D-7195A3FDF209}" presName="compNode" presStyleCnt="0"/>
      <dgm:spPr/>
    </dgm:pt>
    <dgm:pt modelId="{6C6425AC-3DE6-43E7-B739-AD9F9C21D212}" type="pres">
      <dgm:prSet presAssocID="{189FBF95-7010-42DB-B40D-7195A3FDF209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33B3696-7ED7-4E04-A9CA-3E979DB65695}" type="pres">
      <dgm:prSet presAssocID="{189FBF95-7010-42DB-B40D-7195A3FDF20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A11B439-787B-4E57-8AA5-F26D1E5D21AA}" type="pres">
      <dgm:prSet presAssocID="{189FBF95-7010-42DB-B40D-7195A3FDF209}" presName="spaceRect" presStyleCnt="0"/>
      <dgm:spPr/>
    </dgm:pt>
    <dgm:pt modelId="{0EB104A1-79F2-48C2-8D5A-E34BA3BA5539}" type="pres">
      <dgm:prSet presAssocID="{189FBF95-7010-42DB-B40D-7195A3FDF209}" presName="textRect" presStyleLbl="revTx" presStyleIdx="0" presStyleCnt="5">
        <dgm:presLayoutVars>
          <dgm:chMax val="1"/>
          <dgm:chPref val="1"/>
        </dgm:presLayoutVars>
      </dgm:prSet>
      <dgm:spPr/>
    </dgm:pt>
    <dgm:pt modelId="{F597A37F-5033-44DE-A591-4413D1A3F577}" type="pres">
      <dgm:prSet presAssocID="{435CF6A5-0D54-466A-9B54-AA8C1D8A0634}" presName="sibTrans" presStyleCnt="0"/>
      <dgm:spPr/>
    </dgm:pt>
    <dgm:pt modelId="{F37EDF43-FFD8-472E-8280-9274AE9129B2}" type="pres">
      <dgm:prSet presAssocID="{3BE4B4E6-9564-4CCD-A151-78CF9BD5BB40}" presName="compNode" presStyleCnt="0"/>
      <dgm:spPr/>
    </dgm:pt>
    <dgm:pt modelId="{D7004B78-8775-4BE7-876C-6AD92F33F3ED}" type="pres">
      <dgm:prSet presAssocID="{3BE4B4E6-9564-4CCD-A151-78CF9BD5BB40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B386539-2296-4DB4-8660-761852EF339F}" type="pres">
      <dgm:prSet presAssocID="{3BE4B4E6-9564-4CCD-A151-78CF9BD5BB4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66FBBFB-1C7B-47BA-8544-BDE9DAF71661}" type="pres">
      <dgm:prSet presAssocID="{3BE4B4E6-9564-4CCD-A151-78CF9BD5BB40}" presName="spaceRect" presStyleCnt="0"/>
      <dgm:spPr/>
    </dgm:pt>
    <dgm:pt modelId="{E4A39FE8-3C3F-4419-8080-9C375DF1AFEE}" type="pres">
      <dgm:prSet presAssocID="{3BE4B4E6-9564-4CCD-A151-78CF9BD5BB40}" presName="textRect" presStyleLbl="revTx" presStyleIdx="1" presStyleCnt="5">
        <dgm:presLayoutVars>
          <dgm:chMax val="1"/>
          <dgm:chPref val="1"/>
        </dgm:presLayoutVars>
      </dgm:prSet>
      <dgm:spPr/>
    </dgm:pt>
    <dgm:pt modelId="{B9BB999D-CC3F-481E-AB0A-A69ADB3C0124}" type="pres">
      <dgm:prSet presAssocID="{A660C4E7-1280-4861-BB74-443DF140A795}" presName="sibTrans" presStyleCnt="0"/>
      <dgm:spPr/>
    </dgm:pt>
    <dgm:pt modelId="{2B2AABB2-FFD3-4029-873A-ACE5D35897E7}" type="pres">
      <dgm:prSet presAssocID="{1098C5CC-FDD6-4A6A-9451-FED4A7075E09}" presName="compNode" presStyleCnt="0"/>
      <dgm:spPr/>
    </dgm:pt>
    <dgm:pt modelId="{8FDC5237-1721-403C-892F-BD8D150331D5}" type="pres">
      <dgm:prSet presAssocID="{1098C5CC-FDD6-4A6A-9451-FED4A7075E09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A00B982-CD31-436D-9671-BE3B9F121310}" type="pres">
      <dgm:prSet presAssocID="{1098C5CC-FDD6-4A6A-9451-FED4A7075E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0D1D27D-2E32-4522-B200-FFF0E5CDEFDF}" type="pres">
      <dgm:prSet presAssocID="{1098C5CC-FDD6-4A6A-9451-FED4A7075E09}" presName="spaceRect" presStyleCnt="0"/>
      <dgm:spPr/>
    </dgm:pt>
    <dgm:pt modelId="{3D7E89BD-C9EE-4D3B-A0EC-C999936F036E}" type="pres">
      <dgm:prSet presAssocID="{1098C5CC-FDD6-4A6A-9451-FED4A7075E09}" presName="textRect" presStyleLbl="revTx" presStyleIdx="2" presStyleCnt="5">
        <dgm:presLayoutVars>
          <dgm:chMax val="1"/>
          <dgm:chPref val="1"/>
        </dgm:presLayoutVars>
      </dgm:prSet>
      <dgm:spPr/>
    </dgm:pt>
    <dgm:pt modelId="{CDBC3C46-A403-45F5-91C8-8317424CAA7A}" type="pres">
      <dgm:prSet presAssocID="{3BF99F91-6A23-4F7B-8045-8B5ACF1976FF}" presName="sibTrans" presStyleCnt="0"/>
      <dgm:spPr/>
    </dgm:pt>
    <dgm:pt modelId="{CFDF1673-A9A0-47C1-ADB7-657AB6DF82FA}" type="pres">
      <dgm:prSet presAssocID="{D68211EE-85F2-4762-AC64-57D055034487}" presName="compNode" presStyleCnt="0"/>
      <dgm:spPr/>
    </dgm:pt>
    <dgm:pt modelId="{44560C3C-DC17-4C5E-8C13-7E1D277B6E8B}" type="pres">
      <dgm:prSet presAssocID="{D68211EE-85F2-4762-AC64-57D055034487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33C27B4-A649-44A0-A77C-2A58B6D20CC6}" type="pres">
      <dgm:prSet presAssocID="{D68211EE-85F2-4762-AC64-57D05503448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6328592B-AC19-487B-8927-CB3E3B34FA62}" type="pres">
      <dgm:prSet presAssocID="{D68211EE-85F2-4762-AC64-57D055034487}" presName="spaceRect" presStyleCnt="0"/>
      <dgm:spPr/>
    </dgm:pt>
    <dgm:pt modelId="{1F15DBA7-5551-4E6D-8AB9-8EB991391B79}" type="pres">
      <dgm:prSet presAssocID="{D68211EE-85F2-4762-AC64-57D055034487}" presName="textRect" presStyleLbl="revTx" presStyleIdx="3" presStyleCnt="5">
        <dgm:presLayoutVars>
          <dgm:chMax val="1"/>
          <dgm:chPref val="1"/>
        </dgm:presLayoutVars>
      </dgm:prSet>
      <dgm:spPr/>
    </dgm:pt>
    <dgm:pt modelId="{8CD2960D-3AF6-48A8-BC0D-8290B140949B}" type="pres">
      <dgm:prSet presAssocID="{E5F5AAA2-B443-4F10-BCEC-B83A63C9E9B0}" presName="sibTrans" presStyleCnt="0"/>
      <dgm:spPr/>
    </dgm:pt>
    <dgm:pt modelId="{ACF48231-0EE2-4F0E-8320-5794127400F8}" type="pres">
      <dgm:prSet presAssocID="{AD97F0BB-DE03-46E0-A3A8-41B672AA5675}" presName="compNode" presStyleCnt="0"/>
      <dgm:spPr/>
    </dgm:pt>
    <dgm:pt modelId="{5D56B726-F0F1-4BCB-B7A6-433A53CB45D0}" type="pres">
      <dgm:prSet presAssocID="{AD97F0BB-DE03-46E0-A3A8-41B672AA5675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9D398B8-7CE4-45C4-BB16-950B325B9EF8}" type="pres">
      <dgm:prSet presAssocID="{AD97F0BB-DE03-46E0-A3A8-41B672AA567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48B64CC-9418-44F9-8FAF-DFA9A20827C4}" type="pres">
      <dgm:prSet presAssocID="{AD97F0BB-DE03-46E0-A3A8-41B672AA5675}" presName="spaceRect" presStyleCnt="0"/>
      <dgm:spPr/>
    </dgm:pt>
    <dgm:pt modelId="{ED7D2556-1252-45D6-9242-FBB9B8AC67D7}" type="pres">
      <dgm:prSet presAssocID="{AD97F0BB-DE03-46E0-A3A8-41B672AA567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76F100A-6D49-4F3E-A84B-05D9DD107C60}" type="presOf" srcId="{A69AD816-48EA-44E5-BC20-FB8A9A833355}" destId="{BA916608-768F-489B-9765-C0C3A8EC13F1}" srcOrd="0" destOrd="0" presId="urn:microsoft.com/office/officeart/2018/5/layout/IconLeafLabelList"/>
    <dgm:cxn modelId="{58B75423-EC90-4E8D-AD6E-A4331B8B725B}" srcId="{A69AD816-48EA-44E5-BC20-FB8A9A833355}" destId="{D68211EE-85F2-4762-AC64-57D055034487}" srcOrd="3" destOrd="0" parTransId="{80C29CF1-3F36-446E-939A-555F882C0A03}" sibTransId="{E5F5AAA2-B443-4F10-BCEC-B83A63C9E9B0}"/>
    <dgm:cxn modelId="{9F9D0D49-4A39-4270-807B-36D5E95542C5}" type="presOf" srcId="{1098C5CC-FDD6-4A6A-9451-FED4A7075E09}" destId="{3D7E89BD-C9EE-4D3B-A0EC-C999936F036E}" srcOrd="0" destOrd="0" presId="urn:microsoft.com/office/officeart/2018/5/layout/IconLeafLabelList"/>
    <dgm:cxn modelId="{BB3BE74A-1ABF-4EB4-8467-BDF920BE1376}" type="presOf" srcId="{3BE4B4E6-9564-4CCD-A151-78CF9BD5BB40}" destId="{E4A39FE8-3C3F-4419-8080-9C375DF1AFEE}" srcOrd="0" destOrd="0" presId="urn:microsoft.com/office/officeart/2018/5/layout/IconLeafLabelList"/>
    <dgm:cxn modelId="{3D04486E-603D-41AA-95A8-2442706313F0}" srcId="{A69AD816-48EA-44E5-BC20-FB8A9A833355}" destId="{189FBF95-7010-42DB-B40D-7195A3FDF209}" srcOrd="0" destOrd="0" parTransId="{2AD8D746-A134-42B0-B075-3F05221CF5A8}" sibTransId="{435CF6A5-0D54-466A-9B54-AA8C1D8A0634}"/>
    <dgm:cxn modelId="{A1294071-B182-4086-AF0A-A302AD72C65C}" type="presOf" srcId="{D68211EE-85F2-4762-AC64-57D055034487}" destId="{1F15DBA7-5551-4E6D-8AB9-8EB991391B79}" srcOrd="0" destOrd="0" presId="urn:microsoft.com/office/officeart/2018/5/layout/IconLeafLabelList"/>
    <dgm:cxn modelId="{A8C76A9D-F7EC-4DCE-B8D2-9627B0306C63}" type="presOf" srcId="{189FBF95-7010-42DB-B40D-7195A3FDF209}" destId="{0EB104A1-79F2-48C2-8D5A-E34BA3BA5539}" srcOrd="0" destOrd="0" presId="urn:microsoft.com/office/officeart/2018/5/layout/IconLeafLabelList"/>
    <dgm:cxn modelId="{95080F9F-507B-455E-A797-6A6FAAAA1B5B}" srcId="{A69AD816-48EA-44E5-BC20-FB8A9A833355}" destId="{AD97F0BB-DE03-46E0-A3A8-41B672AA5675}" srcOrd="4" destOrd="0" parTransId="{373C083A-A81B-4824-9D14-F59DF2262556}" sibTransId="{FD738093-43A2-4824-BCEE-34F164F4D3ED}"/>
    <dgm:cxn modelId="{9073FCB7-B012-4C82-8C65-84DBA363F026}" srcId="{A69AD816-48EA-44E5-BC20-FB8A9A833355}" destId="{3BE4B4E6-9564-4CCD-A151-78CF9BD5BB40}" srcOrd="1" destOrd="0" parTransId="{AE4E91D2-53FD-496F-8434-F24714043EF4}" sibTransId="{A660C4E7-1280-4861-BB74-443DF140A795}"/>
    <dgm:cxn modelId="{18775EE7-148E-469C-98AB-A1BA2FAE880E}" srcId="{A69AD816-48EA-44E5-BC20-FB8A9A833355}" destId="{1098C5CC-FDD6-4A6A-9451-FED4A7075E09}" srcOrd="2" destOrd="0" parTransId="{CF940A73-95AE-4B06-ADE6-510521FB1EA5}" sibTransId="{3BF99F91-6A23-4F7B-8045-8B5ACF1976FF}"/>
    <dgm:cxn modelId="{4D109AF3-7733-40F5-B2F4-7959648AFE9D}" type="presOf" srcId="{AD97F0BB-DE03-46E0-A3A8-41B672AA5675}" destId="{ED7D2556-1252-45D6-9242-FBB9B8AC67D7}" srcOrd="0" destOrd="0" presId="urn:microsoft.com/office/officeart/2018/5/layout/IconLeafLabelList"/>
    <dgm:cxn modelId="{D244445A-C89E-4B3E-B944-82EE9A2359E9}" type="presParOf" srcId="{BA916608-768F-489B-9765-C0C3A8EC13F1}" destId="{E60CE560-B8AD-4DBD-B404-1B362ED9F497}" srcOrd="0" destOrd="0" presId="urn:microsoft.com/office/officeart/2018/5/layout/IconLeafLabelList"/>
    <dgm:cxn modelId="{6330DE76-C200-4AF9-AFB3-68D84F71DC79}" type="presParOf" srcId="{E60CE560-B8AD-4DBD-B404-1B362ED9F497}" destId="{6C6425AC-3DE6-43E7-B739-AD9F9C21D212}" srcOrd="0" destOrd="0" presId="urn:microsoft.com/office/officeart/2018/5/layout/IconLeafLabelList"/>
    <dgm:cxn modelId="{611EDA3C-19DA-41F8-8135-C73A3A8223C1}" type="presParOf" srcId="{E60CE560-B8AD-4DBD-B404-1B362ED9F497}" destId="{233B3696-7ED7-4E04-A9CA-3E979DB65695}" srcOrd="1" destOrd="0" presId="urn:microsoft.com/office/officeart/2018/5/layout/IconLeafLabelList"/>
    <dgm:cxn modelId="{AAF14B3A-98A0-46F5-ACC2-212E9CE1BF0E}" type="presParOf" srcId="{E60CE560-B8AD-4DBD-B404-1B362ED9F497}" destId="{5A11B439-787B-4E57-8AA5-F26D1E5D21AA}" srcOrd="2" destOrd="0" presId="urn:microsoft.com/office/officeart/2018/5/layout/IconLeafLabelList"/>
    <dgm:cxn modelId="{3AFAFDF7-2C6A-4879-8556-9E21210F6E12}" type="presParOf" srcId="{E60CE560-B8AD-4DBD-B404-1B362ED9F497}" destId="{0EB104A1-79F2-48C2-8D5A-E34BA3BA5539}" srcOrd="3" destOrd="0" presId="urn:microsoft.com/office/officeart/2018/5/layout/IconLeafLabelList"/>
    <dgm:cxn modelId="{81465D2E-FFFA-4F0B-98C9-B3E656EA07F9}" type="presParOf" srcId="{BA916608-768F-489B-9765-C0C3A8EC13F1}" destId="{F597A37F-5033-44DE-A591-4413D1A3F577}" srcOrd="1" destOrd="0" presId="urn:microsoft.com/office/officeart/2018/5/layout/IconLeafLabelList"/>
    <dgm:cxn modelId="{5E5D58DD-8D2F-44AE-96AA-1310F066EFBC}" type="presParOf" srcId="{BA916608-768F-489B-9765-C0C3A8EC13F1}" destId="{F37EDF43-FFD8-472E-8280-9274AE9129B2}" srcOrd="2" destOrd="0" presId="urn:microsoft.com/office/officeart/2018/5/layout/IconLeafLabelList"/>
    <dgm:cxn modelId="{4CADF3B0-C99F-431A-A587-D36617D5F168}" type="presParOf" srcId="{F37EDF43-FFD8-472E-8280-9274AE9129B2}" destId="{D7004B78-8775-4BE7-876C-6AD92F33F3ED}" srcOrd="0" destOrd="0" presId="urn:microsoft.com/office/officeart/2018/5/layout/IconLeafLabelList"/>
    <dgm:cxn modelId="{EFFA567E-7B43-4278-8EF8-CC0A2AF6752E}" type="presParOf" srcId="{F37EDF43-FFD8-472E-8280-9274AE9129B2}" destId="{3B386539-2296-4DB4-8660-761852EF339F}" srcOrd="1" destOrd="0" presId="urn:microsoft.com/office/officeart/2018/5/layout/IconLeafLabelList"/>
    <dgm:cxn modelId="{2BEC1170-3D79-4B81-A353-FD6D5A0D2A4B}" type="presParOf" srcId="{F37EDF43-FFD8-472E-8280-9274AE9129B2}" destId="{866FBBFB-1C7B-47BA-8544-BDE9DAF71661}" srcOrd="2" destOrd="0" presId="urn:microsoft.com/office/officeart/2018/5/layout/IconLeafLabelList"/>
    <dgm:cxn modelId="{B05D5C1B-FA8C-48AC-8B1F-8E43A972E432}" type="presParOf" srcId="{F37EDF43-FFD8-472E-8280-9274AE9129B2}" destId="{E4A39FE8-3C3F-4419-8080-9C375DF1AFEE}" srcOrd="3" destOrd="0" presId="urn:microsoft.com/office/officeart/2018/5/layout/IconLeafLabelList"/>
    <dgm:cxn modelId="{87EF586C-A5DB-4153-99AE-8B9C25996117}" type="presParOf" srcId="{BA916608-768F-489B-9765-C0C3A8EC13F1}" destId="{B9BB999D-CC3F-481E-AB0A-A69ADB3C0124}" srcOrd="3" destOrd="0" presId="urn:microsoft.com/office/officeart/2018/5/layout/IconLeafLabelList"/>
    <dgm:cxn modelId="{0D50122E-2977-4E30-879E-0C0A044E3EE3}" type="presParOf" srcId="{BA916608-768F-489B-9765-C0C3A8EC13F1}" destId="{2B2AABB2-FFD3-4029-873A-ACE5D35897E7}" srcOrd="4" destOrd="0" presId="urn:microsoft.com/office/officeart/2018/5/layout/IconLeafLabelList"/>
    <dgm:cxn modelId="{AE8C8710-8B96-4A3D-81CC-8A80F15778C6}" type="presParOf" srcId="{2B2AABB2-FFD3-4029-873A-ACE5D35897E7}" destId="{8FDC5237-1721-403C-892F-BD8D150331D5}" srcOrd="0" destOrd="0" presId="urn:microsoft.com/office/officeart/2018/5/layout/IconLeafLabelList"/>
    <dgm:cxn modelId="{63F59DF0-25BC-4B44-AB31-FF192F885961}" type="presParOf" srcId="{2B2AABB2-FFD3-4029-873A-ACE5D35897E7}" destId="{EA00B982-CD31-436D-9671-BE3B9F121310}" srcOrd="1" destOrd="0" presId="urn:microsoft.com/office/officeart/2018/5/layout/IconLeafLabelList"/>
    <dgm:cxn modelId="{29666668-4A58-4CE3-BF91-C3F3D3A62E92}" type="presParOf" srcId="{2B2AABB2-FFD3-4029-873A-ACE5D35897E7}" destId="{90D1D27D-2E32-4522-B200-FFF0E5CDEFDF}" srcOrd="2" destOrd="0" presId="urn:microsoft.com/office/officeart/2018/5/layout/IconLeafLabelList"/>
    <dgm:cxn modelId="{3E5ADC0F-04F3-470B-B9FA-D90CCDEA9C6B}" type="presParOf" srcId="{2B2AABB2-FFD3-4029-873A-ACE5D35897E7}" destId="{3D7E89BD-C9EE-4D3B-A0EC-C999936F036E}" srcOrd="3" destOrd="0" presId="urn:microsoft.com/office/officeart/2018/5/layout/IconLeafLabelList"/>
    <dgm:cxn modelId="{E91B7FE4-B1D4-4F45-984F-99679DA3AE26}" type="presParOf" srcId="{BA916608-768F-489B-9765-C0C3A8EC13F1}" destId="{CDBC3C46-A403-45F5-91C8-8317424CAA7A}" srcOrd="5" destOrd="0" presId="urn:microsoft.com/office/officeart/2018/5/layout/IconLeafLabelList"/>
    <dgm:cxn modelId="{2672E04C-796E-46FE-B9AE-B368297F589F}" type="presParOf" srcId="{BA916608-768F-489B-9765-C0C3A8EC13F1}" destId="{CFDF1673-A9A0-47C1-ADB7-657AB6DF82FA}" srcOrd="6" destOrd="0" presId="urn:microsoft.com/office/officeart/2018/5/layout/IconLeafLabelList"/>
    <dgm:cxn modelId="{E00384F6-1613-4B20-A01A-F3101B0BF5E0}" type="presParOf" srcId="{CFDF1673-A9A0-47C1-ADB7-657AB6DF82FA}" destId="{44560C3C-DC17-4C5E-8C13-7E1D277B6E8B}" srcOrd="0" destOrd="0" presId="urn:microsoft.com/office/officeart/2018/5/layout/IconLeafLabelList"/>
    <dgm:cxn modelId="{5B715D61-82FA-4CFF-9907-6D5A538A178A}" type="presParOf" srcId="{CFDF1673-A9A0-47C1-ADB7-657AB6DF82FA}" destId="{933C27B4-A649-44A0-A77C-2A58B6D20CC6}" srcOrd="1" destOrd="0" presId="urn:microsoft.com/office/officeart/2018/5/layout/IconLeafLabelList"/>
    <dgm:cxn modelId="{471FABA8-B256-4209-A63B-75FA4A2E4696}" type="presParOf" srcId="{CFDF1673-A9A0-47C1-ADB7-657AB6DF82FA}" destId="{6328592B-AC19-487B-8927-CB3E3B34FA62}" srcOrd="2" destOrd="0" presId="urn:microsoft.com/office/officeart/2018/5/layout/IconLeafLabelList"/>
    <dgm:cxn modelId="{8C06FF4D-85E6-4515-93E5-3BDB25B95E8C}" type="presParOf" srcId="{CFDF1673-A9A0-47C1-ADB7-657AB6DF82FA}" destId="{1F15DBA7-5551-4E6D-8AB9-8EB991391B79}" srcOrd="3" destOrd="0" presId="urn:microsoft.com/office/officeart/2018/5/layout/IconLeafLabelList"/>
    <dgm:cxn modelId="{0856A398-FACC-4035-8960-599431F06616}" type="presParOf" srcId="{BA916608-768F-489B-9765-C0C3A8EC13F1}" destId="{8CD2960D-3AF6-48A8-BC0D-8290B140949B}" srcOrd="7" destOrd="0" presId="urn:microsoft.com/office/officeart/2018/5/layout/IconLeafLabelList"/>
    <dgm:cxn modelId="{4716C48B-1250-4131-A1AC-F5E1C0851A9B}" type="presParOf" srcId="{BA916608-768F-489B-9765-C0C3A8EC13F1}" destId="{ACF48231-0EE2-4F0E-8320-5794127400F8}" srcOrd="8" destOrd="0" presId="urn:microsoft.com/office/officeart/2018/5/layout/IconLeafLabelList"/>
    <dgm:cxn modelId="{C515CBA2-0D8E-49F8-81D0-ADDF5C5E1B3F}" type="presParOf" srcId="{ACF48231-0EE2-4F0E-8320-5794127400F8}" destId="{5D56B726-F0F1-4BCB-B7A6-433A53CB45D0}" srcOrd="0" destOrd="0" presId="urn:microsoft.com/office/officeart/2018/5/layout/IconLeafLabelList"/>
    <dgm:cxn modelId="{873C8173-8AAE-4749-8A18-7850C769B99A}" type="presParOf" srcId="{ACF48231-0EE2-4F0E-8320-5794127400F8}" destId="{F9D398B8-7CE4-45C4-BB16-950B325B9EF8}" srcOrd="1" destOrd="0" presId="urn:microsoft.com/office/officeart/2018/5/layout/IconLeafLabelList"/>
    <dgm:cxn modelId="{BA198081-2B5E-4146-AE22-B9935C1C088B}" type="presParOf" srcId="{ACF48231-0EE2-4F0E-8320-5794127400F8}" destId="{C48B64CC-9418-44F9-8FAF-DFA9A20827C4}" srcOrd="2" destOrd="0" presId="urn:microsoft.com/office/officeart/2018/5/layout/IconLeafLabelList"/>
    <dgm:cxn modelId="{8A5DBE07-9E96-4C02-AC8C-84E2E2100098}" type="presParOf" srcId="{ACF48231-0EE2-4F0E-8320-5794127400F8}" destId="{ED7D2556-1252-45D6-9242-FBB9B8AC67D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3A6D4-33DA-4791-A9E2-CBC65AA43ECA}">
      <dsp:nvSpPr>
        <dsp:cNvPr id="0" name=""/>
        <dsp:cNvSpPr/>
      </dsp:nvSpPr>
      <dsp:spPr>
        <a:xfrm>
          <a:off x="0" y="50557"/>
          <a:ext cx="4828172" cy="4176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Project Overview</a:t>
          </a:r>
        </a:p>
      </dsp:txBody>
      <dsp:txXfrm>
        <a:off x="20390" y="70947"/>
        <a:ext cx="4787392" cy="376910"/>
      </dsp:txXfrm>
    </dsp:sp>
    <dsp:sp modelId="{335A9E86-0F15-4E92-A87C-F74603D1FC96}">
      <dsp:nvSpPr>
        <dsp:cNvPr id="0" name=""/>
        <dsp:cNvSpPr/>
      </dsp:nvSpPr>
      <dsp:spPr>
        <a:xfrm>
          <a:off x="0" y="517207"/>
          <a:ext cx="4828172" cy="417690"/>
        </a:xfrm>
        <a:prstGeom prst="roundRect">
          <a:avLst/>
        </a:prstGeom>
        <a:solidFill>
          <a:schemeClr val="accent5">
            <a:hueOff val="-1104741"/>
            <a:satOff val="-75"/>
            <a:lumOff val="1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Problem Statement</a:t>
          </a:r>
        </a:p>
      </dsp:txBody>
      <dsp:txXfrm>
        <a:off x="20390" y="537597"/>
        <a:ext cx="4787392" cy="376910"/>
      </dsp:txXfrm>
    </dsp:sp>
    <dsp:sp modelId="{93C3FD11-09AB-4CBA-981B-48595963F9BF}">
      <dsp:nvSpPr>
        <dsp:cNvPr id="0" name=""/>
        <dsp:cNvSpPr/>
      </dsp:nvSpPr>
      <dsp:spPr>
        <a:xfrm>
          <a:off x="0" y="983857"/>
          <a:ext cx="4828172" cy="417690"/>
        </a:xfrm>
        <a:prstGeom prst="roundRect">
          <a:avLst/>
        </a:prstGeom>
        <a:solidFill>
          <a:schemeClr val="accent5">
            <a:hueOff val="-2209482"/>
            <a:satOff val="-150"/>
            <a:lumOff val="3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Analysis</a:t>
          </a:r>
        </a:p>
      </dsp:txBody>
      <dsp:txXfrm>
        <a:off x="20390" y="1004247"/>
        <a:ext cx="4787392" cy="376910"/>
      </dsp:txXfrm>
    </dsp:sp>
    <dsp:sp modelId="{4BFBDA82-6CE8-44B0-82E9-ED14E8488554}">
      <dsp:nvSpPr>
        <dsp:cNvPr id="0" name=""/>
        <dsp:cNvSpPr/>
      </dsp:nvSpPr>
      <dsp:spPr>
        <a:xfrm>
          <a:off x="0" y="1450507"/>
          <a:ext cx="4828172" cy="417690"/>
        </a:xfrm>
        <a:prstGeom prst="roundRect">
          <a:avLst/>
        </a:prstGeom>
        <a:solidFill>
          <a:schemeClr val="accent5">
            <a:hueOff val="-3314223"/>
            <a:satOff val="-225"/>
            <a:lumOff val="5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Feature Engineering</a:t>
          </a:r>
        </a:p>
      </dsp:txBody>
      <dsp:txXfrm>
        <a:off x="20390" y="1470897"/>
        <a:ext cx="4787392" cy="376910"/>
      </dsp:txXfrm>
    </dsp:sp>
    <dsp:sp modelId="{35BC9A6E-3462-44E0-9ED0-F995CBED79FE}">
      <dsp:nvSpPr>
        <dsp:cNvPr id="0" name=""/>
        <dsp:cNvSpPr/>
      </dsp:nvSpPr>
      <dsp:spPr>
        <a:xfrm>
          <a:off x="0" y="1917157"/>
          <a:ext cx="4828172" cy="417690"/>
        </a:xfrm>
        <a:prstGeom prst="roundRect">
          <a:avLst/>
        </a:prstGeom>
        <a:solidFill>
          <a:schemeClr val="accent5">
            <a:hueOff val="-4418963"/>
            <a:satOff val="-300"/>
            <a:lumOff val="7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Development</a:t>
          </a:r>
        </a:p>
      </dsp:txBody>
      <dsp:txXfrm>
        <a:off x="20390" y="1937547"/>
        <a:ext cx="4787392" cy="376910"/>
      </dsp:txXfrm>
    </dsp:sp>
    <dsp:sp modelId="{67049B2E-2EF0-4C0F-AC6D-308C7F9CEFCC}">
      <dsp:nvSpPr>
        <dsp:cNvPr id="0" name=""/>
        <dsp:cNvSpPr/>
      </dsp:nvSpPr>
      <dsp:spPr>
        <a:xfrm>
          <a:off x="0" y="2383807"/>
          <a:ext cx="4828172" cy="417690"/>
        </a:xfrm>
        <a:prstGeom prst="roundRect">
          <a:avLst/>
        </a:prstGeom>
        <a:solidFill>
          <a:schemeClr val="accent5">
            <a:hueOff val="-5523705"/>
            <a:satOff val="-375"/>
            <a:lumOff val="89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Comparison</a:t>
          </a:r>
        </a:p>
      </dsp:txBody>
      <dsp:txXfrm>
        <a:off x="20390" y="2404197"/>
        <a:ext cx="4787392" cy="376910"/>
      </dsp:txXfrm>
    </dsp:sp>
    <dsp:sp modelId="{976A9BD2-681A-45F6-9CD8-751A031D8C69}">
      <dsp:nvSpPr>
        <dsp:cNvPr id="0" name=""/>
        <dsp:cNvSpPr/>
      </dsp:nvSpPr>
      <dsp:spPr>
        <a:xfrm>
          <a:off x="0" y="2850457"/>
          <a:ext cx="4828172" cy="417690"/>
        </a:xfrm>
        <a:prstGeom prst="roundRect">
          <a:avLst/>
        </a:prstGeom>
        <a:solidFill>
          <a:schemeClr val="accent5">
            <a:hueOff val="-6628445"/>
            <a:satOff val="-451"/>
            <a:lumOff val="10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Key Findings</a:t>
          </a:r>
        </a:p>
      </dsp:txBody>
      <dsp:txXfrm>
        <a:off x="20390" y="2870847"/>
        <a:ext cx="4787392" cy="376910"/>
      </dsp:txXfrm>
    </dsp:sp>
    <dsp:sp modelId="{C328CF0A-8807-49C2-A061-833D86BED5E3}">
      <dsp:nvSpPr>
        <dsp:cNvPr id="0" name=""/>
        <dsp:cNvSpPr/>
      </dsp:nvSpPr>
      <dsp:spPr>
        <a:xfrm>
          <a:off x="0" y="3317107"/>
          <a:ext cx="4828172" cy="417690"/>
        </a:xfrm>
        <a:prstGeom prst="roundRect">
          <a:avLst/>
        </a:prstGeom>
        <a:solidFill>
          <a:schemeClr val="accent5">
            <a:hueOff val="-7733186"/>
            <a:satOff val="-526"/>
            <a:lumOff val="12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Business Implications</a:t>
          </a:r>
        </a:p>
      </dsp:txBody>
      <dsp:txXfrm>
        <a:off x="20390" y="3337497"/>
        <a:ext cx="4787392" cy="376910"/>
      </dsp:txXfrm>
    </dsp:sp>
    <dsp:sp modelId="{674D6835-F9CF-4907-843B-600E1B573BF8}">
      <dsp:nvSpPr>
        <dsp:cNvPr id="0" name=""/>
        <dsp:cNvSpPr/>
      </dsp:nvSpPr>
      <dsp:spPr>
        <a:xfrm>
          <a:off x="0" y="3783757"/>
          <a:ext cx="4828172" cy="417690"/>
        </a:xfrm>
        <a:prstGeom prst="roundRect">
          <a:avLst/>
        </a:prstGeom>
        <a:solidFill>
          <a:schemeClr val="accent5">
            <a:hueOff val="-8837927"/>
            <a:satOff val="-601"/>
            <a:lumOff val="14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Recommendations</a:t>
          </a:r>
        </a:p>
      </dsp:txBody>
      <dsp:txXfrm>
        <a:off x="20390" y="3804147"/>
        <a:ext cx="4787392" cy="376910"/>
      </dsp:txXfrm>
    </dsp:sp>
    <dsp:sp modelId="{972EEDDE-8576-453B-A40E-AC90A46C8375}">
      <dsp:nvSpPr>
        <dsp:cNvPr id="0" name=""/>
        <dsp:cNvSpPr/>
      </dsp:nvSpPr>
      <dsp:spPr>
        <a:xfrm>
          <a:off x="0" y="4250407"/>
          <a:ext cx="4828172" cy="417690"/>
        </a:xfrm>
        <a:prstGeom prst="roundRect">
          <a:avLst/>
        </a:prstGeom>
        <a:solidFill>
          <a:schemeClr val="accent5">
            <a:hueOff val="-9942668"/>
            <a:satOff val="-676"/>
            <a:lumOff val="16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Implementation Plan</a:t>
          </a:r>
        </a:p>
      </dsp:txBody>
      <dsp:txXfrm>
        <a:off x="20390" y="4270797"/>
        <a:ext cx="4787392" cy="376910"/>
      </dsp:txXfrm>
    </dsp:sp>
    <dsp:sp modelId="{F699A7BE-26C7-488E-AF96-A2BCD8D8B4A9}">
      <dsp:nvSpPr>
        <dsp:cNvPr id="0" name=""/>
        <dsp:cNvSpPr/>
      </dsp:nvSpPr>
      <dsp:spPr>
        <a:xfrm>
          <a:off x="0" y="4717057"/>
          <a:ext cx="4828172" cy="417690"/>
        </a:xfrm>
        <a:prstGeom prst="roundRect">
          <a:avLst/>
        </a:prstGeom>
        <a:solidFill>
          <a:schemeClr val="accent5">
            <a:hueOff val="-11047409"/>
            <a:satOff val="-751"/>
            <a:lumOff val="17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Expected Outcomes</a:t>
          </a:r>
        </a:p>
      </dsp:txBody>
      <dsp:txXfrm>
        <a:off x="20390" y="4737447"/>
        <a:ext cx="4787392" cy="376910"/>
      </dsp:txXfrm>
    </dsp:sp>
    <dsp:sp modelId="{304B700A-ABBD-4D9A-A436-33DDD8909924}">
      <dsp:nvSpPr>
        <dsp:cNvPr id="0" name=""/>
        <dsp:cNvSpPr/>
      </dsp:nvSpPr>
      <dsp:spPr>
        <a:xfrm>
          <a:off x="0" y="5183707"/>
          <a:ext cx="4828172" cy="41769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Conclusion</a:t>
          </a:r>
        </a:p>
      </dsp:txBody>
      <dsp:txXfrm>
        <a:off x="20390" y="5204097"/>
        <a:ext cx="4787392" cy="376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BF1DD-C3D5-43AC-B55E-AF5275A9E4C3}">
      <dsp:nvSpPr>
        <dsp:cNvPr id="0" name=""/>
        <dsp:cNvSpPr/>
      </dsp:nvSpPr>
      <dsp:spPr>
        <a:xfrm>
          <a:off x="3201" y="193789"/>
          <a:ext cx="2539866" cy="15239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Dataset: Telco Customer Churn</a:t>
          </a:r>
          <a:endParaRPr lang="en-US" sz="1900" kern="1200"/>
        </a:p>
      </dsp:txBody>
      <dsp:txXfrm>
        <a:off x="3201" y="193789"/>
        <a:ext cx="2539866" cy="1523919"/>
      </dsp:txXfrm>
    </dsp:sp>
    <dsp:sp modelId="{EA0257EE-70B5-4F76-A59D-0626187D644D}">
      <dsp:nvSpPr>
        <dsp:cNvPr id="0" name=""/>
        <dsp:cNvSpPr/>
      </dsp:nvSpPr>
      <dsp:spPr>
        <a:xfrm>
          <a:off x="2797054" y="193789"/>
          <a:ext cx="2539866" cy="1523919"/>
        </a:xfrm>
        <a:prstGeom prst="rect">
          <a:avLst/>
        </a:prstGeom>
        <a:solidFill>
          <a:schemeClr val="accent5">
            <a:hueOff val="-2025358"/>
            <a:satOff val="-138"/>
            <a:lumOff val="3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Features analyzed:</a:t>
          </a:r>
          <a:endParaRPr lang="en-US" sz="1900" kern="1200"/>
        </a:p>
      </dsp:txBody>
      <dsp:txXfrm>
        <a:off x="2797054" y="193789"/>
        <a:ext cx="2539866" cy="1523919"/>
      </dsp:txXfrm>
    </dsp:sp>
    <dsp:sp modelId="{049577D3-2F38-4D46-9F88-20E8D3F75D29}">
      <dsp:nvSpPr>
        <dsp:cNvPr id="0" name=""/>
        <dsp:cNvSpPr/>
      </dsp:nvSpPr>
      <dsp:spPr>
        <a:xfrm>
          <a:off x="5590907" y="193789"/>
          <a:ext cx="2539866" cy="1523919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Customer demographics (gender, age range, partners, dependents)</a:t>
          </a:r>
          <a:endParaRPr lang="en-US" sz="1900" kern="1200"/>
        </a:p>
      </dsp:txBody>
      <dsp:txXfrm>
        <a:off x="5590907" y="193789"/>
        <a:ext cx="2539866" cy="1523919"/>
      </dsp:txXfrm>
    </dsp:sp>
    <dsp:sp modelId="{BEE6C7BB-A474-40FF-8B11-A5ECFDCCC119}">
      <dsp:nvSpPr>
        <dsp:cNvPr id="0" name=""/>
        <dsp:cNvSpPr/>
      </dsp:nvSpPr>
      <dsp:spPr>
        <a:xfrm>
          <a:off x="8384760" y="193789"/>
          <a:ext cx="2539866" cy="1523919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Account information (tenure, contract type, payment method)</a:t>
          </a:r>
          <a:endParaRPr lang="en-US" sz="1900" kern="1200"/>
        </a:p>
      </dsp:txBody>
      <dsp:txXfrm>
        <a:off x="8384760" y="193789"/>
        <a:ext cx="2539866" cy="1523919"/>
      </dsp:txXfrm>
    </dsp:sp>
    <dsp:sp modelId="{3543B333-3842-412D-9FCD-751FEC1342A4}">
      <dsp:nvSpPr>
        <dsp:cNvPr id="0" name=""/>
        <dsp:cNvSpPr/>
      </dsp:nvSpPr>
      <dsp:spPr>
        <a:xfrm>
          <a:off x="1400128" y="1971695"/>
          <a:ext cx="2539866" cy="1523919"/>
        </a:xfrm>
        <a:prstGeom prst="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Services used (phone, internet, tech support, streaming)</a:t>
          </a:r>
          <a:endParaRPr lang="en-US" sz="1900" kern="1200"/>
        </a:p>
      </dsp:txBody>
      <dsp:txXfrm>
        <a:off x="1400128" y="1971695"/>
        <a:ext cx="2539866" cy="1523919"/>
      </dsp:txXfrm>
    </dsp:sp>
    <dsp:sp modelId="{B87BB9D4-4BEB-4C9A-B3EA-DFEDBBE2C467}">
      <dsp:nvSpPr>
        <dsp:cNvPr id="0" name=""/>
        <dsp:cNvSpPr/>
      </dsp:nvSpPr>
      <dsp:spPr>
        <a:xfrm>
          <a:off x="4193981" y="1971695"/>
          <a:ext cx="2539866" cy="1523919"/>
        </a:xfrm>
        <a:prstGeom prst="rect">
          <a:avLst/>
        </a:prstGeom>
        <a:solidFill>
          <a:schemeClr val="accent5">
            <a:hueOff val="-10126791"/>
            <a:satOff val="-688"/>
            <a:lumOff val="16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Charges (monthly and total)</a:t>
          </a:r>
          <a:endParaRPr lang="en-US" sz="1900" kern="1200"/>
        </a:p>
      </dsp:txBody>
      <dsp:txXfrm>
        <a:off x="4193981" y="1971695"/>
        <a:ext cx="2539866" cy="1523919"/>
      </dsp:txXfrm>
    </dsp:sp>
    <dsp:sp modelId="{9AF7D34A-26FD-48A8-81EF-05DDEF2CDF05}">
      <dsp:nvSpPr>
        <dsp:cNvPr id="0" name=""/>
        <dsp:cNvSpPr/>
      </dsp:nvSpPr>
      <dsp:spPr>
        <a:xfrm>
          <a:off x="6987834" y="1971695"/>
          <a:ext cx="2539866" cy="1523919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Target variable: Churn status (Yes/No)</a:t>
          </a:r>
          <a:endParaRPr lang="en-US" sz="1900" kern="1200"/>
        </a:p>
      </dsp:txBody>
      <dsp:txXfrm>
        <a:off x="6987834" y="1971695"/>
        <a:ext cx="2539866" cy="15239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D833D-FD06-42A5-B092-3DBCBFB40329}">
      <dsp:nvSpPr>
        <dsp:cNvPr id="0" name=""/>
        <dsp:cNvSpPr/>
      </dsp:nvSpPr>
      <dsp:spPr>
        <a:xfrm>
          <a:off x="0" y="96756"/>
          <a:ext cx="5508710" cy="7370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Performance metrics:</a:t>
          </a:r>
        </a:p>
      </dsp:txBody>
      <dsp:txXfrm>
        <a:off x="35982" y="132738"/>
        <a:ext cx="5436746" cy="665135"/>
      </dsp:txXfrm>
    </dsp:sp>
    <dsp:sp modelId="{FC3AA633-355C-4527-BB75-AB864D9E8FB4}">
      <dsp:nvSpPr>
        <dsp:cNvPr id="0" name=""/>
        <dsp:cNvSpPr/>
      </dsp:nvSpPr>
      <dsp:spPr>
        <a:xfrm>
          <a:off x="0" y="833856"/>
          <a:ext cx="550871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0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Accuracy: 0.8168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ROC AUC Score: 0.8638</a:t>
          </a:r>
        </a:p>
      </dsp:txBody>
      <dsp:txXfrm>
        <a:off x="0" y="833856"/>
        <a:ext cx="5508710" cy="791774"/>
      </dsp:txXfrm>
    </dsp:sp>
    <dsp:sp modelId="{DE86DD81-AF61-4BE0-B3B1-6A8DDD402C0C}">
      <dsp:nvSpPr>
        <dsp:cNvPr id="0" name=""/>
        <dsp:cNvSpPr/>
      </dsp:nvSpPr>
      <dsp:spPr>
        <a:xfrm>
          <a:off x="0" y="1625631"/>
          <a:ext cx="5508710" cy="737099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Key features:</a:t>
          </a:r>
        </a:p>
      </dsp:txBody>
      <dsp:txXfrm>
        <a:off x="35982" y="1661613"/>
        <a:ext cx="5436746" cy="665135"/>
      </dsp:txXfrm>
    </dsp:sp>
    <dsp:sp modelId="{A1E4C55E-0933-4F94-97DB-24C9C70686C6}">
      <dsp:nvSpPr>
        <dsp:cNvPr id="0" name=""/>
        <dsp:cNvSpPr/>
      </dsp:nvSpPr>
      <dsp:spPr>
        <a:xfrm>
          <a:off x="0" y="2362731"/>
          <a:ext cx="5508710" cy="152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0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Contract type (especially month-to-month)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Tenure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Total charges</a:t>
          </a:r>
        </a:p>
      </dsp:txBody>
      <dsp:txXfrm>
        <a:off x="0" y="2362731"/>
        <a:ext cx="5508710" cy="1521450"/>
      </dsp:txXfrm>
    </dsp:sp>
    <dsp:sp modelId="{6D381723-B3A4-4432-AFDF-7B91D39A7B3F}">
      <dsp:nvSpPr>
        <dsp:cNvPr id="0" name=""/>
        <dsp:cNvSpPr/>
      </dsp:nvSpPr>
      <dsp:spPr>
        <a:xfrm>
          <a:off x="0" y="3884181"/>
          <a:ext cx="5508710" cy="73709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Strengths:</a:t>
          </a:r>
        </a:p>
      </dsp:txBody>
      <dsp:txXfrm>
        <a:off x="35982" y="3920163"/>
        <a:ext cx="5436746" cy="665135"/>
      </dsp:txXfrm>
    </dsp:sp>
    <dsp:sp modelId="{85E77C24-B6D8-454E-B372-22D2112D8A35}">
      <dsp:nvSpPr>
        <dsp:cNvPr id="0" name=""/>
        <dsp:cNvSpPr/>
      </dsp:nvSpPr>
      <dsp:spPr>
        <a:xfrm>
          <a:off x="0" y="4621281"/>
          <a:ext cx="550871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0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High interpretability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Strong baseline performance</a:t>
          </a:r>
        </a:p>
      </dsp:txBody>
      <dsp:txXfrm>
        <a:off x="0" y="4621281"/>
        <a:ext cx="5508710" cy="7917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DDA89-AD63-4920-82F3-B72F7770DE99}">
      <dsp:nvSpPr>
        <dsp:cNvPr id="0" name=""/>
        <dsp:cNvSpPr/>
      </dsp:nvSpPr>
      <dsp:spPr>
        <a:xfrm rot="5400000">
          <a:off x="-344133" y="2419716"/>
          <a:ext cx="1536984" cy="1862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0EB5D-480C-4181-ADAE-B8D0B7CF1C51}">
      <dsp:nvSpPr>
        <dsp:cNvPr id="0" name=""/>
        <dsp:cNvSpPr/>
      </dsp:nvSpPr>
      <dsp:spPr>
        <a:xfrm>
          <a:off x="2663" y="1428801"/>
          <a:ext cx="2069890" cy="12419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Performance metrics: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Accuracy: 0.8083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ROC AUC Score: 0.8655</a:t>
          </a:r>
        </a:p>
      </dsp:txBody>
      <dsp:txXfrm>
        <a:off x="39038" y="1465176"/>
        <a:ext cx="1997140" cy="1169184"/>
      </dsp:txXfrm>
    </dsp:sp>
    <dsp:sp modelId="{1FFB86F9-ECB9-4730-AD07-4620BEE21B6D}">
      <dsp:nvSpPr>
        <dsp:cNvPr id="0" name=""/>
        <dsp:cNvSpPr/>
      </dsp:nvSpPr>
      <dsp:spPr>
        <a:xfrm>
          <a:off x="432075" y="3195925"/>
          <a:ext cx="2737520" cy="1862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D1BC7-FFF3-456B-84FD-578AD200A59A}">
      <dsp:nvSpPr>
        <dsp:cNvPr id="0" name=""/>
        <dsp:cNvSpPr/>
      </dsp:nvSpPr>
      <dsp:spPr>
        <a:xfrm>
          <a:off x="2663" y="2981219"/>
          <a:ext cx="2069890" cy="12419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Key features: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Consistent with Logistic Regression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Captured more complex feature relationships</a:t>
          </a:r>
        </a:p>
      </dsp:txBody>
      <dsp:txXfrm>
        <a:off x="39038" y="3017594"/>
        <a:ext cx="1997140" cy="1169184"/>
      </dsp:txXfrm>
    </dsp:sp>
    <dsp:sp modelId="{8A04E883-B6FB-4C00-9A3F-846013104C53}">
      <dsp:nvSpPr>
        <dsp:cNvPr id="0" name=""/>
        <dsp:cNvSpPr/>
      </dsp:nvSpPr>
      <dsp:spPr>
        <a:xfrm>
          <a:off x="2755617" y="2981219"/>
          <a:ext cx="2069890" cy="12419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Strengths: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Best at ranking churn probabilities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Robust to outliers</a:t>
          </a:r>
        </a:p>
      </dsp:txBody>
      <dsp:txXfrm>
        <a:off x="2791992" y="3017594"/>
        <a:ext cx="1997140" cy="11691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F508F-E5F0-4BD5-BF1C-F8588D39B9AF}">
      <dsp:nvSpPr>
        <dsp:cNvPr id="0" name=""/>
        <dsp:cNvSpPr/>
      </dsp:nvSpPr>
      <dsp:spPr>
        <a:xfrm>
          <a:off x="2669704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577453"/>
        <a:ext cx="22113" cy="4422"/>
      </dsp:txXfrm>
    </dsp:sp>
    <dsp:sp modelId="{FAEF334A-2F51-4D47-8068-31C16C9723A6}">
      <dsp:nvSpPr>
        <dsp:cNvPr id="0" name=""/>
        <dsp:cNvSpPr/>
      </dsp:nvSpPr>
      <dsp:spPr>
        <a:xfrm>
          <a:off x="748607" y="2795"/>
          <a:ext cx="1922896" cy="11537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Promote longer-term contracts:</a:t>
          </a:r>
        </a:p>
      </dsp:txBody>
      <dsp:txXfrm>
        <a:off x="748607" y="2795"/>
        <a:ext cx="1922896" cy="1153737"/>
      </dsp:txXfrm>
    </dsp:sp>
    <dsp:sp modelId="{EBEC8D99-13CC-48F2-9EC9-8CE68520539D}">
      <dsp:nvSpPr>
        <dsp:cNvPr id="0" name=""/>
        <dsp:cNvSpPr/>
      </dsp:nvSpPr>
      <dsp:spPr>
        <a:xfrm>
          <a:off x="5034866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577453"/>
        <a:ext cx="22113" cy="4422"/>
      </dsp:txXfrm>
    </dsp:sp>
    <dsp:sp modelId="{9B88B566-45BE-4C93-8FA2-0F8FD16B2CA6}">
      <dsp:nvSpPr>
        <dsp:cNvPr id="0" name=""/>
        <dsp:cNvSpPr/>
      </dsp:nvSpPr>
      <dsp:spPr>
        <a:xfrm>
          <a:off x="3113770" y="2795"/>
          <a:ext cx="1922896" cy="11537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Develop incentives for annual or two-year commitments</a:t>
          </a:r>
        </a:p>
      </dsp:txBody>
      <dsp:txXfrm>
        <a:off x="3113770" y="2795"/>
        <a:ext cx="1922896" cy="1153737"/>
      </dsp:txXfrm>
    </dsp:sp>
    <dsp:sp modelId="{BF1E6110-AA2F-4C1D-BADC-951AF6639BE2}">
      <dsp:nvSpPr>
        <dsp:cNvPr id="0" name=""/>
        <dsp:cNvSpPr/>
      </dsp:nvSpPr>
      <dsp:spPr>
        <a:xfrm>
          <a:off x="7400029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577453"/>
        <a:ext cx="22113" cy="4422"/>
      </dsp:txXfrm>
    </dsp:sp>
    <dsp:sp modelId="{B8B753F4-215E-4F48-8A82-0AECAB3ABB82}">
      <dsp:nvSpPr>
        <dsp:cNvPr id="0" name=""/>
        <dsp:cNvSpPr/>
      </dsp:nvSpPr>
      <dsp:spPr>
        <a:xfrm>
          <a:off x="5478933" y="2795"/>
          <a:ext cx="1922896" cy="11537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Offer discounts or added services for longer contracts</a:t>
          </a:r>
        </a:p>
      </dsp:txBody>
      <dsp:txXfrm>
        <a:off x="5478933" y="2795"/>
        <a:ext cx="1922896" cy="1153737"/>
      </dsp:txXfrm>
    </dsp:sp>
    <dsp:sp modelId="{E6D5AD06-FCBE-4F45-8689-8EA023104A5D}">
      <dsp:nvSpPr>
        <dsp:cNvPr id="0" name=""/>
        <dsp:cNvSpPr/>
      </dsp:nvSpPr>
      <dsp:spPr>
        <a:xfrm>
          <a:off x="1710055" y="1154733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1358355"/>
        <a:ext cx="355462" cy="4422"/>
      </dsp:txXfrm>
    </dsp:sp>
    <dsp:sp modelId="{51946128-A321-433B-9658-D90BB0522DB1}">
      <dsp:nvSpPr>
        <dsp:cNvPr id="0" name=""/>
        <dsp:cNvSpPr/>
      </dsp:nvSpPr>
      <dsp:spPr>
        <a:xfrm>
          <a:off x="7844095" y="2795"/>
          <a:ext cx="1922896" cy="11537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Implement early engagement program:</a:t>
          </a:r>
        </a:p>
      </dsp:txBody>
      <dsp:txXfrm>
        <a:off x="7844095" y="2795"/>
        <a:ext cx="1922896" cy="1153737"/>
      </dsp:txXfrm>
    </dsp:sp>
    <dsp:sp modelId="{D58AFF86-0341-43A2-AA2A-8E0C95501F1B}">
      <dsp:nvSpPr>
        <dsp:cNvPr id="0" name=""/>
        <dsp:cNvSpPr/>
      </dsp:nvSpPr>
      <dsp:spPr>
        <a:xfrm>
          <a:off x="2669704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2173457"/>
        <a:ext cx="22113" cy="4422"/>
      </dsp:txXfrm>
    </dsp:sp>
    <dsp:sp modelId="{287CA042-C831-4B00-B1FC-B7985379866F}">
      <dsp:nvSpPr>
        <dsp:cNvPr id="0" name=""/>
        <dsp:cNvSpPr/>
      </dsp:nvSpPr>
      <dsp:spPr>
        <a:xfrm>
          <a:off x="748607" y="1598800"/>
          <a:ext cx="1922896" cy="11537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Specialized onboarding for new customers</a:t>
          </a:r>
        </a:p>
      </dsp:txBody>
      <dsp:txXfrm>
        <a:off x="748607" y="1598800"/>
        <a:ext cx="1922896" cy="1153737"/>
      </dsp:txXfrm>
    </dsp:sp>
    <dsp:sp modelId="{F23C5E72-37DB-4E47-B537-1276F8272BDA}">
      <dsp:nvSpPr>
        <dsp:cNvPr id="0" name=""/>
        <dsp:cNvSpPr/>
      </dsp:nvSpPr>
      <dsp:spPr>
        <a:xfrm>
          <a:off x="5034866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2173457"/>
        <a:ext cx="22113" cy="4422"/>
      </dsp:txXfrm>
    </dsp:sp>
    <dsp:sp modelId="{2CD39FDF-2FA8-4CB5-B746-B7F6E34B1451}">
      <dsp:nvSpPr>
        <dsp:cNvPr id="0" name=""/>
        <dsp:cNvSpPr/>
      </dsp:nvSpPr>
      <dsp:spPr>
        <a:xfrm>
          <a:off x="3113770" y="1598800"/>
          <a:ext cx="1922896" cy="11537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Regular check-ins during the first year</a:t>
          </a:r>
        </a:p>
      </dsp:txBody>
      <dsp:txXfrm>
        <a:off x="3113770" y="1598800"/>
        <a:ext cx="1922896" cy="1153737"/>
      </dsp:txXfrm>
    </dsp:sp>
    <dsp:sp modelId="{A96C1801-D375-4006-AFF3-F66CCAA0FE32}">
      <dsp:nvSpPr>
        <dsp:cNvPr id="0" name=""/>
        <dsp:cNvSpPr/>
      </dsp:nvSpPr>
      <dsp:spPr>
        <a:xfrm>
          <a:off x="7400029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2173457"/>
        <a:ext cx="22113" cy="4422"/>
      </dsp:txXfrm>
    </dsp:sp>
    <dsp:sp modelId="{E70541E1-B307-47D2-9C26-CFD1B7DE6C2E}">
      <dsp:nvSpPr>
        <dsp:cNvPr id="0" name=""/>
        <dsp:cNvSpPr/>
      </dsp:nvSpPr>
      <dsp:spPr>
        <a:xfrm>
          <a:off x="5478933" y="1598800"/>
          <a:ext cx="1922896" cy="11537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Review pricing strategy:</a:t>
          </a:r>
        </a:p>
      </dsp:txBody>
      <dsp:txXfrm>
        <a:off x="5478933" y="1598800"/>
        <a:ext cx="1922896" cy="1153737"/>
      </dsp:txXfrm>
    </dsp:sp>
    <dsp:sp modelId="{A7EDA010-EEAC-4D91-9CB1-80D580D5715E}">
      <dsp:nvSpPr>
        <dsp:cNvPr id="0" name=""/>
        <dsp:cNvSpPr/>
      </dsp:nvSpPr>
      <dsp:spPr>
        <a:xfrm>
          <a:off x="1710055" y="2750737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2954359"/>
        <a:ext cx="355462" cy="4422"/>
      </dsp:txXfrm>
    </dsp:sp>
    <dsp:sp modelId="{A92194DF-E7C8-4758-93D7-AA66D8FE57A1}">
      <dsp:nvSpPr>
        <dsp:cNvPr id="0" name=""/>
        <dsp:cNvSpPr/>
      </dsp:nvSpPr>
      <dsp:spPr>
        <a:xfrm>
          <a:off x="7844095" y="1598800"/>
          <a:ext cx="1922896" cy="11537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Analyze high total charges and churn relationship</a:t>
          </a:r>
        </a:p>
      </dsp:txBody>
      <dsp:txXfrm>
        <a:off x="7844095" y="1598800"/>
        <a:ext cx="1922896" cy="1153737"/>
      </dsp:txXfrm>
    </dsp:sp>
    <dsp:sp modelId="{F9511BCB-9A65-4309-89AD-FED50500CEF8}">
      <dsp:nvSpPr>
        <dsp:cNvPr id="0" name=""/>
        <dsp:cNvSpPr/>
      </dsp:nvSpPr>
      <dsp:spPr>
        <a:xfrm>
          <a:off x="2669704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3769461"/>
        <a:ext cx="22113" cy="4422"/>
      </dsp:txXfrm>
    </dsp:sp>
    <dsp:sp modelId="{52689398-CB48-4976-AB1E-B69FAC0081AA}">
      <dsp:nvSpPr>
        <dsp:cNvPr id="0" name=""/>
        <dsp:cNvSpPr/>
      </dsp:nvSpPr>
      <dsp:spPr>
        <a:xfrm>
          <a:off x="748607" y="3194804"/>
          <a:ext cx="1922896" cy="11537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Consider tiered pricing or loyalty discounts</a:t>
          </a:r>
        </a:p>
      </dsp:txBody>
      <dsp:txXfrm>
        <a:off x="748607" y="3194804"/>
        <a:ext cx="1922896" cy="1153737"/>
      </dsp:txXfrm>
    </dsp:sp>
    <dsp:sp modelId="{F47A1920-9F1F-4C7F-AD6B-251EEF255E3F}">
      <dsp:nvSpPr>
        <dsp:cNvPr id="0" name=""/>
        <dsp:cNvSpPr/>
      </dsp:nvSpPr>
      <dsp:spPr>
        <a:xfrm>
          <a:off x="5034866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3769461"/>
        <a:ext cx="22113" cy="4422"/>
      </dsp:txXfrm>
    </dsp:sp>
    <dsp:sp modelId="{FC3462BF-74BE-4D52-97A5-5FD211164CEB}">
      <dsp:nvSpPr>
        <dsp:cNvPr id="0" name=""/>
        <dsp:cNvSpPr/>
      </dsp:nvSpPr>
      <dsp:spPr>
        <a:xfrm>
          <a:off x="3113770" y="3194804"/>
          <a:ext cx="1922896" cy="11537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Launch personalized retention campaigns:</a:t>
          </a:r>
        </a:p>
      </dsp:txBody>
      <dsp:txXfrm>
        <a:off x="3113770" y="3194804"/>
        <a:ext cx="1922896" cy="1153737"/>
      </dsp:txXfrm>
    </dsp:sp>
    <dsp:sp modelId="{6EFD05C1-E3B9-420D-91C2-3EBE75FA111F}">
      <dsp:nvSpPr>
        <dsp:cNvPr id="0" name=""/>
        <dsp:cNvSpPr/>
      </dsp:nvSpPr>
      <dsp:spPr>
        <a:xfrm>
          <a:off x="7400029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3769461"/>
        <a:ext cx="22113" cy="4422"/>
      </dsp:txXfrm>
    </dsp:sp>
    <dsp:sp modelId="{B8A3A637-09D8-4383-8853-90C037D2404B}">
      <dsp:nvSpPr>
        <dsp:cNvPr id="0" name=""/>
        <dsp:cNvSpPr/>
      </dsp:nvSpPr>
      <dsp:spPr>
        <a:xfrm>
          <a:off x="5478933" y="3194804"/>
          <a:ext cx="1922896" cy="11537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predictive model to identify high-risk customers</a:t>
          </a:r>
        </a:p>
      </dsp:txBody>
      <dsp:txXfrm>
        <a:off x="5478933" y="3194804"/>
        <a:ext cx="1922896" cy="1153737"/>
      </dsp:txXfrm>
    </dsp:sp>
    <dsp:sp modelId="{152F8CE2-06A5-4D6D-816E-6B6D17042AA2}">
      <dsp:nvSpPr>
        <dsp:cNvPr id="0" name=""/>
        <dsp:cNvSpPr/>
      </dsp:nvSpPr>
      <dsp:spPr>
        <a:xfrm>
          <a:off x="7844095" y="3194804"/>
          <a:ext cx="1922896" cy="11537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Develop targeted offers based on customer profiles</a:t>
          </a:r>
        </a:p>
      </dsp:txBody>
      <dsp:txXfrm>
        <a:off x="7844095" y="3194804"/>
        <a:ext cx="1922896" cy="11537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425AC-3DE6-43E7-B739-AD9F9C21D212}">
      <dsp:nvSpPr>
        <dsp:cNvPr id="0" name=""/>
        <dsp:cNvSpPr/>
      </dsp:nvSpPr>
      <dsp:spPr>
        <a:xfrm>
          <a:off x="684914" y="98265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3B3696-7ED7-4E04-A9CA-3E979DB65695}">
      <dsp:nvSpPr>
        <dsp:cNvPr id="0" name=""/>
        <dsp:cNvSpPr/>
      </dsp:nvSpPr>
      <dsp:spPr>
        <a:xfrm>
          <a:off x="918914" y="121665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104A1-79F2-48C2-8D5A-E34BA3BA5539}">
      <dsp:nvSpPr>
        <dsp:cNvPr id="0" name=""/>
        <dsp:cNvSpPr/>
      </dsp:nvSpPr>
      <dsp:spPr>
        <a:xfrm>
          <a:off x="333914" y="2422652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Successful development of accurate churn prediction models</a:t>
          </a:r>
        </a:p>
      </dsp:txBody>
      <dsp:txXfrm>
        <a:off x="333914" y="2422652"/>
        <a:ext cx="1800000" cy="787500"/>
      </dsp:txXfrm>
    </dsp:sp>
    <dsp:sp modelId="{D7004B78-8775-4BE7-876C-6AD92F33F3ED}">
      <dsp:nvSpPr>
        <dsp:cNvPr id="0" name=""/>
        <dsp:cNvSpPr/>
      </dsp:nvSpPr>
      <dsp:spPr>
        <a:xfrm>
          <a:off x="2799914" y="98265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86539-2296-4DB4-8660-761852EF339F}">
      <dsp:nvSpPr>
        <dsp:cNvPr id="0" name=""/>
        <dsp:cNvSpPr/>
      </dsp:nvSpPr>
      <dsp:spPr>
        <a:xfrm>
          <a:off x="3033914" y="121665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39FE8-3C3F-4419-8080-9C375DF1AFEE}">
      <dsp:nvSpPr>
        <dsp:cNvPr id="0" name=""/>
        <dsp:cNvSpPr/>
      </dsp:nvSpPr>
      <dsp:spPr>
        <a:xfrm>
          <a:off x="2448914" y="2422652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Identification of key factors influencing customer churn</a:t>
          </a:r>
        </a:p>
      </dsp:txBody>
      <dsp:txXfrm>
        <a:off x="2448914" y="2422652"/>
        <a:ext cx="1800000" cy="787500"/>
      </dsp:txXfrm>
    </dsp:sp>
    <dsp:sp modelId="{8FDC5237-1721-403C-892F-BD8D150331D5}">
      <dsp:nvSpPr>
        <dsp:cNvPr id="0" name=""/>
        <dsp:cNvSpPr/>
      </dsp:nvSpPr>
      <dsp:spPr>
        <a:xfrm>
          <a:off x="4914914" y="98265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0B982-CD31-436D-9671-BE3B9F121310}">
      <dsp:nvSpPr>
        <dsp:cNvPr id="0" name=""/>
        <dsp:cNvSpPr/>
      </dsp:nvSpPr>
      <dsp:spPr>
        <a:xfrm>
          <a:off x="5148914" y="121665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E89BD-C9EE-4D3B-A0EC-C999936F036E}">
      <dsp:nvSpPr>
        <dsp:cNvPr id="0" name=""/>
        <dsp:cNvSpPr/>
      </dsp:nvSpPr>
      <dsp:spPr>
        <a:xfrm>
          <a:off x="4563914" y="2422652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Data-driven recommendations for reducing churn</a:t>
          </a:r>
        </a:p>
      </dsp:txBody>
      <dsp:txXfrm>
        <a:off x="4563914" y="2422652"/>
        <a:ext cx="1800000" cy="787500"/>
      </dsp:txXfrm>
    </dsp:sp>
    <dsp:sp modelId="{44560C3C-DC17-4C5E-8C13-7E1D277B6E8B}">
      <dsp:nvSpPr>
        <dsp:cNvPr id="0" name=""/>
        <dsp:cNvSpPr/>
      </dsp:nvSpPr>
      <dsp:spPr>
        <a:xfrm>
          <a:off x="7029914" y="98265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C27B4-A649-44A0-A77C-2A58B6D20CC6}">
      <dsp:nvSpPr>
        <dsp:cNvPr id="0" name=""/>
        <dsp:cNvSpPr/>
      </dsp:nvSpPr>
      <dsp:spPr>
        <a:xfrm>
          <a:off x="7263914" y="121665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5DBA7-5551-4E6D-8AB9-8EB991391B79}">
      <dsp:nvSpPr>
        <dsp:cNvPr id="0" name=""/>
        <dsp:cNvSpPr/>
      </dsp:nvSpPr>
      <dsp:spPr>
        <a:xfrm>
          <a:off x="6678914" y="2422652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Clear implementation plan with short, medium, and long-term goals</a:t>
          </a:r>
        </a:p>
      </dsp:txBody>
      <dsp:txXfrm>
        <a:off x="6678914" y="2422652"/>
        <a:ext cx="1800000" cy="787500"/>
      </dsp:txXfrm>
    </dsp:sp>
    <dsp:sp modelId="{5D56B726-F0F1-4BCB-B7A6-433A53CB45D0}">
      <dsp:nvSpPr>
        <dsp:cNvPr id="0" name=""/>
        <dsp:cNvSpPr/>
      </dsp:nvSpPr>
      <dsp:spPr>
        <a:xfrm>
          <a:off x="9144914" y="98265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398B8-7CE4-45C4-BB16-950B325B9EF8}">
      <dsp:nvSpPr>
        <dsp:cNvPr id="0" name=""/>
        <dsp:cNvSpPr/>
      </dsp:nvSpPr>
      <dsp:spPr>
        <a:xfrm>
          <a:off x="9378914" y="121665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D2556-1252-45D6-9242-FBB9B8AC67D7}">
      <dsp:nvSpPr>
        <dsp:cNvPr id="0" name=""/>
        <dsp:cNvSpPr/>
      </dsp:nvSpPr>
      <dsp:spPr>
        <a:xfrm>
          <a:off x="8793914" y="2422652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Potential for significant improvement in customer retention and business performance</a:t>
          </a:r>
        </a:p>
      </dsp:txBody>
      <dsp:txXfrm>
        <a:off x="8793914" y="2422652"/>
        <a:ext cx="1800000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AD62-1517-68DC-4560-A59C95DCC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02D8D-6A42-54CE-DF0F-CBE9202BE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C7ECF-FD9E-47E1-114C-A2F93401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7E33-8847-45BA-835F-1702AE6827A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8EA0-979C-32B8-FC2F-CB8541CF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297DA-0B03-1828-0C63-85054840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2D0E-B62C-4F65-8D2A-93BDF7297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87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0C03-B57E-CA58-043D-C6C23C7C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A7874-2FFF-494E-FF10-9AA8F64F3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AD163-612D-B17B-080C-3C7B55C9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7E33-8847-45BA-835F-1702AE6827A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F4A9E-968E-5320-066D-6C6CA8C0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D81E-0D58-BF5E-4F62-80D77AF6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2D0E-B62C-4F65-8D2A-93BDF7297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43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2F4C5-6243-D3F4-B564-2C72EB3A3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C195E-1FE5-245E-8BFB-8F37952F3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5AFED-1DFD-3500-1494-B707F10C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7E33-8847-45BA-835F-1702AE6827A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2F21B-FBD9-C4DF-F957-86A93C22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DD0EC-F0ED-33A1-72DC-FE16D9BE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2D0E-B62C-4F65-8D2A-93BDF7297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61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1D60-75FA-5C77-F957-053BA141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7170-40F7-6568-EC2B-74F523283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FA430-584C-1A12-7BC7-EA50F23A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7E33-8847-45BA-835F-1702AE6827A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F5757-060A-111D-10E7-410E18DB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F9B7A-6FDC-F043-720E-A11C0FCF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2D0E-B62C-4F65-8D2A-93BDF7297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10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A47F-3E59-1966-7799-167DB644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7620C-5CBB-DB65-7F7B-6CA6E935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93E50-87E4-38F9-B957-2E9A6A37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7E33-8847-45BA-835F-1702AE6827A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B98BB-2488-F8D8-8B68-72E4D80E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953AB-6EDF-ED15-1BC9-A84210CF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2D0E-B62C-4F65-8D2A-93BDF7297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13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183B-C760-FD5A-960F-A9E5A4C5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041F3-FB5A-742A-3984-D13814124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527F5-7D19-13F1-37C6-585EF1EE6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2C8CC-ADDE-CCA3-0159-9D3E5F14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7E33-8847-45BA-835F-1702AE6827A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4B104-4557-FE29-CBDB-F48D7327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891BB-725B-3E7F-C5A5-C91F11FD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2D0E-B62C-4F65-8D2A-93BDF7297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2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2125-06A9-0D3F-61D8-8418AEA63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C9F39-D597-EB36-0F0B-E86EB92E1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9D60A-0A2D-6C81-EB2E-E1AAD2014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7F346-7C41-503E-BB46-79CE323DC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B8842-C33A-BC30-6FC6-66FED7896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04DE7-AAC5-2BCE-48A4-BC70B6F2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7E33-8847-45BA-835F-1702AE6827A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F3AF9-7B2B-3AED-1C85-ECA9E620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E23D0-E7B2-4A96-0D26-175FBAE6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2D0E-B62C-4F65-8D2A-93BDF7297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59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7A5F-AB85-B88F-C9C5-681FE405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70C0A-897E-0298-50C5-7E9C96FE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7E33-8847-45BA-835F-1702AE6827A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FDED5-1913-4771-90AA-2260EE8A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62F98-B5A9-9162-959A-70BD8731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2D0E-B62C-4F65-8D2A-93BDF7297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85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2515F-A9C2-5426-D3FF-35BC2E34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7E33-8847-45BA-835F-1702AE6827A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AB10E-AB17-C9E3-7F16-0293DDDD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4BF22-2C69-37E6-059B-526A73A1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2D0E-B62C-4F65-8D2A-93BDF7297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29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0A22-612B-CF5B-6D1B-D1262BF9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7FA5C-5B83-5370-3D22-F103CF1C5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6433F-155A-CEED-3C1D-0697D0B39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DA52C-E253-F8D8-FB8C-D01E5F57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7E33-8847-45BA-835F-1702AE6827A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B2EDF-4990-0B60-27A6-9A823D2A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50A2E-0E29-2C16-8C08-AA8D3611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2D0E-B62C-4F65-8D2A-93BDF7297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37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4192-6B5B-1D21-EC50-62AC0442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23A8B-A55D-5872-8958-BA1F7B735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6C4EB-0464-A522-06A6-61593DEA1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96F29-D66B-6923-1303-DE3AF7E8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7E33-8847-45BA-835F-1702AE6827A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5C9B1-5953-E21F-98CD-B3C5E778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A8A5-FDE7-FF29-E215-E899E64B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2D0E-B62C-4F65-8D2A-93BDF7297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55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B5987-F1CF-BB87-3F5E-B8235B06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D3F06-F353-B701-2382-D2AE1239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B5AC5-78FE-1929-11FB-A282CAFC7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7A7E33-8847-45BA-835F-1702AE6827A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E9E2A-6530-0EC3-6A95-9E553888B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E1CB0-AE53-18FA-754E-C4E5CADED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1E2D0E-B62C-4F65-8D2A-93BDF7297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39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66468-78E0-2835-FFB3-C02566736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IN" sz="4800" b="0" i="0">
                <a:solidFill>
                  <a:srgbClr val="FFFFFF"/>
                </a:solidFill>
                <a:effectLst/>
                <a:latin typeface="Segoe WPC"/>
              </a:rPr>
              <a:t>Telco Customer Churn Prediction</a:t>
            </a:r>
            <a:endParaRPr lang="en-IN" sz="4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4AEAC-75F0-8436-7745-1D03DFE43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IN" b="0" i="0">
                <a:solidFill>
                  <a:srgbClr val="FFFFFF"/>
                </a:solidFill>
                <a:effectLst/>
                <a:latin typeface="Segoe WPC"/>
              </a:rPr>
              <a:t> Data-Driven Strategies for Customer Retention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53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15AC5-77B3-8710-9DAF-F2051C85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Model Development -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EB257-8165-8986-9702-AA18CA57A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Performance metrics:</a:t>
            </a:r>
          </a:p>
          <a:p>
            <a:r>
              <a:rPr lang="en-US" sz="1800" dirty="0">
                <a:solidFill>
                  <a:schemeClr val="tx2"/>
                </a:solidFill>
              </a:rPr>
              <a:t>Accuracy: 0.8034</a:t>
            </a:r>
          </a:p>
          <a:p>
            <a:r>
              <a:rPr lang="en-US" sz="1800" dirty="0">
                <a:solidFill>
                  <a:schemeClr val="tx2"/>
                </a:solidFill>
              </a:rPr>
              <a:t>ROC AUC Score: 0.8541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Key features:</a:t>
            </a:r>
          </a:p>
          <a:p>
            <a:r>
              <a:rPr lang="en-US" sz="1800" dirty="0">
                <a:solidFill>
                  <a:schemeClr val="tx2"/>
                </a:solidFill>
              </a:rPr>
              <a:t>Aligned with other models</a:t>
            </a:r>
          </a:p>
          <a:p>
            <a:r>
              <a:rPr lang="en-US" sz="1800" dirty="0">
                <a:solidFill>
                  <a:schemeClr val="tx2"/>
                </a:solidFill>
              </a:rPr>
              <a:t>Provided additional perspective on feature importance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Strengths:</a:t>
            </a:r>
          </a:p>
          <a:p>
            <a:r>
              <a:rPr lang="en-US" sz="1800" dirty="0">
                <a:solidFill>
                  <a:schemeClr val="tx2"/>
                </a:solidFill>
              </a:rPr>
              <a:t>Captured non-linear relationships</a:t>
            </a:r>
          </a:p>
          <a:p>
            <a:r>
              <a:rPr lang="en-US" sz="1800" dirty="0">
                <a:solidFill>
                  <a:schemeClr val="tx2"/>
                </a:solidFill>
              </a:rPr>
              <a:t>Resistant to overfitting</a:t>
            </a:r>
            <a:endParaRPr lang="en-IN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Gauge">
            <a:extLst>
              <a:ext uri="{FF2B5EF4-FFF2-40B4-BE49-F238E27FC236}">
                <a16:creationId xmlns:a16="http://schemas.microsoft.com/office/drawing/2014/main" id="{4F1A6BD5-EE10-B4D4-2807-64CC9E6AB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881" y="1649913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7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5EDE6A-B42C-F837-3100-11981EFD1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Model Development – Neural Network</a:t>
            </a:r>
            <a:endParaRPr lang="en-IN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88137-56E5-A0B0-9FFF-336FE126A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55000"/>
                  </a:schemeClr>
                </a:solidFill>
              </a:rPr>
              <a:t>Performance metrics:</a:t>
            </a:r>
          </a:p>
          <a:p>
            <a:r>
              <a:rPr lang="en-US" sz="2000" dirty="0">
                <a:solidFill>
                  <a:schemeClr val="tx1">
                    <a:alpha val="55000"/>
                  </a:schemeClr>
                </a:solidFill>
              </a:rPr>
              <a:t>Accuracy: 0.8154</a:t>
            </a:r>
          </a:p>
          <a:p>
            <a:r>
              <a:rPr lang="en-US" sz="2000" dirty="0">
                <a:solidFill>
                  <a:schemeClr val="tx1">
                    <a:alpha val="55000"/>
                  </a:schemeClr>
                </a:solidFill>
              </a:rPr>
              <a:t>ROC AUC Score: 0.8627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55000"/>
                  </a:schemeClr>
                </a:solidFill>
              </a:rPr>
              <a:t>Key features:</a:t>
            </a:r>
          </a:p>
          <a:p>
            <a:r>
              <a:rPr lang="en-US" sz="2000" dirty="0">
                <a:solidFill>
                  <a:schemeClr val="tx1">
                    <a:alpha val="55000"/>
                  </a:schemeClr>
                </a:solidFill>
              </a:rPr>
              <a:t>Have some common features</a:t>
            </a:r>
          </a:p>
          <a:p>
            <a:r>
              <a:rPr lang="en-US" sz="2000" dirty="0">
                <a:solidFill>
                  <a:schemeClr val="tx1">
                    <a:alpha val="55000"/>
                  </a:schemeClr>
                </a:solidFill>
              </a:rPr>
              <a:t>Provided additional perspective on feature importance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55000"/>
                  </a:schemeClr>
                </a:solidFill>
              </a:rPr>
              <a:t>Strengths:</a:t>
            </a:r>
          </a:p>
          <a:p>
            <a:r>
              <a:rPr lang="en-US" sz="2000" dirty="0">
                <a:solidFill>
                  <a:schemeClr val="tx1">
                    <a:alpha val="55000"/>
                  </a:schemeClr>
                </a:solidFill>
              </a:rPr>
              <a:t>Captured non-linear relationships</a:t>
            </a:r>
          </a:p>
          <a:p>
            <a:r>
              <a:rPr lang="en-US" sz="2000" dirty="0">
                <a:solidFill>
                  <a:schemeClr val="tx1">
                    <a:alpha val="55000"/>
                  </a:schemeClr>
                </a:solidFill>
              </a:rPr>
              <a:t>Resistant to overfitting and better balance between precision and recall</a:t>
            </a:r>
            <a:endParaRPr lang="en-IN" sz="2000" dirty="0">
              <a:solidFill>
                <a:schemeClr val="tx1">
                  <a:alpha val="55000"/>
                </a:schemeClr>
              </a:solidFill>
            </a:endParaRPr>
          </a:p>
          <a:p>
            <a:endParaRPr lang="en-IN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Neural network (machine learning) - Wikipedia">
            <a:extLst>
              <a:ext uri="{FF2B5EF4-FFF2-40B4-BE49-F238E27FC236}">
                <a16:creationId xmlns:a16="http://schemas.microsoft.com/office/drawing/2014/main" id="{CB4FF31F-B7FE-533B-6610-FC39F18C0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23" y="1978943"/>
            <a:ext cx="2544104" cy="306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109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2A6AC3-A5EB-4E50-B460-8B0A428F3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0CB3B-A9F6-B80A-156F-1D5BA936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057044"/>
            <a:ext cx="9792469" cy="1293788"/>
          </a:xfrm>
        </p:spPr>
        <p:txBody>
          <a:bodyPr anchor="ctr">
            <a:normAutofit/>
          </a:bodyPr>
          <a:lstStyle/>
          <a:p>
            <a:pPr algn="ctr"/>
            <a:r>
              <a:rPr lang="en-IN" sz="4000" dirty="0"/>
              <a:t>Model Comparison</a:t>
            </a: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81CC7DB3-049B-E803-F5A4-CB4728671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933" y="561617"/>
            <a:ext cx="1286928" cy="12869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A6843-7164-D215-8642-371FD4328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3514855"/>
            <a:ext cx="9792469" cy="2606545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IN" sz="2000" dirty="0"/>
              <a:t>Performance comparison chart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B5B1DC-EC5C-0759-CFE8-8FCEE19BE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1812"/>
              </p:ext>
            </p:extLst>
          </p:nvPr>
        </p:nvGraphicFramePr>
        <p:xfrm>
          <a:off x="2120490" y="3888028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9794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04228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478722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958608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6997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Metric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Logistic Regression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Gradient Boosting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Random Forest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141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FF0000"/>
                          </a:solidFill>
                        </a:rPr>
                        <a:t>0.8168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0.8083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0.8034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93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ROC AUC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0.8638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FF0000"/>
                          </a:solidFill>
                        </a:rPr>
                        <a:t>0.8655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0.8541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0.8627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0.6428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84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773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929DA-4695-B0A4-2A19-2E2AA5BD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/>
              <a:t>Key Findings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A5E98-3C75-15A6-7FC7-D46B8EA95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000" dirty="0"/>
              <a:t>Logistic Regression outperformed ensemble methods in accuracy</a:t>
            </a:r>
          </a:p>
          <a:p>
            <a:r>
              <a:rPr lang="en-US" sz="2000" dirty="0"/>
              <a:t>Gradient Boosting excelled in ranking churn probabilities</a:t>
            </a:r>
          </a:p>
          <a:p>
            <a:r>
              <a:rPr lang="en-US" sz="2000" dirty="0"/>
              <a:t>Consistent important features across all models:</a:t>
            </a:r>
          </a:p>
          <a:p>
            <a:pPr marL="0" indent="0">
              <a:buNone/>
            </a:pPr>
            <a:r>
              <a:rPr lang="en-US" sz="2000" dirty="0"/>
              <a:t>	Contract type</a:t>
            </a:r>
          </a:p>
          <a:p>
            <a:pPr marL="0" indent="0">
              <a:buNone/>
            </a:pPr>
            <a:r>
              <a:rPr lang="en-US" sz="2000" dirty="0"/>
              <a:t>	Tenure</a:t>
            </a:r>
          </a:p>
          <a:p>
            <a:pPr marL="0" indent="0">
              <a:buNone/>
            </a:pPr>
            <a:r>
              <a:rPr lang="en-US" sz="2000" dirty="0"/>
              <a:t>	Total charges</a:t>
            </a:r>
          </a:p>
          <a:p>
            <a:r>
              <a:rPr lang="en-US" sz="2000" dirty="0"/>
              <a:t>Month-to-month contracts associated with higher churn risk</a:t>
            </a:r>
          </a:p>
          <a:p>
            <a:r>
              <a:rPr lang="en-US" sz="2000" dirty="0"/>
              <a:t>Shorter tenure correlated with increased churn probability</a:t>
            </a:r>
          </a:p>
          <a:p>
            <a:r>
              <a:rPr lang="en-US" sz="2000" dirty="0"/>
              <a:t>Higher total charges linked to greater churn risk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05789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9EF86EFA-0B12-8CDA-DE10-CA824987EE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069" r="21819" b="-1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70C3FC-414D-DABC-FBD3-6064197C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r>
              <a:rPr lang="en-IN" dirty="0"/>
              <a:t>Business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11D25-3572-BB2E-0DB0-7E40DA4A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94102"/>
            <a:ext cx="6516216" cy="3908585"/>
          </a:xfrm>
        </p:spPr>
        <p:txBody>
          <a:bodyPr>
            <a:normAutofit/>
          </a:bodyPr>
          <a:lstStyle/>
          <a:p>
            <a:r>
              <a:rPr lang="en-US" sz="2000"/>
              <a:t>Revenue protection through proactive churn prevention</a:t>
            </a:r>
          </a:p>
          <a:p>
            <a:r>
              <a:rPr lang="en-US" sz="2000"/>
              <a:t>Cost reduction by focusing on customer retention</a:t>
            </a:r>
          </a:p>
          <a:p>
            <a:r>
              <a:rPr lang="en-US" sz="2000"/>
              <a:t>Improved customer satisfaction by addressing churn factors</a:t>
            </a:r>
          </a:p>
          <a:p>
            <a:r>
              <a:rPr lang="en-US" sz="2000"/>
              <a:t>Competitive advantage through data-driven retention strategies</a:t>
            </a:r>
          </a:p>
          <a:p>
            <a:r>
              <a:rPr lang="en-US" sz="2000"/>
              <a:t>Enhanced understanding of customer behavior and preferences</a:t>
            </a:r>
          </a:p>
          <a:p>
            <a:r>
              <a:rPr lang="en-US" sz="2000"/>
              <a:t>Potential for increased customer lifetime value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4052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FBEE27C1-D486-2ADC-1404-FE6AB5744C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E9C09-3C52-3144-1648-67C8C841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/>
              <a:t>Recommendations</a:t>
            </a:r>
          </a:p>
        </p:txBody>
      </p: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CA05B168-F080-7CAA-870B-082B2E847B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9566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4810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B8B4B-52C1-DE8B-84CF-FE54A0B9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Implementation Plan</a:t>
            </a:r>
          </a:p>
        </p:txBody>
      </p:sp>
      <p:pic>
        <p:nvPicPr>
          <p:cNvPr id="7" name="Graphic 6" descr="Pilot">
            <a:extLst>
              <a:ext uri="{FF2B5EF4-FFF2-40B4-BE49-F238E27FC236}">
                <a16:creationId xmlns:a16="http://schemas.microsoft.com/office/drawing/2014/main" id="{56ECCBBC-E78B-E341-FAC5-994E8F597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02909-DBFD-EB43-F80C-C11795F3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1. Short-term (0-3 months):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Deploy predictive model in pilot program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Develop personalized retention offers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2. Medium-term (3-6 months):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Roll out early engagement program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Implement contract and pricing strategy changes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Launch enhanced loyalty program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3. Long-term (6-12 months):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Fully integrate predictive model into CRM systems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Conduct comprehensive service quality review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Analyze impact and adjust strategies</a:t>
            </a:r>
            <a:endParaRPr lang="en-IN" sz="15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2179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576D-E55F-F6EA-0DAB-E22C383F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en-IN" sz="3200"/>
              <a:t>Expected Outcomes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BB94D72C-5103-C745-C958-BB6AE430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068" b="-1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AAC1A-48A3-6FD2-A245-8E945D8B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r>
              <a:rPr lang="en-US" sz="1600"/>
              <a:t>Reduction in overall churn rate by 20-30% within the first year</a:t>
            </a:r>
          </a:p>
          <a:p>
            <a:r>
              <a:rPr lang="en-US" sz="1600"/>
              <a:t>Increased average customer lifetime value</a:t>
            </a:r>
          </a:p>
          <a:p>
            <a:r>
              <a:rPr lang="en-US" sz="1600"/>
              <a:t>Improved customer satisfaction scores</a:t>
            </a:r>
          </a:p>
          <a:p>
            <a:r>
              <a:rPr lang="en-US" sz="1600"/>
              <a:t>More stable and predictable revenue stream</a:t>
            </a:r>
          </a:p>
          <a:p>
            <a:r>
              <a:rPr lang="en-US" sz="1600"/>
              <a:t>Enhanced competitive position in the market</a:t>
            </a:r>
          </a:p>
          <a:p>
            <a:r>
              <a:rPr lang="en-US" sz="1600"/>
              <a:t>Data-driven culture for customer retention strategies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1897751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E2690-B027-058A-4923-A9F4545A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6A8484-3C23-679F-02B4-DB755CAFCF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5086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85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12825A-0F85-984F-37CB-72840D9D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IN" sz="4800">
                <a:solidFill>
                  <a:schemeClr val="bg1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B55E43-925C-0015-B2CD-FCC4F51EC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761615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107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A9E75-4BA8-B803-0D56-7FD99FF741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91" r="44534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6E1BE-5F0D-EC7F-92FE-6316F2E02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IN" sz="400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E2C9C-FB1B-91D1-C01C-AF62B3BD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1900"/>
              <a:t>Objective: Develop a predictive model to identify customers at high risk of churning</a:t>
            </a:r>
          </a:p>
          <a:p>
            <a:r>
              <a:rPr lang="en-US" sz="1900"/>
              <a:t>Scope: Analysis of Telco Customer Churn dataset</a:t>
            </a:r>
          </a:p>
          <a:p>
            <a:r>
              <a:rPr lang="en-US" sz="1900"/>
              <a:t>Approach:</a:t>
            </a:r>
          </a:p>
          <a:p>
            <a:r>
              <a:rPr lang="en-US" sz="1900"/>
              <a:t>Exploratory Data Analysis</a:t>
            </a:r>
          </a:p>
          <a:p>
            <a:r>
              <a:rPr lang="en-US" sz="1900"/>
              <a:t>Feature Engineering</a:t>
            </a:r>
          </a:p>
          <a:p>
            <a:r>
              <a:rPr lang="en-US" sz="1900"/>
              <a:t>Model Development (Logistic Regression, Gradient Boosting, Random Forest)</a:t>
            </a:r>
          </a:p>
          <a:p>
            <a:r>
              <a:rPr lang="en-US" sz="1900"/>
              <a:t>Model Comparison and Selection</a:t>
            </a:r>
            <a:endParaRPr lang="en-IN" sz="1900"/>
          </a:p>
        </p:txBody>
      </p:sp>
    </p:spTree>
    <p:extLst>
      <p:ext uri="{BB962C8B-B14F-4D97-AF65-F5344CB8AC3E}">
        <p14:creationId xmlns:p14="http://schemas.microsoft.com/office/powerpoint/2010/main" val="365723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F2D85C58-2FB7-CDA6-C933-8EDF2331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95" r="16045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283FA-112E-A8B0-2921-E999395D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IN" sz="40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59CD2-86B1-9230-E536-4C33697AB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1900" dirty="0"/>
              <a:t>Identifying key factors contributing to churn</a:t>
            </a:r>
          </a:p>
          <a:p>
            <a:r>
              <a:rPr lang="en-US" sz="1900" dirty="0"/>
              <a:t>Predicting potential churners accurately</a:t>
            </a:r>
          </a:p>
          <a:p>
            <a:r>
              <a:rPr lang="en-US" sz="1900" dirty="0"/>
              <a:t>Developing targeted retention strategies</a:t>
            </a:r>
          </a:p>
          <a:p>
            <a:r>
              <a:rPr lang="en-US" sz="1900" dirty="0"/>
              <a:t>Impact on business:</a:t>
            </a:r>
          </a:p>
          <a:p>
            <a:r>
              <a:rPr lang="en-US" sz="1900" dirty="0"/>
              <a:t>Revenue loss</a:t>
            </a:r>
          </a:p>
          <a:p>
            <a:r>
              <a:rPr lang="en-US" sz="1900" dirty="0"/>
              <a:t>Increased customer acquisition costs</a:t>
            </a:r>
          </a:p>
          <a:p>
            <a:r>
              <a:rPr lang="en-US" sz="1900" dirty="0"/>
              <a:t>Potential market share decline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102308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909B3-CDF0-D2A1-A9F4-53BAAC78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Data Analysis - Overview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9F956DC-2D44-CF3D-8CEC-E0609FD32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79868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83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DB03C-889B-7FDB-CEF1-BF6568BA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IN" sz="4000"/>
              <a:t>Data Analysis - 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C575-D9FC-151E-E047-AFC530DEE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600"/>
              <a:t>Churn rate: 26.5% of customers</a:t>
            </a:r>
          </a:p>
          <a:p>
            <a:r>
              <a:rPr lang="en-US" sz="1600"/>
              <a:t>Correlation findings:</a:t>
            </a:r>
          </a:p>
          <a:p>
            <a:r>
              <a:rPr lang="en-US" sz="1600"/>
              <a:t>Strong relationship between contract type and churn</a:t>
            </a:r>
          </a:p>
          <a:p>
            <a:r>
              <a:rPr lang="en-US" sz="1600"/>
              <a:t>Negative correlation between tenure and churn</a:t>
            </a:r>
          </a:p>
          <a:p>
            <a:r>
              <a:rPr lang="en-US" sz="1600"/>
              <a:t>Positive correlation between total charges and churn</a:t>
            </a:r>
          </a:p>
          <a:p>
            <a:r>
              <a:rPr lang="en-US" sz="1600"/>
              <a:t>Visualizations:</a:t>
            </a:r>
          </a:p>
          <a:p>
            <a:r>
              <a:rPr lang="en-US" sz="1600"/>
              <a:t>Bar chart: Churn rate by contract type</a:t>
            </a:r>
          </a:p>
          <a:p>
            <a:r>
              <a:rPr lang="en-US" sz="1600"/>
              <a:t>Scatter plot: Tenure vs. Total Charges, colored by churn status</a:t>
            </a:r>
            <a:endParaRPr lang="en-IN" sz="1600"/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8EFEF833-8A38-DBF4-269F-CCC6AD1005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74" r="19325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5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EAADF-B2FF-95EE-A510-C4B57B84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Feature Engineering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AAAB240-C715-C56D-B1EB-F0047B9CD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New features created:</a:t>
            </a:r>
          </a:p>
          <a:p>
            <a:r>
              <a:rPr lang="en-US" sz="1400" dirty="0" err="1">
                <a:solidFill>
                  <a:schemeClr val="tx2"/>
                </a:solidFill>
              </a:rPr>
              <a:t>TotalServices</a:t>
            </a:r>
            <a:r>
              <a:rPr lang="en-US" sz="1400" dirty="0">
                <a:solidFill>
                  <a:schemeClr val="tx2"/>
                </a:solidFill>
              </a:rPr>
              <a:t>: Sum of all services subscribed</a:t>
            </a:r>
          </a:p>
          <a:p>
            <a:r>
              <a:rPr lang="en-US" sz="1400" dirty="0" err="1">
                <a:solidFill>
                  <a:schemeClr val="tx2"/>
                </a:solidFill>
              </a:rPr>
              <a:t>Tenure_Year</a:t>
            </a:r>
            <a:r>
              <a:rPr lang="en-US" sz="1400" dirty="0">
                <a:solidFill>
                  <a:schemeClr val="tx2"/>
                </a:solidFill>
              </a:rPr>
              <a:t>: Customer tenure in years</a:t>
            </a:r>
          </a:p>
          <a:p>
            <a:r>
              <a:rPr lang="en-US" sz="1400" dirty="0" err="1">
                <a:solidFill>
                  <a:schemeClr val="tx2"/>
                </a:solidFill>
              </a:rPr>
              <a:t>AvgMonthlyCharges</a:t>
            </a:r>
            <a:r>
              <a:rPr lang="en-US" sz="1400" dirty="0">
                <a:solidFill>
                  <a:schemeClr val="tx2"/>
                </a:solidFill>
              </a:rPr>
              <a:t>: Total charges divided by tenure</a:t>
            </a:r>
          </a:p>
          <a:p>
            <a:r>
              <a:rPr lang="en-US" sz="1400" dirty="0" err="1">
                <a:solidFill>
                  <a:schemeClr val="tx2"/>
                </a:solidFill>
              </a:rPr>
              <a:t>Tenure_Contract</a:t>
            </a:r>
            <a:r>
              <a:rPr lang="en-US" sz="1400" dirty="0">
                <a:solidFill>
                  <a:schemeClr val="tx2"/>
                </a:solidFill>
              </a:rPr>
              <a:t>: Interaction between tenure and contract type</a:t>
            </a:r>
          </a:p>
          <a:p>
            <a:r>
              <a:rPr lang="en-US" sz="1400" dirty="0" err="1">
                <a:solidFill>
                  <a:schemeClr val="tx2"/>
                </a:solidFill>
              </a:rPr>
              <a:t>MonthlyCharges_InternetService</a:t>
            </a:r>
            <a:r>
              <a:rPr lang="en-US" sz="1400" dirty="0">
                <a:solidFill>
                  <a:schemeClr val="tx2"/>
                </a:solidFill>
              </a:rPr>
              <a:t>: Interaction between monthly charges and internet service type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Preprocessing steps:</a:t>
            </a:r>
          </a:p>
          <a:p>
            <a:r>
              <a:rPr lang="en-US" sz="1400" dirty="0">
                <a:solidFill>
                  <a:schemeClr val="tx2"/>
                </a:solidFill>
              </a:rPr>
              <a:t>One-hot encoding for categorical variables</a:t>
            </a:r>
          </a:p>
          <a:p>
            <a:r>
              <a:rPr lang="en-US" sz="1400" dirty="0">
                <a:solidFill>
                  <a:schemeClr val="tx2"/>
                </a:solidFill>
              </a:rPr>
              <a:t>Standardization for numerical features</a:t>
            </a:r>
            <a:endParaRPr lang="en-IN" sz="1400" dirty="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Person holding mouse">
            <a:extLst>
              <a:ext uri="{FF2B5EF4-FFF2-40B4-BE49-F238E27FC236}">
                <a16:creationId xmlns:a16="http://schemas.microsoft.com/office/drawing/2014/main" id="{0DC050C6-8244-3377-3822-06B497BD69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82" r="19017" b="-2"/>
          <a:stretch/>
        </p:blipFill>
        <p:spPr>
          <a:xfrm>
            <a:off x="7830670" y="1700784"/>
            <a:ext cx="3897675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7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EF4B7E-43ED-0CBB-D046-014A0ED8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en-IN" sz="4800"/>
              <a:t>Model Development - Logistic Regression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7A1E1035-8736-A0E1-F7F0-A523DF341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440261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1201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E5F123-588C-7BF3-9234-B1AD35E9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IN" sz="4800">
                <a:solidFill>
                  <a:schemeClr val="bg1"/>
                </a:solidFill>
              </a:rPr>
              <a:t>Model Development - Gradient Boosting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F80A6B-E27B-69E2-B084-0B2E8941A9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480967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659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791</Words>
  <Application>Microsoft Office PowerPoint</Application>
  <PresentationFormat>Widescreen</PresentationFormat>
  <Paragraphs>176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Segoe WPC</vt:lpstr>
      <vt:lpstr>Office Theme</vt:lpstr>
      <vt:lpstr>Telco Customer Churn Prediction</vt:lpstr>
      <vt:lpstr>Agenda</vt:lpstr>
      <vt:lpstr>Project Overview</vt:lpstr>
      <vt:lpstr>Problem Statement</vt:lpstr>
      <vt:lpstr>Data Analysis - Overview</vt:lpstr>
      <vt:lpstr>Data Analysis - Key Insights</vt:lpstr>
      <vt:lpstr>Feature Engineering</vt:lpstr>
      <vt:lpstr>Model Development - Logistic Regression</vt:lpstr>
      <vt:lpstr>Model Development - Gradient Boosting</vt:lpstr>
      <vt:lpstr>Model Development - Random Forest</vt:lpstr>
      <vt:lpstr>Model Development – Neural Network</vt:lpstr>
      <vt:lpstr>Model Comparison</vt:lpstr>
      <vt:lpstr>Key Findings</vt:lpstr>
      <vt:lpstr>Business Implications</vt:lpstr>
      <vt:lpstr>Recommendations</vt:lpstr>
      <vt:lpstr>Implementation Plan</vt:lpstr>
      <vt:lpstr>Expected Outcomes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Ishraq Ahmad</dc:creator>
  <cp:lastModifiedBy>Pranav Sankar</cp:lastModifiedBy>
  <cp:revision>2</cp:revision>
  <dcterms:created xsi:type="dcterms:W3CDTF">2024-10-15T06:53:32Z</dcterms:created>
  <dcterms:modified xsi:type="dcterms:W3CDTF">2024-12-12T15:53:31Z</dcterms:modified>
</cp:coreProperties>
</file>