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9C0A-D8E7-45F4-B31A-1C5CB1144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7CE95-3FE2-4D45-B302-11B3FF3EC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3D34-91D2-4E2F-B5F4-0DC07396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EAA5-CB74-4A82-93B7-2542411A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43CA-DF3D-4BED-BE91-4FD0B253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9B4-73C8-4C3C-AA7D-E6F82966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113B1-D78F-4956-A821-82F381EB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9869-A9E4-4752-8D0F-6952D8C4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8BD5-DA5F-47BA-8FDE-C386B5D0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988F-EEE9-46A7-852A-EF4033D4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34673-5CBF-42B4-A7CB-7167EB1FC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41C24-C7E1-4B3D-8585-DDEFBDDE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ED56-FF8A-4397-B94E-E1E3C022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B3D6-3664-4CBF-861E-CF04EBC6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C2D7-BB1D-472A-B4FB-EAC6B54F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EFD7-8D71-412B-87AE-7649383E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6CB0-1861-431B-99B7-D7E3B14C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A260-1F01-47A8-A207-5952BF82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142E-2FA6-41C7-A07D-02720FB4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AEEF-AC6A-4178-B3F6-34C0699E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C199-5EE8-4A33-B88C-05B89D5C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5AAA-D2EE-4917-B72C-7DC5DFD6C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5C844-2BC6-40A4-B30E-4F9B663B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F596-BF76-42D7-A2FB-CC276146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6430-15C6-48D5-9829-0E607020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EA2A-0B7A-48D3-905C-D4382818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6834-AF24-42D7-B50B-78D00CC0C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EC4B8-1BAB-481F-903F-8A8DA18EF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0ECFD-9252-495E-B354-71A3227B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BB865-354B-4012-A5F7-702459F6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99B4-2C71-4AAD-B64D-000C14B7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DAC5-D475-4AA0-8274-D59A0BFD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474F1-A859-491A-8FC4-DE1DD9FDB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64B84-522E-4F81-894D-479CBF68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79440-5818-4D90-9AA2-DEB7D988E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EDD39-6E61-42E9-9293-8DBF280D8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3CF3F-4B0F-4097-BD69-647FA484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CC265-96EA-47C6-AD62-C2223B1D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E6E3C-39FD-4DE1-B37E-074F1BCF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25CB-EF8A-444E-BCB9-4854FEA6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944B3-60AB-4786-BFBD-82276B8A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A6F6-DEED-4244-A800-816D26F7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5505C-3721-4465-AF87-F3265635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72913-9643-4DC6-ABAE-BCF02C4A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43063-90D4-4018-ACC4-46068826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3DCE5-C1A4-4595-A6F1-7C5249D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B8BF-B368-45F5-BC34-0D4A62C7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2F64-D710-48A8-83C4-F6684B48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9305B-A340-4C2B-B860-8D23AF61F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DC79-5DDC-4A48-AA6B-9F625735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DCC6-DEF8-4B5C-8C33-AE19F5AA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A3B8-642C-4E8F-923F-770FF78F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EF5-784A-4CE9-817F-F81D39BC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5D018-9C4D-479F-A8B2-F8F94C42A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57DC6-7481-4645-B1B2-2637F4628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EFF9-1F7D-453D-B905-8787E168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75CE-850D-4EF6-B0AA-B74D577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FE119-6D2A-4606-AE59-7DFDE4B1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C8AB2-5E96-4729-8478-29564F47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ED4D1-72F5-4EA4-96BA-698E53A2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A9DC-B749-4B44-8C12-2FD404B4A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5F3B-EF18-49E4-B801-58A8DD56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ADEA-9AEC-4ECA-A6E8-785798CD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2D97F-1B53-43B4-8B50-69FC64849847}"/>
              </a:ext>
            </a:extLst>
          </p:cNvPr>
          <p:cNvSpPr txBox="1"/>
          <p:nvPr/>
        </p:nvSpPr>
        <p:spPr>
          <a:xfrm>
            <a:off x="4219575" y="66675"/>
            <a:ext cx="31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Guided Capstone Project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59420-040B-4C53-A609-5A9B87A449FE}"/>
              </a:ext>
            </a:extLst>
          </p:cNvPr>
          <p:cNvSpPr txBox="1"/>
          <p:nvPr/>
        </p:nvSpPr>
        <p:spPr>
          <a:xfrm>
            <a:off x="-150037" y="501630"/>
            <a:ext cx="12492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data cleaning and data wrangling, several regression models and folds were tried. The random forest model gave the best R-sq fit of 0.62 on training data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and 0.79 on test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model,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 Mountain Resort modelled price is 95.87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where in the current ticket price is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81.00. Among all the options that the management want to pursue,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beneficial is adding a vertical drop of 150 feet and adding a chair car. The ticket price can be increased 8.61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cover for the additional operating 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However, resulting increase in revenue is predicted to be &gt;15 million.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460539-3742-4DE0-8E02-88D943B8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3" y="2245767"/>
            <a:ext cx="4847902" cy="374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812B05-2379-4353-8351-BAB920894332}"/>
              </a:ext>
            </a:extLst>
          </p:cNvPr>
          <p:cNvSpPr txBox="1"/>
          <p:nvPr/>
        </p:nvSpPr>
        <p:spPr>
          <a:xfrm>
            <a:off x="55948" y="5992867"/>
            <a:ext cx="6678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 four dominant features were found to be 1. </a:t>
            </a:r>
            <a:r>
              <a:rPr lang="en-US" sz="1200" b="1" dirty="0" err="1"/>
              <a:t>fastQuad</a:t>
            </a:r>
            <a:r>
              <a:rPr lang="en-US" sz="1200" b="1" dirty="0"/>
              <a:t>, 2 Runs, 3. </a:t>
            </a:r>
            <a:r>
              <a:rPr lang="en-US" sz="1200" b="1" dirty="0" err="1"/>
              <a:t>snow_making_ac</a:t>
            </a:r>
            <a:r>
              <a:rPr lang="en-US" sz="1200" b="1" dirty="0"/>
              <a:t>, 4.vertical_drop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29AA1-9A33-4E1C-87AC-7BBEB75E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34" y="2293069"/>
            <a:ext cx="5115757" cy="2667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BDF0CA-A39E-488C-BD52-C2154C48E7F9}"/>
              </a:ext>
            </a:extLst>
          </p:cNvPr>
          <p:cNvSpPr txBox="1"/>
          <p:nvPr/>
        </p:nvSpPr>
        <p:spPr>
          <a:xfrm>
            <a:off x="6360582" y="5046629"/>
            <a:ext cx="416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Cross-validation shows CV scores level off at 50-60 sample size</a:t>
            </a:r>
          </a:p>
        </p:txBody>
      </p:sp>
    </p:spTree>
    <p:extLst>
      <p:ext uri="{BB962C8B-B14F-4D97-AF65-F5344CB8AC3E}">
        <p14:creationId xmlns:p14="http://schemas.microsoft.com/office/powerpoint/2010/main" val="153245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65AC281-2913-40AA-8029-BE098170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0" y="63222"/>
            <a:ext cx="3862388" cy="21443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4B7D27-5C22-4F65-83D9-4BF1979F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97" y="63222"/>
            <a:ext cx="3714356" cy="20106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57001D-F20A-4E64-A47C-BF277BB4F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603" y="2105530"/>
            <a:ext cx="3861850" cy="20903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BFFA14-17EB-494D-B2A1-B98A66D24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453" y="0"/>
            <a:ext cx="3782396" cy="19832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DC7357-FD8F-49B7-8FFA-67D892FC6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66" y="2205633"/>
            <a:ext cx="3709382" cy="20903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7D272F-9FF9-4F3A-84B4-82A466165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0" y="4318520"/>
            <a:ext cx="3709382" cy="19595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EED5DA-04F0-4D8F-B322-4C1D63504A84}"/>
              </a:ext>
            </a:extLst>
          </p:cNvPr>
          <p:cNvSpPr txBox="1"/>
          <p:nvPr/>
        </p:nvSpPr>
        <p:spPr>
          <a:xfrm>
            <a:off x="3684921" y="6456485"/>
            <a:ext cx="4441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Big mountain fares very well on most relevant factors except trams.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EEF5E4-08C3-4D9B-A7AE-F3640208EE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1453" y="1945964"/>
            <a:ext cx="4058575" cy="2175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225EF5-D439-4D72-B89C-8706901E0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6366" y="4225748"/>
            <a:ext cx="4148323" cy="22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6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65866B-525E-44B8-A334-270B2F94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11" y="373509"/>
            <a:ext cx="6191250" cy="3181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9D04-441E-40C6-A123-37805C9F8D11}"/>
              </a:ext>
            </a:extLst>
          </p:cNvPr>
          <p:cNvSpPr txBox="1"/>
          <p:nvPr/>
        </p:nvSpPr>
        <p:spPr>
          <a:xfrm flipH="1">
            <a:off x="560624" y="3781887"/>
            <a:ext cx="1046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Closing one run does not make a difference with respect to predicted ticket price and revenue. However, closing total runs by 3 will reduce ticket price and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revenue both.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Saha</dc:creator>
  <cp:lastModifiedBy>Rajarshi Saha</cp:lastModifiedBy>
  <cp:revision>9</cp:revision>
  <dcterms:created xsi:type="dcterms:W3CDTF">2021-10-25T05:14:34Z</dcterms:created>
  <dcterms:modified xsi:type="dcterms:W3CDTF">2021-10-25T06:36:11Z</dcterms:modified>
</cp:coreProperties>
</file>