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72" r:id="rId5"/>
    <p:sldId id="271" r:id="rId6"/>
    <p:sldId id="257" r:id="rId7"/>
    <p:sldId id="263" r:id="rId8"/>
    <p:sldId id="273" r:id="rId9"/>
    <p:sldId id="269" r:id="rId10"/>
    <p:sldId id="270" r:id="rId11"/>
    <p:sldId id="274" r:id="rId12"/>
    <p:sldId id="268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90" autoAdjust="0"/>
  </p:normalViewPr>
  <p:slideViewPr>
    <p:cSldViewPr snapToGrid="0">
      <p:cViewPr varScale="1">
        <p:scale>
          <a:sx n="65" d="100"/>
          <a:sy n="65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506952\Downloads\Table-20.1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Registered Cars</a:t>
            </a:r>
          </a:p>
        </c:rich>
      </c:tx>
      <c:layout>
        <c:manualLayout>
          <c:xMode val="edge"/>
          <c:yMode val="edge"/>
          <c:x val="0.2902082239720035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5297219</c:v>
                </c:pt>
                <c:pt idx="1">
                  <c:v>5748036</c:v>
                </c:pt>
                <c:pt idx="2">
                  <c:v>6594166</c:v>
                </c:pt>
                <c:pt idx="3">
                  <c:v>7267174</c:v>
                </c:pt>
                <c:pt idx="4">
                  <c:v>8072650</c:v>
                </c:pt>
                <c:pt idx="5">
                  <c:v>9109855</c:v>
                </c:pt>
                <c:pt idx="6">
                  <c:v>10146468</c:v>
                </c:pt>
                <c:pt idx="7">
                  <c:v>11200142</c:v>
                </c:pt>
                <c:pt idx="8">
                  <c:v>12365806</c:v>
                </c:pt>
                <c:pt idx="9">
                  <c:v>13749406</c:v>
                </c:pt>
                <c:pt idx="10">
                  <c:v>15467473</c:v>
                </c:pt>
                <c:pt idx="11">
                  <c:v>17569546</c:v>
                </c:pt>
                <c:pt idx="12">
                  <c:v>20503389</c:v>
                </c:pt>
                <c:pt idx="13">
                  <c:v>21671515</c:v>
                </c:pt>
                <c:pt idx="14">
                  <c:v>23807986</c:v>
                </c:pt>
                <c:pt idx="15">
                  <c:v>25634824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65-4825-967F-7F2656E67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823936"/>
        <c:axId val="1868995072"/>
      </c:scatterChart>
      <c:valAx>
        <c:axId val="1868823936"/>
        <c:scaling>
          <c:orientation val="minMax"/>
        </c:scaling>
        <c:delete val="0"/>
        <c:axPos val="b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995072"/>
        <c:crosses val="autoZero"/>
        <c:crossBetween val="midCat"/>
      </c:valAx>
      <c:valAx>
        <c:axId val="186899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cars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823936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744FA-CFF7-4EC0-9FCA-97C99360B36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72A78C-6457-4E18-9768-92570F6FE52B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BEB8CDAE-3F14-4EC5-8E32-6FE0FD4A214F}" type="parTrans" cxnId="{E03C169B-1BB6-4424-BE38-D40C67950090}">
      <dgm:prSet/>
      <dgm:spPr/>
      <dgm:t>
        <a:bodyPr/>
        <a:lstStyle/>
        <a:p>
          <a:endParaRPr lang="en-US"/>
        </a:p>
      </dgm:t>
    </dgm:pt>
    <dgm:pt modelId="{1F07F215-25FB-451E-AD28-6353310F9747}" type="sibTrans" cxnId="{E03C169B-1BB6-4424-BE38-D40C67950090}">
      <dgm:prSet/>
      <dgm:spPr/>
      <dgm:t>
        <a:bodyPr/>
        <a:lstStyle/>
        <a:p>
          <a:endParaRPr lang="en-US"/>
        </a:p>
      </dgm:t>
    </dgm:pt>
    <dgm:pt modelId="{00224B6E-F582-45E3-BB8C-EB7311B38FD5}">
      <dgm:prSet/>
      <dgm:spPr/>
      <dgm:t>
        <a:bodyPr/>
        <a:lstStyle/>
        <a:p>
          <a:r>
            <a:rPr lang="en-IN"/>
            <a:t>Architecture </a:t>
          </a:r>
          <a:endParaRPr lang="en-US"/>
        </a:p>
      </dgm:t>
    </dgm:pt>
    <dgm:pt modelId="{F4FB7BFC-2277-4FCA-9D12-D3CF913B1472}" type="parTrans" cxnId="{3FBC6559-297E-47EA-9828-1D5105B35D4D}">
      <dgm:prSet/>
      <dgm:spPr/>
      <dgm:t>
        <a:bodyPr/>
        <a:lstStyle/>
        <a:p>
          <a:endParaRPr lang="en-US"/>
        </a:p>
      </dgm:t>
    </dgm:pt>
    <dgm:pt modelId="{7B9DFC1B-2ADF-4849-A04F-9DFE922E1D0F}" type="sibTrans" cxnId="{3FBC6559-297E-47EA-9828-1D5105B35D4D}">
      <dgm:prSet/>
      <dgm:spPr/>
      <dgm:t>
        <a:bodyPr/>
        <a:lstStyle/>
        <a:p>
          <a:endParaRPr lang="en-US"/>
        </a:p>
      </dgm:t>
    </dgm:pt>
    <dgm:pt modelId="{92EA2F53-22C5-4508-A9F6-9DC7417B42CB}">
      <dgm:prSet/>
      <dgm:spPr/>
      <dgm:t>
        <a:bodyPr/>
        <a:lstStyle/>
        <a:p>
          <a:r>
            <a:rPr lang="en-IN"/>
            <a:t>Data Preview</a:t>
          </a:r>
          <a:endParaRPr lang="en-US"/>
        </a:p>
      </dgm:t>
    </dgm:pt>
    <dgm:pt modelId="{A138A7E6-5552-4B7E-A015-4FAEE7C09F6C}" type="parTrans" cxnId="{0FC5F0FA-6A3A-482E-8A0B-3219A5CA84A2}">
      <dgm:prSet/>
      <dgm:spPr/>
      <dgm:t>
        <a:bodyPr/>
        <a:lstStyle/>
        <a:p>
          <a:endParaRPr lang="en-US"/>
        </a:p>
      </dgm:t>
    </dgm:pt>
    <dgm:pt modelId="{1C5C9860-3554-404D-AF8D-7A3117B1BD5E}" type="sibTrans" cxnId="{0FC5F0FA-6A3A-482E-8A0B-3219A5CA84A2}">
      <dgm:prSet/>
      <dgm:spPr/>
      <dgm:t>
        <a:bodyPr/>
        <a:lstStyle/>
        <a:p>
          <a:endParaRPr lang="en-US"/>
        </a:p>
      </dgm:t>
    </dgm:pt>
    <dgm:pt modelId="{35550D5B-4643-4DD3-90A2-5D7744ACEDE1}">
      <dgm:prSet/>
      <dgm:spPr/>
      <dgm:t>
        <a:bodyPr/>
        <a:lstStyle/>
        <a:p>
          <a:r>
            <a:rPr lang="en-IN"/>
            <a:t>Data Preparation</a:t>
          </a:r>
          <a:endParaRPr lang="en-US"/>
        </a:p>
      </dgm:t>
    </dgm:pt>
    <dgm:pt modelId="{A07907BA-E269-4C95-B155-892B5C839761}" type="parTrans" cxnId="{4BB038C2-A68E-4294-BD5F-F5119A9CDC74}">
      <dgm:prSet/>
      <dgm:spPr/>
      <dgm:t>
        <a:bodyPr/>
        <a:lstStyle/>
        <a:p>
          <a:endParaRPr lang="en-US"/>
        </a:p>
      </dgm:t>
    </dgm:pt>
    <dgm:pt modelId="{343F1812-C8D0-42EF-99FB-B0C71AB57DB4}" type="sibTrans" cxnId="{4BB038C2-A68E-4294-BD5F-F5119A9CDC74}">
      <dgm:prSet/>
      <dgm:spPr/>
      <dgm:t>
        <a:bodyPr/>
        <a:lstStyle/>
        <a:p>
          <a:endParaRPr lang="en-US"/>
        </a:p>
      </dgm:t>
    </dgm:pt>
    <dgm:pt modelId="{A2C3AF9D-B1B9-4C42-BB20-E5687FAEB003}">
      <dgm:prSet/>
      <dgm:spPr/>
      <dgm:t>
        <a:bodyPr/>
        <a:lstStyle/>
        <a:p>
          <a:r>
            <a:rPr lang="en-IN"/>
            <a:t>Models training and candidate model</a:t>
          </a:r>
          <a:endParaRPr lang="en-US"/>
        </a:p>
      </dgm:t>
    </dgm:pt>
    <dgm:pt modelId="{CCF6CAB5-EB73-4E76-9476-D5F786D56849}" type="parTrans" cxnId="{FDB1BF5F-1976-4FAB-89B5-CD218DECEEC3}">
      <dgm:prSet/>
      <dgm:spPr/>
      <dgm:t>
        <a:bodyPr/>
        <a:lstStyle/>
        <a:p>
          <a:endParaRPr lang="en-US"/>
        </a:p>
      </dgm:t>
    </dgm:pt>
    <dgm:pt modelId="{3B9B8C00-924A-406E-8D35-F169ADB8BBA2}" type="sibTrans" cxnId="{FDB1BF5F-1976-4FAB-89B5-CD218DECEEC3}">
      <dgm:prSet/>
      <dgm:spPr/>
      <dgm:t>
        <a:bodyPr/>
        <a:lstStyle/>
        <a:p>
          <a:endParaRPr lang="en-US"/>
        </a:p>
      </dgm:t>
    </dgm:pt>
    <dgm:pt modelId="{3AB0FD82-EEA8-4204-BDB8-AB0212F56738}">
      <dgm:prSet/>
      <dgm:spPr/>
      <dgm:t>
        <a:bodyPr/>
        <a:lstStyle/>
        <a:p>
          <a:r>
            <a:rPr lang="en-IN"/>
            <a:t>Demo</a:t>
          </a:r>
          <a:endParaRPr lang="en-US"/>
        </a:p>
      </dgm:t>
    </dgm:pt>
    <dgm:pt modelId="{ADB6BB23-3A9D-4685-BC4C-5D6A64BB5D1D}" type="parTrans" cxnId="{CAE93411-A885-47AA-9597-426A94E002B2}">
      <dgm:prSet/>
      <dgm:spPr/>
      <dgm:t>
        <a:bodyPr/>
        <a:lstStyle/>
        <a:p>
          <a:endParaRPr lang="en-US"/>
        </a:p>
      </dgm:t>
    </dgm:pt>
    <dgm:pt modelId="{D6F1A6B7-34FA-4AFD-8757-0C542E536A33}" type="sibTrans" cxnId="{CAE93411-A885-47AA-9597-426A94E002B2}">
      <dgm:prSet/>
      <dgm:spPr/>
      <dgm:t>
        <a:bodyPr/>
        <a:lstStyle/>
        <a:p>
          <a:endParaRPr lang="en-US"/>
        </a:p>
      </dgm:t>
    </dgm:pt>
    <dgm:pt modelId="{D003ABDC-752D-4CED-B2DF-65779C00F356}">
      <dgm:prSet/>
      <dgm:spPr/>
      <dgm:t>
        <a:bodyPr/>
        <a:lstStyle/>
        <a:p>
          <a:r>
            <a:rPr lang="en-IN"/>
            <a:t>Conclusion</a:t>
          </a:r>
          <a:endParaRPr lang="en-US"/>
        </a:p>
      </dgm:t>
    </dgm:pt>
    <dgm:pt modelId="{5D9044AF-FB1C-46FE-BB69-57AB47B83F76}" type="parTrans" cxnId="{5BBDE1CA-E3CE-48F3-910F-45B40409DB76}">
      <dgm:prSet/>
      <dgm:spPr/>
      <dgm:t>
        <a:bodyPr/>
        <a:lstStyle/>
        <a:p>
          <a:endParaRPr lang="en-US"/>
        </a:p>
      </dgm:t>
    </dgm:pt>
    <dgm:pt modelId="{F487ED18-5904-4731-A984-D8692E490E28}" type="sibTrans" cxnId="{5BBDE1CA-E3CE-48F3-910F-45B40409DB76}">
      <dgm:prSet/>
      <dgm:spPr/>
      <dgm:t>
        <a:bodyPr/>
        <a:lstStyle/>
        <a:p>
          <a:endParaRPr lang="en-US"/>
        </a:p>
      </dgm:t>
    </dgm:pt>
    <dgm:pt modelId="{5A8EFC43-9668-4B83-A195-4CF1D8701AE6}" type="pres">
      <dgm:prSet presAssocID="{180744FA-CFF7-4EC0-9FCA-97C99360B36E}" presName="Name0" presStyleCnt="0">
        <dgm:presLayoutVars>
          <dgm:dir/>
          <dgm:resizeHandles val="exact"/>
        </dgm:presLayoutVars>
      </dgm:prSet>
      <dgm:spPr/>
    </dgm:pt>
    <dgm:pt modelId="{74EA1ACB-B582-4A27-ACAE-3AE419EF02AE}" type="pres">
      <dgm:prSet presAssocID="{F872A78C-6457-4E18-9768-92570F6FE52B}" presName="node" presStyleLbl="node1" presStyleIdx="0" presStyleCnt="7">
        <dgm:presLayoutVars>
          <dgm:bulletEnabled val="1"/>
        </dgm:presLayoutVars>
      </dgm:prSet>
      <dgm:spPr/>
    </dgm:pt>
    <dgm:pt modelId="{EF16C5AF-06DC-4BE2-8E1E-271650BD2D06}" type="pres">
      <dgm:prSet presAssocID="{1F07F215-25FB-451E-AD28-6353310F9747}" presName="sibTrans" presStyleLbl="sibTrans1D1" presStyleIdx="0" presStyleCnt="6"/>
      <dgm:spPr/>
    </dgm:pt>
    <dgm:pt modelId="{E361412B-4F53-43A9-8AEC-6B6485387E8B}" type="pres">
      <dgm:prSet presAssocID="{1F07F215-25FB-451E-AD28-6353310F9747}" presName="connectorText" presStyleLbl="sibTrans1D1" presStyleIdx="0" presStyleCnt="6"/>
      <dgm:spPr/>
    </dgm:pt>
    <dgm:pt modelId="{66D1BAB8-0EB5-440F-89F7-C1A2275B27E8}" type="pres">
      <dgm:prSet presAssocID="{00224B6E-F582-45E3-BB8C-EB7311B38FD5}" presName="node" presStyleLbl="node1" presStyleIdx="1" presStyleCnt="7">
        <dgm:presLayoutVars>
          <dgm:bulletEnabled val="1"/>
        </dgm:presLayoutVars>
      </dgm:prSet>
      <dgm:spPr/>
    </dgm:pt>
    <dgm:pt modelId="{92D04E26-E88B-4AC0-BF6B-B1FCAC70A787}" type="pres">
      <dgm:prSet presAssocID="{7B9DFC1B-2ADF-4849-A04F-9DFE922E1D0F}" presName="sibTrans" presStyleLbl="sibTrans1D1" presStyleIdx="1" presStyleCnt="6"/>
      <dgm:spPr/>
    </dgm:pt>
    <dgm:pt modelId="{762CD740-AD33-43B0-B592-9A48D599436B}" type="pres">
      <dgm:prSet presAssocID="{7B9DFC1B-2ADF-4849-A04F-9DFE922E1D0F}" presName="connectorText" presStyleLbl="sibTrans1D1" presStyleIdx="1" presStyleCnt="6"/>
      <dgm:spPr/>
    </dgm:pt>
    <dgm:pt modelId="{8DFECDDF-AB09-44DD-A4E7-2E1F489D67BD}" type="pres">
      <dgm:prSet presAssocID="{92EA2F53-22C5-4508-A9F6-9DC7417B42CB}" presName="node" presStyleLbl="node1" presStyleIdx="2" presStyleCnt="7">
        <dgm:presLayoutVars>
          <dgm:bulletEnabled val="1"/>
        </dgm:presLayoutVars>
      </dgm:prSet>
      <dgm:spPr/>
    </dgm:pt>
    <dgm:pt modelId="{0999A170-4871-44F6-BBEA-2092AA0CD3C7}" type="pres">
      <dgm:prSet presAssocID="{1C5C9860-3554-404D-AF8D-7A3117B1BD5E}" presName="sibTrans" presStyleLbl="sibTrans1D1" presStyleIdx="2" presStyleCnt="6"/>
      <dgm:spPr/>
    </dgm:pt>
    <dgm:pt modelId="{A737722C-C215-4BC1-B570-B926182E7BF0}" type="pres">
      <dgm:prSet presAssocID="{1C5C9860-3554-404D-AF8D-7A3117B1BD5E}" presName="connectorText" presStyleLbl="sibTrans1D1" presStyleIdx="2" presStyleCnt="6"/>
      <dgm:spPr/>
    </dgm:pt>
    <dgm:pt modelId="{1E693188-0BD7-49D9-9D75-159C5CE5F483}" type="pres">
      <dgm:prSet presAssocID="{35550D5B-4643-4DD3-90A2-5D7744ACEDE1}" presName="node" presStyleLbl="node1" presStyleIdx="3" presStyleCnt="7">
        <dgm:presLayoutVars>
          <dgm:bulletEnabled val="1"/>
        </dgm:presLayoutVars>
      </dgm:prSet>
      <dgm:spPr/>
    </dgm:pt>
    <dgm:pt modelId="{D92A5252-393E-4C9C-A915-8563F922AB91}" type="pres">
      <dgm:prSet presAssocID="{343F1812-C8D0-42EF-99FB-B0C71AB57DB4}" presName="sibTrans" presStyleLbl="sibTrans1D1" presStyleIdx="3" presStyleCnt="6"/>
      <dgm:spPr/>
    </dgm:pt>
    <dgm:pt modelId="{00F1DBBB-536C-49FB-95FE-633FAC0788DE}" type="pres">
      <dgm:prSet presAssocID="{343F1812-C8D0-42EF-99FB-B0C71AB57DB4}" presName="connectorText" presStyleLbl="sibTrans1D1" presStyleIdx="3" presStyleCnt="6"/>
      <dgm:spPr/>
    </dgm:pt>
    <dgm:pt modelId="{156A9140-1575-4D9E-A7FC-BA36209F153E}" type="pres">
      <dgm:prSet presAssocID="{A2C3AF9D-B1B9-4C42-BB20-E5687FAEB003}" presName="node" presStyleLbl="node1" presStyleIdx="4" presStyleCnt="7">
        <dgm:presLayoutVars>
          <dgm:bulletEnabled val="1"/>
        </dgm:presLayoutVars>
      </dgm:prSet>
      <dgm:spPr/>
    </dgm:pt>
    <dgm:pt modelId="{D0EF05FC-45AC-4533-9BB6-5D6A22B4068C}" type="pres">
      <dgm:prSet presAssocID="{3B9B8C00-924A-406E-8D35-F169ADB8BBA2}" presName="sibTrans" presStyleLbl="sibTrans1D1" presStyleIdx="4" presStyleCnt="6"/>
      <dgm:spPr/>
    </dgm:pt>
    <dgm:pt modelId="{E114A884-5D47-4C81-873F-868C64D04D9C}" type="pres">
      <dgm:prSet presAssocID="{3B9B8C00-924A-406E-8D35-F169ADB8BBA2}" presName="connectorText" presStyleLbl="sibTrans1D1" presStyleIdx="4" presStyleCnt="6"/>
      <dgm:spPr/>
    </dgm:pt>
    <dgm:pt modelId="{A60176B4-5564-42E2-9266-4722FEDB5199}" type="pres">
      <dgm:prSet presAssocID="{3AB0FD82-EEA8-4204-BDB8-AB0212F56738}" presName="node" presStyleLbl="node1" presStyleIdx="5" presStyleCnt="7">
        <dgm:presLayoutVars>
          <dgm:bulletEnabled val="1"/>
        </dgm:presLayoutVars>
      </dgm:prSet>
      <dgm:spPr/>
    </dgm:pt>
    <dgm:pt modelId="{4836B455-C584-4119-B0F0-8C6CE78B61CB}" type="pres">
      <dgm:prSet presAssocID="{D6F1A6B7-34FA-4AFD-8757-0C542E536A33}" presName="sibTrans" presStyleLbl="sibTrans1D1" presStyleIdx="5" presStyleCnt="6"/>
      <dgm:spPr/>
    </dgm:pt>
    <dgm:pt modelId="{8C4B5C58-EFA5-4D50-BCAA-313AE37A4A9B}" type="pres">
      <dgm:prSet presAssocID="{D6F1A6B7-34FA-4AFD-8757-0C542E536A33}" presName="connectorText" presStyleLbl="sibTrans1D1" presStyleIdx="5" presStyleCnt="6"/>
      <dgm:spPr/>
    </dgm:pt>
    <dgm:pt modelId="{E7D0E306-FDD7-4A87-9353-8AA4A5178998}" type="pres">
      <dgm:prSet presAssocID="{D003ABDC-752D-4CED-B2DF-65779C00F356}" presName="node" presStyleLbl="node1" presStyleIdx="6" presStyleCnt="7">
        <dgm:presLayoutVars>
          <dgm:bulletEnabled val="1"/>
        </dgm:presLayoutVars>
      </dgm:prSet>
      <dgm:spPr/>
    </dgm:pt>
  </dgm:ptLst>
  <dgm:cxnLst>
    <dgm:cxn modelId="{32CB4000-3A4E-4C3C-9A80-09823E7B280B}" type="presOf" srcId="{3B9B8C00-924A-406E-8D35-F169ADB8BBA2}" destId="{D0EF05FC-45AC-4533-9BB6-5D6A22B4068C}" srcOrd="0" destOrd="0" presId="urn:microsoft.com/office/officeart/2016/7/layout/RepeatingBendingProcessNew"/>
    <dgm:cxn modelId="{B4F2A00D-270B-41E0-B881-9874E9FB97EE}" type="presOf" srcId="{180744FA-CFF7-4EC0-9FCA-97C99360B36E}" destId="{5A8EFC43-9668-4B83-A195-4CF1D8701AE6}" srcOrd="0" destOrd="0" presId="urn:microsoft.com/office/officeart/2016/7/layout/RepeatingBendingProcessNew"/>
    <dgm:cxn modelId="{CAE93411-A885-47AA-9597-426A94E002B2}" srcId="{180744FA-CFF7-4EC0-9FCA-97C99360B36E}" destId="{3AB0FD82-EEA8-4204-BDB8-AB0212F56738}" srcOrd="5" destOrd="0" parTransId="{ADB6BB23-3A9D-4685-BC4C-5D6A64BB5D1D}" sibTransId="{D6F1A6B7-34FA-4AFD-8757-0C542E536A33}"/>
    <dgm:cxn modelId="{A8320121-6695-4260-885C-1C9DB9610A68}" type="presOf" srcId="{A2C3AF9D-B1B9-4C42-BB20-E5687FAEB003}" destId="{156A9140-1575-4D9E-A7FC-BA36209F153E}" srcOrd="0" destOrd="0" presId="urn:microsoft.com/office/officeart/2016/7/layout/RepeatingBendingProcessNew"/>
    <dgm:cxn modelId="{C6D6DB27-5FAD-408B-ADCB-28F58256D74C}" type="presOf" srcId="{1F07F215-25FB-451E-AD28-6353310F9747}" destId="{E361412B-4F53-43A9-8AEC-6B6485387E8B}" srcOrd="1" destOrd="0" presId="urn:microsoft.com/office/officeart/2016/7/layout/RepeatingBendingProcessNew"/>
    <dgm:cxn modelId="{2D04AA28-E702-49A8-816C-FBA74047EEBC}" type="presOf" srcId="{00224B6E-F582-45E3-BB8C-EB7311B38FD5}" destId="{66D1BAB8-0EB5-440F-89F7-C1A2275B27E8}" srcOrd="0" destOrd="0" presId="urn:microsoft.com/office/officeart/2016/7/layout/RepeatingBendingProcessNew"/>
    <dgm:cxn modelId="{93A2112D-FEAD-422D-BBFA-B91A5FFDAAC1}" type="presOf" srcId="{1F07F215-25FB-451E-AD28-6353310F9747}" destId="{EF16C5AF-06DC-4BE2-8E1E-271650BD2D06}" srcOrd="0" destOrd="0" presId="urn:microsoft.com/office/officeart/2016/7/layout/RepeatingBendingProcessNew"/>
    <dgm:cxn modelId="{F5E3903C-A991-4E6B-95C4-B79F48D4E4F5}" type="presOf" srcId="{1C5C9860-3554-404D-AF8D-7A3117B1BD5E}" destId="{0999A170-4871-44F6-BBEA-2092AA0CD3C7}" srcOrd="0" destOrd="0" presId="urn:microsoft.com/office/officeart/2016/7/layout/RepeatingBendingProcessNew"/>
    <dgm:cxn modelId="{FDB1BF5F-1976-4FAB-89B5-CD218DECEEC3}" srcId="{180744FA-CFF7-4EC0-9FCA-97C99360B36E}" destId="{A2C3AF9D-B1B9-4C42-BB20-E5687FAEB003}" srcOrd="4" destOrd="0" parTransId="{CCF6CAB5-EB73-4E76-9476-D5F786D56849}" sibTransId="{3B9B8C00-924A-406E-8D35-F169ADB8BBA2}"/>
    <dgm:cxn modelId="{20FDD370-A628-485D-B9A0-3D5DB750B795}" type="presOf" srcId="{92EA2F53-22C5-4508-A9F6-9DC7417B42CB}" destId="{8DFECDDF-AB09-44DD-A4E7-2E1F489D67BD}" srcOrd="0" destOrd="0" presId="urn:microsoft.com/office/officeart/2016/7/layout/RepeatingBendingProcessNew"/>
    <dgm:cxn modelId="{6B014F53-B710-41AA-A2BB-8AFC54DE1F39}" type="presOf" srcId="{343F1812-C8D0-42EF-99FB-B0C71AB57DB4}" destId="{D92A5252-393E-4C9C-A915-8563F922AB91}" srcOrd="0" destOrd="0" presId="urn:microsoft.com/office/officeart/2016/7/layout/RepeatingBendingProcessNew"/>
    <dgm:cxn modelId="{3FBC6559-297E-47EA-9828-1D5105B35D4D}" srcId="{180744FA-CFF7-4EC0-9FCA-97C99360B36E}" destId="{00224B6E-F582-45E3-BB8C-EB7311B38FD5}" srcOrd="1" destOrd="0" parTransId="{F4FB7BFC-2277-4FCA-9D12-D3CF913B1472}" sibTransId="{7B9DFC1B-2ADF-4849-A04F-9DFE922E1D0F}"/>
    <dgm:cxn modelId="{E4ECED93-0C1E-4626-98C5-AFA9E1EAEB58}" type="presOf" srcId="{7B9DFC1B-2ADF-4849-A04F-9DFE922E1D0F}" destId="{92D04E26-E88B-4AC0-BF6B-B1FCAC70A787}" srcOrd="0" destOrd="0" presId="urn:microsoft.com/office/officeart/2016/7/layout/RepeatingBendingProcessNew"/>
    <dgm:cxn modelId="{84C80594-B925-4E60-B5C2-C48786C86E90}" type="presOf" srcId="{3B9B8C00-924A-406E-8D35-F169ADB8BBA2}" destId="{E114A884-5D47-4C81-873F-868C64D04D9C}" srcOrd="1" destOrd="0" presId="urn:microsoft.com/office/officeart/2016/7/layout/RepeatingBendingProcessNew"/>
    <dgm:cxn modelId="{4D950C96-381B-4C09-B311-8C19BEF8B1DB}" type="presOf" srcId="{1C5C9860-3554-404D-AF8D-7A3117B1BD5E}" destId="{A737722C-C215-4BC1-B570-B926182E7BF0}" srcOrd="1" destOrd="0" presId="urn:microsoft.com/office/officeart/2016/7/layout/RepeatingBendingProcessNew"/>
    <dgm:cxn modelId="{E03C169B-1BB6-4424-BE38-D40C67950090}" srcId="{180744FA-CFF7-4EC0-9FCA-97C99360B36E}" destId="{F872A78C-6457-4E18-9768-92570F6FE52B}" srcOrd="0" destOrd="0" parTransId="{BEB8CDAE-3F14-4EC5-8E32-6FE0FD4A214F}" sibTransId="{1F07F215-25FB-451E-AD28-6353310F9747}"/>
    <dgm:cxn modelId="{59BA579D-C7C2-4761-A930-1EC4FC09ABF5}" type="presOf" srcId="{3AB0FD82-EEA8-4204-BDB8-AB0212F56738}" destId="{A60176B4-5564-42E2-9266-4722FEDB5199}" srcOrd="0" destOrd="0" presId="urn:microsoft.com/office/officeart/2016/7/layout/RepeatingBendingProcessNew"/>
    <dgm:cxn modelId="{4D73AF9F-A2C5-43FB-8D7E-2438FC857178}" type="presOf" srcId="{D6F1A6B7-34FA-4AFD-8757-0C542E536A33}" destId="{4836B455-C584-4119-B0F0-8C6CE78B61CB}" srcOrd="0" destOrd="0" presId="urn:microsoft.com/office/officeart/2016/7/layout/RepeatingBendingProcessNew"/>
    <dgm:cxn modelId="{0CABD6AD-DC2E-46DE-BFAB-07331E1967AC}" type="presOf" srcId="{7B9DFC1B-2ADF-4849-A04F-9DFE922E1D0F}" destId="{762CD740-AD33-43B0-B592-9A48D599436B}" srcOrd="1" destOrd="0" presId="urn:microsoft.com/office/officeart/2016/7/layout/RepeatingBendingProcessNew"/>
    <dgm:cxn modelId="{4BB038C2-A68E-4294-BD5F-F5119A9CDC74}" srcId="{180744FA-CFF7-4EC0-9FCA-97C99360B36E}" destId="{35550D5B-4643-4DD3-90A2-5D7744ACEDE1}" srcOrd="3" destOrd="0" parTransId="{A07907BA-E269-4C95-B155-892B5C839761}" sibTransId="{343F1812-C8D0-42EF-99FB-B0C71AB57DB4}"/>
    <dgm:cxn modelId="{5BBDE1CA-E3CE-48F3-910F-45B40409DB76}" srcId="{180744FA-CFF7-4EC0-9FCA-97C99360B36E}" destId="{D003ABDC-752D-4CED-B2DF-65779C00F356}" srcOrd="6" destOrd="0" parTransId="{5D9044AF-FB1C-46FE-BB69-57AB47B83F76}" sibTransId="{F487ED18-5904-4731-A984-D8692E490E28}"/>
    <dgm:cxn modelId="{B485E6DD-7F31-41DF-B27F-1CCF256B1F7A}" type="presOf" srcId="{D003ABDC-752D-4CED-B2DF-65779C00F356}" destId="{E7D0E306-FDD7-4A87-9353-8AA4A5178998}" srcOrd="0" destOrd="0" presId="urn:microsoft.com/office/officeart/2016/7/layout/RepeatingBendingProcessNew"/>
    <dgm:cxn modelId="{5B6B23E7-4C3D-496C-97A3-3A400ABB293E}" type="presOf" srcId="{F872A78C-6457-4E18-9768-92570F6FE52B}" destId="{74EA1ACB-B582-4A27-ACAE-3AE419EF02AE}" srcOrd="0" destOrd="0" presId="urn:microsoft.com/office/officeart/2016/7/layout/RepeatingBendingProcessNew"/>
    <dgm:cxn modelId="{71DF1EEB-C8A4-4507-949A-E512B3E01B44}" type="presOf" srcId="{343F1812-C8D0-42EF-99FB-B0C71AB57DB4}" destId="{00F1DBBB-536C-49FB-95FE-633FAC0788DE}" srcOrd="1" destOrd="0" presId="urn:microsoft.com/office/officeart/2016/7/layout/RepeatingBendingProcessNew"/>
    <dgm:cxn modelId="{EB7697EE-B20B-49BE-BD66-CC909093F8F4}" type="presOf" srcId="{35550D5B-4643-4DD3-90A2-5D7744ACEDE1}" destId="{1E693188-0BD7-49D9-9D75-159C5CE5F483}" srcOrd="0" destOrd="0" presId="urn:microsoft.com/office/officeart/2016/7/layout/RepeatingBendingProcessNew"/>
    <dgm:cxn modelId="{84755CF1-61ED-47DA-A460-9370CB32B3F1}" type="presOf" srcId="{D6F1A6B7-34FA-4AFD-8757-0C542E536A33}" destId="{8C4B5C58-EFA5-4D50-BCAA-313AE37A4A9B}" srcOrd="1" destOrd="0" presId="urn:microsoft.com/office/officeart/2016/7/layout/RepeatingBendingProcessNew"/>
    <dgm:cxn modelId="{0FC5F0FA-6A3A-482E-8A0B-3219A5CA84A2}" srcId="{180744FA-CFF7-4EC0-9FCA-97C99360B36E}" destId="{92EA2F53-22C5-4508-A9F6-9DC7417B42CB}" srcOrd="2" destOrd="0" parTransId="{A138A7E6-5552-4B7E-A015-4FAEE7C09F6C}" sibTransId="{1C5C9860-3554-404D-AF8D-7A3117B1BD5E}"/>
    <dgm:cxn modelId="{A6A6FECB-B4D5-4046-AF0F-C79E66F6FC37}" type="presParOf" srcId="{5A8EFC43-9668-4B83-A195-4CF1D8701AE6}" destId="{74EA1ACB-B582-4A27-ACAE-3AE419EF02AE}" srcOrd="0" destOrd="0" presId="urn:microsoft.com/office/officeart/2016/7/layout/RepeatingBendingProcessNew"/>
    <dgm:cxn modelId="{E8D74EEB-F7FA-4B5F-9903-4AE1D8925B03}" type="presParOf" srcId="{5A8EFC43-9668-4B83-A195-4CF1D8701AE6}" destId="{EF16C5AF-06DC-4BE2-8E1E-271650BD2D06}" srcOrd="1" destOrd="0" presId="urn:microsoft.com/office/officeart/2016/7/layout/RepeatingBendingProcessNew"/>
    <dgm:cxn modelId="{F3BCE1C1-8803-47F4-979E-6BD027E6EEE9}" type="presParOf" srcId="{EF16C5AF-06DC-4BE2-8E1E-271650BD2D06}" destId="{E361412B-4F53-43A9-8AEC-6B6485387E8B}" srcOrd="0" destOrd="0" presId="urn:microsoft.com/office/officeart/2016/7/layout/RepeatingBendingProcessNew"/>
    <dgm:cxn modelId="{104CDD46-F319-45BF-9F03-D43D09E135F0}" type="presParOf" srcId="{5A8EFC43-9668-4B83-A195-4CF1D8701AE6}" destId="{66D1BAB8-0EB5-440F-89F7-C1A2275B27E8}" srcOrd="2" destOrd="0" presId="urn:microsoft.com/office/officeart/2016/7/layout/RepeatingBendingProcessNew"/>
    <dgm:cxn modelId="{692E8AEA-E0EC-4B06-A2FF-B57BD77BA050}" type="presParOf" srcId="{5A8EFC43-9668-4B83-A195-4CF1D8701AE6}" destId="{92D04E26-E88B-4AC0-BF6B-B1FCAC70A787}" srcOrd="3" destOrd="0" presId="urn:microsoft.com/office/officeart/2016/7/layout/RepeatingBendingProcessNew"/>
    <dgm:cxn modelId="{0FC8675E-3BB8-4B71-BFD1-86AD4821C0E2}" type="presParOf" srcId="{92D04E26-E88B-4AC0-BF6B-B1FCAC70A787}" destId="{762CD740-AD33-43B0-B592-9A48D599436B}" srcOrd="0" destOrd="0" presId="urn:microsoft.com/office/officeart/2016/7/layout/RepeatingBendingProcessNew"/>
    <dgm:cxn modelId="{AEDA547E-EA87-4240-B6E6-D272A23DA05C}" type="presParOf" srcId="{5A8EFC43-9668-4B83-A195-4CF1D8701AE6}" destId="{8DFECDDF-AB09-44DD-A4E7-2E1F489D67BD}" srcOrd="4" destOrd="0" presId="urn:microsoft.com/office/officeart/2016/7/layout/RepeatingBendingProcessNew"/>
    <dgm:cxn modelId="{A074C1BB-E982-47FC-A99D-AF8023921E88}" type="presParOf" srcId="{5A8EFC43-9668-4B83-A195-4CF1D8701AE6}" destId="{0999A170-4871-44F6-BBEA-2092AA0CD3C7}" srcOrd="5" destOrd="0" presId="urn:microsoft.com/office/officeart/2016/7/layout/RepeatingBendingProcessNew"/>
    <dgm:cxn modelId="{6F88498B-B66C-44BA-A6DA-483C7057DE2C}" type="presParOf" srcId="{0999A170-4871-44F6-BBEA-2092AA0CD3C7}" destId="{A737722C-C215-4BC1-B570-B926182E7BF0}" srcOrd="0" destOrd="0" presId="urn:microsoft.com/office/officeart/2016/7/layout/RepeatingBendingProcessNew"/>
    <dgm:cxn modelId="{E36E8044-8576-4866-8AB4-B32F5DC51FE5}" type="presParOf" srcId="{5A8EFC43-9668-4B83-A195-4CF1D8701AE6}" destId="{1E693188-0BD7-49D9-9D75-159C5CE5F483}" srcOrd="6" destOrd="0" presId="urn:microsoft.com/office/officeart/2016/7/layout/RepeatingBendingProcessNew"/>
    <dgm:cxn modelId="{AE41FCBB-8685-4254-8785-761F88425D44}" type="presParOf" srcId="{5A8EFC43-9668-4B83-A195-4CF1D8701AE6}" destId="{D92A5252-393E-4C9C-A915-8563F922AB91}" srcOrd="7" destOrd="0" presId="urn:microsoft.com/office/officeart/2016/7/layout/RepeatingBendingProcessNew"/>
    <dgm:cxn modelId="{FD0E94AA-ACED-410C-9C04-D3065205371D}" type="presParOf" srcId="{D92A5252-393E-4C9C-A915-8563F922AB91}" destId="{00F1DBBB-536C-49FB-95FE-633FAC0788DE}" srcOrd="0" destOrd="0" presId="urn:microsoft.com/office/officeart/2016/7/layout/RepeatingBendingProcessNew"/>
    <dgm:cxn modelId="{CE7B0420-D25B-43EE-B914-D361EF6319C6}" type="presParOf" srcId="{5A8EFC43-9668-4B83-A195-4CF1D8701AE6}" destId="{156A9140-1575-4D9E-A7FC-BA36209F153E}" srcOrd="8" destOrd="0" presId="urn:microsoft.com/office/officeart/2016/7/layout/RepeatingBendingProcessNew"/>
    <dgm:cxn modelId="{80D59846-095B-4728-8A12-F1052B7A57A0}" type="presParOf" srcId="{5A8EFC43-9668-4B83-A195-4CF1D8701AE6}" destId="{D0EF05FC-45AC-4533-9BB6-5D6A22B4068C}" srcOrd="9" destOrd="0" presId="urn:microsoft.com/office/officeart/2016/7/layout/RepeatingBendingProcessNew"/>
    <dgm:cxn modelId="{9BB9D9EC-04A5-4F51-975B-03A3F419FA05}" type="presParOf" srcId="{D0EF05FC-45AC-4533-9BB6-5D6A22B4068C}" destId="{E114A884-5D47-4C81-873F-868C64D04D9C}" srcOrd="0" destOrd="0" presId="urn:microsoft.com/office/officeart/2016/7/layout/RepeatingBendingProcessNew"/>
    <dgm:cxn modelId="{30CE201C-F73F-4B98-B776-4CF7B28EB3C7}" type="presParOf" srcId="{5A8EFC43-9668-4B83-A195-4CF1D8701AE6}" destId="{A60176B4-5564-42E2-9266-4722FEDB5199}" srcOrd="10" destOrd="0" presId="urn:microsoft.com/office/officeart/2016/7/layout/RepeatingBendingProcessNew"/>
    <dgm:cxn modelId="{D8F55AC9-F6B7-4CD7-9160-F9A49A604E9C}" type="presParOf" srcId="{5A8EFC43-9668-4B83-A195-4CF1D8701AE6}" destId="{4836B455-C584-4119-B0F0-8C6CE78B61CB}" srcOrd="11" destOrd="0" presId="urn:microsoft.com/office/officeart/2016/7/layout/RepeatingBendingProcessNew"/>
    <dgm:cxn modelId="{C65EA3D4-F1A5-41F9-B750-D321AF4B2407}" type="presParOf" srcId="{4836B455-C584-4119-B0F0-8C6CE78B61CB}" destId="{8C4B5C58-EFA5-4D50-BCAA-313AE37A4A9B}" srcOrd="0" destOrd="0" presId="urn:microsoft.com/office/officeart/2016/7/layout/RepeatingBendingProcessNew"/>
    <dgm:cxn modelId="{374B8E39-B57A-40B4-A1A7-8F15147DDEC8}" type="presParOf" srcId="{5A8EFC43-9668-4B83-A195-4CF1D8701AE6}" destId="{E7D0E306-FDD7-4A87-9353-8AA4A517899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6C5AF-06DC-4BE2-8E1E-271650BD2D06}">
      <dsp:nvSpPr>
        <dsp:cNvPr id="0" name=""/>
        <dsp:cNvSpPr/>
      </dsp:nvSpPr>
      <dsp:spPr>
        <a:xfrm>
          <a:off x="2835804" y="496954"/>
          <a:ext cx="3838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4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7363" y="540602"/>
        <a:ext cx="20722" cy="4144"/>
      </dsp:txXfrm>
    </dsp:sp>
    <dsp:sp modelId="{74EA1ACB-B582-4A27-ACAE-3AE419EF02AE}">
      <dsp:nvSpPr>
        <dsp:cNvPr id="0" name=""/>
        <dsp:cNvSpPr/>
      </dsp:nvSpPr>
      <dsp:spPr>
        <a:xfrm>
          <a:off x="1035686" y="2099"/>
          <a:ext cx="1801917" cy="1081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95" tIns="92682" rIns="88295" bIns="926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Introduction</a:t>
          </a:r>
          <a:endParaRPr lang="en-US" sz="2000" kern="1200"/>
        </a:p>
      </dsp:txBody>
      <dsp:txXfrm>
        <a:off x="1035686" y="2099"/>
        <a:ext cx="1801917" cy="1081150"/>
      </dsp:txXfrm>
    </dsp:sp>
    <dsp:sp modelId="{92D04E26-E88B-4AC0-BF6B-B1FCAC70A787}">
      <dsp:nvSpPr>
        <dsp:cNvPr id="0" name=""/>
        <dsp:cNvSpPr/>
      </dsp:nvSpPr>
      <dsp:spPr>
        <a:xfrm>
          <a:off x="1936645" y="1081450"/>
          <a:ext cx="2216359" cy="383841"/>
        </a:xfrm>
        <a:custGeom>
          <a:avLst/>
          <a:gdLst/>
          <a:ahLst/>
          <a:cxnLst/>
          <a:rect l="0" t="0" r="0" b="0"/>
          <a:pathLst>
            <a:path>
              <a:moveTo>
                <a:pt x="2216359" y="0"/>
              </a:moveTo>
              <a:lnTo>
                <a:pt x="2216359" y="209020"/>
              </a:lnTo>
              <a:lnTo>
                <a:pt x="0" y="209020"/>
              </a:lnTo>
              <a:lnTo>
                <a:pt x="0" y="383841"/>
              </a:lnTo>
            </a:path>
          </a:pathLst>
        </a:custGeom>
        <a:noFill/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8455" y="1271298"/>
        <a:ext cx="112738" cy="4144"/>
      </dsp:txXfrm>
    </dsp:sp>
    <dsp:sp modelId="{66D1BAB8-0EB5-440F-89F7-C1A2275B27E8}">
      <dsp:nvSpPr>
        <dsp:cNvPr id="0" name=""/>
        <dsp:cNvSpPr/>
      </dsp:nvSpPr>
      <dsp:spPr>
        <a:xfrm>
          <a:off x="3252045" y="2099"/>
          <a:ext cx="1801917" cy="1081150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95" tIns="92682" rIns="88295" bIns="926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Architecture </a:t>
          </a:r>
          <a:endParaRPr lang="en-US" sz="2000" kern="1200"/>
        </a:p>
      </dsp:txBody>
      <dsp:txXfrm>
        <a:off x="3252045" y="2099"/>
        <a:ext cx="1801917" cy="1081150"/>
      </dsp:txXfrm>
    </dsp:sp>
    <dsp:sp modelId="{0999A170-4871-44F6-BBEA-2092AA0CD3C7}">
      <dsp:nvSpPr>
        <dsp:cNvPr id="0" name=""/>
        <dsp:cNvSpPr/>
      </dsp:nvSpPr>
      <dsp:spPr>
        <a:xfrm>
          <a:off x="2835804" y="1992546"/>
          <a:ext cx="3838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41" y="45720"/>
              </a:lnTo>
            </a:path>
          </a:pathLst>
        </a:custGeom>
        <a:noFill/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7363" y="2036194"/>
        <a:ext cx="20722" cy="4144"/>
      </dsp:txXfrm>
    </dsp:sp>
    <dsp:sp modelId="{8DFECDDF-AB09-44DD-A4E7-2E1F489D67BD}">
      <dsp:nvSpPr>
        <dsp:cNvPr id="0" name=""/>
        <dsp:cNvSpPr/>
      </dsp:nvSpPr>
      <dsp:spPr>
        <a:xfrm>
          <a:off x="1035686" y="1497691"/>
          <a:ext cx="1801917" cy="108115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95" tIns="92682" rIns="88295" bIns="926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Preview</a:t>
          </a:r>
          <a:endParaRPr lang="en-US" sz="2000" kern="1200"/>
        </a:p>
      </dsp:txBody>
      <dsp:txXfrm>
        <a:off x="1035686" y="1497691"/>
        <a:ext cx="1801917" cy="1081150"/>
      </dsp:txXfrm>
    </dsp:sp>
    <dsp:sp modelId="{D92A5252-393E-4C9C-A915-8563F922AB91}">
      <dsp:nvSpPr>
        <dsp:cNvPr id="0" name=""/>
        <dsp:cNvSpPr/>
      </dsp:nvSpPr>
      <dsp:spPr>
        <a:xfrm>
          <a:off x="1936645" y="2577041"/>
          <a:ext cx="2216359" cy="383841"/>
        </a:xfrm>
        <a:custGeom>
          <a:avLst/>
          <a:gdLst/>
          <a:ahLst/>
          <a:cxnLst/>
          <a:rect l="0" t="0" r="0" b="0"/>
          <a:pathLst>
            <a:path>
              <a:moveTo>
                <a:pt x="2216359" y="0"/>
              </a:moveTo>
              <a:lnTo>
                <a:pt x="2216359" y="209020"/>
              </a:lnTo>
              <a:lnTo>
                <a:pt x="0" y="209020"/>
              </a:lnTo>
              <a:lnTo>
                <a:pt x="0" y="383841"/>
              </a:lnTo>
            </a:path>
          </a:pathLst>
        </a:custGeom>
        <a:noFill/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8455" y="2766890"/>
        <a:ext cx="112738" cy="4144"/>
      </dsp:txXfrm>
    </dsp:sp>
    <dsp:sp modelId="{1E693188-0BD7-49D9-9D75-159C5CE5F483}">
      <dsp:nvSpPr>
        <dsp:cNvPr id="0" name=""/>
        <dsp:cNvSpPr/>
      </dsp:nvSpPr>
      <dsp:spPr>
        <a:xfrm>
          <a:off x="3252045" y="1497691"/>
          <a:ext cx="1801917" cy="108115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95" tIns="92682" rIns="88295" bIns="926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Preparation</a:t>
          </a:r>
          <a:endParaRPr lang="en-US" sz="2000" kern="1200"/>
        </a:p>
      </dsp:txBody>
      <dsp:txXfrm>
        <a:off x="3252045" y="1497691"/>
        <a:ext cx="1801917" cy="1081150"/>
      </dsp:txXfrm>
    </dsp:sp>
    <dsp:sp modelId="{D0EF05FC-45AC-4533-9BB6-5D6A22B4068C}">
      <dsp:nvSpPr>
        <dsp:cNvPr id="0" name=""/>
        <dsp:cNvSpPr/>
      </dsp:nvSpPr>
      <dsp:spPr>
        <a:xfrm>
          <a:off x="2835804" y="3488138"/>
          <a:ext cx="3838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41" y="45720"/>
              </a:lnTo>
            </a:path>
          </a:pathLst>
        </a:custGeom>
        <a:noFill/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7363" y="3531786"/>
        <a:ext cx="20722" cy="4144"/>
      </dsp:txXfrm>
    </dsp:sp>
    <dsp:sp modelId="{156A9140-1575-4D9E-A7FC-BA36209F153E}">
      <dsp:nvSpPr>
        <dsp:cNvPr id="0" name=""/>
        <dsp:cNvSpPr/>
      </dsp:nvSpPr>
      <dsp:spPr>
        <a:xfrm>
          <a:off x="1035686" y="2993283"/>
          <a:ext cx="1801917" cy="108115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95" tIns="92682" rIns="88295" bIns="926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Models training and candidate model</a:t>
          </a:r>
          <a:endParaRPr lang="en-US" sz="2000" kern="1200"/>
        </a:p>
      </dsp:txBody>
      <dsp:txXfrm>
        <a:off x="1035686" y="2993283"/>
        <a:ext cx="1801917" cy="1081150"/>
      </dsp:txXfrm>
    </dsp:sp>
    <dsp:sp modelId="{4836B455-C584-4119-B0F0-8C6CE78B61CB}">
      <dsp:nvSpPr>
        <dsp:cNvPr id="0" name=""/>
        <dsp:cNvSpPr/>
      </dsp:nvSpPr>
      <dsp:spPr>
        <a:xfrm>
          <a:off x="1936645" y="4072633"/>
          <a:ext cx="2216359" cy="383841"/>
        </a:xfrm>
        <a:custGeom>
          <a:avLst/>
          <a:gdLst/>
          <a:ahLst/>
          <a:cxnLst/>
          <a:rect l="0" t="0" r="0" b="0"/>
          <a:pathLst>
            <a:path>
              <a:moveTo>
                <a:pt x="2216359" y="0"/>
              </a:moveTo>
              <a:lnTo>
                <a:pt x="2216359" y="209020"/>
              </a:lnTo>
              <a:lnTo>
                <a:pt x="0" y="209020"/>
              </a:lnTo>
              <a:lnTo>
                <a:pt x="0" y="383841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8455" y="4262482"/>
        <a:ext cx="112738" cy="4144"/>
      </dsp:txXfrm>
    </dsp:sp>
    <dsp:sp modelId="{A60176B4-5564-42E2-9266-4722FEDB5199}">
      <dsp:nvSpPr>
        <dsp:cNvPr id="0" name=""/>
        <dsp:cNvSpPr/>
      </dsp:nvSpPr>
      <dsp:spPr>
        <a:xfrm>
          <a:off x="3252045" y="2993283"/>
          <a:ext cx="1801917" cy="1081150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95" tIns="92682" rIns="88295" bIns="926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Demo</a:t>
          </a:r>
          <a:endParaRPr lang="en-US" sz="2000" kern="1200"/>
        </a:p>
      </dsp:txBody>
      <dsp:txXfrm>
        <a:off x="3252045" y="2993283"/>
        <a:ext cx="1801917" cy="1081150"/>
      </dsp:txXfrm>
    </dsp:sp>
    <dsp:sp modelId="{E7D0E306-FDD7-4A87-9353-8AA4A5178998}">
      <dsp:nvSpPr>
        <dsp:cNvPr id="0" name=""/>
        <dsp:cNvSpPr/>
      </dsp:nvSpPr>
      <dsp:spPr>
        <a:xfrm>
          <a:off x="1035686" y="4488874"/>
          <a:ext cx="1801917" cy="108115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95" tIns="92682" rIns="88295" bIns="9268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Conclusion</a:t>
          </a:r>
          <a:endParaRPr lang="en-US" sz="2000" kern="1200"/>
        </a:p>
      </dsp:txBody>
      <dsp:txXfrm>
        <a:off x="1035686" y="4488874"/>
        <a:ext cx="1801917" cy="1081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D6885-B4C4-4FA0-A8AA-BD13024FA547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9E827-BDFE-44AB-8975-4DDB21DB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E827-BDFE-44AB-8975-4DDB21DB26B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50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E827-BDFE-44AB-8975-4DDB21DB26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E827-BDFE-44AB-8975-4DDB21DB26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E827-BDFE-44AB-8975-4DDB21DB2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E827-BDFE-44AB-8975-4DDB21DB26B3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79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E827-BDFE-44AB-8975-4DDB21DB26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9E58-6B1F-4F53-8186-B3E29E26D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F39CA-BDAA-42BB-8F99-E87F3DDE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F7AD-96BE-4E37-AE70-A60BC479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0813-2484-4360-921C-E20FA9ECEDF3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834F-C636-4262-ACF0-6F1CD773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0D5C-E2A7-43D0-8DCD-365CF9C5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49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68A-E8F7-46E1-A2DC-6DE8B09B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CE573-A3A3-4D13-BC46-C7A55138F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2C4A-41A2-4796-94D1-9A4F927C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34CC-7A74-435D-BF56-F49F6C19EF26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7E5D-9B33-4D6B-9A35-5390502F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AD2E-1918-4CE7-A6BB-F60415B5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6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E3DA6-8646-4F6A-9AC5-27D853381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045A-A006-4E33-8325-54264A7F3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ADD7-34BE-4BCB-966E-D8CE5906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CB5B-4283-4BCD-BD5C-FAC67E4042EB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0A30-C832-4230-BE61-F9A501CE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5D7C-DCDD-452D-B943-575A27F1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4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18C8-8EFC-4F72-8810-39A46F1B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3A44-2C0F-451F-A7D9-06456429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494C-29EE-4B16-B39E-CD2A2729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BF50-34D4-4074-A999-5CF7618BD74F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69AC-EF27-44CA-B8CE-65B04D04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D0AE-B9EF-49A4-B238-EA1D2E8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5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064E-5CCB-4886-8A9B-66E0CD8D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AB6F-0E57-42F1-ABD4-E7CC6221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N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9776-5126-404E-AA67-BDAA6707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EDE2-F3AD-40DA-BC19-FE2AEDAE220D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9F37-BDA9-4949-81EE-349CC52A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24C4-B7E4-419A-9690-9C7143B6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1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032E-BD4E-4006-9660-E330EDAC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D06B-4C18-4306-BA0A-9F39094A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06EA-94D6-4C76-A02E-E740FC1B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0DC0-80F5-45E2-88DB-BA800DAE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8B51-D6B3-4A18-A6EB-06EC22F84511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C59D-0518-4DED-84D3-1F552102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88CA8-B2F5-4723-9159-EE11D99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4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55A1-E1DF-4C84-A85C-086444CD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B285-7D7D-4771-820E-CB6106C2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576B-FC31-4D56-B44E-66F876A3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10DC6-5E8E-43BD-88B6-7F142627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E751-7B50-4FF2-B7B4-8146CEE51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FA469-ADBC-4C55-9837-E1EBAB3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4951-53B1-4D7C-A8A2-87A71733B260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19D0C-324F-4E1B-A9BF-60DEF5B4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1E17B-7692-478F-BAE8-163291B5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7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676C-10E3-4045-BF8E-32EA89E2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E6567-1B49-44C5-BF77-7F542567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B9D8-6652-48DB-990A-C20FF609E8EB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5FF38-E6B6-447D-A721-C647D528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B61B2-8BF0-4379-89EC-60D7883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32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7A50-17C8-4C3D-A9F8-6FB6F4B9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6269-FCEB-4C67-9634-AC3099342811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33DA-6B2D-4E7F-9B23-2A4FBC77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25CD7-453A-4B5E-B243-C22055CC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2CD0-9B66-420A-A0B0-AC12CB42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F457-F8F3-4D53-B3DE-B5226E72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N"/>
              <a:t>Click to edit Master text styles</a:t>
            </a:r>
          </a:p>
          <a:p>
            <a:pPr lvl="1"/>
            <a:r>
              <a:rPr lang="en-IN"/>
              <a:t>Second level</a:t>
            </a:r>
          </a:p>
          <a:p>
            <a:pPr lvl="2"/>
            <a:r>
              <a:rPr lang="en-IN"/>
              <a:t>Third level</a:t>
            </a:r>
          </a:p>
          <a:p>
            <a:pPr lvl="3"/>
            <a:r>
              <a:rPr lang="en-IN"/>
              <a:t>Fourth level</a:t>
            </a:r>
          </a:p>
          <a:p>
            <a:pPr lvl="4"/>
            <a:r>
              <a:rPr lang="en-IN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BD16-251A-46AC-9EC0-D3523A6E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N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A110-421E-4351-8ED2-A6DA2299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A262-7197-4DE2-BC7A-00CD343EB300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F35D9-75CF-43CD-A345-CDE3D66F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BC80D-E777-484D-8B72-FEAF9AD1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48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C5A2-637A-4D37-A268-C5EF4ACD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N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15AE4-246F-4D06-841D-A876D6E8E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B782B-41C6-4C3B-8B12-63B8D3144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N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0FF34-035D-49F6-AED0-B0A246EB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AFA-6970-47D9-94EC-6F12ACF62A0C}" type="datetime1">
              <a:rPr lang="en-IN" smtClean="0"/>
              <a:t>21-09-2019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DB77-DD0D-4C48-ADBA-567951B4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C7FC-0952-4B92-BE60-6BF07030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50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1D33F-827D-4069-8640-8501859B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3071-32AF-44DF-A9D6-5C1ABE4F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5543-5D9C-4AF9-A448-E306FDC80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1A66-5F7E-4A5E-BDD7-E1D53D707407}" type="datetime1">
              <a:rPr lang="en-IN" smtClean="0"/>
              <a:t>21-09-2019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A375-FEB7-43D0-84A6-8E2FAB5E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497E-A733-4174-ACEC-8F72F3E37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BA60-2BBC-40E5-A87D-ECE3412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s://www.analyticsindiamag.com/wp-content/uploads/2019/06/Predicting-The-Costs-Of-Used-Cars-Hackathon-By-Imarticus-1-1-768x432-1.jpg">
            <a:extLst>
              <a:ext uri="{FF2B5EF4-FFF2-40B4-BE49-F238E27FC236}">
                <a16:creationId xmlns:a16="http://schemas.microsoft.com/office/drawing/2014/main" id="{9922701D-ED78-4512-9CC4-BDB2EECC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46692-C5C6-4B7D-8EE4-6B5933477ACB}"/>
              </a:ext>
            </a:extLst>
          </p:cNvPr>
          <p:cNvSpPr txBox="1"/>
          <p:nvPr/>
        </p:nvSpPr>
        <p:spPr>
          <a:xfrm>
            <a:off x="9301316" y="6396335"/>
            <a:ext cx="3864078" cy="461665"/>
          </a:xfrm>
          <a:prstGeom prst="rect">
            <a:avLst/>
          </a:prstGeom>
          <a:solidFill>
            <a:srgbClr val="FFFFFF">
              <a:alpha val="51000"/>
            </a:srgb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Rohan Raj (11011896)</a:t>
            </a:r>
          </a:p>
        </p:txBody>
      </p:sp>
      <p:pic>
        <p:nvPicPr>
          <p:cNvPr id="8" name="Picture 4" descr="https://upload.wikimedia.org/wikipedia/commons/7/75/SRH_Hochschule_Heidelberg.png">
            <a:extLst>
              <a:ext uri="{FF2B5EF4-FFF2-40B4-BE49-F238E27FC236}">
                <a16:creationId xmlns:a16="http://schemas.microsoft.com/office/drawing/2014/main" id="{8B722DB6-6045-4504-9FD8-13F1A947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6833" cy="70736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F391D-FEB4-409C-AE7C-4210015C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65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01E5F-954E-4EC8-B62C-E64EAD471A6A}"/>
              </a:ext>
            </a:extLst>
          </p:cNvPr>
          <p:cNvSpPr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 and Visualization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1C77E-B3B9-457A-A26F-2F80F507A73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Price distribution over year grouped by fuel type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Price increase can also be seen, or it may be because of the data we have most of them are belongs to 2011-2018 span. But Price increment can visualize on brand level also. CNG fuel type of vehicle is only available after 2008.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2777B-52E1-4E6E-A2BF-328B38BCAEF6}"/>
              </a:ext>
            </a:extLst>
          </p:cNvPr>
          <p:cNvPicPr/>
          <p:nvPr/>
        </p:nvPicPr>
        <p:blipFill rotWithShape="1">
          <a:blip r:embed="rId2"/>
          <a:srcRect t="99" r="1" b="1"/>
          <a:stretch/>
        </p:blipFill>
        <p:spPr>
          <a:xfrm>
            <a:off x="5297763" y="1529832"/>
            <a:ext cx="6250769" cy="36374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2D42E-C370-458C-931C-22FDD5A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01E5F-954E-4EC8-B62C-E64EAD471A6A}"/>
              </a:ext>
            </a:extLst>
          </p:cNvPr>
          <p:cNvSpPr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 and Visualization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1C77E-B3B9-457A-A26F-2F80F507A73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Brand distribution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Price increase can also be seen, or it may be because of the data we have most of them are belongs to 2011-2018 span. But Price increment can visualize on brand level also. CNG fuel type of vehicle is only available after 2008.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2D42E-C370-458C-931C-22FDD5A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57496-55FB-459B-8416-A3F0BEB542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2723" y="2230453"/>
            <a:ext cx="6725809" cy="19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2C107-F64C-4B37-ABDA-FC21DD06FC33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BB828-DDCA-40F0-9F8F-0680136C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99A8BA-3E3B-4E48-8D74-E279CE6C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28" y="702443"/>
            <a:ext cx="11032144" cy="54531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E3FC-9630-4351-BCE9-0838ED8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21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3A283-CB8D-434F-B344-538D49CA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C0D01F-6DB7-40EA-AC22-4691C613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73110"/>
            <a:ext cx="6553545" cy="27197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17987-E2A8-4D6D-A65D-BE5F246C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2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46033-E664-4124-BF4B-4E7F3D51109A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D96B5-F4A5-4D27-834D-70D2E036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3EF4-82FE-4EDE-854A-175EAC1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7FB62-B3E1-4FBA-AD58-EF9F43E31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92664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1CD0-F0D5-45C4-9C9F-86102AB8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39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32367-9F17-46DE-A480-D8438A9E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Introduction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10842-EFE1-481F-82B6-E8828EC4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 smtClean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B316E-CA3E-4188-926D-D368C36C1AFA}"/>
              </a:ext>
            </a:extLst>
          </p:cNvPr>
          <p:cNvSpPr/>
          <p:nvPr/>
        </p:nvSpPr>
        <p:spPr>
          <a:xfrm>
            <a:off x="5257799" y="914400"/>
            <a:ext cx="63639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Analytics India Magazine in partnership with </a:t>
            </a:r>
            <a:r>
              <a:rPr lang="en-US" sz="2400" dirty="0" err="1"/>
              <a:t>Imarticus</a:t>
            </a:r>
            <a:r>
              <a:rPr lang="en-US" sz="2400" dirty="0"/>
              <a:t> Learning hosted the hackathon </a:t>
            </a:r>
          </a:p>
          <a:p>
            <a:endParaRPr lang="en-US" sz="2400" dirty="0"/>
          </a:p>
          <a:p>
            <a:r>
              <a:rPr lang="en-US" sz="2400" dirty="0"/>
              <a:t>Increase of 384%* in the number of cars from 2001 to 2016</a:t>
            </a:r>
          </a:p>
          <a:p>
            <a:endParaRPr lang="en-US" sz="2400" dirty="0"/>
          </a:p>
          <a:p>
            <a:r>
              <a:rPr lang="en-IN" sz="2400" dirty="0"/>
              <a:t>Knows the prices of used cars across the country</a:t>
            </a:r>
          </a:p>
          <a:p>
            <a:endParaRPr lang="en-IN" sz="2400" dirty="0"/>
          </a:p>
          <a:p>
            <a:r>
              <a:rPr lang="en-IN" sz="2400" dirty="0"/>
              <a:t>Cars are more than just a utility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* </a:t>
            </a:r>
            <a:r>
              <a:rPr lang="en-US" sz="1600" dirty="0"/>
              <a:t>According to Statistical Yearbook India 2018</a:t>
            </a:r>
            <a:endParaRPr lang="en-IN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32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32367-9F17-46DE-A480-D8438A9E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Introduction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10842-EFE1-481F-82B6-E8828EC4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595959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17B3F91-C7C8-4B0C-823A-B13213C623DE}"/>
              </a:ext>
            </a:extLst>
          </p:cNvPr>
          <p:cNvGraphicFramePr>
            <a:graphicFrameLocks/>
          </p:cNvGraphicFramePr>
          <p:nvPr/>
        </p:nvGraphicFramePr>
        <p:xfrm>
          <a:off x="5006544" y="1563329"/>
          <a:ext cx="6347256" cy="446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524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32367-9F17-46DE-A480-D8438A9E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816D32-4AB6-48D1-AFB5-149CA9D7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483292"/>
            <a:ext cx="6553545" cy="38993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10842-EFE1-481F-82B6-E8828EC4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4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476D-D48D-47EF-8A40-55225E7A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Data Preview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99FDB-48FB-4B94-8401-5CB92124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4388828"/>
            <a:ext cx="11487150" cy="866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2F2CAE-FEED-4939-9F80-1E683113E7DC}"/>
              </a:ext>
            </a:extLst>
          </p:cNvPr>
          <p:cNvSpPr txBox="1"/>
          <p:nvPr/>
        </p:nvSpPr>
        <p:spPr>
          <a:xfrm>
            <a:off x="653845" y="2004407"/>
            <a:ext cx="10884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The data collected from various sources and distributed across various locations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7036 records in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AF1BD-56E4-4A93-8E7D-8F602E16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53BA60-2BBC-40E5-A87D-ECE3412602F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17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4C2-103F-48C1-8907-2028452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9F1C-BAEA-4DC1-A91D-48141B44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Dealing with Categorical variable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Name encoding (Ex </a:t>
            </a:r>
            <a:r>
              <a:rPr lang="en-US" dirty="0"/>
              <a:t>Audi A4 2.0 TDI -&gt; 14)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Normalization</a:t>
            </a:r>
          </a:p>
          <a:p>
            <a:endParaRPr lang="en-IN" dirty="0"/>
          </a:p>
          <a:p>
            <a:r>
              <a:rPr lang="en-IN" dirty="0"/>
              <a:t>Geo-coding and others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BB4C5-827C-41DA-A1B6-54E4E7B3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2444504"/>
            <a:ext cx="8924925" cy="647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5AA5C-395F-44D9-B751-DDB127AC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BA60-2BBC-40E5-A87D-ECE3412602F6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50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32367-9F17-46DE-A480-D8438A9E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Models training and candidate model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10842-EFE1-481F-82B6-E8828EC4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 smtClean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B316E-CA3E-4188-926D-D368C36C1AFA}"/>
              </a:ext>
            </a:extLst>
          </p:cNvPr>
          <p:cNvSpPr/>
          <p:nvPr/>
        </p:nvSpPr>
        <p:spPr>
          <a:xfrm>
            <a:off x="5257799" y="914400"/>
            <a:ext cx="63639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Linear regression, Decision Tree Repressor, and Gradient Boosting Regressor  </a:t>
            </a:r>
          </a:p>
          <a:p>
            <a:endParaRPr lang="en-IN" sz="2400" dirty="0"/>
          </a:p>
          <a:p>
            <a:r>
              <a:rPr lang="en-IN" sz="2400" dirty="0"/>
              <a:t>Model Selection will be based on High score and low Root Mean Squared error.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ADD4-D95D-4B66-96E5-F9A96502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6" y="914400"/>
            <a:ext cx="6720316" cy="11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01E5F-954E-4EC8-B62C-E64EAD471A6A}"/>
              </a:ext>
            </a:extLst>
          </p:cNvPr>
          <p:cNvSpPr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 and Visualization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1C77E-B3B9-457A-A26F-2F80F507A73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Price distribution over brand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popular Brand such as Chevrolet, Ford, Honda Hyundai, Mahindra, Maruti, Nissan.... had a stable range of price, in other words they are not well diversified on the price axis.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 descr="Price distribution by Brand &#10;Brand &#10;Ambassador &#10;Audi &#10;Bentley &#10;BMW &#10;Chevrolet &#10;Datsun &#10;Fiat &#10;Force &#10;Ford &#10;Honda &#10;Hyundei &#10;ISUZU &#10;Isuzu &#10;Jaguar &#10;Jeez &#10;Lamborghini &#10;Land &#10;Mahindra &#10;Maruti &#10;Mercedes-Benz &#10;Mini &#10;Mitsubishi &#10;Nissan &#10;OpelCorsa &#10;Porsche &#10;Renault &#10;Skoda &#10;T ätä &#10;Toyota &#10;Volkswagen &#10;Volvo &#10;I Ill Ill I &#10;Il &#10;Ill I &#10;I Illi &#10;I Il Il I &#10;Il Il Il &#10;I Il &#10;I I Ill I Il &#10;110 &#10;130 &#10;150 &#10;price in Lakh(INR) ">
            <a:extLst>
              <a:ext uri="{FF2B5EF4-FFF2-40B4-BE49-F238E27FC236}">
                <a16:creationId xmlns:a16="http://schemas.microsoft.com/office/drawing/2014/main" id="{FAE87CF6-28D7-4226-84AB-1AF1A68B941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" b="-1"/>
          <a:stretch/>
        </p:blipFill>
        <p:spPr bwMode="auto">
          <a:xfrm>
            <a:off x="5297763" y="1529835"/>
            <a:ext cx="6250769" cy="363746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CD9C-CDEC-4E5F-BBA6-2F0A689B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53BA60-2BBC-40E5-A87D-ECE3412602F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5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333</Words>
  <Application>Microsoft Office PowerPoint</Application>
  <PresentationFormat>Widescreen</PresentationFormat>
  <Paragraphs>85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Outline</vt:lpstr>
      <vt:lpstr>Introduction</vt:lpstr>
      <vt:lpstr>Introduction</vt:lpstr>
      <vt:lpstr>Architecture</vt:lpstr>
      <vt:lpstr>Data Preview</vt:lpstr>
      <vt:lpstr>Data Preparation </vt:lpstr>
      <vt:lpstr>Models training and candidate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Raj, Rohan (SRH Hochschule Heidelberg Student)</dc:creator>
  <cp:lastModifiedBy>Raj, Rohan (SRH Hochschule Heidelberg Student)</cp:lastModifiedBy>
  <cp:revision>2</cp:revision>
  <dcterms:created xsi:type="dcterms:W3CDTF">2019-09-21T17:40:14Z</dcterms:created>
  <dcterms:modified xsi:type="dcterms:W3CDTF">2019-09-21T17:49:13Z</dcterms:modified>
</cp:coreProperties>
</file>