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A094E-EA51-40B4-B167-A571E4EF5DF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442AD-B07E-4BE7-B256-0ADB4B5BC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01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442AD-B07E-4BE7-B256-0ADB4B5BC92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56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19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1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35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564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96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51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92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1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3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4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0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9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97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5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07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1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1DF6-0DE0-FAED-4692-C87D9E863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68101"/>
            <a:ext cx="6815669" cy="1515533"/>
          </a:xfrm>
        </p:spPr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RAJENDRA PRASANTH P</a:t>
            </a:r>
            <a:endParaRPr lang="en-IN" sz="4000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5F7BC-B855-6D87-D1C1-0BDF8988B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 err="1"/>
              <a:t>HandWritten</a:t>
            </a:r>
            <a:r>
              <a:rPr lang="en-US" b="1" u="sng" dirty="0"/>
              <a:t> Text Recognition Using CNN</a:t>
            </a:r>
            <a:endParaRPr lang="en-IN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BA41-624C-E612-123D-FCD264B7EFA9}"/>
              </a:ext>
            </a:extLst>
          </p:cNvPr>
          <p:cNvSpPr txBox="1"/>
          <p:nvPr/>
        </p:nvSpPr>
        <p:spPr>
          <a:xfrm>
            <a:off x="6431111" y="4225204"/>
            <a:ext cx="3076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730321104039</a:t>
            </a:r>
          </a:p>
          <a:p>
            <a:r>
              <a:rPr lang="en-US" dirty="0">
                <a:solidFill>
                  <a:srgbClr val="7030A0"/>
                </a:solidFill>
              </a:rPr>
              <a:t>III – CSE</a:t>
            </a:r>
          </a:p>
          <a:p>
            <a:r>
              <a:rPr lang="en-US" dirty="0">
                <a:solidFill>
                  <a:srgbClr val="7030A0"/>
                </a:solidFill>
              </a:rPr>
              <a:t>Builders Engineering College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2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03D2-2630-325A-97F8-27B29837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RESULT</a:t>
            </a:r>
            <a:endParaRPr lang="en-IN" b="1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6F96330-9083-3243-9A5F-F101CB069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</p:spTree>
    <p:extLst>
      <p:ext uri="{BB962C8B-B14F-4D97-AF65-F5344CB8AC3E}">
        <p14:creationId xmlns:p14="http://schemas.microsoft.com/office/powerpoint/2010/main" val="67172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282F-1CE8-E6B1-FECC-1D84D9CF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03238"/>
            <a:ext cx="9601196" cy="3072509"/>
          </a:xfrm>
        </p:spPr>
        <p:txBody>
          <a:bodyPr>
            <a:noAutofit/>
          </a:bodyPr>
          <a:lstStyle/>
          <a:p>
            <a:r>
              <a:rPr lang="en-US" sz="5400" b="1" dirty="0" err="1"/>
              <a:t>HandWritten</a:t>
            </a:r>
            <a:r>
              <a:rPr lang="en-US" sz="5400" b="1" dirty="0"/>
              <a:t> Text Recognition Using CNN – Convolutional Neural Networks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59998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4C78-E5FC-8EE1-FC8D-10376635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EB53-6CF9-10F3-9130-C594A973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Handwritten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Recognition and CNN.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Handwritten Text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the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dataset into training, validation, and testing sets.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a simple CNN model using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CNN model on the training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model's performance on the validation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 the model based on validation results.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final model on the test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model predictions and errors.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9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DD26-6FD7-413A-E781-B6831FE7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C258-A76F-B966-A374-236FAD84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 a CNN-based system capable of accurately recognizing handwritten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the dataset (or any other suitable dataset). The system should be able to correctly classify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ranging from A to Z with high accuracy.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BB6C-B9E9-4318-2CA1-822F2DDA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PROJECT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953F-82EA-1AF7-C1D6-BC04A549F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Handwritten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recognition is a classic problem in the field of pattern recognition and computer vision. It involves the identification of handwritten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A to Z, often in the context of scanned documents, digital pen input, or postal automation. Convolutional Neural Networks (CNNs) have emerged as a powerful tool for addressing this problem due to their ability to learn hierarchical representations directly from raw pixel data.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3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7DE7-EC1A-56D5-52CA-84ADC23B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WHO ARE THE END USERS?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736E-9ABC-1ED6-B608-E016BAFD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Developers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Institutions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Legal and Administrative Services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0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C906-624B-7965-234F-2511AF71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YOUR SOLUTION AND ITS VALUE PROPOSITION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0DB5-5D99-89BF-3D8E-74C1BEB3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leverages Convolutional Neural Networks (CNNs) to accurately recognize handwritten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A to Z with high precision and efficiency. By employing state-of-the-art deep learning techniques, we have developed a robust system capable of handling diverse writing styles, variations, and noise commonly encountered in handwritten data.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and Reliability</a:t>
            </a:r>
            <a:endParaRPr lang="en-US" sz="22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Scalability: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Workflow Optimization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and Customization: 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3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74C5-A78F-75DC-9E2F-C9AC8234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THE WOW IN YOUR SOLUTION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40F6-3216-245D-70A1-E0C93BC7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Superior Accuracy and Precision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Performance: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to Varied Inputs: 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Cross-domain Applicability: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Learning and Improvement: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Efficiency: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0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88EB-B9A6-A04F-F3C7-D32056A5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MODELLING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CE40-528B-BF45-7DF0-121FC221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95686" cy="3423244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Designing CNN Architecture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Convolutional Layers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Pooling Layers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Flattening and Adding Fully Connected Layers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and Activation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Compilation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4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</TotalTime>
  <Words>397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Garamond</vt:lpstr>
      <vt:lpstr>Times New Roman</vt:lpstr>
      <vt:lpstr>Organic</vt:lpstr>
      <vt:lpstr>RAJENDRA PRASANTH P</vt:lpstr>
      <vt:lpstr>HandWritten Text Recognition Using CNN – Convolutional Neural Networks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ARSHIK S</dc:title>
  <dc:creator>21CSE005 ARSHIK S</dc:creator>
  <cp:lastModifiedBy>21CSE005 ARSHIK S</cp:lastModifiedBy>
  <cp:revision>8</cp:revision>
  <dcterms:created xsi:type="dcterms:W3CDTF">2024-04-05T06:19:50Z</dcterms:created>
  <dcterms:modified xsi:type="dcterms:W3CDTF">2024-04-05T08:12:58Z</dcterms:modified>
</cp:coreProperties>
</file>