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8" r:id="rId3"/>
    <p:sldId id="291" r:id="rId4"/>
    <p:sldId id="289" r:id="rId5"/>
    <p:sldId id="293" r:id="rId6"/>
    <p:sldId id="290" r:id="rId7"/>
    <p:sldId id="292" r:id="rId8"/>
    <p:sldId id="272" r:id="rId9"/>
    <p:sldId id="273" r:id="rId10"/>
    <p:sldId id="267" r:id="rId11"/>
    <p:sldId id="284" r:id="rId12"/>
    <p:sldId id="286" r:id="rId13"/>
    <p:sldId id="268" r:id="rId14"/>
    <p:sldId id="287" r:id="rId15"/>
    <p:sldId id="275" r:id="rId16"/>
    <p:sldId id="295" r:id="rId17"/>
    <p:sldId id="285" r:id="rId18"/>
    <p:sldId id="276" r:id="rId19"/>
    <p:sldId id="274" r:id="rId20"/>
    <p:sldId id="277" r:id="rId21"/>
    <p:sldId id="278" r:id="rId22"/>
    <p:sldId id="282" r:id="rId23"/>
    <p:sldId id="288" r:id="rId24"/>
    <p:sldId id="283" r:id="rId25"/>
    <p:sldId id="269" r:id="rId26"/>
    <p:sldId id="279" r:id="rId27"/>
    <p:sldId id="280" r:id="rId28"/>
    <p:sldId id="281" r:id="rId29"/>
    <p:sldId id="294" r:id="rId30"/>
  </p:sldIdLst>
  <p:sldSz cx="9144000" cy="6858000" type="screen4x3"/>
  <p:notesSz cx="6858000" cy="9144000"/>
  <p:custDataLst>
    <p:tags r:id="rId32"/>
  </p:custDataLst>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DFDCF-DF91-40BB-B8AA-EFC3B956B18B}" v="15759" dt="2018-07-06T06:07:25.744"/>
    <p1510:client id="{0B09A872-790F-4995-B24C-17896B0D5C4F}" v="8602" dt="2018-07-05T21:28:22.436"/>
  </p1510:revLst>
</p1510:revInfo>
</file>

<file path=ppt/tableStyles.xml><?xml version="1.0" encoding="utf-8"?>
<a:tblStyleLst xmlns:a="http://schemas.openxmlformats.org/drawingml/2006/main" def="{5C22544A-7EE6-4342-B048-85BDC9FD1C3A}">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54827" autoAdjust="0"/>
  </p:normalViewPr>
  <p:slideViewPr>
    <p:cSldViewPr>
      <p:cViewPr>
        <p:scale>
          <a:sx n="96" d="100"/>
          <a:sy n="96" d="100"/>
        </p:scale>
        <p:origin x="549"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raj" userId="818cec553109c41c" providerId="Windows Live" clId="Web-{956D2DB3-72CA-4888-8096-7125E2B700F4}"/>
    <pc:docChg chg="addSld modSld">
      <pc:chgData name="sourabh raj" userId="818cec553109c41c" providerId="Windows Live" clId="Web-{956D2DB3-72CA-4888-8096-7125E2B700F4}" dt="2018-07-05T00:44:49.699" v="197" actId="20577"/>
      <pc:docMkLst>
        <pc:docMk/>
      </pc:docMkLst>
      <pc:sldChg chg="addSp">
        <pc:chgData name="sourabh raj" userId="818cec553109c41c" providerId="Windows Live" clId="Web-{956D2DB3-72CA-4888-8096-7125E2B700F4}" dt="2018-07-05T00:32:45.565" v="17"/>
        <pc:sldMkLst>
          <pc:docMk/>
          <pc:sldMk cId="1729572074" sldId="267"/>
        </pc:sldMkLst>
        <pc:picChg chg="add">
          <ac:chgData name="sourabh raj" userId="818cec553109c41c" providerId="Windows Live" clId="Web-{956D2DB3-72CA-4888-8096-7125E2B700F4}" dt="2018-07-05T00:32:45.565" v="17"/>
          <ac:picMkLst>
            <pc:docMk/>
            <pc:sldMk cId="1729572074" sldId="267"/>
            <ac:picMk id="3" creationId="{CAFD6DE1-2487-4034-BBE7-75DC7009A76A}"/>
          </ac:picMkLst>
        </pc:picChg>
      </pc:sldChg>
      <pc:sldChg chg="addSp modSp">
        <pc:chgData name="sourabh raj" userId="818cec553109c41c" providerId="Windows Live" clId="Web-{956D2DB3-72CA-4888-8096-7125E2B700F4}" dt="2018-07-05T00:32:54.081" v="19"/>
        <pc:sldMkLst>
          <pc:docMk/>
          <pc:sldMk cId="3342400903" sldId="272"/>
        </pc:sldMkLst>
        <pc:spChg chg="mod">
          <ac:chgData name="sourabh raj" userId="818cec553109c41c" providerId="Windows Live" clId="Web-{956D2DB3-72CA-4888-8096-7125E2B700F4}" dt="2018-07-05T00:30:16.969" v="6" actId="20577"/>
          <ac:spMkLst>
            <pc:docMk/>
            <pc:sldMk cId="3342400903" sldId="272"/>
            <ac:spMk id="5122" creationId="{4C39D3C4-6B10-423C-98B4-647F10D38319}"/>
          </ac:spMkLst>
        </pc:spChg>
        <pc:picChg chg="add">
          <ac:chgData name="sourabh raj" userId="818cec553109c41c" providerId="Windows Live" clId="Web-{956D2DB3-72CA-4888-8096-7125E2B700F4}" dt="2018-07-05T00:32:54.081" v="19"/>
          <ac:picMkLst>
            <pc:docMk/>
            <pc:sldMk cId="3342400903" sldId="272"/>
            <ac:picMk id="3" creationId="{0EC9DC5A-A33B-4F97-9A52-03BF5A758AE5}"/>
          </ac:picMkLst>
        </pc:picChg>
      </pc:sldChg>
      <pc:sldChg chg="addSp modSp">
        <pc:chgData name="sourabh raj" userId="818cec553109c41c" providerId="Windows Live" clId="Web-{956D2DB3-72CA-4888-8096-7125E2B700F4}" dt="2018-07-05T00:32:50.550" v="18"/>
        <pc:sldMkLst>
          <pc:docMk/>
          <pc:sldMk cId="484670887" sldId="273"/>
        </pc:sldMkLst>
        <pc:spChg chg="mod">
          <ac:chgData name="sourabh raj" userId="818cec553109c41c" providerId="Windows Live" clId="Web-{956D2DB3-72CA-4888-8096-7125E2B700F4}" dt="2018-07-05T00:30:20.031" v="12" actId="20577"/>
          <ac:spMkLst>
            <pc:docMk/>
            <pc:sldMk cId="484670887" sldId="273"/>
            <ac:spMk id="5122" creationId="{4C39D3C4-6B10-423C-98B4-647F10D38319}"/>
          </ac:spMkLst>
        </pc:spChg>
        <pc:picChg chg="add">
          <ac:chgData name="sourabh raj" userId="818cec553109c41c" providerId="Windows Live" clId="Web-{956D2DB3-72CA-4888-8096-7125E2B700F4}" dt="2018-07-05T00:32:50.550" v="18"/>
          <ac:picMkLst>
            <pc:docMk/>
            <pc:sldMk cId="484670887" sldId="273"/>
            <ac:picMk id="3" creationId="{9854EC8B-FE24-43EC-AF28-9AF1AF07AF1B}"/>
          </ac:picMkLst>
        </pc:picChg>
      </pc:sldChg>
      <pc:sldChg chg="addSp">
        <pc:chgData name="sourabh raj" userId="818cec553109c41c" providerId="Windows Live" clId="Web-{956D2DB3-72CA-4888-8096-7125E2B700F4}" dt="2018-07-05T00:32:41.315" v="16"/>
        <pc:sldMkLst>
          <pc:docMk/>
          <pc:sldMk cId="2676900168" sldId="284"/>
        </pc:sldMkLst>
        <pc:picChg chg="add">
          <ac:chgData name="sourabh raj" userId="818cec553109c41c" providerId="Windows Live" clId="Web-{956D2DB3-72CA-4888-8096-7125E2B700F4}" dt="2018-07-05T00:32:41.315" v="16"/>
          <ac:picMkLst>
            <pc:docMk/>
            <pc:sldMk cId="2676900168" sldId="284"/>
            <ac:picMk id="3" creationId="{0BD34987-673F-4986-9864-CC6D5A346FC4}"/>
          </ac:picMkLst>
        </pc:picChg>
      </pc:sldChg>
      <pc:sldChg chg="addSp">
        <pc:chgData name="sourabh raj" userId="818cec553109c41c" providerId="Windows Live" clId="Web-{956D2DB3-72CA-4888-8096-7125E2B700F4}" dt="2018-07-05T00:32:33.971" v="15"/>
        <pc:sldMkLst>
          <pc:docMk/>
          <pc:sldMk cId="2072300258" sldId="286"/>
        </pc:sldMkLst>
        <pc:picChg chg="add">
          <ac:chgData name="sourabh raj" userId="818cec553109c41c" providerId="Windows Live" clId="Web-{956D2DB3-72CA-4888-8096-7125E2B700F4}" dt="2018-07-05T00:32:33.971" v="15"/>
          <ac:picMkLst>
            <pc:docMk/>
            <pc:sldMk cId="2072300258" sldId="286"/>
            <ac:picMk id="3" creationId="{B69A0605-1FBA-4747-B199-F02FEAEE665A}"/>
          </ac:picMkLst>
        </pc:picChg>
      </pc:sldChg>
      <pc:sldChg chg="addSp delSp modSp add replId">
        <pc:chgData name="sourabh raj" userId="818cec553109c41c" providerId="Windows Live" clId="Web-{956D2DB3-72CA-4888-8096-7125E2B700F4}" dt="2018-07-05T00:44:49.699" v="197" actId="20577"/>
        <pc:sldMkLst>
          <pc:docMk/>
          <pc:sldMk cId="4285018067" sldId="289"/>
        </pc:sldMkLst>
        <pc:spChg chg="mod">
          <ac:chgData name="sourabh raj" userId="818cec553109c41c" providerId="Windows Live" clId="Web-{956D2DB3-72CA-4888-8096-7125E2B700F4}" dt="2018-07-05T00:44:49.699" v="197" actId="20577"/>
          <ac:spMkLst>
            <pc:docMk/>
            <pc:sldMk cId="4285018067" sldId="289"/>
            <ac:spMk id="5123" creationId="{B836F4E3-7CB5-4B5C-9213-22E80494E6C3}"/>
          </ac:spMkLst>
        </pc:spChg>
        <pc:picChg chg="add del mod">
          <ac:chgData name="sourabh raj" userId="818cec553109c41c" providerId="Windows Live" clId="Web-{956D2DB3-72CA-4888-8096-7125E2B700F4}" dt="2018-07-05T00:39:39.450" v="56"/>
          <ac:picMkLst>
            <pc:docMk/>
            <pc:sldMk cId="4285018067" sldId="289"/>
            <ac:picMk id="3" creationId="{CB2A8D64-DB4A-46FB-B544-85F281BE30E4}"/>
          </ac:picMkLst>
        </pc:picChg>
      </pc:sldChg>
    </pc:docChg>
  </pc:docChgLst>
  <pc:docChgLst>
    <pc:chgData name="Andre Jansen" userId="11d7c8bc1d50d139" providerId="LiveId" clId="{D59DFDCF-DF91-40BB-B8AA-EFC3B956B18B}"/>
    <pc:docChg chg="undo redo custSel addSld delSld modSld sldOrd">
      <pc:chgData name="Andre Jansen" userId="11d7c8bc1d50d139" providerId="LiveId" clId="{D59DFDCF-DF91-40BB-B8AA-EFC3B956B18B}" dt="2018-07-06T06:07:25.744" v="15751" actId="255"/>
      <pc:docMkLst>
        <pc:docMk/>
      </pc:docMkLst>
      <pc:sldChg chg="modSp modNotesTx">
        <pc:chgData name="Andre Jansen" userId="11d7c8bc1d50d139" providerId="LiveId" clId="{D59DFDCF-DF91-40BB-B8AA-EFC3B956B18B}" dt="2018-07-04T20:40:15.333" v="3078" actId="20577"/>
        <pc:sldMkLst>
          <pc:docMk/>
          <pc:sldMk cId="0" sldId="256"/>
        </pc:sldMkLst>
        <pc:spChg chg="mod">
          <ac:chgData name="Andre Jansen" userId="11d7c8bc1d50d139" providerId="LiveId" clId="{D59DFDCF-DF91-40BB-B8AA-EFC3B956B18B}" dt="2018-07-03T14:06:37.340" v="0" actId="790"/>
          <ac:spMkLst>
            <pc:docMk/>
            <pc:sldMk cId="0" sldId="256"/>
            <ac:spMk id="2051" creationId="{463DEFC2-1930-47F6-A377-73CCC493AAF8}"/>
          </ac:spMkLst>
        </pc:spChg>
      </pc:sldChg>
      <pc:sldChg chg="modSp add modNotesTx">
        <pc:chgData name="Andre Jansen" userId="11d7c8bc1d50d139" providerId="LiveId" clId="{D59DFDCF-DF91-40BB-B8AA-EFC3B956B18B}" dt="2018-07-06T06:06:04.382" v="15743" actId="255"/>
        <pc:sldMkLst>
          <pc:docMk/>
          <pc:sldMk cId="3207023807" sldId="258"/>
        </pc:sldMkLst>
        <pc:spChg chg="mod">
          <ac:chgData name="Andre Jansen" userId="11d7c8bc1d50d139" providerId="LiveId" clId="{D59DFDCF-DF91-40BB-B8AA-EFC3B956B18B}" dt="2018-07-04T18:30:48.530" v="745" actId="20577"/>
          <ac:spMkLst>
            <pc:docMk/>
            <pc:sldMk cId="3207023807" sldId="258"/>
            <ac:spMk id="4" creationId="{5B354557-4837-4D4D-8C6B-76BD95FA5C82}"/>
          </ac:spMkLst>
        </pc:spChg>
        <pc:spChg chg="mod">
          <ac:chgData name="Andre Jansen" userId="11d7c8bc1d50d139" providerId="LiveId" clId="{D59DFDCF-DF91-40BB-B8AA-EFC3B956B18B}" dt="2018-07-03T14:16:17.983" v="102" actId="20577"/>
          <ac:spMkLst>
            <pc:docMk/>
            <pc:sldMk cId="3207023807" sldId="258"/>
            <ac:spMk id="5" creationId="{3FCD5A73-7E46-4B2B-A28D-546A38F0C122}"/>
          </ac:spMkLst>
        </pc:spChg>
        <pc:spChg chg="mod">
          <ac:chgData name="Andre Jansen" userId="11d7c8bc1d50d139" providerId="LiveId" clId="{D59DFDCF-DF91-40BB-B8AA-EFC3B956B18B}" dt="2018-07-03T14:26:55.649" v="185" actId="20577"/>
          <ac:spMkLst>
            <pc:docMk/>
            <pc:sldMk cId="3207023807" sldId="258"/>
            <ac:spMk id="5122" creationId="{4C39D3C4-6B10-423C-98B4-647F10D38319}"/>
          </ac:spMkLst>
        </pc:spChg>
        <pc:spChg chg="mod">
          <ac:chgData name="Andre Jansen" userId="11d7c8bc1d50d139" providerId="LiveId" clId="{D59DFDCF-DF91-40BB-B8AA-EFC3B956B18B}" dt="2018-07-05T00:17:38.568" v="7259" actId="20577"/>
          <ac:spMkLst>
            <pc:docMk/>
            <pc:sldMk cId="3207023807" sldId="258"/>
            <ac:spMk id="5123" creationId="{B836F4E3-7CB5-4B5C-9213-22E80494E6C3}"/>
          </ac:spMkLst>
        </pc:spChg>
      </pc:sldChg>
      <pc:sldChg chg="modSp add">
        <pc:chgData name="Andre Jansen" userId="11d7c8bc1d50d139" providerId="LiveId" clId="{D59DFDCF-DF91-40BB-B8AA-EFC3B956B18B}" dt="2018-07-05T00:16:10.557" v="7255" actId="255"/>
        <pc:sldMkLst>
          <pc:docMk/>
          <pc:sldMk cId="2469269346" sldId="261"/>
        </pc:sldMkLst>
        <pc:spChg chg="mod">
          <ac:chgData name="Andre Jansen" userId="11d7c8bc1d50d139" providerId="LiveId" clId="{D59DFDCF-DF91-40BB-B8AA-EFC3B956B18B}" dt="2018-07-04T18:30:52.200" v="746" actId="20577"/>
          <ac:spMkLst>
            <pc:docMk/>
            <pc:sldMk cId="2469269346" sldId="261"/>
            <ac:spMk id="4" creationId="{5B354557-4837-4D4D-8C6B-76BD95FA5C82}"/>
          </ac:spMkLst>
        </pc:spChg>
        <pc:spChg chg="mod">
          <ac:chgData name="Andre Jansen" userId="11d7c8bc1d50d139" providerId="LiveId" clId="{D59DFDCF-DF91-40BB-B8AA-EFC3B956B18B}" dt="2018-07-03T17:26:26.190" v="553" actId="20577"/>
          <ac:spMkLst>
            <pc:docMk/>
            <pc:sldMk cId="2469269346" sldId="261"/>
            <ac:spMk id="5122" creationId="{4C39D3C4-6B10-423C-98B4-647F10D38319}"/>
          </ac:spMkLst>
        </pc:spChg>
        <pc:spChg chg="mod">
          <ac:chgData name="Andre Jansen" userId="11d7c8bc1d50d139" providerId="LiveId" clId="{D59DFDCF-DF91-40BB-B8AA-EFC3B956B18B}" dt="2018-07-05T00:16:10.557" v="7255" actId="255"/>
          <ac:spMkLst>
            <pc:docMk/>
            <pc:sldMk cId="2469269346" sldId="261"/>
            <ac:spMk id="5123" creationId="{B836F4E3-7CB5-4B5C-9213-22E80494E6C3}"/>
          </ac:spMkLst>
        </pc:spChg>
      </pc:sldChg>
      <pc:sldChg chg="modSp add">
        <pc:chgData name="Andre Jansen" userId="11d7c8bc1d50d139" providerId="LiveId" clId="{D59DFDCF-DF91-40BB-B8AA-EFC3B956B18B}" dt="2018-07-05T00:18:48.962" v="7266" actId="20577"/>
        <pc:sldMkLst>
          <pc:docMk/>
          <pc:sldMk cId="1689065948" sldId="262"/>
        </pc:sldMkLst>
        <pc:spChg chg="mod">
          <ac:chgData name="Andre Jansen" userId="11d7c8bc1d50d139" providerId="LiveId" clId="{D59DFDCF-DF91-40BB-B8AA-EFC3B956B18B}" dt="2018-07-04T18:30:55.540" v="747" actId="20577"/>
          <ac:spMkLst>
            <pc:docMk/>
            <pc:sldMk cId="1689065948" sldId="262"/>
            <ac:spMk id="4" creationId="{5B354557-4837-4D4D-8C6B-76BD95FA5C82}"/>
          </ac:spMkLst>
        </pc:spChg>
        <pc:spChg chg="mod">
          <ac:chgData name="Andre Jansen" userId="11d7c8bc1d50d139" providerId="LiveId" clId="{D59DFDCF-DF91-40BB-B8AA-EFC3B956B18B}" dt="2018-07-04T21:46:26.372" v="3744" actId="20577"/>
          <ac:spMkLst>
            <pc:docMk/>
            <pc:sldMk cId="1689065948" sldId="262"/>
            <ac:spMk id="5122" creationId="{4C39D3C4-6B10-423C-98B4-647F10D38319}"/>
          </ac:spMkLst>
        </pc:spChg>
        <pc:spChg chg="mod">
          <ac:chgData name="Andre Jansen" userId="11d7c8bc1d50d139" providerId="LiveId" clId="{D59DFDCF-DF91-40BB-B8AA-EFC3B956B18B}" dt="2018-07-05T00:18:48.962" v="7266" actId="20577"/>
          <ac:spMkLst>
            <pc:docMk/>
            <pc:sldMk cId="1689065948" sldId="262"/>
            <ac:spMk id="5123" creationId="{B836F4E3-7CB5-4B5C-9213-22E80494E6C3}"/>
          </ac:spMkLst>
        </pc:spChg>
      </pc:sldChg>
      <pc:sldChg chg="modSp add">
        <pc:chgData name="Andre Jansen" userId="11d7c8bc1d50d139" providerId="LiveId" clId="{D59DFDCF-DF91-40BB-B8AA-EFC3B956B18B}" dt="2018-07-05T00:05:01.920" v="7221" actId="12"/>
        <pc:sldMkLst>
          <pc:docMk/>
          <pc:sldMk cId="1729572074" sldId="267"/>
        </pc:sldMkLst>
        <pc:spChg chg="mod">
          <ac:chgData name="Andre Jansen" userId="11d7c8bc1d50d139" providerId="LiveId" clId="{D59DFDCF-DF91-40BB-B8AA-EFC3B956B18B}" dt="2018-07-04T18:31:12.871" v="752" actId="20577"/>
          <ac:spMkLst>
            <pc:docMk/>
            <pc:sldMk cId="1729572074" sldId="267"/>
            <ac:spMk id="4" creationId="{5B354557-4837-4D4D-8C6B-76BD95FA5C82}"/>
          </ac:spMkLst>
        </pc:spChg>
        <pc:spChg chg="mod">
          <ac:chgData name="Andre Jansen" userId="11d7c8bc1d50d139" providerId="LiveId" clId="{D59DFDCF-DF91-40BB-B8AA-EFC3B956B18B}" dt="2018-07-03T17:46:07.941" v="582" actId="20577"/>
          <ac:spMkLst>
            <pc:docMk/>
            <pc:sldMk cId="1729572074" sldId="267"/>
            <ac:spMk id="5122" creationId="{4C39D3C4-6B10-423C-98B4-647F10D38319}"/>
          </ac:spMkLst>
        </pc:spChg>
        <pc:spChg chg="mod">
          <ac:chgData name="Andre Jansen" userId="11d7c8bc1d50d139" providerId="LiveId" clId="{D59DFDCF-DF91-40BB-B8AA-EFC3B956B18B}" dt="2018-07-05T00:05:01.920" v="7221" actId="12"/>
          <ac:spMkLst>
            <pc:docMk/>
            <pc:sldMk cId="1729572074" sldId="267"/>
            <ac:spMk id="5123" creationId="{B836F4E3-7CB5-4B5C-9213-22E80494E6C3}"/>
          </ac:spMkLst>
        </pc:spChg>
      </pc:sldChg>
      <pc:sldChg chg="modSp add modNotesTx">
        <pc:chgData name="Andre Jansen" userId="11d7c8bc1d50d139" providerId="LiveId" clId="{D59DFDCF-DF91-40BB-B8AA-EFC3B956B18B}" dt="2018-07-06T06:06:26.369" v="15744" actId="255"/>
        <pc:sldMkLst>
          <pc:docMk/>
          <pc:sldMk cId="2326189882" sldId="268"/>
        </pc:sldMkLst>
        <pc:spChg chg="mod">
          <ac:chgData name="Andre Jansen" userId="11d7c8bc1d50d139" providerId="LiveId" clId="{D59DFDCF-DF91-40BB-B8AA-EFC3B956B18B}" dt="2018-07-04T18:31:15.650" v="753" actId="20577"/>
          <ac:spMkLst>
            <pc:docMk/>
            <pc:sldMk cId="2326189882" sldId="268"/>
            <ac:spMk id="4" creationId="{5B354557-4837-4D4D-8C6B-76BD95FA5C82}"/>
          </ac:spMkLst>
        </pc:spChg>
        <pc:spChg chg="mod">
          <ac:chgData name="Andre Jansen" userId="11d7c8bc1d50d139" providerId="LiveId" clId="{D59DFDCF-DF91-40BB-B8AA-EFC3B956B18B}" dt="2018-07-03T17:46:38.530" v="614" actId="20577"/>
          <ac:spMkLst>
            <pc:docMk/>
            <pc:sldMk cId="2326189882" sldId="268"/>
            <ac:spMk id="5122" creationId="{4C39D3C4-6B10-423C-98B4-647F10D38319}"/>
          </ac:spMkLst>
        </pc:spChg>
        <pc:spChg chg="mod">
          <ac:chgData name="Andre Jansen" userId="11d7c8bc1d50d139" providerId="LiveId" clId="{D59DFDCF-DF91-40BB-B8AA-EFC3B956B18B}" dt="2018-07-05T21:46:43.591" v="9140" actId="20577"/>
          <ac:spMkLst>
            <pc:docMk/>
            <pc:sldMk cId="2326189882" sldId="268"/>
            <ac:spMk id="5123" creationId="{B836F4E3-7CB5-4B5C-9213-22E80494E6C3}"/>
          </ac:spMkLst>
        </pc:spChg>
      </pc:sldChg>
      <pc:sldChg chg="modSp add modNotesTx">
        <pc:chgData name="Andre Jansen" userId="11d7c8bc1d50d139" providerId="LiveId" clId="{D59DFDCF-DF91-40BB-B8AA-EFC3B956B18B}" dt="2018-07-06T06:07:19.937" v="15750" actId="255"/>
        <pc:sldMkLst>
          <pc:docMk/>
          <pc:sldMk cId="3171810963" sldId="269"/>
        </pc:sldMkLst>
        <pc:spChg chg="mod">
          <ac:chgData name="Andre Jansen" userId="11d7c8bc1d50d139" providerId="LiveId" clId="{D59DFDCF-DF91-40BB-B8AA-EFC3B956B18B}" dt="2018-07-04T18:31:44.424" v="761" actId="20577"/>
          <ac:spMkLst>
            <pc:docMk/>
            <pc:sldMk cId="3171810963" sldId="269"/>
            <ac:spMk id="4" creationId="{5B354557-4837-4D4D-8C6B-76BD95FA5C82}"/>
          </ac:spMkLst>
        </pc:spChg>
        <pc:spChg chg="mod">
          <ac:chgData name="Andre Jansen" userId="11d7c8bc1d50d139" providerId="LiveId" clId="{D59DFDCF-DF91-40BB-B8AA-EFC3B956B18B}" dt="2018-07-03T17:47:02.901" v="642" actId="20577"/>
          <ac:spMkLst>
            <pc:docMk/>
            <pc:sldMk cId="3171810963" sldId="269"/>
            <ac:spMk id="5122" creationId="{4C39D3C4-6B10-423C-98B4-647F10D38319}"/>
          </ac:spMkLst>
        </pc:spChg>
        <pc:spChg chg="mod">
          <ac:chgData name="Andre Jansen" userId="11d7c8bc1d50d139" providerId="LiveId" clId="{D59DFDCF-DF91-40BB-B8AA-EFC3B956B18B}" dt="2018-07-05T23:32:32.902" v="14626" actId="20577"/>
          <ac:spMkLst>
            <pc:docMk/>
            <pc:sldMk cId="3171810963" sldId="269"/>
            <ac:spMk id="5123" creationId="{B836F4E3-7CB5-4B5C-9213-22E80494E6C3}"/>
          </ac:spMkLst>
        </pc:spChg>
      </pc:sldChg>
      <pc:sldChg chg="modSp add">
        <pc:chgData name="Andre Jansen" userId="11d7c8bc1d50d139" providerId="LiveId" clId="{D59DFDCF-DF91-40BB-B8AA-EFC3B956B18B}" dt="2018-07-05T00:15:58.888" v="7253" actId="255"/>
        <pc:sldMkLst>
          <pc:docMk/>
          <pc:sldMk cId="2113971132" sldId="270"/>
        </pc:sldMkLst>
        <pc:spChg chg="mod">
          <ac:chgData name="Andre Jansen" userId="11d7c8bc1d50d139" providerId="LiveId" clId="{D59DFDCF-DF91-40BB-B8AA-EFC3B956B18B}" dt="2018-07-04T18:30:59.331" v="748" actId="20577"/>
          <ac:spMkLst>
            <pc:docMk/>
            <pc:sldMk cId="2113971132" sldId="270"/>
            <ac:spMk id="4" creationId="{5B354557-4837-4D4D-8C6B-76BD95FA5C82}"/>
          </ac:spMkLst>
        </pc:spChg>
        <pc:spChg chg="mod">
          <ac:chgData name="Andre Jansen" userId="11d7c8bc1d50d139" providerId="LiveId" clId="{D59DFDCF-DF91-40BB-B8AA-EFC3B956B18B}" dt="2018-07-05T00:15:58.888" v="7253" actId="255"/>
          <ac:spMkLst>
            <pc:docMk/>
            <pc:sldMk cId="2113971132" sldId="270"/>
            <ac:spMk id="5123" creationId="{B836F4E3-7CB5-4B5C-9213-22E80494E6C3}"/>
          </ac:spMkLst>
        </pc:spChg>
      </pc:sldChg>
      <pc:sldChg chg="modSp add del">
        <pc:chgData name="Andre Jansen" userId="11d7c8bc1d50d139" providerId="LiveId" clId="{D59DFDCF-DF91-40BB-B8AA-EFC3B956B18B}" dt="2018-07-05T00:22:32" v="7275" actId="2696"/>
        <pc:sldMkLst>
          <pc:docMk/>
          <pc:sldMk cId="3743400145" sldId="271"/>
        </pc:sldMkLst>
        <pc:spChg chg="mod">
          <ac:chgData name="Andre Jansen" userId="11d7c8bc1d50d139" providerId="LiveId" clId="{D59DFDCF-DF91-40BB-B8AA-EFC3B956B18B}" dt="2018-07-04T18:31:02.151" v="749" actId="20577"/>
          <ac:spMkLst>
            <pc:docMk/>
            <pc:sldMk cId="3743400145" sldId="271"/>
            <ac:spMk id="4" creationId="{5B354557-4837-4D4D-8C6B-76BD95FA5C82}"/>
          </ac:spMkLst>
        </pc:spChg>
      </pc:sldChg>
      <pc:sldChg chg="modSp add">
        <pc:chgData name="Andre Jansen" userId="11d7c8bc1d50d139" providerId="LiveId" clId="{D59DFDCF-DF91-40BB-B8AA-EFC3B956B18B}" dt="2018-07-05T00:15:47.765" v="7252" actId="20577"/>
        <pc:sldMkLst>
          <pc:docMk/>
          <pc:sldMk cId="3342400903" sldId="272"/>
        </pc:sldMkLst>
        <pc:spChg chg="mod">
          <ac:chgData name="Andre Jansen" userId="11d7c8bc1d50d139" providerId="LiveId" clId="{D59DFDCF-DF91-40BB-B8AA-EFC3B956B18B}" dt="2018-07-04T18:31:06.003" v="750" actId="20577"/>
          <ac:spMkLst>
            <pc:docMk/>
            <pc:sldMk cId="3342400903" sldId="272"/>
            <ac:spMk id="4" creationId="{5B354557-4837-4D4D-8C6B-76BD95FA5C82}"/>
          </ac:spMkLst>
        </pc:spChg>
        <pc:spChg chg="mod">
          <ac:chgData name="Andre Jansen" userId="11d7c8bc1d50d139" providerId="LiveId" clId="{D59DFDCF-DF91-40BB-B8AA-EFC3B956B18B}" dt="2018-07-05T00:15:47.765" v="7252" actId="20577"/>
          <ac:spMkLst>
            <pc:docMk/>
            <pc:sldMk cId="3342400903" sldId="272"/>
            <ac:spMk id="5123" creationId="{B836F4E3-7CB5-4B5C-9213-22E80494E6C3}"/>
          </ac:spMkLst>
        </pc:spChg>
      </pc:sldChg>
      <pc:sldChg chg="modSp add">
        <pc:chgData name="Andre Jansen" userId="11d7c8bc1d50d139" providerId="LiveId" clId="{D59DFDCF-DF91-40BB-B8AA-EFC3B956B18B}" dt="2018-07-04T18:31:08.921" v="751" actId="20577"/>
        <pc:sldMkLst>
          <pc:docMk/>
          <pc:sldMk cId="484670887" sldId="273"/>
        </pc:sldMkLst>
        <pc:spChg chg="mod">
          <ac:chgData name="Andre Jansen" userId="11d7c8bc1d50d139" providerId="LiveId" clId="{D59DFDCF-DF91-40BB-B8AA-EFC3B956B18B}" dt="2018-07-04T18:31:08.921" v="751" actId="20577"/>
          <ac:spMkLst>
            <pc:docMk/>
            <pc:sldMk cId="484670887" sldId="273"/>
            <ac:spMk id="4" creationId="{5B354557-4837-4D4D-8C6B-76BD95FA5C82}"/>
          </ac:spMkLst>
        </pc:spChg>
      </pc:sldChg>
      <pc:sldChg chg="modSp add modNotesTx">
        <pc:chgData name="Andre Jansen" userId="11d7c8bc1d50d139" providerId="LiveId" clId="{D59DFDCF-DF91-40BB-B8AA-EFC3B956B18B}" dt="2018-07-06T06:07:05.543" v="15749" actId="255"/>
        <pc:sldMkLst>
          <pc:docMk/>
          <pc:sldMk cId="3364619184" sldId="274"/>
        </pc:sldMkLst>
        <pc:spChg chg="mod">
          <ac:chgData name="Andre Jansen" userId="11d7c8bc1d50d139" providerId="LiveId" clId="{D59DFDCF-DF91-40BB-B8AA-EFC3B956B18B}" dt="2018-07-04T18:31:24.360" v="754" actId="20577"/>
          <ac:spMkLst>
            <pc:docMk/>
            <pc:sldMk cId="3364619184" sldId="274"/>
            <ac:spMk id="4" creationId="{5B354557-4837-4D4D-8C6B-76BD95FA5C82}"/>
          </ac:spMkLst>
        </pc:spChg>
        <pc:spChg chg="mod">
          <ac:chgData name="Andre Jansen" userId="11d7c8bc1d50d139" providerId="LiveId" clId="{D59DFDCF-DF91-40BB-B8AA-EFC3B956B18B}" dt="2018-07-04T23:04:02.789" v="4906" actId="20577"/>
          <ac:spMkLst>
            <pc:docMk/>
            <pc:sldMk cId="3364619184" sldId="274"/>
            <ac:spMk id="5122" creationId="{4C39D3C4-6B10-423C-98B4-647F10D38319}"/>
          </ac:spMkLst>
        </pc:spChg>
        <pc:spChg chg="mod">
          <ac:chgData name="Andre Jansen" userId="11d7c8bc1d50d139" providerId="LiveId" clId="{D59DFDCF-DF91-40BB-B8AA-EFC3B956B18B}" dt="2018-07-04T23:16:03.910" v="5795" actId="20577"/>
          <ac:spMkLst>
            <pc:docMk/>
            <pc:sldMk cId="3364619184" sldId="274"/>
            <ac:spMk id="5123" creationId="{B836F4E3-7CB5-4B5C-9213-22E80494E6C3}"/>
          </ac:spMkLst>
        </pc:spChg>
      </pc:sldChg>
      <pc:sldChg chg="addSp delSp modSp add ord modNotesTx">
        <pc:chgData name="Andre Jansen" userId="11d7c8bc1d50d139" providerId="LiveId" clId="{D59DFDCF-DF91-40BB-B8AA-EFC3B956B18B}" dt="2018-07-06T06:06:34.681" v="15745" actId="255"/>
        <pc:sldMkLst>
          <pc:docMk/>
          <pc:sldMk cId="3102110755" sldId="275"/>
        </pc:sldMkLst>
        <pc:spChg chg="mod">
          <ac:chgData name="Andre Jansen" userId="11d7c8bc1d50d139" providerId="LiveId" clId="{D59DFDCF-DF91-40BB-B8AA-EFC3B956B18B}" dt="2018-07-04T18:31:27.728" v="755" actId="20577"/>
          <ac:spMkLst>
            <pc:docMk/>
            <pc:sldMk cId="3102110755" sldId="275"/>
            <ac:spMk id="4" creationId="{5B354557-4837-4D4D-8C6B-76BD95FA5C82}"/>
          </ac:spMkLst>
        </pc:spChg>
        <pc:spChg chg="mod">
          <ac:chgData name="Andre Jansen" userId="11d7c8bc1d50d139" providerId="LiveId" clId="{D59DFDCF-DF91-40BB-B8AA-EFC3B956B18B}" dt="2018-07-04T20:32:01.960" v="2474" actId="20577"/>
          <ac:spMkLst>
            <pc:docMk/>
            <pc:sldMk cId="3102110755" sldId="275"/>
            <ac:spMk id="5122" creationId="{4C39D3C4-6B10-423C-98B4-647F10D38319}"/>
          </ac:spMkLst>
        </pc:spChg>
        <pc:spChg chg="mod">
          <ac:chgData name="Andre Jansen" userId="11d7c8bc1d50d139" providerId="LiveId" clId="{D59DFDCF-DF91-40BB-B8AA-EFC3B956B18B}" dt="2018-07-05T20:16:59.850" v="7326" actId="5793"/>
          <ac:spMkLst>
            <pc:docMk/>
            <pc:sldMk cId="3102110755" sldId="275"/>
            <ac:spMk id="5123" creationId="{B836F4E3-7CB5-4B5C-9213-22E80494E6C3}"/>
          </ac:spMkLst>
        </pc:spChg>
        <pc:picChg chg="add mod">
          <ac:chgData name="Andre Jansen" userId="11d7c8bc1d50d139" providerId="LiveId" clId="{D59DFDCF-DF91-40BB-B8AA-EFC3B956B18B}" dt="2018-07-05T23:12:10.113" v="12547" actId="1076"/>
          <ac:picMkLst>
            <pc:docMk/>
            <pc:sldMk cId="3102110755" sldId="275"/>
            <ac:picMk id="6" creationId="{904E9031-CF62-48F3-B8F7-70B1BD13D300}"/>
          </ac:picMkLst>
        </pc:picChg>
        <pc:picChg chg="add mod">
          <ac:chgData name="Andre Jansen" userId="11d7c8bc1d50d139" providerId="LiveId" clId="{D59DFDCF-DF91-40BB-B8AA-EFC3B956B18B}" dt="2018-07-05T23:12:10.113" v="12547" actId="1076"/>
          <ac:picMkLst>
            <pc:docMk/>
            <pc:sldMk cId="3102110755" sldId="275"/>
            <ac:picMk id="8" creationId="{86B7F8DA-8F66-4D8B-98FF-2BA77EE086F3}"/>
          </ac:picMkLst>
        </pc:picChg>
        <pc:picChg chg="add mod">
          <ac:chgData name="Andre Jansen" userId="11d7c8bc1d50d139" providerId="LiveId" clId="{D59DFDCF-DF91-40BB-B8AA-EFC3B956B18B}" dt="2018-07-05T23:12:10.113" v="12547" actId="1076"/>
          <ac:picMkLst>
            <pc:docMk/>
            <pc:sldMk cId="3102110755" sldId="275"/>
            <ac:picMk id="10" creationId="{EC6D82C0-7587-4413-BB2C-1946AB9D01BE}"/>
          </ac:picMkLst>
        </pc:picChg>
        <pc:picChg chg="add del mod">
          <ac:chgData name="Andre Jansen" userId="11d7c8bc1d50d139" providerId="LiveId" clId="{D59DFDCF-DF91-40BB-B8AA-EFC3B956B18B}" dt="2018-07-05T23:13:32.142" v="12713" actId="478"/>
          <ac:picMkLst>
            <pc:docMk/>
            <pc:sldMk cId="3102110755" sldId="275"/>
            <ac:picMk id="12" creationId="{E6C5869E-3CF3-475E-99F1-432B417BDFFB}"/>
          </ac:picMkLst>
        </pc:picChg>
        <pc:picChg chg="add mod">
          <ac:chgData name="Andre Jansen" userId="11d7c8bc1d50d139" providerId="LiveId" clId="{D59DFDCF-DF91-40BB-B8AA-EFC3B956B18B}" dt="2018-07-05T23:12:10.113" v="12547" actId="1076"/>
          <ac:picMkLst>
            <pc:docMk/>
            <pc:sldMk cId="3102110755" sldId="275"/>
            <ac:picMk id="14" creationId="{170FFB7E-ABF0-472B-A5D2-ACBF60938703}"/>
          </ac:picMkLst>
        </pc:picChg>
        <pc:picChg chg="add mod">
          <ac:chgData name="Andre Jansen" userId="11d7c8bc1d50d139" providerId="LiveId" clId="{D59DFDCF-DF91-40BB-B8AA-EFC3B956B18B}" dt="2018-07-05T23:13:39.712" v="12716" actId="1076"/>
          <ac:picMkLst>
            <pc:docMk/>
            <pc:sldMk cId="3102110755" sldId="275"/>
            <ac:picMk id="16" creationId="{DD8E01EA-4920-45D7-B7B4-7A799F511304}"/>
          </ac:picMkLst>
        </pc:picChg>
      </pc:sldChg>
      <pc:sldChg chg="addSp modSp add ord modNotesTx">
        <pc:chgData name="Andre Jansen" userId="11d7c8bc1d50d139" providerId="LiveId" clId="{D59DFDCF-DF91-40BB-B8AA-EFC3B956B18B}" dt="2018-07-06T06:06:58.630" v="15748" actId="255"/>
        <pc:sldMkLst>
          <pc:docMk/>
          <pc:sldMk cId="4126332950" sldId="276"/>
        </pc:sldMkLst>
        <pc:spChg chg="mod">
          <ac:chgData name="Andre Jansen" userId="11d7c8bc1d50d139" providerId="LiveId" clId="{D59DFDCF-DF91-40BB-B8AA-EFC3B956B18B}" dt="2018-07-04T18:31:31.049" v="756" actId="20577"/>
          <ac:spMkLst>
            <pc:docMk/>
            <pc:sldMk cId="4126332950" sldId="276"/>
            <ac:spMk id="4" creationId="{5B354557-4837-4D4D-8C6B-76BD95FA5C82}"/>
          </ac:spMkLst>
        </pc:spChg>
        <pc:spChg chg="mod">
          <ac:chgData name="Andre Jansen" userId="11d7c8bc1d50d139" providerId="LiveId" clId="{D59DFDCF-DF91-40BB-B8AA-EFC3B956B18B}" dt="2018-07-04T19:39:10.152" v="861" actId="20577"/>
          <ac:spMkLst>
            <pc:docMk/>
            <pc:sldMk cId="4126332950" sldId="276"/>
            <ac:spMk id="5122" creationId="{4C39D3C4-6B10-423C-98B4-647F10D38319}"/>
          </ac:spMkLst>
        </pc:spChg>
        <pc:spChg chg="mod">
          <ac:chgData name="Andre Jansen" userId="11d7c8bc1d50d139" providerId="LiveId" clId="{D59DFDCF-DF91-40BB-B8AA-EFC3B956B18B}" dt="2018-07-04T23:14:23.386" v="5610" actId="20577"/>
          <ac:spMkLst>
            <pc:docMk/>
            <pc:sldMk cId="4126332950" sldId="276"/>
            <ac:spMk id="5123" creationId="{B836F4E3-7CB5-4B5C-9213-22E80494E6C3}"/>
          </ac:spMkLst>
        </pc:spChg>
        <pc:graphicFrameChg chg="add mod modGraphic">
          <ac:chgData name="Andre Jansen" userId="11d7c8bc1d50d139" providerId="LiveId" clId="{D59DFDCF-DF91-40BB-B8AA-EFC3B956B18B}" dt="2018-07-04T23:14:57.329" v="5668" actId="20577"/>
          <ac:graphicFrameMkLst>
            <pc:docMk/>
            <pc:sldMk cId="4126332950" sldId="276"/>
            <ac:graphicFrameMk id="3" creationId="{988F8758-8DE1-44C2-BA94-F80D78777D41}"/>
          </ac:graphicFrameMkLst>
        </pc:graphicFrameChg>
      </pc:sldChg>
      <pc:sldChg chg="addSp delSp modSp add">
        <pc:chgData name="Andre Jansen" userId="11d7c8bc1d50d139" providerId="LiveId" clId="{D59DFDCF-DF91-40BB-B8AA-EFC3B956B18B}" dt="2018-07-05T00:22:21.763" v="7274" actId="1076"/>
        <pc:sldMkLst>
          <pc:docMk/>
          <pc:sldMk cId="831230106" sldId="277"/>
        </pc:sldMkLst>
        <pc:spChg chg="mod">
          <ac:chgData name="Andre Jansen" userId="11d7c8bc1d50d139" providerId="LiveId" clId="{D59DFDCF-DF91-40BB-B8AA-EFC3B956B18B}" dt="2018-07-04T18:31:35.398" v="757" actId="20577"/>
          <ac:spMkLst>
            <pc:docMk/>
            <pc:sldMk cId="831230106" sldId="277"/>
            <ac:spMk id="4" creationId="{5B354557-4837-4D4D-8C6B-76BD95FA5C82}"/>
          </ac:spMkLst>
        </pc:spChg>
        <pc:spChg chg="add del mod">
          <ac:chgData name="Andre Jansen" userId="11d7c8bc1d50d139" providerId="LiveId" clId="{D59DFDCF-DF91-40BB-B8AA-EFC3B956B18B}" dt="2018-07-05T00:22:16.793" v="7273"/>
          <ac:spMkLst>
            <pc:docMk/>
            <pc:sldMk cId="831230106" sldId="277"/>
            <ac:spMk id="7" creationId="{808E551B-E967-48EF-8765-06BF554690DA}"/>
          </ac:spMkLst>
        </pc:spChg>
        <pc:spChg chg="mod">
          <ac:chgData name="Andre Jansen" userId="11d7c8bc1d50d139" providerId="LiveId" clId="{D59DFDCF-DF91-40BB-B8AA-EFC3B956B18B}" dt="2018-07-04T19:42:48.550" v="1006" actId="20577"/>
          <ac:spMkLst>
            <pc:docMk/>
            <pc:sldMk cId="831230106" sldId="277"/>
            <ac:spMk id="5122" creationId="{4C39D3C4-6B10-423C-98B4-647F10D38319}"/>
          </ac:spMkLst>
        </pc:spChg>
        <pc:spChg chg="mod">
          <ac:chgData name="Andre Jansen" userId="11d7c8bc1d50d139" providerId="LiveId" clId="{D59DFDCF-DF91-40BB-B8AA-EFC3B956B18B}" dt="2018-07-05T00:07:01.231" v="7236" actId="12"/>
          <ac:spMkLst>
            <pc:docMk/>
            <pc:sldMk cId="831230106" sldId="277"/>
            <ac:spMk id="5123" creationId="{B836F4E3-7CB5-4B5C-9213-22E80494E6C3}"/>
          </ac:spMkLst>
        </pc:spChg>
        <pc:picChg chg="mod ord">
          <ac:chgData name="Andre Jansen" userId="11d7c8bc1d50d139" providerId="LiveId" clId="{D59DFDCF-DF91-40BB-B8AA-EFC3B956B18B}" dt="2018-07-05T00:22:21.763" v="7274" actId="1076"/>
          <ac:picMkLst>
            <pc:docMk/>
            <pc:sldMk cId="831230106" sldId="277"/>
            <ac:picMk id="3" creationId="{F87B6464-4EAF-4B9F-A865-9E53F5ED39C3}"/>
          </ac:picMkLst>
        </pc:picChg>
        <pc:picChg chg="del">
          <ac:chgData name="Andre Jansen" userId="11d7c8bc1d50d139" providerId="LiveId" clId="{D59DFDCF-DF91-40BB-B8AA-EFC3B956B18B}" dt="2018-07-05T00:22:04.927" v="7272" actId="478"/>
          <ac:picMkLst>
            <pc:docMk/>
            <pc:sldMk cId="831230106" sldId="277"/>
            <ac:picMk id="8" creationId="{80B79EAE-C034-4970-BEBA-ACA21EA8898C}"/>
          </ac:picMkLst>
        </pc:picChg>
      </pc:sldChg>
      <pc:sldChg chg="addSp delSp modSp add">
        <pc:chgData name="Andre Jansen" userId="11d7c8bc1d50d139" providerId="LiveId" clId="{D59DFDCF-DF91-40BB-B8AA-EFC3B956B18B}" dt="2018-07-05T00:08:21.935" v="7245" actId="1076"/>
        <pc:sldMkLst>
          <pc:docMk/>
          <pc:sldMk cId="2153766821" sldId="278"/>
        </pc:sldMkLst>
        <pc:spChg chg="add del">
          <ac:chgData name="Andre Jansen" userId="11d7c8bc1d50d139" providerId="LiveId" clId="{D59DFDCF-DF91-40BB-B8AA-EFC3B956B18B}" dt="2018-07-04T23:18:34.152" v="5797"/>
          <ac:spMkLst>
            <pc:docMk/>
            <pc:sldMk cId="2153766821" sldId="278"/>
            <ac:spMk id="3" creationId="{D714D8E8-63B6-4A0B-A5AF-573CCF26A153}"/>
          </ac:spMkLst>
        </pc:spChg>
        <pc:spChg chg="mod">
          <ac:chgData name="Andre Jansen" userId="11d7c8bc1d50d139" providerId="LiveId" clId="{D59DFDCF-DF91-40BB-B8AA-EFC3B956B18B}" dt="2018-07-04T18:31:39.550" v="760" actId="20577"/>
          <ac:spMkLst>
            <pc:docMk/>
            <pc:sldMk cId="2153766821" sldId="278"/>
            <ac:spMk id="4" creationId="{5B354557-4837-4D4D-8C6B-76BD95FA5C82}"/>
          </ac:spMkLst>
        </pc:spChg>
        <pc:spChg chg="mod">
          <ac:chgData name="Andre Jansen" userId="11d7c8bc1d50d139" providerId="LiveId" clId="{D59DFDCF-DF91-40BB-B8AA-EFC3B956B18B}" dt="2018-07-04T19:43:23.053" v="1030" actId="20577"/>
          <ac:spMkLst>
            <pc:docMk/>
            <pc:sldMk cId="2153766821" sldId="278"/>
            <ac:spMk id="5122" creationId="{4C39D3C4-6B10-423C-98B4-647F10D38319}"/>
          </ac:spMkLst>
        </pc:spChg>
        <pc:spChg chg="mod">
          <ac:chgData name="Andre Jansen" userId="11d7c8bc1d50d139" providerId="LiveId" clId="{D59DFDCF-DF91-40BB-B8AA-EFC3B956B18B}" dt="2018-07-05T00:08:17.311" v="7244" actId="20577"/>
          <ac:spMkLst>
            <pc:docMk/>
            <pc:sldMk cId="2153766821" sldId="278"/>
            <ac:spMk id="5123" creationId="{B836F4E3-7CB5-4B5C-9213-22E80494E6C3}"/>
          </ac:spMkLst>
        </pc:spChg>
        <pc:picChg chg="mod">
          <ac:chgData name="Andre Jansen" userId="11d7c8bc1d50d139" providerId="LiveId" clId="{D59DFDCF-DF91-40BB-B8AA-EFC3B956B18B}" dt="2018-07-05T00:08:21.935" v="7245" actId="1076"/>
          <ac:picMkLst>
            <pc:docMk/>
            <pc:sldMk cId="2153766821" sldId="278"/>
            <ac:picMk id="8" creationId="{152D3204-B2F1-4B7B-8FFC-3B9B1C48AA80}"/>
          </ac:picMkLst>
        </pc:picChg>
      </pc:sldChg>
      <pc:sldChg chg="modSp add modNotesTx">
        <pc:chgData name="Andre Jansen" userId="11d7c8bc1d50d139" providerId="LiveId" clId="{D59DFDCF-DF91-40BB-B8AA-EFC3B956B18B}" dt="2018-07-06T06:07:25.744" v="15751" actId="255"/>
        <pc:sldMkLst>
          <pc:docMk/>
          <pc:sldMk cId="4164357249" sldId="279"/>
        </pc:sldMkLst>
        <pc:spChg chg="mod">
          <ac:chgData name="Andre Jansen" userId="11d7c8bc1d50d139" providerId="LiveId" clId="{D59DFDCF-DF91-40BB-B8AA-EFC3B956B18B}" dt="2018-07-04T18:31:50.640" v="762" actId="20577"/>
          <ac:spMkLst>
            <pc:docMk/>
            <pc:sldMk cId="4164357249" sldId="279"/>
            <ac:spMk id="4" creationId="{5B354557-4837-4D4D-8C6B-76BD95FA5C82}"/>
          </ac:spMkLst>
        </pc:spChg>
        <pc:spChg chg="mod">
          <ac:chgData name="Andre Jansen" userId="11d7c8bc1d50d139" providerId="LiveId" clId="{D59DFDCF-DF91-40BB-B8AA-EFC3B956B18B}" dt="2018-07-03T17:47:09.701" v="655" actId="20577"/>
          <ac:spMkLst>
            <pc:docMk/>
            <pc:sldMk cId="4164357249" sldId="279"/>
            <ac:spMk id="5122" creationId="{4C39D3C4-6B10-423C-98B4-647F10D38319}"/>
          </ac:spMkLst>
        </pc:spChg>
        <pc:spChg chg="mod">
          <ac:chgData name="Andre Jansen" userId="11d7c8bc1d50d139" providerId="LiveId" clId="{D59DFDCF-DF91-40BB-B8AA-EFC3B956B18B}" dt="2018-07-05T00:17:13.402" v="7258" actId="255"/>
          <ac:spMkLst>
            <pc:docMk/>
            <pc:sldMk cId="4164357249" sldId="279"/>
            <ac:spMk id="5123" creationId="{B836F4E3-7CB5-4B5C-9213-22E80494E6C3}"/>
          </ac:spMkLst>
        </pc:spChg>
      </pc:sldChg>
      <pc:sldChg chg="modSp add">
        <pc:chgData name="Andre Jansen" userId="11d7c8bc1d50d139" providerId="LiveId" clId="{D59DFDCF-DF91-40BB-B8AA-EFC3B956B18B}" dt="2018-07-05T00:21:09.096" v="7271" actId="313"/>
        <pc:sldMkLst>
          <pc:docMk/>
          <pc:sldMk cId="2541087925" sldId="280"/>
        </pc:sldMkLst>
        <pc:spChg chg="mod">
          <ac:chgData name="Andre Jansen" userId="11d7c8bc1d50d139" providerId="LiveId" clId="{D59DFDCF-DF91-40BB-B8AA-EFC3B956B18B}" dt="2018-07-04T18:31:56.126" v="763" actId="20577"/>
          <ac:spMkLst>
            <pc:docMk/>
            <pc:sldMk cId="2541087925" sldId="280"/>
            <ac:spMk id="4" creationId="{5B354557-4837-4D4D-8C6B-76BD95FA5C82}"/>
          </ac:spMkLst>
        </pc:spChg>
        <pc:spChg chg="mod">
          <ac:chgData name="Andre Jansen" userId="11d7c8bc1d50d139" providerId="LiveId" clId="{D59DFDCF-DF91-40BB-B8AA-EFC3B956B18B}" dt="2018-07-03T17:47:16.832" v="666" actId="20577"/>
          <ac:spMkLst>
            <pc:docMk/>
            <pc:sldMk cId="2541087925" sldId="280"/>
            <ac:spMk id="5122" creationId="{4C39D3C4-6B10-423C-98B4-647F10D38319}"/>
          </ac:spMkLst>
        </pc:spChg>
        <pc:spChg chg="mod">
          <ac:chgData name="Andre Jansen" userId="11d7c8bc1d50d139" providerId="LiveId" clId="{D59DFDCF-DF91-40BB-B8AA-EFC3B956B18B}" dt="2018-07-05T00:21:09.096" v="7271" actId="313"/>
          <ac:spMkLst>
            <pc:docMk/>
            <pc:sldMk cId="2541087925" sldId="280"/>
            <ac:spMk id="5123" creationId="{B836F4E3-7CB5-4B5C-9213-22E80494E6C3}"/>
          </ac:spMkLst>
        </pc:spChg>
      </pc:sldChg>
      <pc:sldChg chg="addSp delSp modSp add">
        <pc:chgData name="Andre Jansen" userId="11d7c8bc1d50d139" providerId="LiveId" clId="{D59DFDCF-DF91-40BB-B8AA-EFC3B956B18B}" dt="2018-07-05T22:47:14.663" v="10591" actId="122"/>
        <pc:sldMkLst>
          <pc:docMk/>
          <pc:sldMk cId="4125340825" sldId="281"/>
        </pc:sldMkLst>
        <pc:spChg chg="add del mod">
          <ac:chgData name="Andre Jansen" userId="11d7c8bc1d50d139" providerId="LiveId" clId="{D59DFDCF-DF91-40BB-B8AA-EFC3B956B18B}" dt="2018-07-05T22:47:08.135" v="10589"/>
          <ac:spMkLst>
            <pc:docMk/>
            <pc:sldMk cId="4125340825" sldId="281"/>
            <ac:spMk id="3" creationId="{23A7C11E-761D-4290-A919-6F5D558DD88E}"/>
          </ac:spMkLst>
        </pc:spChg>
        <pc:spChg chg="mod">
          <ac:chgData name="Andre Jansen" userId="11d7c8bc1d50d139" providerId="LiveId" clId="{D59DFDCF-DF91-40BB-B8AA-EFC3B956B18B}" dt="2018-07-04T18:31:59.091" v="764" actId="20577"/>
          <ac:spMkLst>
            <pc:docMk/>
            <pc:sldMk cId="4125340825" sldId="281"/>
            <ac:spMk id="4" creationId="{5B354557-4837-4D4D-8C6B-76BD95FA5C82}"/>
          </ac:spMkLst>
        </pc:spChg>
        <pc:spChg chg="mod">
          <ac:chgData name="Andre Jansen" userId="11d7c8bc1d50d139" providerId="LiveId" clId="{D59DFDCF-DF91-40BB-B8AA-EFC3B956B18B}" dt="2018-07-05T22:47:14.663" v="10591" actId="122"/>
          <ac:spMkLst>
            <pc:docMk/>
            <pc:sldMk cId="4125340825" sldId="281"/>
            <ac:spMk id="5122" creationId="{4C39D3C4-6B10-423C-98B4-647F10D38319}"/>
          </ac:spMkLst>
        </pc:spChg>
        <pc:spChg chg="del mod">
          <ac:chgData name="Andre Jansen" userId="11d7c8bc1d50d139" providerId="LiveId" clId="{D59DFDCF-DF91-40BB-B8AA-EFC3B956B18B}" dt="2018-07-05T22:47:03.824" v="10588"/>
          <ac:spMkLst>
            <pc:docMk/>
            <pc:sldMk cId="4125340825" sldId="281"/>
            <ac:spMk id="5123" creationId="{B836F4E3-7CB5-4B5C-9213-22E80494E6C3}"/>
          </ac:spMkLst>
        </pc:spChg>
      </pc:sldChg>
      <pc:sldChg chg="modSp add">
        <pc:chgData name="Andre Jansen" userId="11d7c8bc1d50d139" providerId="LiveId" clId="{D59DFDCF-DF91-40BB-B8AA-EFC3B956B18B}" dt="2018-07-04T23:49:25.602" v="6284" actId="20577"/>
        <pc:sldMkLst>
          <pc:docMk/>
          <pc:sldMk cId="2341915320" sldId="282"/>
        </pc:sldMkLst>
        <pc:spChg chg="mod">
          <ac:chgData name="Andre Jansen" userId="11d7c8bc1d50d139" providerId="LiveId" clId="{D59DFDCF-DF91-40BB-B8AA-EFC3B956B18B}" dt="2018-07-04T19:44:48.400" v="1068" actId="20577"/>
          <ac:spMkLst>
            <pc:docMk/>
            <pc:sldMk cId="2341915320" sldId="282"/>
            <ac:spMk id="5122" creationId="{4C39D3C4-6B10-423C-98B4-647F10D38319}"/>
          </ac:spMkLst>
        </pc:spChg>
        <pc:spChg chg="mod">
          <ac:chgData name="Andre Jansen" userId="11d7c8bc1d50d139" providerId="LiveId" clId="{D59DFDCF-DF91-40BB-B8AA-EFC3B956B18B}" dt="2018-07-04T23:49:25.602" v="6284" actId="20577"/>
          <ac:spMkLst>
            <pc:docMk/>
            <pc:sldMk cId="2341915320" sldId="282"/>
            <ac:spMk id="5123" creationId="{B836F4E3-7CB5-4B5C-9213-22E80494E6C3}"/>
          </ac:spMkLst>
        </pc:spChg>
      </pc:sldChg>
      <pc:sldChg chg="delSp modSp add modNotesTx">
        <pc:chgData name="Andre Jansen" userId="11d7c8bc1d50d139" providerId="LiveId" clId="{D59DFDCF-DF91-40BB-B8AA-EFC3B956B18B}" dt="2018-07-05T20:17:59.520" v="7369" actId="20577"/>
        <pc:sldMkLst>
          <pc:docMk/>
          <pc:sldMk cId="1384025555" sldId="283"/>
        </pc:sldMkLst>
        <pc:spChg chg="mod">
          <ac:chgData name="Andre Jansen" userId="11d7c8bc1d50d139" providerId="LiveId" clId="{D59DFDCF-DF91-40BB-B8AA-EFC3B956B18B}" dt="2018-07-04T20:38:05.220" v="3045" actId="122"/>
          <ac:spMkLst>
            <pc:docMk/>
            <pc:sldMk cId="1384025555" sldId="283"/>
            <ac:spMk id="5122" creationId="{4C39D3C4-6B10-423C-98B4-647F10D38319}"/>
          </ac:spMkLst>
        </pc:spChg>
        <pc:spChg chg="del mod">
          <ac:chgData name="Andre Jansen" userId="11d7c8bc1d50d139" providerId="LiveId" clId="{D59DFDCF-DF91-40BB-B8AA-EFC3B956B18B}" dt="2018-07-04T20:38:08.216" v="3046"/>
          <ac:spMkLst>
            <pc:docMk/>
            <pc:sldMk cId="1384025555" sldId="283"/>
            <ac:spMk id="5123" creationId="{B836F4E3-7CB5-4B5C-9213-22E80494E6C3}"/>
          </ac:spMkLst>
        </pc:spChg>
      </pc:sldChg>
      <pc:sldChg chg="modSp">
        <pc:chgData name="Andre Jansen" userId="11d7c8bc1d50d139" providerId="LiveId" clId="{D59DFDCF-DF91-40BB-B8AA-EFC3B956B18B}" dt="2018-07-05T00:05:41.352" v="7225" actId="12"/>
        <pc:sldMkLst>
          <pc:docMk/>
          <pc:sldMk cId="2676900168" sldId="284"/>
        </pc:sldMkLst>
        <pc:spChg chg="mod">
          <ac:chgData name="Andre Jansen" userId="11d7c8bc1d50d139" providerId="LiveId" clId="{D59DFDCF-DF91-40BB-B8AA-EFC3B956B18B}" dt="2018-07-05T00:05:41.352" v="7225" actId="12"/>
          <ac:spMkLst>
            <pc:docMk/>
            <pc:sldMk cId="2676900168" sldId="284"/>
            <ac:spMk id="5123" creationId="{B836F4E3-7CB5-4B5C-9213-22E80494E6C3}"/>
          </ac:spMkLst>
        </pc:spChg>
      </pc:sldChg>
      <pc:sldChg chg="modSp add modNotesTx">
        <pc:chgData name="Andre Jansen" userId="11d7c8bc1d50d139" providerId="LiveId" clId="{D59DFDCF-DF91-40BB-B8AA-EFC3B956B18B}" dt="2018-07-06T06:06:49.745" v="15747" actId="255"/>
        <pc:sldMkLst>
          <pc:docMk/>
          <pc:sldMk cId="769913785" sldId="285"/>
        </pc:sldMkLst>
        <pc:spChg chg="mod">
          <ac:chgData name="Andre Jansen" userId="11d7c8bc1d50d139" providerId="LiveId" clId="{D59DFDCF-DF91-40BB-B8AA-EFC3B956B18B}" dt="2018-07-04T20:35:56.270" v="2567" actId="20577"/>
          <ac:spMkLst>
            <pc:docMk/>
            <pc:sldMk cId="769913785" sldId="285"/>
            <ac:spMk id="5122" creationId="{4C39D3C4-6B10-423C-98B4-647F10D38319}"/>
          </ac:spMkLst>
        </pc:spChg>
        <pc:spChg chg="mod">
          <ac:chgData name="Andre Jansen" userId="11d7c8bc1d50d139" providerId="LiveId" clId="{D59DFDCF-DF91-40BB-B8AA-EFC3B956B18B}" dt="2018-07-04T20:37:48.038" v="3043" actId="20577"/>
          <ac:spMkLst>
            <pc:docMk/>
            <pc:sldMk cId="769913785" sldId="285"/>
            <ac:spMk id="5123" creationId="{B836F4E3-7CB5-4B5C-9213-22E80494E6C3}"/>
          </ac:spMkLst>
        </pc:spChg>
      </pc:sldChg>
      <pc:sldChg chg="modSp">
        <pc:chgData name="Andre Jansen" userId="11d7c8bc1d50d139" providerId="LiveId" clId="{D59DFDCF-DF91-40BB-B8AA-EFC3B956B18B}" dt="2018-07-05T00:05:48.877" v="7226" actId="207"/>
        <pc:sldMkLst>
          <pc:docMk/>
          <pc:sldMk cId="2072300258" sldId="286"/>
        </pc:sldMkLst>
        <pc:spChg chg="mod">
          <ac:chgData name="Andre Jansen" userId="11d7c8bc1d50d139" providerId="LiveId" clId="{D59DFDCF-DF91-40BB-B8AA-EFC3B956B18B}" dt="2018-07-05T00:05:48.877" v="7226" actId="207"/>
          <ac:spMkLst>
            <pc:docMk/>
            <pc:sldMk cId="2072300258" sldId="286"/>
            <ac:spMk id="5123" creationId="{B836F4E3-7CB5-4B5C-9213-22E80494E6C3}"/>
          </ac:spMkLst>
        </pc:spChg>
      </pc:sldChg>
      <pc:sldChg chg="modSp">
        <pc:chgData name="Andre Jansen" userId="11d7c8bc1d50d139" providerId="LiveId" clId="{D59DFDCF-DF91-40BB-B8AA-EFC3B956B18B}" dt="2018-07-04T23:06:52.795" v="5152" actId="1076"/>
        <pc:sldMkLst>
          <pc:docMk/>
          <pc:sldMk cId="3011177136" sldId="287"/>
        </pc:sldMkLst>
        <pc:picChg chg="mod">
          <ac:chgData name="Andre Jansen" userId="11d7c8bc1d50d139" providerId="LiveId" clId="{D59DFDCF-DF91-40BB-B8AA-EFC3B956B18B}" dt="2018-07-04T23:06:52.795" v="5152" actId="1076"/>
          <ac:picMkLst>
            <pc:docMk/>
            <pc:sldMk cId="3011177136" sldId="287"/>
            <ac:picMk id="6" creationId="{2F85FDE0-2CD2-43AD-8E55-0B406197C8AC}"/>
          </ac:picMkLst>
        </pc:picChg>
      </pc:sldChg>
      <pc:sldChg chg="addSp delSp modSp">
        <pc:chgData name="Andre Jansen" userId="11d7c8bc1d50d139" providerId="LiveId" clId="{D59DFDCF-DF91-40BB-B8AA-EFC3B956B18B}" dt="2018-07-05T00:07:48.929" v="7241" actId="1076"/>
        <pc:sldMkLst>
          <pc:docMk/>
          <pc:sldMk cId="156708643" sldId="288"/>
        </pc:sldMkLst>
        <pc:spChg chg="add del mod">
          <ac:chgData name="Andre Jansen" userId="11d7c8bc1d50d139" providerId="LiveId" clId="{D59DFDCF-DF91-40BB-B8AA-EFC3B956B18B}" dt="2018-07-05T00:07:35.795" v="7238" actId="478"/>
          <ac:spMkLst>
            <pc:docMk/>
            <pc:sldMk cId="156708643" sldId="288"/>
            <ac:spMk id="6" creationId="{1895D326-5C7C-4024-8405-F4AFE716E9DE}"/>
          </ac:spMkLst>
        </pc:spChg>
        <pc:picChg chg="add del mod">
          <ac:chgData name="Andre Jansen" userId="11d7c8bc1d50d139" providerId="LiveId" clId="{D59DFDCF-DF91-40BB-B8AA-EFC3B956B18B}" dt="2018-07-05T00:07:48.929" v="7241" actId="1076"/>
          <ac:picMkLst>
            <pc:docMk/>
            <pc:sldMk cId="156708643" sldId="288"/>
            <ac:picMk id="9" creationId="{FCD84ACF-6C3F-481D-A6E3-D9732DB401A4}"/>
          </ac:picMkLst>
        </pc:picChg>
        <pc:picChg chg="del">
          <ac:chgData name="Andre Jansen" userId="11d7c8bc1d50d139" providerId="LiveId" clId="{D59DFDCF-DF91-40BB-B8AA-EFC3B956B18B}" dt="2018-07-05T00:07:40.198" v="7239" actId="478"/>
          <ac:picMkLst>
            <pc:docMk/>
            <pc:sldMk cId="156708643" sldId="288"/>
            <ac:picMk id="10" creationId="{D206AFA1-D6BD-4AFF-B148-EDDC6A688256}"/>
          </ac:picMkLst>
        </pc:picChg>
      </pc:sldChg>
      <pc:sldChg chg="delSp modSp modNotesTx">
        <pc:chgData name="Andre Jansen" userId="11d7c8bc1d50d139" providerId="LiveId" clId="{D59DFDCF-DF91-40BB-B8AA-EFC3B956B18B}" dt="2018-07-06T06:05:51.171" v="15741" actId="255"/>
        <pc:sldMkLst>
          <pc:docMk/>
          <pc:sldMk cId="4285018067" sldId="289"/>
        </pc:sldMkLst>
        <pc:spChg chg="mod">
          <ac:chgData name="Andre Jansen" userId="11d7c8bc1d50d139" providerId="LiveId" clId="{D59DFDCF-DF91-40BB-B8AA-EFC3B956B18B}" dt="2018-07-05T22:04:41.725" v="9897" actId="5793"/>
          <ac:spMkLst>
            <pc:docMk/>
            <pc:sldMk cId="4285018067" sldId="289"/>
            <ac:spMk id="5123" creationId="{B836F4E3-7CB5-4B5C-9213-22E80494E6C3}"/>
          </ac:spMkLst>
        </pc:spChg>
        <pc:picChg chg="del mod">
          <ac:chgData name="Andre Jansen" userId="11d7c8bc1d50d139" providerId="LiveId" clId="{D59DFDCF-DF91-40BB-B8AA-EFC3B956B18B}" dt="2018-07-05T22:04:43.315" v="9898" actId="478"/>
          <ac:picMkLst>
            <pc:docMk/>
            <pc:sldMk cId="4285018067" sldId="289"/>
            <ac:picMk id="3" creationId="{2F26C15E-67F8-43E1-9D62-279DAFD5702F}"/>
          </ac:picMkLst>
        </pc:picChg>
        <pc:picChg chg="del mod">
          <ac:chgData name="Andre Jansen" userId="11d7c8bc1d50d139" providerId="LiveId" clId="{D59DFDCF-DF91-40BB-B8AA-EFC3B956B18B}" dt="2018-07-05T22:04:44.964" v="9899" actId="478"/>
          <ac:picMkLst>
            <pc:docMk/>
            <pc:sldMk cId="4285018067" sldId="289"/>
            <ac:picMk id="6" creationId="{EA09C877-F26C-4863-82F9-B79E2B39D5E2}"/>
          </ac:picMkLst>
        </pc:picChg>
        <pc:picChg chg="mod">
          <ac:chgData name="Andre Jansen" userId="11d7c8bc1d50d139" providerId="LiveId" clId="{D59DFDCF-DF91-40BB-B8AA-EFC3B956B18B}" dt="2018-07-05T22:04:47.058" v="9900" actId="1076"/>
          <ac:picMkLst>
            <pc:docMk/>
            <pc:sldMk cId="4285018067" sldId="289"/>
            <ac:picMk id="8" creationId="{EE94A1D4-161D-4426-92E6-F2D9EA0C4300}"/>
          </ac:picMkLst>
        </pc:picChg>
      </pc:sldChg>
      <pc:sldChg chg="modSp modNotesTx">
        <pc:chgData name="Andre Jansen" userId="11d7c8bc1d50d139" providerId="LiveId" clId="{D59DFDCF-DF91-40BB-B8AA-EFC3B956B18B}" dt="2018-07-06T06:05:31.197" v="15738" actId="255"/>
        <pc:sldMkLst>
          <pc:docMk/>
          <pc:sldMk cId="2444492488" sldId="290"/>
        </pc:sldMkLst>
        <pc:spChg chg="mod">
          <ac:chgData name="Andre Jansen" userId="11d7c8bc1d50d139" providerId="LiveId" clId="{D59DFDCF-DF91-40BB-B8AA-EFC3B956B18B}" dt="2018-07-05T20:44:55.413" v="7416" actId="20577"/>
          <ac:spMkLst>
            <pc:docMk/>
            <pc:sldMk cId="2444492488" sldId="290"/>
            <ac:spMk id="5122" creationId="{4C39D3C4-6B10-423C-98B4-647F10D38319}"/>
          </ac:spMkLst>
        </pc:spChg>
        <pc:spChg chg="mod">
          <ac:chgData name="Andre Jansen" userId="11d7c8bc1d50d139" providerId="LiveId" clId="{D59DFDCF-DF91-40BB-B8AA-EFC3B956B18B}" dt="2018-07-05T22:40:03.497" v="10427" actId="20577"/>
          <ac:spMkLst>
            <pc:docMk/>
            <pc:sldMk cId="2444492488" sldId="290"/>
            <ac:spMk id="5123" creationId="{B836F4E3-7CB5-4B5C-9213-22E80494E6C3}"/>
          </ac:spMkLst>
        </pc:spChg>
        <pc:picChg chg="mod">
          <ac:chgData name="Andre Jansen" userId="11d7c8bc1d50d139" providerId="LiveId" clId="{D59DFDCF-DF91-40BB-B8AA-EFC3B956B18B}" dt="2018-07-05T22:39:56.994" v="10426" actId="1076"/>
          <ac:picMkLst>
            <pc:docMk/>
            <pc:sldMk cId="2444492488" sldId="290"/>
            <ac:picMk id="8" creationId="{106505D6-0934-4F5E-90B8-C382B291012E}"/>
          </ac:picMkLst>
        </pc:picChg>
      </pc:sldChg>
      <pc:sldChg chg="modSp modNotesTx">
        <pc:chgData name="Andre Jansen" userId="11d7c8bc1d50d139" providerId="LiveId" clId="{D59DFDCF-DF91-40BB-B8AA-EFC3B956B18B}" dt="2018-07-06T06:05:57.392" v="15742" actId="255"/>
        <pc:sldMkLst>
          <pc:docMk/>
          <pc:sldMk cId="3269244658" sldId="291"/>
        </pc:sldMkLst>
        <pc:spChg chg="mod">
          <ac:chgData name="Andre Jansen" userId="11d7c8bc1d50d139" providerId="LiveId" clId="{D59DFDCF-DF91-40BB-B8AA-EFC3B956B18B}" dt="2018-07-05T21:36:09.655" v="8619" actId="20577"/>
          <ac:spMkLst>
            <pc:docMk/>
            <pc:sldMk cId="3269244658" sldId="291"/>
            <ac:spMk id="5123" creationId="{B836F4E3-7CB5-4B5C-9213-22E80494E6C3}"/>
          </ac:spMkLst>
        </pc:spChg>
        <pc:picChg chg="mod">
          <ac:chgData name="Andre Jansen" userId="11d7c8bc1d50d139" providerId="LiveId" clId="{D59DFDCF-DF91-40BB-B8AA-EFC3B956B18B}" dt="2018-07-05T21:33:14.224" v="8336" actId="1076"/>
          <ac:picMkLst>
            <pc:docMk/>
            <pc:sldMk cId="3269244658" sldId="291"/>
            <ac:picMk id="7" creationId="{8EB4D52A-7262-404E-8F0E-FE54F467CBD1}"/>
          </ac:picMkLst>
        </pc:picChg>
        <pc:picChg chg="mod">
          <ac:chgData name="Andre Jansen" userId="11d7c8bc1d50d139" providerId="LiveId" clId="{D59DFDCF-DF91-40BB-B8AA-EFC3B956B18B}" dt="2018-07-05T21:33:14.714" v="8337" actId="14100"/>
          <ac:picMkLst>
            <pc:docMk/>
            <pc:sldMk cId="3269244658" sldId="291"/>
            <ac:picMk id="14" creationId="{EE55A4F4-8062-4470-A1C4-79C0DD3B47F5}"/>
          </ac:picMkLst>
        </pc:picChg>
      </pc:sldChg>
      <pc:sldChg chg="modSp modNotesTx">
        <pc:chgData name="Andre Jansen" userId="11d7c8bc1d50d139" providerId="LiveId" clId="{D59DFDCF-DF91-40BB-B8AA-EFC3B956B18B}" dt="2018-07-06T06:05:38.603" v="15739" actId="255"/>
        <pc:sldMkLst>
          <pc:docMk/>
          <pc:sldMk cId="167813100" sldId="292"/>
        </pc:sldMkLst>
        <pc:spChg chg="mod">
          <ac:chgData name="Andre Jansen" userId="11d7c8bc1d50d139" providerId="LiveId" clId="{D59DFDCF-DF91-40BB-B8AA-EFC3B956B18B}" dt="2018-07-05T20:45:00.110" v="7423" actId="20577"/>
          <ac:spMkLst>
            <pc:docMk/>
            <pc:sldMk cId="167813100" sldId="292"/>
            <ac:spMk id="5122" creationId="{4C39D3C4-6B10-423C-98B4-647F10D38319}"/>
          </ac:spMkLst>
        </pc:spChg>
        <pc:spChg chg="mod">
          <ac:chgData name="Andre Jansen" userId="11d7c8bc1d50d139" providerId="LiveId" clId="{D59DFDCF-DF91-40BB-B8AA-EFC3B956B18B}" dt="2018-07-05T20:42:39.361" v="7409" actId="20577"/>
          <ac:spMkLst>
            <pc:docMk/>
            <pc:sldMk cId="167813100" sldId="292"/>
            <ac:spMk id="5123" creationId="{B836F4E3-7CB5-4B5C-9213-22E80494E6C3}"/>
          </ac:spMkLst>
        </pc:spChg>
      </pc:sldChg>
      <pc:sldChg chg="addSp delSp modSp add modNotesTx">
        <pc:chgData name="Andre Jansen" userId="11d7c8bc1d50d139" providerId="LiveId" clId="{D59DFDCF-DF91-40BB-B8AA-EFC3B956B18B}" dt="2018-07-06T06:05:45.749" v="15740" actId="255"/>
        <pc:sldMkLst>
          <pc:docMk/>
          <pc:sldMk cId="3557832177" sldId="293"/>
        </pc:sldMkLst>
        <pc:spChg chg="mod">
          <ac:chgData name="Andre Jansen" userId="11d7c8bc1d50d139" providerId="LiveId" clId="{D59DFDCF-DF91-40BB-B8AA-EFC3B956B18B}" dt="2018-07-05T21:54:53.858" v="9689" actId="6549"/>
          <ac:spMkLst>
            <pc:docMk/>
            <pc:sldMk cId="3557832177" sldId="293"/>
            <ac:spMk id="5123" creationId="{B836F4E3-7CB5-4B5C-9213-22E80494E6C3}"/>
          </ac:spMkLst>
        </pc:spChg>
        <pc:picChg chg="mod">
          <ac:chgData name="Andre Jansen" userId="11d7c8bc1d50d139" providerId="LiveId" clId="{D59DFDCF-DF91-40BB-B8AA-EFC3B956B18B}" dt="2018-07-05T21:54:57.504" v="9690" actId="1076"/>
          <ac:picMkLst>
            <pc:docMk/>
            <pc:sldMk cId="3557832177" sldId="293"/>
            <ac:picMk id="3" creationId="{2F26C15E-67F8-43E1-9D62-279DAFD5702F}"/>
          </ac:picMkLst>
        </pc:picChg>
        <pc:picChg chg="mod">
          <ac:chgData name="Andre Jansen" userId="11d7c8bc1d50d139" providerId="LiveId" clId="{D59DFDCF-DF91-40BB-B8AA-EFC3B956B18B}" dt="2018-07-05T21:55:08.908" v="9692" actId="1076"/>
          <ac:picMkLst>
            <pc:docMk/>
            <pc:sldMk cId="3557832177" sldId="293"/>
            <ac:picMk id="6" creationId="{EA09C877-F26C-4863-82F9-B79E2B39D5E2}"/>
          </ac:picMkLst>
        </pc:picChg>
        <pc:picChg chg="del">
          <ac:chgData name="Andre Jansen" userId="11d7c8bc1d50d139" providerId="LiveId" clId="{D59DFDCF-DF91-40BB-B8AA-EFC3B956B18B}" dt="2018-07-05T21:54:47.799" v="9681" actId="478"/>
          <ac:picMkLst>
            <pc:docMk/>
            <pc:sldMk cId="3557832177" sldId="293"/>
            <ac:picMk id="8" creationId="{EE94A1D4-161D-4426-92E6-F2D9EA0C4300}"/>
          </ac:picMkLst>
        </pc:picChg>
        <pc:picChg chg="add mod">
          <ac:chgData name="Andre Jansen" userId="11d7c8bc1d50d139" providerId="LiveId" clId="{D59DFDCF-DF91-40BB-B8AA-EFC3B956B18B}" dt="2018-07-05T22:03:27.623" v="9698" actId="1076"/>
          <ac:picMkLst>
            <pc:docMk/>
            <pc:sldMk cId="3557832177" sldId="293"/>
            <ac:picMk id="4098" creationId="{2C646875-3945-4B39-89A2-8C03C0CAF633}"/>
          </ac:picMkLst>
        </pc:picChg>
      </pc:sldChg>
      <pc:sldChg chg="add">
        <pc:chgData name="Andre Jansen" userId="11d7c8bc1d50d139" providerId="LiveId" clId="{D59DFDCF-DF91-40BB-B8AA-EFC3B956B18B}" dt="2018-07-05T22:46:42.110" v="10540"/>
        <pc:sldMkLst>
          <pc:docMk/>
          <pc:sldMk cId="845827540" sldId="294"/>
        </pc:sldMkLst>
      </pc:sldChg>
      <pc:sldChg chg="addSp delSp modSp add modNotesTx">
        <pc:chgData name="Andre Jansen" userId="11d7c8bc1d50d139" providerId="LiveId" clId="{D59DFDCF-DF91-40BB-B8AA-EFC3B956B18B}" dt="2018-07-06T06:06:42.743" v="15746" actId="255"/>
        <pc:sldMkLst>
          <pc:docMk/>
          <pc:sldMk cId="4093597739" sldId="295"/>
        </pc:sldMkLst>
        <pc:spChg chg="mod">
          <ac:chgData name="Andre Jansen" userId="11d7c8bc1d50d139" providerId="LiveId" clId="{D59DFDCF-DF91-40BB-B8AA-EFC3B956B18B}" dt="2018-07-05T23:17:33.744" v="13075" actId="6549"/>
          <ac:spMkLst>
            <pc:docMk/>
            <pc:sldMk cId="4093597739" sldId="295"/>
            <ac:spMk id="5123" creationId="{B836F4E3-7CB5-4B5C-9213-22E80494E6C3}"/>
          </ac:spMkLst>
        </pc:spChg>
        <pc:picChg chg="del">
          <ac:chgData name="Andre Jansen" userId="11d7c8bc1d50d139" providerId="LiveId" clId="{D59DFDCF-DF91-40BB-B8AA-EFC3B956B18B}" dt="2018-07-05T23:17:35.100" v="13076" actId="478"/>
          <ac:picMkLst>
            <pc:docMk/>
            <pc:sldMk cId="4093597739" sldId="295"/>
            <ac:picMk id="6" creationId="{904E9031-CF62-48F3-B8F7-70B1BD13D300}"/>
          </ac:picMkLst>
        </pc:picChg>
        <pc:picChg chg="add mod modCrop">
          <ac:chgData name="Andre Jansen" userId="11d7c8bc1d50d139" providerId="LiveId" clId="{D59DFDCF-DF91-40BB-B8AA-EFC3B956B18B}" dt="2018-07-05T23:18:41.618" v="13093" actId="14100"/>
          <ac:picMkLst>
            <pc:docMk/>
            <pc:sldMk cId="4093597739" sldId="295"/>
            <ac:picMk id="7" creationId="{A7B76ACD-80B5-40AA-80D9-48BB1ED43151}"/>
          </ac:picMkLst>
        </pc:picChg>
        <pc:picChg chg="del">
          <ac:chgData name="Andre Jansen" userId="11d7c8bc1d50d139" providerId="LiveId" clId="{D59DFDCF-DF91-40BB-B8AA-EFC3B956B18B}" dt="2018-07-05T23:17:36.108" v="13077" actId="478"/>
          <ac:picMkLst>
            <pc:docMk/>
            <pc:sldMk cId="4093597739" sldId="295"/>
            <ac:picMk id="8" creationId="{86B7F8DA-8F66-4D8B-98FF-2BA77EE086F3}"/>
          </ac:picMkLst>
        </pc:picChg>
        <pc:picChg chg="del">
          <ac:chgData name="Andre Jansen" userId="11d7c8bc1d50d139" providerId="LiveId" clId="{D59DFDCF-DF91-40BB-B8AA-EFC3B956B18B}" dt="2018-07-05T23:17:37.130" v="13078" actId="478"/>
          <ac:picMkLst>
            <pc:docMk/>
            <pc:sldMk cId="4093597739" sldId="295"/>
            <ac:picMk id="10" creationId="{EC6D82C0-7587-4413-BB2C-1946AB9D01BE}"/>
          </ac:picMkLst>
        </pc:picChg>
        <pc:picChg chg="add mod">
          <ac:chgData name="Andre Jansen" userId="11d7c8bc1d50d139" providerId="LiveId" clId="{D59DFDCF-DF91-40BB-B8AA-EFC3B956B18B}" dt="2018-07-05T23:22:52.953" v="13123" actId="1076"/>
          <ac:picMkLst>
            <pc:docMk/>
            <pc:sldMk cId="4093597739" sldId="295"/>
            <ac:picMk id="11" creationId="{47EE757B-9C8F-4CD8-8B50-B0546C65EF3F}"/>
          </ac:picMkLst>
        </pc:picChg>
        <pc:picChg chg="add mod">
          <ac:chgData name="Andre Jansen" userId="11d7c8bc1d50d139" providerId="LiveId" clId="{D59DFDCF-DF91-40BB-B8AA-EFC3B956B18B}" dt="2018-07-05T23:20:48.392" v="13111" actId="1076"/>
          <ac:picMkLst>
            <pc:docMk/>
            <pc:sldMk cId="4093597739" sldId="295"/>
            <ac:picMk id="13" creationId="{B1D49574-A7D0-42A7-B420-D23FF888DCD5}"/>
          </ac:picMkLst>
        </pc:picChg>
        <pc:picChg chg="del">
          <ac:chgData name="Andre Jansen" userId="11d7c8bc1d50d139" providerId="LiveId" clId="{D59DFDCF-DF91-40BB-B8AA-EFC3B956B18B}" dt="2018-07-05T23:17:39.139" v="13080" actId="478"/>
          <ac:picMkLst>
            <pc:docMk/>
            <pc:sldMk cId="4093597739" sldId="295"/>
            <ac:picMk id="14" creationId="{170FFB7E-ABF0-472B-A5D2-ACBF60938703}"/>
          </ac:picMkLst>
        </pc:picChg>
        <pc:picChg chg="del">
          <ac:chgData name="Andre Jansen" userId="11d7c8bc1d50d139" providerId="LiveId" clId="{D59DFDCF-DF91-40BB-B8AA-EFC3B956B18B}" dt="2018-07-05T23:17:38.089" v="13079" actId="478"/>
          <ac:picMkLst>
            <pc:docMk/>
            <pc:sldMk cId="4093597739" sldId="295"/>
            <ac:picMk id="16" creationId="{DD8E01EA-4920-45D7-B7B4-7A799F511304}"/>
          </ac:picMkLst>
        </pc:picChg>
        <pc:picChg chg="add del mod">
          <ac:chgData name="Andre Jansen" userId="11d7c8bc1d50d139" providerId="LiveId" clId="{D59DFDCF-DF91-40BB-B8AA-EFC3B956B18B}" dt="2018-07-05T23:20:22.729" v="13104"/>
          <ac:picMkLst>
            <pc:docMk/>
            <pc:sldMk cId="4093597739" sldId="295"/>
            <ac:picMk id="17" creationId="{D61FC497-62EB-428D-93E9-47E2A6F5CCD0}"/>
          </ac:picMkLst>
        </pc:picChg>
        <pc:picChg chg="add mod">
          <ac:chgData name="Andre Jansen" userId="11d7c8bc1d50d139" providerId="LiveId" clId="{D59DFDCF-DF91-40BB-B8AA-EFC3B956B18B}" dt="2018-07-05T23:20:41.874" v="13110" actId="1076"/>
          <ac:picMkLst>
            <pc:docMk/>
            <pc:sldMk cId="4093597739" sldId="295"/>
            <ac:picMk id="19" creationId="{9906F9AA-D86D-4DA2-85B0-8399876A7E85}"/>
          </ac:picMkLst>
        </pc:picChg>
        <pc:picChg chg="add mod">
          <ac:chgData name="Andre Jansen" userId="11d7c8bc1d50d139" providerId="LiveId" clId="{D59DFDCF-DF91-40BB-B8AA-EFC3B956B18B}" dt="2018-07-05T23:21:44.143" v="13115" actId="1076"/>
          <ac:picMkLst>
            <pc:docMk/>
            <pc:sldMk cId="4093597739" sldId="295"/>
            <ac:picMk id="21" creationId="{4F4DD49C-76D1-4DA5-97C9-E6A556B19A54}"/>
          </ac:picMkLst>
        </pc:picChg>
        <pc:picChg chg="add mod">
          <ac:chgData name="Andre Jansen" userId="11d7c8bc1d50d139" providerId="LiveId" clId="{D59DFDCF-DF91-40BB-B8AA-EFC3B956B18B}" dt="2018-07-05T23:22:13.706" v="13119" actId="962"/>
          <ac:picMkLst>
            <pc:docMk/>
            <pc:sldMk cId="4093597739" sldId="295"/>
            <ac:picMk id="23" creationId="{B686D7D0-A595-428D-860E-A5F8081FE38D}"/>
          </ac:picMkLst>
        </pc:picChg>
        <pc:picChg chg="add mod">
          <ac:chgData name="Andre Jansen" userId="11d7c8bc1d50d139" providerId="LiveId" clId="{D59DFDCF-DF91-40BB-B8AA-EFC3B956B18B}" dt="2018-07-05T23:22:57.737" v="13124" actId="1076"/>
          <ac:picMkLst>
            <pc:docMk/>
            <pc:sldMk cId="4093597739" sldId="295"/>
            <ac:picMk id="25" creationId="{A6D0021F-D25C-4196-A8A1-E8C61BC1AEE7}"/>
          </ac:picMkLst>
        </pc:picChg>
        <pc:picChg chg="add mod">
          <ac:chgData name="Andre Jansen" userId="11d7c8bc1d50d139" providerId="LiveId" clId="{D59DFDCF-DF91-40BB-B8AA-EFC3B956B18B}" dt="2018-07-05T23:23:40.845" v="13128" actId="962"/>
          <ac:picMkLst>
            <pc:docMk/>
            <pc:sldMk cId="4093597739" sldId="295"/>
            <ac:picMk id="27" creationId="{FFFCCEA5-9411-4FE4-9B96-C531C2B56557}"/>
          </ac:picMkLst>
        </pc:picChg>
        <pc:picChg chg="add mod">
          <ac:chgData name="Andre Jansen" userId="11d7c8bc1d50d139" providerId="LiveId" clId="{D59DFDCF-DF91-40BB-B8AA-EFC3B956B18B}" dt="2018-07-05T23:24:58.640" v="13133" actId="1076"/>
          <ac:picMkLst>
            <pc:docMk/>
            <pc:sldMk cId="4093597739" sldId="295"/>
            <ac:picMk id="29" creationId="{5BDBCE44-5370-488B-897E-9712497A4D99}"/>
          </ac:picMkLst>
        </pc:picChg>
      </pc:sldChg>
    </pc:docChg>
  </pc:docChgLst>
  <pc:docChgLst>
    <pc:chgData name="sourabh raj" userId="818cec553109c41c" providerId="LiveId" clId="{0B09A872-790F-4995-B24C-17896B0D5C4F}"/>
    <pc:docChg chg="undo redo custSel addSld delSld modSld sldOrd">
      <pc:chgData name="sourabh raj" userId="818cec553109c41c" providerId="LiveId" clId="{0B09A872-790F-4995-B24C-17896B0D5C4F}" dt="2018-07-05T21:28:22.436" v="8598" actId="20577"/>
      <pc:docMkLst>
        <pc:docMk/>
      </pc:docMkLst>
      <pc:sldChg chg="modSp">
        <pc:chgData name="sourabh raj" userId="818cec553109c41c" providerId="LiveId" clId="{0B09A872-790F-4995-B24C-17896B0D5C4F}" dt="2018-07-04T18:56:48.635" v="103" actId="20577"/>
        <pc:sldMkLst>
          <pc:docMk/>
          <pc:sldMk cId="0" sldId="256"/>
        </pc:sldMkLst>
        <pc:spChg chg="mod">
          <ac:chgData name="sourabh raj" userId="818cec553109c41c" providerId="LiveId" clId="{0B09A872-790F-4995-B24C-17896B0D5C4F}" dt="2018-07-04T18:56:23.890" v="79" actId="255"/>
          <ac:spMkLst>
            <pc:docMk/>
            <pc:sldMk cId="0" sldId="256"/>
            <ac:spMk id="2050" creationId="{D6D4123E-466D-48A2-BFB6-712AAB51CA67}"/>
          </ac:spMkLst>
        </pc:spChg>
        <pc:spChg chg="mod">
          <ac:chgData name="sourabh raj" userId="818cec553109c41c" providerId="LiveId" clId="{0B09A872-790F-4995-B24C-17896B0D5C4F}" dt="2018-07-04T18:56:48.635" v="103" actId="20577"/>
          <ac:spMkLst>
            <pc:docMk/>
            <pc:sldMk cId="0" sldId="256"/>
            <ac:spMk id="2051" creationId="{463DEFC2-1930-47F6-A377-73CCC493AAF8}"/>
          </ac:spMkLst>
        </pc:spChg>
      </pc:sldChg>
      <pc:sldChg chg="del">
        <pc:chgData name="sourabh raj" userId="818cec553109c41c" providerId="LiveId" clId="{0B09A872-790F-4995-B24C-17896B0D5C4F}" dt="2018-07-05T18:18:25.298" v="7167" actId="2696"/>
        <pc:sldMkLst>
          <pc:docMk/>
          <pc:sldMk cId="2469269346" sldId="261"/>
        </pc:sldMkLst>
      </pc:sldChg>
      <pc:sldChg chg="del">
        <pc:chgData name="sourabh raj" userId="818cec553109c41c" providerId="LiveId" clId="{0B09A872-790F-4995-B24C-17896B0D5C4F}" dt="2018-07-05T17:59:57.408" v="7042" actId="2696"/>
        <pc:sldMkLst>
          <pc:docMk/>
          <pc:sldMk cId="1689065948" sldId="262"/>
        </pc:sldMkLst>
      </pc:sldChg>
      <pc:sldChg chg="addSp delSp modSp modNotesTx">
        <pc:chgData name="sourabh raj" userId="818cec553109c41c" providerId="LiveId" clId="{0B09A872-790F-4995-B24C-17896B0D5C4F}" dt="2018-07-05T20:34:24.207" v="8362" actId="20577"/>
        <pc:sldMkLst>
          <pc:docMk/>
          <pc:sldMk cId="1729572074" sldId="267"/>
        </pc:sldMkLst>
        <pc:spChg chg="mod">
          <ac:chgData name="sourabh raj" userId="818cec553109c41c" providerId="LiveId" clId="{0B09A872-790F-4995-B24C-17896B0D5C4F}" dt="2018-07-04T19:23:08.643" v="913" actId="20577"/>
          <ac:spMkLst>
            <pc:docMk/>
            <pc:sldMk cId="1729572074" sldId="267"/>
            <ac:spMk id="5122" creationId="{4C39D3C4-6B10-423C-98B4-647F10D38319}"/>
          </ac:spMkLst>
        </pc:spChg>
        <pc:spChg chg="mod">
          <ac:chgData name="sourabh raj" userId="818cec553109c41c" providerId="LiveId" clId="{0B09A872-790F-4995-B24C-17896B0D5C4F}" dt="2018-07-05T18:39:47.596" v="7316" actId="20577"/>
          <ac:spMkLst>
            <pc:docMk/>
            <pc:sldMk cId="1729572074" sldId="267"/>
            <ac:spMk id="5123" creationId="{B836F4E3-7CB5-4B5C-9213-22E80494E6C3}"/>
          </ac:spMkLst>
        </pc:spChg>
        <pc:graphicFrameChg chg="add mod modGraphic">
          <ac:chgData name="sourabh raj" userId="818cec553109c41c" providerId="LiveId" clId="{0B09A872-790F-4995-B24C-17896B0D5C4F}" dt="2018-07-05T18:42:00.921" v="7331" actId="1076"/>
          <ac:graphicFrameMkLst>
            <pc:docMk/>
            <pc:sldMk cId="1729572074" sldId="267"/>
            <ac:graphicFrameMk id="6" creationId="{CA45DCE6-1472-42DF-AFBB-7366411AF0F4}"/>
          </ac:graphicFrameMkLst>
        </pc:graphicFrameChg>
        <pc:picChg chg="del">
          <ac:chgData name="sourabh raj" userId="818cec553109c41c" providerId="LiveId" clId="{0B09A872-790F-4995-B24C-17896B0D5C4F}" dt="2018-07-04T20:43:28.096" v="3026" actId="478"/>
          <ac:picMkLst>
            <pc:docMk/>
            <pc:sldMk cId="1729572074" sldId="267"/>
            <ac:picMk id="5129" creationId="{72598E04-CE3F-4183-939C-A0023AD79729}"/>
          </ac:picMkLst>
        </pc:picChg>
      </pc:sldChg>
      <pc:sldChg chg="del ord">
        <pc:chgData name="sourabh raj" userId="818cec553109c41c" providerId="LiveId" clId="{0B09A872-790F-4995-B24C-17896B0D5C4F}" dt="2018-07-05T18:27:43" v="7261" actId="2696"/>
        <pc:sldMkLst>
          <pc:docMk/>
          <pc:sldMk cId="2113971132" sldId="270"/>
        </pc:sldMkLst>
      </pc:sldChg>
      <pc:sldChg chg="delSp modSp modNotesTx">
        <pc:chgData name="sourabh raj" userId="818cec553109c41c" providerId="LiveId" clId="{0B09A872-790F-4995-B24C-17896B0D5C4F}" dt="2018-07-05T20:34:05.545" v="8317" actId="20577"/>
        <pc:sldMkLst>
          <pc:docMk/>
          <pc:sldMk cId="3342400903" sldId="272"/>
        </pc:sldMkLst>
        <pc:spChg chg="mod">
          <ac:chgData name="sourabh raj" userId="818cec553109c41c" providerId="LiveId" clId="{0B09A872-790F-4995-B24C-17896B0D5C4F}" dt="2018-07-04T19:16:34.304" v="807" actId="20577"/>
          <ac:spMkLst>
            <pc:docMk/>
            <pc:sldMk cId="3342400903" sldId="272"/>
            <ac:spMk id="5122" creationId="{4C39D3C4-6B10-423C-98B4-647F10D38319}"/>
          </ac:spMkLst>
        </pc:spChg>
        <pc:spChg chg="mod">
          <ac:chgData name="sourabh raj" userId="818cec553109c41c" providerId="LiveId" clId="{0B09A872-790F-4995-B24C-17896B0D5C4F}" dt="2018-07-04T19:22:54.075" v="900" actId="5793"/>
          <ac:spMkLst>
            <pc:docMk/>
            <pc:sldMk cId="3342400903" sldId="272"/>
            <ac:spMk id="5123" creationId="{B836F4E3-7CB5-4B5C-9213-22E80494E6C3}"/>
          </ac:spMkLst>
        </pc:spChg>
        <pc:picChg chg="del">
          <ac:chgData name="sourabh raj" userId="818cec553109c41c" providerId="LiveId" clId="{0B09A872-790F-4995-B24C-17896B0D5C4F}" dt="2018-07-04T20:43:22.689" v="3025" actId="478"/>
          <ac:picMkLst>
            <pc:docMk/>
            <pc:sldMk cId="3342400903" sldId="272"/>
            <ac:picMk id="5129" creationId="{72598E04-CE3F-4183-939C-A0023AD79729}"/>
          </ac:picMkLst>
        </pc:picChg>
      </pc:sldChg>
      <pc:sldChg chg="addSp delSp modSp modNotesTx">
        <pc:chgData name="sourabh raj" userId="818cec553109c41c" providerId="LiveId" clId="{0B09A872-790F-4995-B24C-17896B0D5C4F}" dt="2018-07-05T20:34:15.975" v="8336" actId="20577"/>
        <pc:sldMkLst>
          <pc:docMk/>
          <pc:sldMk cId="484670887" sldId="273"/>
        </pc:sldMkLst>
        <pc:spChg chg="mod">
          <ac:chgData name="sourabh raj" userId="818cec553109c41c" providerId="LiveId" clId="{0B09A872-790F-4995-B24C-17896B0D5C4F}" dt="2018-07-04T20:05:50.244" v="1603" actId="20577"/>
          <ac:spMkLst>
            <pc:docMk/>
            <pc:sldMk cId="484670887" sldId="273"/>
            <ac:spMk id="5122" creationId="{4C39D3C4-6B10-423C-98B4-647F10D38319}"/>
          </ac:spMkLst>
        </pc:spChg>
        <pc:spChg chg="mod">
          <ac:chgData name="sourabh raj" userId="818cec553109c41c" providerId="LiveId" clId="{0B09A872-790F-4995-B24C-17896B0D5C4F}" dt="2018-07-05T01:02:03.909" v="7035" actId="207"/>
          <ac:spMkLst>
            <pc:docMk/>
            <pc:sldMk cId="484670887" sldId="273"/>
            <ac:spMk id="5123" creationId="{B836F4E3-7CB5-4B5C-9213-22E80494E6C3}"/>
          </ac:spMkLst>
        </pc:spChg>
        <pc:picChg chg="add mod">
          <ac:chgData name="sourabh raj" userId="818cec553109c41c" providerId="LiveId" clId="{0B09A872-790F-4995-B24C-17896B0D5C4F}" dt="2018-07-04T19:21:35.079" v="840" actId="1076"/>
          <ac:picMkLst>
            <pc:docMk/>
            <pc:sldMk cId="484670887" sldId="273"/>
            <ac:picMk id="8" creationId="{921CB55C-4E77-49D7-B195-2DFD234EFDA2}"/>
          </ac:picMkLst>
        </pc:picChg>
        <pc:picChg chg="del">
          <ac:chgData name="sourabh raj" userId="818cec553109c41c" providerId="LiveId" clId="{0B09A872-790F-4995-B24C-17896B0D5C4F}" dt="2018-07-04T20:43:15.018" v="3023" actId="478"/>
          <ac:picMkLst>
            <pc:docMk/>
            <pc:sldMk cId="484670887" sldId="273"/>
            <ac:picMk id="5129" creationId="{72598E04-CE3F-4183-939C-A0023AD79729}"/>
          </ac:picMkLst>
        </pc:picChg>
      </pc:sldChg>
      <pc:sldChg chg="addSp delSp modSp modAnim modNotesTx">
        <pc:chgData name="sourabh raj" userId="818cec553109c41c" providerId="LiveId" clId="{0B09A872-790F-4995-B24C-17896B0D5C4F}" dt="2018-07-05T20:35:58.144" v="8500" actId="20577"/>
        <pc:sldMkLst>
          <pc:docMk/>
          <pc:sldMk cId="831230106" sldId="277"/>
        </pc:sldMkLst>
        <pc:spChg chg="add del mod">
          <ac:chgData name="sourabh raj" userId="818cec553109c41c" providerId="LiveId" clId="{0B09A872-790F-4995-B24C-17896B0D5C4F}" dt="2018-07-04T23:38:56.966" v="4123"/>
          <ac:spMkLst>
            <pc:docMk/>
            <pc:sldMk cId="831230106" sldId="277"/>
            <ac:spMk id="6" creationId="{94CA0867-70BC-4061-A9E6-C2D785BDD8FC}"/>
          </ac:spMkLst>
        </pc:spChg>
        <pc:spChg chg="mod">
          <ac:chgData name="sourabh raj" userId="818cec553109c41c" providerId="LiveId" clId="{0B09A872-790F-4995-B24C-17896B0D5C4F}" dt="2018-07-04T23:18:35.819" v="3687" actId="20577"/>
          <ac:spMkLst>
            <pc:docMk/>
            <pc:sldMk cId="831230106" sldId="277"/>
            <ac:spMk id="5122" creationId="{4C39D3C4-6B10-423C-98B4-647F10D38319}"/>
          </ac:spMkLst>
        </pc:spChg>
        <pc:spChg chg="add del mod">
          <ac:chgData name="sourabh raj" userId="818cec553109c41c" providerId="LiveId" clId="{0B09A872-790F-4995-B24C-17896B0D5C4F}" dt="2018-07-04T23:47:49.470" v="4627" actId="20577"/>
          <ac:spMkLst>
            <pc:docMk/>
            <pc:sldMk cId="831230106" sldId="277"/>
            <ac:spMk id="5123" creationId="{B836F4E3-7CB5-4B5C-9213-22E80494E6C3}"/>
          </ac:spMkLst>
        </pc:spChg>
        <pc:picChg chg="add mod">
          <ac:chgData name="sourabh raj" userId="818cec553109c41c" providerId="LiveId" clId="{0B09A872-790F-4995-B24C-17896B0D5C4F}" dt="2018-07-04T23:45:33.427" v="4623" actId="1076"/>
          <ac:picMkLst>
            <pc:docMk/>
            <pc:sldMk cId="831230106" sldId="277"/>
            <ac:picMk id="3" creationId="{F87B6464-4EAF-4B9F-A865-9E53F5ED39C3}"/>
          </ac:picMkLst>
        </pc:picChg>
        <pc:picChg chg="add mod">
          <ac:chgData name="sourabh raj" userId="818cec553109c41c" providerId="LiveId" clId="{0B09A872-790F-4995-B24C-17896B0D5C4F}" dt="2018-07-04T23:22:57.094" v="3870" actId="14100"/>
          <ac:picMkLst>
            <pc:docMk/>
            <pc:sldMk cId="831230106" sldId="277"/>
            <ac:picMk id="8" creationId="{80B79EAE-C034-4970-BEBA-ACA21EA8898C}"/>
          </ac:picMkLst>
        </pc:picChg>
        <pc:picChg chg="add del mod">
          <ac:chgData name="sourabh raj" userId="818cec553109c41c" providerId="LiveId" clId="{0B09A872-790F-4995-B24C-17896B0D5C4F}" dt="2018-07-04T23:29:43.256" v="4107" actId="478"/>
          <ac:picMkLst>
            <pc:docMk/>
            <pc:sldMk cId="831230106" sldId="277"/>
            <ac:picMk id="9" creationId="{338C4B8F-4018-4D48-858E-47B07EAE7030}"/>
          </ac:picMkLst>
        </pc:picChg>
        <pc:picChg chg="add del mod">
          <ac:chgData name="sourabh raj" userId="818cec553109c41c" providerId="LiveId" clId="{0B09A872-790F-4995-B24C-17896B0D5C4F}" dt="2018-07-04T23:39:00.684" v="4124"/>
          <ac:picMkLst>
            <pc:docMk/>
            <pc:sldMk cId="831230106" sldId="277"/>
            <ac:picMk id="11" creationId="{348B23D4-CC3F-4DEA-AE32-7F6EAE371D4A}"/>
          </ac:picMkLst>
        </pc:picChg>
      </pc:sldChg>
      <pc:sldChg chg="addSp modSp modAnim modNotesTx">
        <pc:chgData name="sourabh raj" userId="818cec553109c41c" providerId="LiveId" clId="{0B09A872-790F-4995-B24C-17896B0D5C4F}" dt="2018-07-05T20:36:11.332" v="8533" actId="20577"/>
        <pc:sldMkLst>
          <pc:docMk/>
          <pc:sldMk cId="2153766821" sldId="278"/>
        </pc:sldMkLst>
        <pc:spChg chg="mod">
          <ac:chgData name="sourabh raj" userId="818cec553109c41c" providerId="LiveId" clId="{0B09A872-790F-4995-B24C-17896B0D5C4F}" dt="2018-07-04T23:54:48.871" v="4807" actId="2710"/>
          <ac:spMkLst>
            <pc:docMk/>
            <pc:sldMk cId="2153766821" sldId="278"/>
            <ac:spMk id="5123" creationId="{B836F4E3-7CB5-4B5C-9213-22E80494E6C3}"/>
          </ac:spMkLst>
        </pc:spChg>
        <pc:picChg chg="add mod">
          <ac:chgData name="sourabh raj" userId="818cec553109c41c" providerId="LiveId" clId="{0B09A872-790F-4995-B24C-17896B0D5C4F}" dt="2018-07-04T23:44:06.686" v="4493" actId="1076"/>
          <ac:picMkLst>
            <pc:docMk/>
            <pc:sldMk cId="2153766821" sldId="278"/>
            <ac:picMk id="8" creationId="{152D3204-B2F1-4B7B-8FFC-3B9B1C48AA80}"/>
          </ac:picMkLst>
        </pc:picChg>
      </pc:sldChg>
      <pc:sldChg chg="modSp modNotesTx">
        <pc:chgData name="sourabh raj" userId="818cec553109c41c" providerId="LiveId" clId="{0B09A872-790F-4995-B24C-17896B0D5C4F}" dt="2018-07-05T20:37:10.088" v="8592" actId="20577"/>
        <pc:sldMkLst>
          <pc:docMk/>
          <pc:sldMk cId="2541087925" sldId="280"/>
        </pc:sldMkLst>
        <pc:spChg chg="mod">
          <ac:chgData name="sourabh raj" userId="818cec553109c41c" providerId="LiveId" clId="{0B09A872-790F-4995-B24C-17896B0D5C4F}" dt="2018-07-05T00:19:33.722" v="6229" actId="14100"/>
          <ac:spMkLst>
            <pc:docMk/>
            <pc:sldMk cId="2541087925" sldId="280"/>
            <ac:spMk id="5123" creationId="{B836F4E3-7CB5-4B5C-9213-22E80494E6C3}"/>
          </ac:spMkLst>
        </pc:spChg>
      </pc:sldChg>
      <pc:sldChg chg="modNotesTx">
        <pc:chgData name="sourabh raj" userId="818cec553109c41c" providerId="LiveId" clId="{0B09A872-790F-4995-B24C-17896B0D5C4F}" dt="2018-07-05T20:43:47.523" v="8596" actId="20577"/>
        <pc:sldMkLst>
          <pc:docMk/>
          <pc:sldMk cId="2341915320" sldId="282"/>
        </pc:sldMkLst>
      </pc:sldChg>
      <pc:sldChg chg="modNotesTx">
        <pc:chgData name="sourabh raj" userId="818cec553109c41c" providerId="LiveId" clId="{0B09A872-790F-4995-B24C-17896B0D5C4F}" dt="2018-07-05T20:39:50.909" v="8595" actId="20577"/>
        <pc:sldMkLst>
          <pc:docMk/>
          <pc:sldMk cId="1384025555" sldId="283"/>
        </pc:sldMkLst>
      </pc:sldChg>
      <pc:sldChg chg="delSp modSp add modNotesTx">
        <pc:chgData name="sourabh raj" userId="818cec553109c41c" providerId="LiveId" clId="{0B09A872-790F-4995-B24C-17896B0D5C4F}" dt="2018-07-05T20:34:36.642" v="8380" actId="15"/>
        <pc:sldMkLst>
          <pc:docMk/>
          <pc:sldMk cId="2676900168" sldId="284"/>
        </pc:sldMkLst>
        <pc:spChg chg="mod">
          <ac:chgData name="sourabh raj" userId="818cec553109c41c" providerId="LiveId" clId="{0B09A872-790F-4995-B24C-17896B0D5C4F}" dt="2018-07-04T20:18:13.132" v="1985" actId="20577"/>
          <ac:spMkLst>
            <pc:docMk/>
            <pc:sldMk cId="2676900168" sldId="284"/>
            <ac:spMk id="5122" creationId="{4C39D3C4-6B10-423C-98B4-647F10D38319}"/>
          </ac:spMkLst>
        </pc:spChg>
        <pc:spChg chg="mod">
          <ac:chgData name="sourabh raj" userId="818cec553109c41c" providerId="LiveId" clId="{0B09A872-790F-4995-B24C-17896B0D5C4F}" dt="2018-07-05T20:34:36.642" v="8380" actId="15"/>
          <ac:spMkLst>
            <pc:docMk/>
            <pc:sldMk cId="2676900168" sldId="284"/>
            <ac:spMk id="5123" creationId="{B836F4E3-7CB5-4B5C-9213-22E80494E6C3}"/>
          </ac:spMkLst>
        </pc:spChg>
        <pc:picChg chg="del">
          <ac:chgData name="sourabh raj" userId="818cec553109c41c" providerId="LiveId" clId="{0B09A872-790F-4995-B24C-17896B0D5C4F}" dt="2018-07-04T20:43:04.291" v="3022" actId="478"/>
          <ac:picMkLst>
            <pc:docMk/>
            <pc:sldMk cId="2676900168" sldId="284"/>
            <ac:picMk id="5129" creationId="{72598E04-CE3F-4183-939C-A0023AD79729}"/>
          </ac:picMkLst>
        </pc:picChg>
      </pc:sldChg>
      <pc:sldChg chg="addSp modSp add modNotesTx">
        <pc:chgData name="sourabh raj" userId="818cec553109c41c" providerId="LiveId" clId="{0B09A872-790F-4995-B24C-17896B0D5C4F}" dt="2018-07-05T20:34:50.394" v="8409" actId="20577"/>
        <pc:sldMkLst>
          <pc:docMk/>
          <pc:sldMk cId="2072300258" sldId="286"/>
        </pc:sldMkLst>
        <pc:spChg chg="mod">
          <ac:chgData name="sourabh raj" userId="818cec553109c41c" providerId="LiveId" clId="{0B09A872-790F-4995-B24C-17896B0D5C4F}" dt="2018-07-04T20:54:34.228" v="3604" actId="20577"/>
          <ac:spMkLst>
            <pc:docMk/>
            <pc:sldMk cId="2072300258" sldId="286"/>
            <ac:spMk id="5122" creationId="{4C39D3C4-6B10-423C-98B4-647F10D38319}"/>
          </ac:spMkLst>
        </pc:spChg>
        <pc:spChg chg="mod">
          <ac:chgData name="sourabh raj" userId="818cec553109c41c" providerId="LiveId" clId="{0B09A872-790F-4995-B24C-17896B0D5C4F}" dt="2018-07-05T01:02:45.462" v="7040" actId="313"/>
          <ac:spMkLst>
            <pc:docMk/>
            <pc:sldMk cId="2072300258" sldId="286"/>
            <ac:spMk id="5123" creationId="{B836F4E3-7CB5-4B5C-9213-22E80494E6C3}"/>
          </ac:spMkLst>
        </pc:spChg>
        <pc:picChg chg="add mod">
          <ac:chgData name="sourabh raj" userId="818cec553109c41c" providerId="LiveId" clId="{0B09A872-790F-4995-B24C-17896B0D5C4F}" dt="2018-07-04T21:12:15.198" v="3622" actId="1076"/>
          <ac:picMkLst>
            <pc:docMk/>
            <pc:sldMk cId="2072300258" sldId="286"/>
            <ac:picMk id="6" creationId="{5157EC28-36A2-4E2C-AE91-23590CA07FD2}"/>
          </ac:picMkLst>
        </pc:picChg>
      </pc:sldChg>
      <pc:sldChg chg="addSp delSp modSp add ord modNotesTx">
        <pc:chgData name="sourabh raj" userId="818cec553109c41c" providerId="LiveId" clId="{0B09A872-790F-4995-B24C-17896B0D5C4F}" dt="2018-07-05T20:35:08.212" v="8463" actId="20577"/>
        <pc:sldMkLst>
          <pc:docMk/>
          <pc:sldMk cId="3011177136" sldId="287"/>
        </pc:sldMkLst>
        <pc:spChg chg="mod">
          <ac:chgData name="sourabh raj" userId="818cec553109c41c" providerId="LiveId" clId="{0B09A872-790F-4995-B24C-17896B0D5C4F}" dt="2018-07-04T23:55:59.681" v="4833" actId="20577"/>
          <ac:spMkLst>
            <pc:docMk/>
            <pc:sldMk cId="3011177136" sldId="287"/>
            <ac:spMk id="5122" creationId="{4C39D3C4-6B10-423C-98B4-647F10D38319}"/>
          </ac:spMkLst>
        </pc:spChg>
        <pc:spChg chg="mod">
          <ac:chgData name="sourabh raj" userId="818cec553109c41c" providerId="LiveId" clId="{0B09A872-790F-4995-B24C-17896B0D5C4F}" dt="2018-07-04T23:03:43.325" v="3636" actId="20577"/>
          <ac:spMkLst>
            <pc:docMk/>
            <pc:sldMk cId="3011177136" sldId="287"/>
            <ac:spMk id="5123" creationId="{B836F4E3-7CB5-4B5C-9213-22E80494E6C3}"/>
          </ac:spMkLst>
        </pc:spChg>
        <pc:picChg chg="add del mod">
          <ac:chgData name="sourabh raj" userId="818cec553109c41c" providerId="LiveId" clId="{0B09A872-790F-4995-B24C-17896B0D5C4F}" dt="2018-07-05T19:49:12.461" v="8230" actId="478"/>
          <ac:picMkLst>
            <pc:docMk/>
            <pc:sldMk cId="3011177136" sldId="287"/>
            <ac:picMk id="3" creationId="{255FB5B4-EC1E-42D6-870E-D2C64674292F}"/>
          </ac:picMkLst>
        </pc:picChg>
        <pc:picChg chg="add del mod">
          <ac:chgData name="sourabh raj" userId="818cec553109c41c" providerId="LiveId" clId="{0B09A872-790F-4995-B24C-17896B0D5C4F}" dt="2018-07-05T19:44:41.359" v="8223" actId="478"/>
          <ac:picMkLst>
            <pc:docMk/>
            <pc:sldMk cId="3011177136" sldId="287"/>
            <ac:picMk id="6" creationId="{2F85FDE0-2CD2-43AD-8E55-0B406197C8AC}"/>
          </ac:picMkLst>
        </pc:picChg>
        <pc:picChg chg="add del mod">
          <ac:chgData name="sourabh raj" userId="818cec553109c41c" providerId="LiveId" clId="{0B09A872-790F-4995-B24C-17896B0D5C4F}" dt="2018-07-05T19:49:14.248" v="8231" actId="478"/>
          <ac:picMkLst>
            <pc:docMk/>
            <pc:sldMk cId="3011177136" sldId="287"/>
            <ac:picMk id="7" creationId="{B8CCE475-C435-4B41-A54D-D85F55448787}"/>
          </ac:picMkLst>
        </pc:picChg>
        <pc:picChg chg="add mod">
          <ac:chgData name="sourabh raj" userId="818cec553109c41c" providerId="LiveId" clId="{0B09A872-790F-4995-B24C-17896B0D5C4F}" dt="2018-07-05T19:49:43.778" v="8239" actId="14100"/>
          <ac:picMkLst>
            <pc:docMk/>
            <pc:sldMk cId="3011177136" sldId="287"/>
            <ac:picMk id="9" creationId="{657AE948-53F0-4960-A5E4-9FF822D672D0}"/>
          </ac:picMkLst>
        </pc:picChg>
      </pc:sldChg>
      <pc:sldChg chg="addSp delSp modSp add modNotesTx">
        <pc:chgData name="sourabh raj" userId="818cec553109c41c" providerId="LiveId" clId="{0B09A872-790F-4995-B24C-17896B0D5C4F}" dt="2018-07-05T20:37:01.079" v="8581" actId="20577"/>
        <pc:sldMkLst>
          <pc:docMk/>
          <pc:sldMk cId="156708643" sldId="288"/>
        </pc:sldMkLst>
        <pc:spChg chg="mod">
          <ac:chgData name="sourabh raj" userId="818cec553109c41c" providerId="LiveId" clId="{0B09A872-790F-4995-B24C-17896B0D5C4F}" dt="2018-07-04T23:50:12.956" v="4648" actId="5793"/>
          <ac:spMkLst>
            <pc:docMk/>
            <pc:sldMk cId="156708643" sldId="288"/>
            <ac:spMk id="5122" creationId="{4C39D3C4-6B10-423C-98B4-647F10D38319}"/>
          </ac:spMkLst>
        </pc:spChg>
        <pc:spChg chg="mod">
          <ac:chgData name="sourabh raj" userId="818cec553109c41c" providerId="LiveId" clId="{0B09A872-790F-4995-B24C-17896B0D5C4F}" dt="2018-07-05T19:12:53.729" v="8222" actId="12"/>
          <ac:spMkLst>
            <pc:docMk/>
            <pc:sldMk cId="156708643" sldId="288"/>
            <ac:spMk id="5123" creationId="{B836F4E3-7CB5-4B5C-9213-22E80494E6C3}"/>
          </ac:spMkLst>
        </pc:spChg>
        <pc:picChg chg="add del">
          <ac:chgData name="sourabh raj" userId="818cec553109c41c" providerId="LiveId" clId="{0B09A872-790F-4995-B24C-17896B0D5C4F}" dt="2018-07-04T23:50:19.914" v="4650"/>
          <ac:picMkLst>
            <pc:docMk/>
            <pc:sldMk cId="156708643" sldId="288"/>
            <ac:picMk id="8" creationId="{9B044221-ADEC-4304-9C41-B1C259240032}"/>
          </ac:picMkLst>
        </pc:picChg>
        <pc:picChg chg="add mod">
          <ac:chgData name="sourabh raj" userId="818cec553109c41c" providerId="LiveId" clId="{0B09A872-790F-4995-B24C-17896B0D5C4F}" dt="2018-07-04T23:50:43.348" v="4656" actId="1076"/>
          <ac:picMkLst>
            <pc:docMk/>
            <pc:sldMk cId="156708643" sldId="288"/>
            <ac:picMk id="9" creationId="{FCD84ACF-6C3F-481D-A6E3-D9732DB401A4}"/>
          </ac:picMkLst>
        </pc:picChg>
        <pc:picChg chg="add mod">
          <ac:chgData name="sourabh raj" userId="818cec553109c41c" providerId="LiveId" clId="{0B09A872-790F-4995-B24C-17896B0D5C4F}" dt="2018-07-04T23:54:30.909" v="4806" actId="1076"/>
          <ac:picMkLst>
            <pc:docMk/>
            <pc:sldMk cId="156708643" sldId="288"/>
            <ac:picMk id="10" creationId="{D206AFA1-D6BD-4AFF-B148-EDDC6A688256}"/>
          </ac:picMkLst>
        </pc:picChg>
      </pc:sldChg>
      <pc:sldChg chg="addSp delSp modSp">
        <pc:chgData name="sourabh raj" userId="818cec553109c41c" providerId="LiveId" clId="{0B09A872-790F-4995-B24C-17896B0D5C4F}" dt="2018-07-05T18:33:36.488" v="7280"/>
        <pc:sldMkLst>
          <pc:docMk/>
          <pc:sldMk cId="4285018067" sldId="289"/>
        </pc:sldMkLst>
        <pc:spChg chg="mod">
          <ac:chgData name="sourabh raj" userId="818cec553109c41c" providerId="LiveId" clId="{0B09A872-790F-4995-B24C-17896B0D5C4F}" dt="2018-07-05T00:56:39.675" v="6716" actId="20577"/>
          <ac:spMkLst>
            <pc:docMk/>
            <pc:sldMk cId="4285018067" sldId="289"/>
            <ac:spMk id="5122" creationId="{4C39D3C4-6B10-423C-98B4-647F10D38319}"/>
          </ac:spMkLst>
        </pc:spChg>
        <pc:spChg chg="mod">
          <ac:chgData name="sourabh raj" userId="818cec553109c41c" providerId="LiveId" clId="{0B09A872-790F-4995-B24C-17896B0D5C4F}" dt="2018-07-05T18:33:25.722" v="7276" actId="5793"/>
          <ac:spMkLst>
            <pc:docMk/>
            <pc:sldMk cId="4285018067" sldId="289"/>
            <ac:spMk id="5123" creationId="{B836F4E3-7CB5-4B5C-9213-22E80494E6C3}"/>
          </ac:spMkLst>
        </pc:spChg>
        <pc:picChg chg="add mod">
          <ac:chgData name="sourabh raj" userId="818cec553109c41c" providerId="LiveId" clId="{0B09A872-790F-4995-B24C-17896B0D5C4F}" dt="2018-07-05T18:33:05.545" v="7272" actId="1076"/>
          <ac:picMkLst>
            <pc:docMk/>
            <pc:sldMk cId="4285018067" sldId="289"/>
            <ac:picMk id="3" creationId="{2F26C15E-67F8-43E1-9D62-279DAFD5702F}"/>
          </ac:picMkLst>
        </pc:picChg>
        <pc:picChg chg="add mod">
          <ac:chgData name="sourabh raj" userId="818cec553109c41c" providerId="LiveId" clId="{0B09A872-790F-4995-B24C-17896B0D5C4F}" dt="2018-07-05T18:33:10.316" v="7273" actId="1076"/>
          <ac:picMkLst>
            <pc:docMk/>
            <pc:sldMk cId="4285018067" sldId="289"/>
            <ac:picMk id="6" creationId="{EA09C877-F26C-4863-82F9-B79E2B39D5E2}"/>
          </ac:picMkLst>
        </pc:picChg>
        <pc:picChg chg="add del mod">
          <ac:chgData name="sourabh raj" userId="818cec553109c41c" providerId="LiveId" clId="{0B09A872-790F-4995-B24C-17896B0D5C4F}" dt="2018-07-05T18:33:36.488" v="7280"/>
          <ac:picMkLst>
            <pc:docMk/>
            <pc:sldMk cId="4285018067" sldId="289"/>
            <ac:picMk id="7" creationId="{B9AE8A6A-CE1E-499B-BC04-09F26FA74A05}"/>
          </ac:picMkLst>
        </pc:picChg>
        <pc:picChg chg="add mod">
          <ac:chgData name="sourabh raj" userId="818cec553109c41c" providerId="LiveId" clId="{0B09A872-790F-4995-B24C-17896B0D5C4F}" dt="2018-07-05T18:32:53.677" v="7270" actId="1076"/>
          <ac:picMkLst>
            <pc:docMk/>
            <pc:sldMk cId="4285018067" sldId="289"/>
            <ac:picMk id="8" creationId="{EE94A1D4-161D-4426-92E6-F2D9EA0C4300}"/>
          </ac:picMkLst>
        </pc:picChg>
      </pc:sldChg>
      <pc:sldChg chg="addSp delSp modSp add modAnim">
        <pc:chgData name="sourabh raj" userId="818cec553109c41c" providerId="LiveId" clId="{0B09A872-790F-4995-B24C-17896B0D5C4F}" dt="2018-07-05T19:02:14.971" v="7912" actId="20577"/>
        <pc:sldMkLst>
          <pc:docMk/>
          <pc:sldMk cId="2444492488" sldId="290"/>
        </pc:sldMkLst>
        <pc:spChg chg="add mod">
          <ac:chgData name="sourabh raj" userId="818cec553109c41c" providerId="LiveId" clId="{0B09A872-790F-4995-B24C-17896B0D5C4F}" dt="2018-07-05T18:58:30.700" v="7802" actId="1076"/>
          <ac:spMkLst>
            <pc:docMk/>
            <pc:sldMk cId="2444492488" sldId="290"/>
            <ac:spMk id="14" creationId="{471C2C66-DAE9-47E6-85FD-A1631C63053E}"/>
          </ac:spMkLst>
        </pc:spChg>
        <pc:spChg chg="mod">
          <ac:chgData name="sourabh raj" userId="818cec553109c41c" providerId="LiveId" clId="{0B09A872-790F-4995-B24C-17896B0D5C4F}" dt="2018-07-05T00:57:05.488" v="6736" actId="5793"/>
          <ac:spMkLst>
            <pc:docMk/>
            <pc:sldMk cId="2444492488" sldId="290"/>
            <ac:spMk id="5122" creationId="{4C39D3C4-6B10-423C-98B4-647F10D38319}"/>
          </ac:spMkLst>
        </pc:spChg>
        <pc:spChg chg="mod">
          <ac:chgData name="sourabh raj" userId="818cec553109c41c" providerId="LiveId" clId="{0B09A872-790F-4995-B24C-17896B0D5C4F}" dt="2018-07-05T19:02:14.971" v="7912" actId="20577"/>
          <ac:spMkLst>
            <pc:docMk/>
            <pc:sldMk cId="2444492488" sldId="290"/>
            <ac:spMk id="5123" creationId="{B836F4E3-7CB5-4B5C-9213-22E80494E6C3}"/>
          </ac:spMkLst>
        </pc:spChg>
        <pc:picChg chg="del">
          <ac:chgData name="sourabh raj" userId="818cec553109c41c" providerId="LiveId" clId="{0B09A872-790F-4995-B24C-17896B0D5C4F}" dt="2018-07-05T00:57:29.118" v="6740" actId="478"/>
          <ac:picMkLst>
            <pc:docMk/>
            <pc:sldMk cId="2444492488" sldId="290"/>
            <ac:picMk id="3" creationId="{2F26C15E-67F8-43E1-9D62-279DAFD5702F}"/>
          </ac:picMkLst>
        </pc:picChg>
        <pc:picChg chg="add mod">
          <ac:chgData name="sourabh raj" userId="818cec553109c41c" providerId="LiveId" clId="{0B09A872-790F-4995-B24C-17896B0D5C4F}" dt="2018-07-05T18:35:40.698" v="7290" actId="1076"/>
          <ac:picMkLst>
            <pc:docMk/>
            <pc:sldMk cId="2444492488" sldId="290"/>
            <ac:picMk id="3" creationId="{B49445AB-9B3B-4B41-9099-4E8CEBFAC32E}"/>
          </ac:picMkLst>
        </pc:picChg>
        <pc:picChg chg="del">
          <ac:chgData name="sourabh raj" userId="818cec553109c41c" providerId="LiveId" clId="{0B09A872-790F-4995-B24C-17896B0D5C4F}" dt="2018-07-05T00:57:33.560" v="6742" actId="478"/>
          <ac:picMkLst>
            <pc:docMk/>
            <pc:sldMk cId="2444492488" sldId="290"/>
            <ac:picMk id="6" creationId="{EA09C877-F26C-4863-82F9-B79E2B39D5E2}"/>
          </ac:picMkLst>
        </pc:picChg>
        <pc:picChg chg="add mod">
          <ac:chgData name="sourabh raj" userId="818cec553109c41c" providerId="LiveId" clId="{0B09A872-790F-4995-B24C-17896B0D5C4F}" dt="2018-07-05T18:36:12.796" v="7296" actId="1076"/>
          <ac:picMkLst>
            <pc:docMk/>
            <pc:sldMk cId="2444492488" sldId="290"/>
            <ac:picMk id="6" creationId="{A9DA3542-662F-4EA8-99D3-E83F5283F447}"/>
          </ac:picMkLst>
        </pc:picChg>
        <pc:picChg chg="del">
          <ac:chgData name="sourabh raj" userId="818cec553109c41c" providerId="LiveId" clId="{0B09A872-790F-4995-B24C-17896B0D5C4F}" dt="2018-07-05T00:57:31.169" v="6741" actId="478"/>
          <ac:picMkLst>
            <pc:docMk/>
            <pc:sldMk cId="2444492488" sldId="290"/>
            <ac:picMk id="7" creationId="{B9AE8A6A-CE1E-499B-BC04-09F26FA74A05}"/>
          </ac:picMkLst>
        </pc:picChg>
        <pc:picChg chg="add del">
          <ac:chgData name="sourabh raj" userId="818cec553109c41c" providerId="LiveId" clId="{0B09A872-790F-4995-B24C-17896B0D5C4F}" dt="2018-07-05T18:56:14.789" v="7746"/>
          <ac:picMkLst>
            <pc:docMk/>
            <pc:sldMk cId="2444492488" sldId="290"/>
            <ac:picMk id="7" creationId="{5C0F7B55-6EDC-448A-9B3A-CC92AAF442E0}"/>
          </ac:picMkLst>
        </pc:picChg>
        <pc:picChg chg="add mod">
          <ac:chgData name="sourabh raj" userId="818cec553109c41c" providerId="LiveId" clId="{0B09A872-790F-4995-B24C-17896B0D5C4F}" dt="2018-07-05T18:33:45.276" v="7282" actId="1076"/>
          <ac:picMkLst>
            <pc:docMk/>
            <pc:sldMk cId="2444492488" sldId="290"/>
            <ac:picMk id="8" creationId="{106505D6-0934-4F5E-90B8-C382B291012E}"/>
          </ac:picMkLst>
        </pc:picChg>
        <pc:picChg chg="add mod">
          <ac:chgData name="sourabh raj" userId="818cec553109c41c" providerId="LiveId" clId="{0B09A872-790F-4995-B24C-17896B0D5C4F}" dt="2018-07-05T18:58:27.128" v="7801" actId="1076"/>
          <ac:picMkLst>
            <pc:docMk/>
            <pc:sldMk cId="2444492488" sldId="290"/>
            <ac:picMk id="9" creationId="{B5465CB9-E8E5-4672-99D2-7E91FAB18668}"/>
          </ac:picMkLst>
        </pc:picChg>
        <pc:picChg chg="add mod">
          <ac:chgData name="sourabh raj" userId="818cec553109c41c" providerId="LiveId" clId="{0B09A872-790F-4995-B24C-17896B0D5C4F}" dt="2018-07-05T18:58:24.394" v="7800" actId="1076"/>
          <ac:picMkLst>
            <pc:docMk/>
            <pc:sldMk cId="2444492488" sldId="290"/>
            <ac:picMk id="10" creationId="{20F3AC10-46DA-494E-88EC-603A96D444FE}"/>
          </ac:picMkLst>
        </pc:picChg>
      </pc:sldChg>
      <pc:sldChg chg="addSp delSp modSp add delAnim modAnim">
        <pc:chgData name="sourabh raj" userId="818cec553109c41c" providerId="LiveId" clId="{0B09A872-790F-4995-B24C-17896B0D5C4F}" dt="2018-07-05T18:27:09.369" v="7260" actId="1076"/>
        <pc:sldMkLst>
          <pc:docMk/>
          <pc:sldMk cId="3269244658" sldId="291"/>
        </pc:sldMkLst>
        <pc:spChg chg="add mod">
          <ac:chgData name="sourabh raj" userId="818cec553109c41c" providerId="LiveId" clId="{0B09A872-790F-4995-B24C-17896B0D5C4F}" dt="2018-07-05T18:26:41.100" v="7256" actId="255"/>
          <ac:spMkLst>
            <pc:docMk/>
            <pc:sldMk cId="3269244658" sldId="291"/>
            <ac:spMk id="11" creationId="{0065E640-39C9-4358-B9E5-B50A955D4FD3}"/>
          </ac:spMkLst>
        </pc:spChg>
        <pc:spChg chg="add del mod">
          <ac:chgData name="sourabh raj" userId="818cec553109c41c" providerId="LiveId" clId="{0B09A872-790F-4995-B24C-17896B0D5C4F}" dt="2018-07-05T18:16:37.115" v="7161" actId="478"/>
          <ac:spMkLst>
            <pc:docMk/>
            <pc:sldMk cId="3269244658" sldId="291"/>
            <ac:spMk id="12" creationId="{661879AD-334E-4D86-B94B-8A5308F3F369}"/>
          </ac:spMkLst>
        </pc:spChg>
        <pc:spChg chg="add mod">
          <ac:chgData name="sourabh raj" userId="818cec553109c41c" providerId="LiveId" clId="{0B09A872-790F-4995-B24C-17896B0D5C4F}" dt="2018-07-05T18:26:31.784" v="7255" actId="255"/>
          <ac:spMkLst>
            <pc:docMk/>
            <pc:sldMk cId="3269244658" sldId="291"/>
            <ac:spMk id="16" creationId="{C12ACB26-440B-4B7D-B778-CE2C8034A7FE}"/>
          </ac:spMkLst>
        </pc:spChg>
        <pc:spChg chg="mod">
          <ac:chgData name="sourabh raj" userId="818cec553109c41c" providerId="LiveId" clId="{0B09A872-790F-4995-B24C-17896B0D5C4F}" dt="2018-07-05T18:23:18.317" v="7231" actId="20577"/>
          <ac:spMkLst>
            <pc:docMk/>
            <pc:sldMk cId="3269244658" sldId="291"/>
            <ac:spMk id="5123" creationId="{B836F4E3-7CB5-4B5C-9213-22E80494E6C3}"/>
          </ac:spMkLst>
        </pc:spChg>
        <pc:graphicFrameChg chg="add del mod">
          <ac:chgData name="sourabh raj" userId="818cec553109c41c" providerId="LiveId" clId="{0B09A872-790F-4995-B24C-17896B0D5C4F}" dt="2018-07-05T18:15:56.545" v="7153" actId="478"/>
          <ac:graphicFrameMkLst>
            <pc:docMk/>
            <pc:sldMk cId="3269244658" sldId="291"/>
            <ac:graphicFrameMk id="10" creationId="{6304E6A2-CEA6-4252-9BE0-F3226E992259}"/>
          </ac:graphicFrameMkLst>
        </pc:graphicFrameChg>
        <pc:picChg chg="add del mod">
          <ac:chgData name="sourabh raj" userId="818cec553109c41c" providerId="LiveId" clId="{0B09A872-790F-4995-B24C-17896B0D5C4F}" dt="2018-07-05T18:12:10.571" v="7052"/>
          <ac:picMkLst>
            <pc:docMk/>
            <pc:sldMk cId="3269244658" sldId="291"/>
            <ac:picMk id="3" creationId="{BC88A89E-E377-4ACC-A22F-A6A2857948BA}"/>
          </ac:picMkLst>
        </pc:picChg>
        <pc:picChg chg="add del mod">
          <ac:chgData name="sourabh raj" userId="818cec553109c41c" providerId="LiveId" clId="{0B09A872-790F-4995-B24C-17896B0D5C4F}" dt="2018-07-05T18:16:25.141" v="7156" actId="478"/>
          <ac:picMkLst>
            <pc:docMk/>
            <pc:sldMk cId="3269244658" sldId="291"/>
            <ac:picMk id="6" creationId="{FE135F51-7531-4FD4-A9E1-044BA4D1E910}"/>
          </ac:picMkLst>
        </pc:picChg>
        <pc:picChg chg="add mod">
          <ac:chgData name="sourabh raj" userId="818cec553109c41c" providerId="LiveId" clId="{0B09A872-790F-4995-B24C-17896B0D5C4F}" dt="2018-07-05T18:27:09.369" v="7260" actId="1076"/>
          <ac:picMkLst>
            <pc:docMk/>
            <pc:sldMk cId="3269244658" sldId="291"/>
            <ac:picMk id="7" creationId="{8EB4D52A-7262-404E-8F0E-FE54F467CBD1}"/>
          </ac:picMkLst>
        </pc:picChg>
        <pc:picChg chg="add del mod">
          <ac:chgData name="sourabh raj" userId="818cec553109c41c" providerId="LiveId" clId="{0B09A872-790F-4995-B24C-17896B0D5C4F}" dt="2018-07-05T18:25:51.264" v="7249" actId="478"/>
          <ac:picMkLst>
            <pc:docMk/>
            <pc:sldMk cId="3269244658" sldId="291"/>
            <ac:picMk id="8" creationId="{ABEC041D-05B6-4FBA-B666-60DC7181A068}"/>
          </ac:picMkLst>
        </pc:picChg>
        <pc:picChg chg="add mod">
          <ac:chgData name="sourabh raj" userId="818cec553109c41c" providerId="LiveId" clId="{0B09A872-790F-4995-B24C-17896B0D5C4F}" dt="2018-07-05T18:23:28.691" v="7234" actId="14100"/>
          <ac:picMkLst>
            <pc:docMk/>
            <pc:sldMk cId="3269244658" sldId="291"/>
            <ac:picMk id="9" creationId="{BCBDA2E0-E93D-49AB-8FE8-A38794FC3652}"/>
          </ac:picMkLst>
        </pc:picChg>
        <pc:picChg chg="add del mod">
          <ac:chgData name="sourabh raj" userId="818cec553109c41c" providerId="LiveId" clId="{0B09A872-790F-4995-B24C-17896B0D5C4F}" dt="2018-07-05T18:25:12.768" v="7242" actId="478"/>
          <ac:picMkLst>
            <pc:docMk/>
            <pc:sldMk cId="3269244658" sldId="291"/>
            <ac:picMk id="13" creationId="{9013FC65-281C-4EC0-91A2-3B9D18A3F31A}"/>
          </ac:picMkLst>
        </pc:picChg>
        <pc:picChg chg="add mod">
          <ac:chgData name="sourabh raj" userId="818cec553109c41c" providerId="LiveId" clId="{0B09A872-790F-4995-B24C-17896B0D5C4F}" dt="2018-07-05T18:25:32.662" v="7248" actId="1076"/>
          <ac:picMkLst>
            <pc:docMk/>
            <pc:sldMk cId="3269244658" sldId="291"/>
            <ac:picMk id="14" creationId="{EE55A4F4-8062-4470-A1C4-79C0DD3B47F5}"/>
          </ac:picMkLst>
        </pc:picChg>
        <pc:picChg chg="add mod">
          <ac:chgData name="sourabh raj" userId="818cec553109c41c" providerId="LiveId" clId="{0B09A872-790F-4995-B24C-17896B0D5C4F}" dt="2018-07-05T18:26:02.160" v="7253" actId="14100"/>
          <ac:picMkLst>
            <pc:docMk/>
            <pc:sldMk cId="3269244658" sldId="291"/>
            <ac:picMk id="15" creationId="{C7E83332-D8D6-43E5-96FB-AC2E18639051}"/>
          </ac:picMkLst>
        </pc:picChg>
      </pc:sldChg>
      <pc:sldChg chg="modSp add">
        <pc:chgData name="sourabh raj" userId="818cec553109c41c" providerId="LiveId" clId="{0B09A872-790F-4995-B24C-17896B0D5C4F}" dt="2018-07-05T21:28:22.436" v="8598" actId="20577"/>
        <pc:sldMkLst>
          <pc:docMk/>
          <pc:sldMk cId="167813100" sldId="292"/>
        </pc:sldMkLst>
        <pc:spChg chg="mod">
          <ac:chgData name="sourabh raj" userId="818cec553109c41c" providerId="LiveId" clId="{0B09A872-790F-4995-B24C-17896B0D5C4F}" dt="2018-07-05T21:28:22.436" v="8598" actId="20577"/>
          <ac:spMkLst>
            <pc:docMk/>
            <pc:sldMk cId="167813100" sldId="292"/>
            <ac:spMk id="5123" creationId="{B836F4E3-7CB5-4B5C-9213-22E80494E6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DABADDC-6FB4-4789-ABE2-486537B4F6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vl1pPr>
          </a:lstStyle>
          <a:p>
            <a:endParaRPr lang="de-DE" altLang="de-DE"/>
          </a:p>
        </p:txBody>
      </p:sp>
      <p:sp>
        <p:nvSpPr>
          <p:cNvPr id="9219" name="Rectangle 3">
            <a:extLst>
              <a:ext uri="{FF2B5EF4-FFF2-40B4-BE49-F238E27FC236}">
                <a16:creationId xmlns:a16="http://schemas.microsoft.com/office/drawing/2014/main" id="{BD37DCF6-0332-448D-9A0A-7F805301494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de-DE" altLang="de-DE"/>
          </a:p>
        </p:txBody>
      </p:sp>
      <p:sp>
        <p:nvSpPr>
          <p:cNvPr id="9220" name="Rectangle 4">
            <a:extLst>
              <a:ext uri="{FF2B5EF4-FFF2-40B4-BE49-F238E27FC236}">
                <a16:creationId xmlns:a16="http://schemas.microsoft.com/office/drawing/2014/main" id="{9EF9F6B7-62FB-476F-AD9C-92DEFA3142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F3E680CE-3E2E-40E5-A90F-240DDAE5E8A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9222" name="Rectangle 6">
            <a:extLst>
              <a:ext uri="{FF2B5EF4-FFF2-40B4-BE49-F238E27FC236}">
                <a16:creationId xmlns:a16="http://schemas.microsoft.com/office/drawing/2014/main" id="{05613604-C9D5-4777-B496-5CD3D817AB8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vl1pPr>
          </a:lstStyle>
          <a:p>
            <a:endParaRPr lang="de-DE" altLang="de-DE"/>
          </a:p>
        </p:txBody>
      </p:sp>
      <p:sp>
        <p:nvSpPr>
          <p:cNvPr id="9223" name="Rectangle 7">
            <a:extLst>
              <a:ext uri="{FF2B5EF4-FFF2-40B4-BE49-F238E27FC236}">
                <a16:creationId xmlns:a16="http://schemas.microsoft.com/office/drawing/2014/main" id="{206A4123-2B79-4070-BE83-C8CA2AC3EC7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FDDF546D-97E2-4CA6-BA3C-CDAF2C08871F}"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Present</a:t>
            </a:r>
            <a:r>
              <a:rPr lang="de-DE" dirty="0"/>
              <a:t> </a:t>
            </a:r>
            <a:r>
              <a:rPr lang="de-DE" dirty="0" err="1"/>
              <a:t>yourself</a:t>
            </a:r>
            <a:r>
              <a:rPr lang="de-DE" dirty="0"/>
              <a:t>, </a:t>
            </a:r>
            <a:r>
              <a:rPr lang="de-DE" dirty="0" err="1"/>
              <a:t>say</a:t>
            </a:r>
            <a:r>
              <a:rPr lang="de-DE" dirty="0"/>
              <a:t> title</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a:t>
            </a:fld>
            <a:endParaRPr lang="de-DE" altLang="de-DE"/>
          </a:p>
        </p:txBody>
      </p:sp>
    </p:spTree>
    <p:extLst>
      <p:ext uri="{BB962C8B-B14F-4D97-AF65-F5344CB8AC3E}">
        <p14:creationId xmlns:p14="http://schemas.microsoft.com/office/powerpoint/2010/main" val="23086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Talk about experiments.</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10</a:t>
            </a:fld>
            <a:endParaRPr lang="de-DE" altLang="de-DE"/>
          </a:p>
        </p:txBody>
      </p:sp>
    </p:spTree>
    <p:extLst>
      <p:ext uri="{BB962C8B-B14F-4D97-AF65-F5344CB8AC3E}">
        <p14:creationId xmlns:p14="http://schemas.microsoft.com/office/powerpoint/2010/main" val="225482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Neural network</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11</a:t>
            </a:fld>
            <a:endParaRPr lang="de-DE" altLang="de-DE"/>
          </a:p>
        </p:txBody>
      </p:sp>
    </p:spTree>
    <p:extLst>
      <p:ext uri="{BB962C8B-B14F-4D97-AF65-F5344CB8AC3E}">
        <p14:creationId xmlns:p14="http://schemas.microsoft.com/office/powerpoint/2010/main" val="290383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Three layer linear network</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12</a:t>
            </a:fld>
            <a:endParaRPr lang="de-DE" altLang="de-DE"/>
          </a:p>
        </p:txBody>
      </p:sp>
    </p:spTree>
    <p:extLst>
      <p:ext uri="{BB962C8B-B14F-4D97-AF65-F5344CB8AC3E}">
        <p14:creationId xmlns:p14="http://schemas.microsoft.com/office/powerpoint/2010/main" val="88298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a:t>So </a:t>
            </a:r>
            <a:r>
              <a:rPr lang="de-DE" sz="1400" dirty="0" err="1"/>
              <a:t>now</a:t>
            </a:r>
            <a:r>
              <a:rPr lang="de-DE" sz="1400" dirty="0"/>
              <a:t> </a:t>
            </a:r>
            <a:r>
              <a:rPr lang="de-DE" sz="1400" dirty="0" err="1"/>
              <a:t>moving</a:t>
            </a:r>
            <a:r>
              <a:rPr lang="de-DE" sz="1400" dirty="0"/>
              <a:t> on from </a:t>
            </a:r>
            <a:r>
              <a:rPr lang="de-DE" sz="1400" dirty="0" err="1"/>
              <a:t>the</a:t>
            </a:r>
            <a:r>
              <a:rPr lang="de-DE" sz="1400" dirty="0"/>
              <a:t> </a:t>
            </a:r>
            <a:r>
              <a:rPr lang="de-DE" sz="1400" dirty="0" err="1"/>
              <a:t>theory</a:t>
            </a:r>
            <a:r>
              <a:rPr lang="de-DE" sz="1400" dirty="0"/>
              <a:t> to our </a:t>
            </a:r>
            <a:r>
              <a:rPr lang="de-DE" sz="1400" dirty="0" err="1"/>
              <a:t>implementation</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When </a:t>
            </a:r>
            <a:r>
              <a:rPr lang="de-DE" sz="1400" dirty="0" err="1"/>
              <a:t>implementing</a:t>
            </a:r>
            <a:r>
              <a:rPr lang="de-DE" sz="1400" dirty="0"/>
              <a:t> </a:t>
            </a:r>
            <a:r>
              <a:rPr lang="de-DE" sz="1400" dirty="0" err="1"/>
              <a:t>this</a:t>
            </a:r>
            <a:r>
              <a:rPr lang="de-DE" sz="1400" dirty="0"/>
              <a:t> </a:t>
            </a:r>
            <a:r>
              <a:rPr lang="de-DE" sz="1400" dirty="0" err="1"/>
              <a:t>approach</a:t>
            </a:r>
            <a:r>
              <a:rPr lang="de-DE" sz="1400" dirty="0"/>
              <a:t> </a:t>
            </a:r>
            <a:r>
              <a:rPr lang="de-DE" sz="1400" dirty="0" err="1"/>
              <a:t>we</a:t>
            </a:r>
            <a:r>
              <a:rPr lang="de-DE" sz="1400" dirty="0"/>
              <a:t> just </a:t>
            </a:r>
            <a:r>
              <a:rPr lang="de-DE" sz="1400" dirty="0" err="1"/>
              <a:t>followed</a:t>
            </a:r>
            <a:r>
              <a:rPr lang="de-DE" sz="1400" dirty="0"/>
              <a:t> </a:t>
            </a:r>
            <a:r>
              <a:rPr lang="de-DE" sz="1400" dirty="0" err="1"/>
              <a:t>the</a:t>
            </a:r>
            <a:r>
              <a:rPr lang="de-DE" sz="1400" dirty="0"/>
              <a:t> </a:t>
            </a:r>
            <a:r>
              <a:rPr lang="de-DE" sz="1400" dirty="0" err="1"/>
              <a:t>papers</a:t>
            </a:r>
            <a:r>
              <a:rPr lang="de-DE" sz="1400" dirty="0"/>
              <a:t> </a:t>
            </a:r>
            <a:r>
              <a:rPr lang="de-DE" sz="1400" dirty="0" err="1"/>
              <a:t>steps</a:t>
            </a:r>
            <a:r>
              <a:rPr lang="de-DE" sz="1400" dirty="0"/>
              <a:t> </a:t>
            </a:r>
            <a:r>
              <a:rPr lang="de-DE" sz="1400" dirty="0" err="1"/>
              <a:t>explained</a:t>
            </a:r>
            <a:r>
              <a:rPr lang="de-DE" sz="1400" dirty="0"/>
              <a:t> </a:t>
            </a:r>
            <a:r>
              <a:rPr lang="de-DE" sz="1400" dirty="0" err="1"/>
              <a:t>before</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images</a:t>
            </a:r>
            <a:r>
              <a:rPr lang="de-DE" sz="1400" dirty="0"/>
              <a:t> </a:t>
            </a:r>
            <a:r>
              <a:rPr lang="de-DE" sz="1400" dirty="0" err="1"/>
              <a:t>are</a:t>
            </a:r>
            <a:r>
              <a:rPr lang="de-DE" sz="1400" dirty="0"/>
              <a:t> </a:t>
            </a:r>
            <a:r>
              <a:rPr lang="de-DE" sz="1400" dirty="0" err="1"/>
              <a:t>read</a:t>
            </a:r>
            <a:r>
              <a:rPr lang="de-DE" sz="1400" dirty="0"/>
              <a:t> from a </a:t>
            </a:r>
            <a:r>
              <a:rPr lang="de-DE" sz="1400" dirty="0" err="1"/>
              <a:t>training</a:t>
            </a:r>
            <a:r>
              <a:rPr lang="de-DE" sz="1400" dirty="0"/>
              <a:t> </a:t>
            </a:r>
            <a:r>
              <a:rPr lang="de-DE" sz="1400" dirty="0" err="1"/>
              <a:t>folder</a:t>
            </a:r>
            <a:r>
              <a:rPr lang="de-DE" sz="1400" dirty="0"/>
              <a:t> and a </a:t>
            </a:r>
            <a:r>
              <a:rPr lang="de-DE" sz="1400" dirty="0" err="1"/>
              <a:t>test</a:t>
            </a:r>
            <a:r>
              <a:rPr lang="de-DE" sz="1400" dirty="0"/>
              <a:t> </a:t>
            </a:r>
            <a:r>
              <a:rPr lang="de-DE" sz="1400" dirty="0" err="1"/>
              <a:t>folder</a:t>
            </a:r>
            <a:r>
              <a:rPr lang="de-DE" sz="1400" dirty="0"/>
              <a:t> </a:t>
            </a:r>
            <a:r>
              <a:rPr lang="de-DE" sz="1400" dirty="0" err="1"/>
              <a:t>as</a:t>
            </a:r>
            <a:r>
              <a:rPr lang="de-DE" sz="1400" dirty="0"/>
              <a:t> </a:t>
            </a:r>
            <a:r>
              <a:rPr lang="de-DE" sz="1400" dirty="0" err="1"/>
              <a:t>required</a:t>
            </a:r>
            <a:r>
              <a:rPr lang="de-DE" sz="1400" dirty="0"/>
              <a:t> </a:t>
            </a:r>
            <a:r>
              <a:rPr lang="de-DE" sz="1400" dirty="0" err="1"/>
              <a:t>by</a:t>
            </a:r>
            <a:r>
              <a:rPr lang="de-DE" sz="1400" dirty="0"/>
              <a:t> </a:t>
            </a:r>
            <a:r>
              <a:rPr lang="de-DE" sz="1400" dirty="0" err="1"/>
              <a:t>the</a:t>
            </a:r>
            <a:r>
              <a:rPr lang="de-DE" sz="1400" dirty="0"/>
              <a:t> </a:t>
            </a:r>
            <a:r>
              <a:rPr lang="de-DE" sz="1400" dirty="0" err="1"/>
              <a:t>experiment</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eigenfaces</a:t>
            </a:r>
            <a:r>
              <a:rPr lang="de-DE" sz="1400" dirty="0"/>
              <a:t> </a:t>
            </a:r>
            <a:r>
              <a:rPr lang="de-DE" sz="1400" dirty="0" err="1"/>
              <a:t>are</a:t>
            </a:r>
            <a:r>
              <a:rPr lang="de-DE" sz="1400" dirty="0"/>
              <a:t> </a:t>
            </a:r>
            <a:r>
              <a:rPr lang="de-DE" sz="1400" dirty="0" err="1"/>
              <a:t>calculated</a:t>
            </a:r>
            <a:r>
              <a:rPr lang="de-DE" sz="1400" dirty="0"/>
              <a:t> </a:t>
            </a:r>
            <a:r>
              <a:rPr lang="de-DE" sz="1400" dirty="0" err="1"/>
              <a:t>using</a:t>
            </a:r>
            <a:r>
              <a:rPr lang="de-DE" sz="1400" dirty="0"/>
              <a:t> </a:t>
            </a:r>
            <a:r>
              <a:rPr lang="de-DE" sz="1400" dirty="0" err="1"/>
              <a:t>singular</a:t>
            </a:r>
            <a:r>
              <a:rPr lang="de-DE" sz="1400" dirty="0"/>
              <a:t> </a:t>
            </a:r>
            <a:r>
              <a:rPr lang="de-DE" sz="1400" dirty="0" err="1"/>
              <a:t>value</a:t>
            </a:r>
            <a:r>
              <a:rPr lang="de-DE" sz="1400" dirty="0"/>
              <a:t> </a:t>
            </a:r>
            <a:r>
              <a:rPr lang="de-DE" sz="1400" dirty="0" err="1"/>
              <a:t>decomposition</a:t>
            </a:r>
            <a:r>
              <a:rPr lang="de-DE" sz="1400" dirty="0"/>
              <a:t>, </a:t>
            </a:r>
            <a:r>
              <a:rPr lang="de-DE" sz="1400" dirty="0" err="1"/>
              <a:t>before</a:t>
            </a:r>
            <a:r>
              <a:rPr lang="de-DE" sz="1400" dirty="0"/>
              <a:t> </a:t>
            </a:r>
            <a:r>
              <a:rPr lang="de-DE" sz="1400" dirty="0" err="1"/>
              <a:t>we</a:t>
            </a:r>
            <a:r>
              <a:rPr lang="de-DE" sz="1400" dirty="0"/>
              <a:t> </a:t>
            </a:r>
            <a:r>
              <a:rPr lang="de-DE" sz="1400" dirty="0" err="1"/>
              <a:t>mentioned</a:t>
            </a:r>
            <a:r>
              <a:rPr lang="de-DE" sz="1400" dirty="0"/>
              <a:t> </a:t>
            </a:r>
            <a:r>
              <a:rPr lang="de-DE" sz="1400" dirty="0" err="1"/>
              <a:t>that</a:t>
            </a:r>
            <a:r>
              <a:rPr lang="de-DE" sz="1400" dirty="0"/>
              <a:t> </a:t>
            </a:r>
            <a:r>
              <a:rPr lang="de-DE" sz="1400" dirty="0" err="1"/>
              <a:t>it‘s</a:t>
            </a:r>
            <a:r>
              <a:rPr lang="de-DE" sz="1400" dirty="0"/>
              <a:t> expansive to </a:t>
            </a:r>
            <a:r>
              <a:rPr lang="de-DE" sz="1400" dirty="0" err="1"/>
              <a:t>calculate</a:t>
            </a:r>
            <a:r>
              <a:rPr lang="de-DE" sz="1400" dirty="0"/>
              <a:t> </a:t>
            </a:r>
            <a:r>
              <a:rPr lang="de-DE" sz="1400" dirty="0" err="1"/>
              <a:t>the</a:t>
            </a:r>
            <a:r>
              <a:rPr lang="de-DE" sz="1400" dirty="0"/>
              <a:t> </a:t>
            </a:r>
            <a:r>
              <a:rPr lang="de-DE" sz="1400" dirty="0" err="1"/>
              <a:t>eigenvectors</a:t>
            </a:r>
            <a:r>
              <a:rPr lang="de-DE" sz="1400" dirty="0"/>
              <a:t> of </a:t>
            </a:r>
            <a:r>
              <a:rPr lang="de-DE" sz="1400" dirty="0" err="1"/>
              <a:t>the</a:t>
            </a:r>
            <a:r>
              <a:rPr lang="de-DE" sz="1400" dirty="0"/>
              <a:t> </a:t>
            </a:r>
            <a:r>
              <a:rPr lang="de-DE" sz="1400" dirty="0" err="1"/>
              <a:t>covariance</a:t>
            </a:r>
            <a:r>
              <a:rPr lang="de-DE" sz="1400" dirty="0"/>
              <a:t> </a:t>
            </a:r>
            <a:r>
              <a:rPr lang="de-DE" sz="1400" dirty="0" err="1"/>
              <a:t>matrix</a:t>
            </a:r>
            <a:r>
              <a:rPr lang="de-DE" sz="1400" dirty="0"/>
              <a:t> of </a:t>
            </a:r>
            <a:r>
              <a:rPr lang="de-DE" sz="1400" dirty="0" err="1"/>
              <a:t>the</a:t>
            </a:r>
            <a:r>
              <a:rPr lang="de-DE" sz="1400" dirty="0"/>
              <a:t> </a:t>
            </a:r>
            <a:r>
              <a:rPr lang="de-DE" sz="1400" dirty="0" err="1"/>
              <a:t>set</a:t>
            </a:r>
            <a:r>
              <a:rPr lang="de-DE" sz="1400" dirty="0"/>
              <a:t> of </a:t>
            </a:r>
            <a:r>
              <a:rPr lang="de-DE" sz="1400" dirty="0" err="1"/>
              <a:t>face</a:t>
            </a:r>
            <a:r>
              <a:rPr lang="de-DE" sz="1400" dirty="0"/>
              <a:t> </a:t>
            </a:r>
            <a:r>
              <a:rPr lang="de-DE" sz="1400" dirty="0" err="1"/>
              <a:t>images</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solution</a:t>
            </a:r>
            <a:r>
              <a:rPr lang="de-DE" sz="1400" dirty="0"/>
              <a:t> </a:t>
            </a:r>
            <a:r>
              <a:rPr lang="de-DE" sz="1400" dirty="0" err="1"/>
              <a:t>is</a:t>
            </a:r>
            <a:r>
              <a:rPr lang="de-DE" sz="1400" dirty="0"/>
              <a:t> to </a:t>
            </a:r>
            <a:r>
              <a:rPr lang="de-DE" sz="1400" dirty="0" err="1"/>
              <a:t>use</a:t>
            </a:r>
            <a:r>
              <a:rPr lang="de-DE" sz="1400" dirty="0"/>
              <a:t> </a:t>
            </a:r>
            <a:r>
              <a:rPr lang="de-DE" sz="1400" dirty="0" err="1"/>
              <a:t>singular</a:t>
            </a:r>
            <a:r>
              <a:rPr lang="de-DE" sz="1400" dirty="0"/>
              <a:t> </a:t>
            </a:r>
            <a:r>
              <a:rPr lang="de-DE" sz="1400" dirty="0" err="1"/>
              <a:t>value</a:t>
            </a:r>
            <a:r>
              <a:rPr lang="de-DE" sz="1400" dirty="0"/>
              <a:t> </a:t>
            </a:r>
            <a:r>
              <a:rPr lang="de-DE" sz="1400" dirty="0" err="1"/>
              <a:t>decomposition</a:t>
            </a:r>
            <a:r>
              <a:rPr lang="de-DE" sz="1400" dirty="0"/>
              <a:t>.</a:t>
            </a:r>
          </a:p>
          <a:p>
            <a:pPr marL="171450" indent="-171450">
              <a:buFont typeface="Arial" panose="020B0604020202020204" pitchFamily="34" charset="0"/>
              <a:buChar char="•"/>
            </a:pP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13</a:t>
            </a:fld>
            <a:endParaRPr lang="de-DE" altLang="de-DE"/>
          </a:p>
        </p:txBody>
      </p:sp>
    </p:spTree>
    <p:extLst>
      <p:ext uri="{BB962C8B-B14F-4D97-AF65-F5344CB8AC3E}">
        <p14:creationId xmlns:p14="http://schemas.microsoft.com/office/powerpoint/2010/main" val="1938491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Explain the flow the code is written.</a:t>
            </a:r>
            <a:endParaRPr lang="de-DE"/>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14</a:t>
            </a:fld>
            <a:endParaRPr lang="de-DE" altLang="de-DE"/>
          </a:p>
        </p:txBody>
      </p:sp>
    </p:spTree>
    <p:extLst>
      <p:ext uri="{BB962C8B-B14F-4D97-AF65-F5344CB8AC3E}">
        <p14:creationId xmlns:p14="http://schemas.microsoft.com/office/powerpoint/2010/main" val="2033674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285750" indent="-285750">
              <a:buFont typeface="Arial" panose="020B0604020202020204" pitchFamily="34" charset="0"/>
              <a:buChar char="•"/>
            </a:pPr>
            <a:r>
              <a:rPr lang="de-DE" sz="1400" dirty="0"/>
              <a:t>In </a:t>
            </a:r>
            <a:r>
              <a:rPr lang="de-DE" sz="1400" dirty="0" err="1"/>
              <a:t>the</a:t>
            </a:r>
            <a:r>
              <a:rPr lang="de-DE" sz="1400" dirty="0"/>
              <a:t> </a:t>
            </a:r>
            <a:r>
              <a:rPr lang="de-DE" sz="1400" dirty="0" err="1"/>
              <a:t>eigenfaces</a:t>
            </a:r>
            <a:r>
              <a:rPr lang="de-DE" sz="1400" dirty="0"/>
              <a:t> </a:t>
            </a:r>
            <a:r>
              <a:rPr lang="de-DE" sz="1400" dirty="0" err="1"/>
              <a:t>implementation</a:t>
            </a:r>
            <a:r>
              <a:rPr lang="de-DE" sz="1400" dirty="0"/>
              <a:t> </a:t>
            </a:r>
            <a:r>
              <a:rPr lang="de-DE" sz="1400" dirty="0" err="1"/>
              <a:t>we</a:t>
            </a:r>
            <a:r>
              <a:rPr lang="de-DE" sz="1400" dirty="0"/>
              <a:t> </a:t>
            </a:r>
            <a:r>
              <a:rPr lang="de-DE" sz="1400" dirty="0" err="1"/>
              <a:t>used</a:t>
            </a:r>
            <a:r>
              <a:rPr lang="de-DE" sz="1400" dirty="0"/>
              <a:t> </a:t>
            </a:r>
            <a:r>
              <a:rPr lang="de-DE" sz="1400" dirty="0" err="1"/>
              <a:t>the</a:t>
            </a:r>
            <a:r>
              <a:rPr lang="de-DE" sz="1400" dirty="0"/>
              <a:t> AT&amp;T </a:t>
            </a:r>
            <a:r>
              <a:rPr lang="de-DE" sz="1400" dirty="0" err="1"/>
              <a:t>Facedatabase</a:t>
            </a:r>
            <a:r>
              <a:rPr lang="de-DE" sz="1400" dirty="0"/>
              <a:t>, which </a:t>
            </a:r>
            <a:r>
              <a:rPr lang="de-DE" sz="1400" dirty="0" err="1"/>
              <a:t>consists</a:t>
            </a:r>
            <a:r>
              <a:rPr lang="de-DE" sz="1400" dirty="0"/>
              <a:t> of 40 </a:t>
            </a:r>
            <a:r>
              <a:rPr lang="de-DE" sz="1400" dirty="0" err="1"/>
              <a:t>subjects</a:t>
            </a:r>
            <a:r>
              <a:rPr lang="de-DE" sz="1400" dirty="0"/>
              <a:t>. </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For </a:t>
            </a:r>
            <a:r>
              <a:rPr lang="de-DE" sz="1400" dirty="0" err="1"/>
              <a:t>each</a:t>
            </a:r>
            <a:r>
              <a:rPr lang="de-DE" sz="1400" dirty="0"/>
              <a:t> </a:t>
            </a:r>
            <a:r>
              <a:rPr lang="de-DE" sz="1400" dirty="0" err="1"/>
              <a:t>subject</a:t>
            </a:r>
            <a:r>
              <a:rPr lang="de-DE" sz="1400" dirty="0"/>
              <a:t> </a:t>
            </a:r>
            <a:r>
              <a:rPr lang="de-DE" sz="1400" dirty="0" err="1"/>
              <a:t>the</a:t>
            </a:r>
            <a:r>
              <a:rPr lang="de-DE" sz="1400" dirty="0"/>
              <a:t> </a:t>
            </a:r>
            <a:r>
              <a:rPr lang="de-DE" sz="1400" dirty="0" err="1"/>
              <a:t>database</a:t>
            </a:r>
            <a:r>
              <a:rPr lang="de-DE" sz="1400" dirty="0"/>
              <a:t> </a:t>
            </a:r>
            <a:r>
              <a:rPr lang="de-DE" sz="1400" dirty="0" err="1"/>
              <a:t>provides</a:t>
            </a:r>
            <a:r>
              <a:rPr lang="de-DE" sz="1400" dirty="0"/>
              <a:t> 10 different </a:t>
            </a:r>
            <a:r>
              <a:rPr lang="de-DE" sz="1400" dirty="0" err="1"/>
              <a:t>images</a:t>
            </a:r>
            <a:r>
              <a:rPr lang="de-DE" sz="1400" dirty="0"/>
              <a:t>, </a:t>
            </a:r>
            <a:r>
              <a:rPr lang="de-DE" sz="1400" dirty="0" err="1"/>
              <a:t>either</a:t>
            </a:r>
            <a:r>
              <a:rPr lang="de-DE" sz="1400" dirty="0"/>
              <a:t> from a </a:t>
            </a:r>
            <a:r>
              <a:rPr lang="de-DE" sz="1400" dirty="0" err="1"/>
              <a:t>slightly</a:t>
            </a:r>
            <a:r>
              <a:rPr lang="de-DE" sz="1400" dirty="0"/>
              <a:t> different angle, a different </a:t>
            </a:r>
            <a:r>
              <a:rPr lang="de-DE" sz="1400" dirty="0" err="1"/>
              <a:t>expression</a:t>
            </a:r>
            <a:r>
              <a:rPr lang="de-DE" sz="1400" dirty="0"/>
              <a:t> and so on.</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On </a:t>
            </a:r>
            <a:r>
              <a:rPr lang="de-DE" sz="1400" dirty="0" err="1"/>
              <a:t>the</a:t>
            </a:r>
            <a:r>
              <a:rPr lang="de-DE" sz="1400" dirty="0"/>
              <a:t> </a:t>
            </a:r>
            <a:r>
              <a:rPr lang="de-DE" sz="1400" dirty="0" err="1"/>
              <a:t>bottom</a:t>
            </a:r>
            <a:r>
              <a:rPr lang="de-DE" sz="1400" dirty="0"/>
              <a:t> </a:t>
            </a:r>
            <a:r>
              <a:rPr lang="de-DE" sz="1400" dirty="0" err="1"/>
              <a:t>here</a:t>
            </a:r>
            <a:r>
              <a:rPr lang="de-DE" sz="1400" dirty="0"/>
              <a:t> </a:t>
            </a:r>
            <a:r>
              <a:rPr lang="de-DE" sz="1400" dirty="0" err="1"/>
              <a:t>we</a:t>
            </a:r>
            <a:r>
              <a:rPr lang="de-DE" sz="1400" dirty="0"/>
              <a:t> have </a:t>
            </a:r>
            <a:r>
              <a:rPr lang="de-DE" sz="1400" dirty="0" err="1"/>
              <a:t>subject</a:t>
            </a:r>
            <a:r>
              <a:rPr lang="de-DE" sz="1400" dirty="0"/>
              <a:t> </a:t>
            </a:r>
            <a:r>
              <a:rPr lang="de-DE" sz="1400" dirty="0" err="1"/>
              <a:t>one</a:t>
            </a:r>
            <a:r>
              <a:rPr lang="de-DE" sz="1400" dirty="0"/>
              <a:t> from </a:t>
            </a:r>
            <a:r>
              <a:rPr lang="de-DE" sz="1400" dirty="0" err="1"/>
              <a:t>the</a:t>
            </a:r>
            <a:r>
              <a:rPr lang="de-DE" sz="1400" dirty="0"/>
              <a:t> AT&amp;T </a:t>
            </a:r>
            <a:r>
              <a:rPr lang="de-DE" sz="1400" dirty="0" err="1"/>
              <a:t>Facedatabase</a:t>
            </a:r>
            <a:r>
              <a:rPr lang="de-DE" sz="1400" dirty="0"/>
              <a:t>. </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Then </a:t>
            </a:r>
            <a:r>
              <a:rPr lang="de-DE" sz="1400" dirty="0" err="1"/>
              <a:t>we</a:t>
            </a:r>
            <a:r>
              <a:rPr lang="de-DE" sz="1400" dirty="0"/>
              <a:t> also </a:t>
            </a:r>
            <a:r>
              <a:rPr lang="de-DE" sz="1400" dirty="0" err="1"/>
              <a:t>used</a:t>
            </a:r>
            <a:r>
              <a:rPr lang="de-DE" sz="1400" dirty="0"/>
              <a:t> </a:t>
            </a:r>
            <a:r>
              <a:rPr lang="de-DE" sz="1400" dirty="0" err="1"/>
              <a:t>the</a:t>
            </a:r>
            <a:r>
              <a:rPr lang="de-DE" sz="1400" dirty="0"/>
              <a:t> </a:t>
            </a:r>
            <a:r>
              <a:rPr lang="de-DE" sz="1400" dirty="0" err="1"/>
              <a:t>extended</a:t>
            </a:r>
            <a:r>
              <a:rPr lang="de-DE" sz="1400" dirty="0"/>
              <a:t> </a:t>
            </a:r>
            <a:r>
              <a:rPr lang="de-DE" sz="1400" dirty="0" err="1"/>
              <a:t>yale</a:t>
            </a:r>
            <a:r>
              <a:rPr lang="de-DE" sz="1400" dirty="0"/>
              <a:t> </a:t>
            </a:r>
            <a:r>
              <a:rPr lang="de-DE" sz="1400" dirty="0" err="1"/>
              <a:t>face</a:t>
            </a:r>
            <a:r>
              <a:rPr lang="de-DE" sz="1400" dirty="0"/>
              <a:t> </a:t>
            </a:r>
            <a:r>
              <a:rPr lang="de-DE" sz="1400" dirty="0" err="1"/>
              <a:t>database</a:t>
            </a:r>
            <a:r>
              <a:rPr lang="de-DE" sz="1400" dirty="0"/>
              <a:t> b which </a:t>
            </a:r>
            <a:r>
              <a:rPr lang="de-DE" sz="1400" dirty="0" err="1"/>
              <a:t>contains</a:t>
            </a:r>
            <a:r>
              <a:rPr lang="de-DE" sz="1400" dirty="0"/>
              <a:t> 28 </a:t>
            </a:r>
            <a:r>
              <a:rPr lang="de-DE" sz="1400" dirty="0" err="1"/>
              <a:t>subjects</a:t>
            </a:r>
            <a:r>
              <a:rPr lang="de-DE" sz="1400" dirty="0"/>
              <a:t>, </a:t>
            </a:r>
            <a:r>
              <a:rPr lang="de-DE" sz="1400" dirty="0" err="1"/>
              <a:t>each</a:t>
            </a:r>
            <a:r>
              <a:rPr lang="de-DE" sz="1400" dirty="0"/>
              <a:t> with 9 different </a:t>
            </a:r>
            <a:r>
              <a:rPr lang="de-DE" sz="1400" dirty="0" err="1"/>
              <a:t>poses</a:t>
            </a:r>
            <a:r>
              <a:rPr lang="de-DE" sz="1400" dirty="0"/>
              <a:t>, and 64 different </a:t>
            </a:r>
            <a:r>
              <a:rPr lang="de-DE" sz="1400" dirty="0" err="1"/>
              <a:t>lighting</a:t>
            </a:r>
            <a:r>
              <a:rPr lang="de-DE" sz="1400" dirty="0"/>
              <a:t> </a:t>
            </a:r>
            <a:r>
              <a:rPr lang="de-DE" sz="1400" dirty="0" err="1"/>
              <a:t>conditions</a:t>
            </a:r>
            <a:r>
              <a:rPr lang="de-DE" sz="1400" dirty="0"/>
              <a:t>.</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15</a:t>
            </a:fld>
            <a:endParaRPr lang="de-DE" altLang="de-DE"/>
          </a:p>
        </p:txBody>
      </p:sp>
    </p:spTree>
    <p:extLst>
      <p:ext uri="{BB962C8B-B14F-4D97-AF65-F5344CB8AC3E}">
        <p14:creationId xmlns:p14="http://schemas.microsoft.com/office/powerpoint/2010/main" val="356220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Last but not least </a:t>
            </a:r>
            <a:r>
              <a:rPr lang="de-DE" sz="1400" dirty="0" err="1"/>
              <a:t>we</a:t>
            </a:r>
            <a:r>
              <a:rPr lang="de-DE" sz="1400" dirty="0"/>
              <a:t> </a:t>
            </a:r>
            <a:r>
              <a:rPr lang="de-DE" sz="1400" dirty="0" err="1"/>
              <a:t>added</a:t>
            </a:r>
            <a:r>
              <a:rPr lang="de-DE" sz="1400" dirty="0"/>
              <a:t> </a:t>
            </a:r>
            <a:r>
              <a:rPr lang="de-DE" sz="1400" dirty="0" err="1"/>
              <a:t>some</a:t>
            </a:r>
            <a:r>
              <a:rPr lang="de-DE" sz="1400" dirty="0"/>
              <a:t> </a:t>
            </a:r>
            <a:r>
              <a:rPr lang="de-DE" sz="1400" dirty="0" err="1"/>
              <a:t>pictures</a:t>
            </a:r>
            <a:r>
              <a:rPr lang="de-DE" sz="1400" dirty="0"/>
              <a:t> to </a:t>
            </a:r>
            <a:r>
              <a:rPr lang="de-DE" sz="1400" dirty="0" err="1"/>
              <a:t>test</a:t>
            </a:r>
            <a:r>
              <a:rPr lang="de-DE" sz="1400" dirty="0"/>
              <a:t> our </a:t>
            </a:r>
            <a:r>
              <a:rPr lang="de-DE" sz="1400" dirty="0" err="1"/>
              <a:t>algorithm</a:t>
            </a:r>
            <a:r>
              <a:rPr lang="de-DE" sz="1400" dirty="0"/>
              <a:t>.</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The </a:t>
            </a:r>
            <a:r>
              <a:rPr lang="de-DE" sz="1400" dirty="0" err="1"/>
              <a:t>left</a:t>
            </a:r>
            <a:r>
              <a:rPr lang="de-DE" sz="1400" dirty="0"/>
              <a:t> </a:t>
            </a:r>
            <a:r>
              <a:rPr lang="de-DE" sz="1400" dirty="0" err="1"/>
              <a:t>cat</a:t>
            </a:r>
            <a:r>
              <a:rPr lang="de-DE" sz="1400" dirty="0"/>
              <a:t> </a:t>
            </a:r>
            <a:r>
              <a:rPr lang="de-DE" sz="1400" dirty="0" err="1"/>
              <a:t>by</a:t>
            </a:r>
            <a:r>
              <a:rPr lang="de-DE" sz="1400" dirty="0"/>
              <a:t> </a:t>
            </a:r>
            <a:r>
              <a:rPr lang="de-DE" sz="1400" dirty="0" err="1"/>
              <a:t>the</a:t>
            </a:r>
            <a:r>
              <a:rPr lang="de-DE" sz="1400" dirty="0"/>
              <a:t> </a:t>
            </a:r>
            <a:r>
              <a:rPr lang="de-DE" sz="1400" dirty="0" err="1"/>
              <a:t>way</a:t>
            </a:r>
            <a:r>
              <a:rPr lang="de-DE" sz="1400" dirty="0"/>
              <a:t> </a:t>
            </a:r>
            <a:r>
              <a:rPr lang="de-DE" sz="1400" dirty="0" err="1"/>
              <a:t>is</a:t>
            </a:r>
            <a:r>
              <a:rPr lang="de-DE" sz="1400" dirty="0"/>
              <a:t> </a:t>
            </a:r>
            <a:r>
              <a:rPr lang="de-DE" sz="1400" dirty="0" err="1"/>
              <a:t>my</a:t>
            </a:r>
            <a:r>
              <a:rPr lang="de-DE" sz="1400" dirty="0"/>
              <a:t> </a:t>
            </a:r>
            <a:r>
              <a:rPr lang="de-DE" sz="1400" dirty="0" err="1"/>
              <a:t>cat</a:t>
            </a:r>
            <a:r>
              <a:rPr lang="de-DE" sz="1400" dirty="0"/>
              <a:t>, </a:t>
            </a:r>
            <a:r>
              <a:rPr lang="de-DE" sz="1400" dirty="0" err="1"/>
              <a:t>she‘s</a:t>
            </a:r>
            <a:r>
              <a:rPr lang="de-DE" sz="1400" dirty="0"/>
              <a:t> </a:t>
            </a:r>
            <a:r>
              <a:rPr lang="de-DE" sz="1400" dirty="0" err="1"/>
              <a:t>called</a:t>
            </a:r>
            <a:r>
              <a:rPr lang="de-DE" sz="1400" dirty="0"/>
              <a:t> </a:t>
            </a:r>
            <a:r>
              <a:rPr lang="de-DE" sz="1400" dirty="0" err="1"/>
              <a:t>chloey</a:t>
            </a:r>
            <a:r>
              <a:rPr lang="de-DE" sz="1400" dirty="0"/>
              <a:t>, </a:t>
            </a:r>
            <a:r>
              <a:rPr lang="de-DE" sz="1400" dirty="0" err="1"/>
              <a:t>we</a:t>
            </a:r>
            <a:r>
              <a:rPr lang="de-DE" sz="1400" dirty="0"/>
              <a:t> </a:t>
            </a:r>
            <a:r>
              <a:rPr lang="de-DE" sz="1400" dirty="0" err="1"/>
              <a:t>used</a:t>
            </a:r>
            <a:r>
              <a:rPr lang="de-DE" sz="1400" dirty="0"/>
              <a:t> her and </a:t>
            </a:r>
            <a:r>
              <a:rPr lang="de-DE" sz="1400" dirty="0" err="1"/>
              <a:t>another</a:t>
            </a:r>
            <a:r>
              <a:rPr lang="de-DE" sz="1400" dirty="0"/>
              <a:t> </a:t>
            </a:r>
            <a:r>
              <a:rPr lang="de-DE" sz="1400" dirty="0" err="1"/>
              <a:t>cat</a:t>
            </a:r>
            <a:r>
              <a:rPr lang="de-DE" sz="1400" dirty="0"/>
              <a:t> from </a:t>
            </a:r>
            <a:r>
              <a:rPr lang="de-DE" sz="1400" dirty="0" err="1"/>
              <a:t>the</a:t>
            </a:r>
            <a:r>
              <a:rPr lang="de-DE" sz="1400" dirty="0"/>
              <a:t> web to </a:t>
            </a:r>
            <a:r>
              <a:rPr lang="de-DE" sz="1400" dirty="0" err="1"/>
              <a:t>train</a:t>
            </a:r>
            <a:r>
              <a:rPr lang="de-DE" sz="1400" dirty="0"/>
              <a:t> with </a:t>
            </a:r>
            <a:r>
              <a:rPr lang="de-DE" sz="1400" dirty="0" err="1"/>
              <a:t>these</a:t>
            </a:r>
            <a:r>
              <a:rPr lang="de-DE" sz="1400" dirty="0"/>
              <a:t> </a:t>
            </a:r>
            <a:r>
              <a:rPr lang="de-DE" sz="1400" dirty="0" err="1"/>
              <a:t>two</a:t>
            </a:r>
            <a:r>
              <a:rPr lang="de-DE" sz="1400" dirty="0"/>
              <a:t> </a:t>
            </a:r>
            <a:r>
              <a:rPr lang="de-DE" sz="1400" dirty="0" err="1"/>
              <a:t>cats</a:t>
            </a:r>
            <a:r>
              <a:rPr lang="de-DE" sz="1400" dirty="0"/>
              <a:t> and </a:t>
            </a:r>
            <a:r>
              <a:rPr lang="de-DE" sz="1400" dirty="0" err="1"/>
              <a:t>then</a:t>
            </a:r>
            <a:r>
              <a:rPr lang="de-DE" sz="1400" dirty="0"/>
              <a:t> </a:t>
            </a:r>
            <a:r>
              <a:rPr lang="de-DE" sz="1400" dirty="0" err="1"/>
              <a:t>see</a:t>
            </a:r>
            <a:r>
              <a:rPr lang="de-DE" sz="1400" dirty="0"/>
              <a:t> </a:t>
            </a:r>
            <a:r>
              <a:rPr lang="de-DE" sz="1400" dirty="0" err="1"/>
              <a:t>what</a:t>
            </a:r>
            <a:r>
              <a:rPr lang="de-DE" sz="1400" dirty="0"/>
              <a:t> </a:t>
            </a:r>
            <a:r>
              <a:rPr lang="de-DE" sz="1400" dirty="0" err="1"/>
              <a:t>happens</a:t>
            </a:r>
            <a:r>
              <a:rPr lang="de-DE" sz="1400" dirty="0"/>
              <a:t> with different </a:t>
            </a:r>
            <a:r>
              <a:rPr lang="de-DE" sz="1400" dirty="0" err="1"/>
              <a:t>test</a:t>
            </a:r>
            <a:r>
              <a:rPr lang="de-DE" sz="1400" dirty="0"/>
              <a:t> </a:t>
            </a:r>
            <a:r>
              <a:rPr lang="de-DE" sz="1400" dirty="0" err="1"/>
              <a:t>images</a:t>
            </a:r>
            <a:r>
              <a:rPr lang="de-DE" sz="1400" dirty="0"/>
              <a:t>.</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You will </a:t>
            </a:r>
            <a:r>
              <a:rPr lang="de-DE" sz="1400" dirty="0" err="1"/>
              <a:t>get</a:t>
            </a:r>
            <a:r>
              <a:rPr lang="de-DE" sz="1400" dirty="0"/>
              <a:t> to </a:t>
            </a:r>
            <a:r>
              <a:rPr lang="de-DE" sz="1400" dirty="0" err="1"/>
              <a:t>see</a:t>
            </a:r>
            <a:r>
              <a:rPr lang="de-DE" sz="1400" dirty="0"/>
              <a:t> </a:t>
            </a:r>
            <a:r>
              <a:rPr lang="de-DE" sz="1400" dirty="0" err="1"/>
              <a:t>the</a:t>
            </a:r>
            <a:r>
              <a:rPr lang="de-DE" sz="1400" dirty="0"/>
              <a:t> </a:t>
            </a:r>
            <a:r>
              <a:rPr lang="de-DE" sz="1400" dirty="0" err="1"/>
              <a:t>results</a:t>
            </a:r>
            <a:r>
              <a:rPr lang="de-DE" sz="1400" dirty="0"/>
              <a:t> </a:t>
            </a:r>
            <a:r>
              <a:rPr lang="de-DE" sz="1400" dirty="0" err="1"/>
              <a:t>later</a:t>
            </a:r>
            <a:r>
              <a:rPr lang="de-DE" sz="1400" dirty="0"/>
              <a:t>.</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16</a:t>
            </a:fld>
            <a:endParaRPr lang="de-DE" altLang="de-DE"/>
          </a:p>
        </p:txBody>
      </p:sp>
    </p:spTree>
    <p:extLst>
      <p:ext uri="{BB962C8B-B14F-4D97-AF65-F5344CB8AC3E}">
        <p14:creationId xmlns:p14="http://schemas.microsoft.com/office/powerpoint/2010/main" val="3327921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err="1"/>
              <a:t>That</a:t>
            </a:r>
            <a:r>
              <a:rPr lang="de-DE" sz="1400" dirty="0"/>
              <a:t> was </a:t>
            </a:r>
            <a:r>
              <a:rPr lang="de-DE" sz="1400" dirty="0" err="1"/>
              <a:t>it</a:t>
            </a:r>
            <a:r>
              <a:rPr lang="de-DE" sz="1400" dirty="0"/>
              <a:t> for our </a:t>
            </a:r>
            <a:r>
              <a:rPr lang="de-DE" sz="1400" dirty="0" err="1"/>
              <a:t>training</a:t>
            </a:r>
            <a:r>
              <a:rPr lang="de-DE" sz="1400" dirty="0"/>
              <a:t> </a:t>
            </a:r>
            <a:r>
              <a:rPr lang="de-DE" sz="1400" dirty="0" err="1"/>
              <a:t>image</a:t>
            </a:r>
            <a:r>
              <a:rPr lang="de-DE" sz="1400" dirty="0"/>
              <a:t> </a:t>
            </a:r>
            <a:r>
              <a:rPr lang="de-DE" sz="1400" dirty="0" err="1"/>
              <a:t>set</a:t>
            </a:r>
            <a:r>
              <a:rPr lang="de-DE" sz="1400" dirty="0"/>
              <a:t>, </a:t>
            </a:r>
            <a:r>
              <a:rPr lang="de-DE" sz="1400" dirty="0" err="1"/>
              <a:t>now</a:t>
            </a:r>
            <a:r>
              <a:rPr lang="de-DE" sz="1400" dirty="0"/>
              <a:t> </a:t>
            </a:r>
            <a:r>
              <a:rPr lang="de-DE" sz="1400" dirty="0" err="1"/>
              <a:t>we</a:t>
            </a:r>
            <a:r>
              <a:rPr lang="de-DE" sz="1400" dirty="0"/>
              <a:t> </a:t>
            </a:r>
            <a:r>
              <a:rPr lang="de-DE" sz="1400" dirty="0" err="1"/>
              <a:t>move</a:t>
            </a:r>
            <a:r>
              <a:rPr lang="de-DE" sz="1400" dirty="0"/>
              <a:t> to our </a:t>
            </a:r>
            <a:r>
              <a:rPr lang="de-DE" sz="1400" dirty="0" err="1"/>
              <a:t>testing</a:t>
            </a:r>
            <a:r>
              <a:rPr lang="de-DE" sz="1400" dirty="0"/>
              <a:t> </a:t>
            </a:r>
            <a:r>
              <a:rPr lang="de-DE" sz="1400" dirty="0" err="1"/>
              <a:t>image</a:t>
            </a:r>
            <a:r>
              <a:rPr lang="de-DE" sz="1400" dirty="0"/>
              <a:t> </a:t>
            </a:r>
            <a:r>
              <a:rPr lang="de-DE" sz="1400" dirty="0" err="1"/>
              <a:t>set</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These </a:t>
            </a:r>
            <a:r>
              <a:rPr lang="de-DE" sz="1400" dirty="0" err="1"/>
              <a:t>are</a:t>
            </a:r>
            <a:r>
              <a:rPr lang="de-DE" sz="1400" dirty="0"/>
              <a:t> </a:t>
            </a:r>
            <a:r>
              <a:rPr lang="de-DE" sz="1400" dirty="0" err="1"/>
              <a:t>the</a:t>
            </a:r>
            <a:r>
              <a:rPr lang="de-DE" sz="1400" dirty="0"/>
              <a:t> </a:t>
            </a:r>
            <a:r>
              <a:rPr lang="de-DE" sz="1400" dirty="0" err="1"/>
              <a:t>images</a:t>
            </a:r>
            <a:r>
              <a:rPr lang="de-DE" sz="1400" dirty="0"/>
              <a:t> which </a:t>
            </a:r>
            <a:r>
              <a:rPr lang="de-DE" sz="1400" dirty="0" err="1"/>
              <a:t>were</a:t>
            </a:r>
            <a:r>
              <a:rPr lang="de-DE" sz="1400" dirty="0"/>
              <a:t> </a:t>
            </a:r>
            <a:r>
              <a:rPr lang="de-DE" sz="1400" dirty="0" err="1"/>
              <a:t>supposed</a:t>
            </a:r>
            <a:r>
              <a:rPr lang="de-DE" sz="1400" dirty="0"/>
              <a:t> to </a:t>
            </a:r>
            <a:r>
              <a:rPr lang="de-DE" sz="1400" dirty="0" err="1"/>
              <a:t>be</a:t>
            </a:r>
            <a:r>
              <a:rPr lang="de-DE" sz="1400" dirty="0"/>
              <a:t> </a:t>
            </a:r>
            <a:r>
              <a:rPr lang="de-DE" sz="1400" dirty="0" err="1"/>
              <a:t>recognized</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err="1"/>
              <a:t>Some</a:t>
            </a:r>
            <a:r>
              <a:rPr lang="de-DE" sz="1400" dirty="0"/>
              <a:t> of </a:t>
            </a:r>
            <a:r>
              <a:rPr lang="de-DE" sz="1400" dirty="0" err="1"/>
              <a:t>them</a:t>
            </a:r>
            <a:r>
              <a:rPr lang="de-DE" sz="1400" dirty="0"/>
              <a:t> </a:t>
            </a:r>
            <a:r>
              <a:rPr lang="de-DE" sz="1400" dirty="0" err="1"/>
              <a:t>where</a:t>
            </a:r>
            <a:r>
              <a:rPr lang="de-DE" sz="1400" dirty="0"/>
              <a:t> </a:t>
            </a:r>
            <a:r>
              <a:rPr lang="de-DE" sz="1400" dirty="0" err="1"/>
              <a:t>cut</a:t>
            </a:r>
            <a:r>
              <a:rPr lang="de-DE" sz="1400" dirty="0"/>
              <a:t> from </a:t>
            </a:r>
            <a:r>
              <a:rPr lang="de-DE" sz="1400" dirty="0" err="1"/>
              <a:t>the</a:t>
            </a:r>
            <a:r>
              <a:rPr lang="de-DE" sz="1400" dirty="0"/>
              <a:t> </a:t>
            </a:r>
            <a:r>
              <a:rPr lang="de-DE" sz="1400" dirty="0" err="1"/>
              <a:t>training</a:t>
            </a:r>
            <a:r>
              <a:rPr lang="de-DE" sz="1400" dirty="0"/>
              <a:t> </a:t>
            </a:r>
            <a:r>
              <a:rPr lang="de-DE" sz="1400" dirty="0" err="1"/>
              <a:t>image</a:t>
            </a:r>
            <a:r>
              <a:rPr lang="de-DE" sz="1400" dirty="0"/>
              <a:t> </a:t>
            </a:r>
            <a:r>
              <a:rPr lang="de-DE" sz="1400" dirty="0" err="1"/>
              <a:t>dataset</a:t>
            </a:r>
            <a:r>
              <a:rPr lang="de-DE" sz="1400" dirty="0"/>
              <a:t>, </a:t>
            </a:r>
            <a:r>
              <a:rPr lang="de-DE" sz="1400" dirty="0" err="1"/>
              <a:t>others</a:t>
            </a:r>
            <a:r>
              <a:rPr lang="de-DE" sz="1400" dirty="0"/>
              <a:t> </a:t>
            </a:r>
            <a:r>
              <a:rPr lang="de-DE" sz="1400" dirty="0" err="1"/>
              <a:t>were</a:t>
            </a:r>
            <a:r>
              <a:rPr lang="de-DE" sz="1400" dirty="0"/>
              <a:t> </a:t>
            </a:r>
            <a:r>
              <a:rPr lang="de-DE" sz="1400" dirty="0" err="1"/>
              <a:t>created</a:t>
            </a:r>
            <a:r>
              <a:rPr lang="de-DE" sz="1400" dirty="0"/>
              <a:t> </a:t>
            </a:r>
            <a:r>
              <a:rPr lang="de-DE" sz="1400" dirty="0" err="1"/>
              <a:t>by</a:t>
            </a:r>
            <a:r>
              <a:rPr lang="de-DE" sz="1400" dirty="0"/>
              <a:t> </a:t>
            </a:r>
            <a:r>
              <a:rPr lang="de-DE" sz="1400" dirty="0" err="1"/>
              <a:t>ourselves</a:t>
            </a:r>
            <a:r>
              <a:rPr lang="de-DE" sz="1400" dirty="0"/>
              <a:t> </a:t>
            </a:r>
            <a:r>
              <a:rPr lang="de-DE" sz="1400" dirty="0" err="1"/>
              <a:t>as</a:t>
            </a:r>
            <a:r>
              <a:rPr lang="de-DE" sz="1400" dirty="0"/>
              <a:t> </a:t>
            </a:r>
            <a:r>
              <a:rPr lang="de-DE" sz="1400" dirty="0" err="1"/>
              <a:t>shown</a:t>
            </a:r>
            <a:r>
              <a:rPr lang="de-DE" sz="1400" dirty="0"/>
              <a:t> in </a:t>
            </a:r>
            <a:r>
              <a:rPr lang="de-DE" sz="1400" dirty="0" err="1"/>
              <a:t>the</a:t>
            </a:r>
            <a:r>
              <a:rPr lang="de-DE" sz="1400" dirty="0"/>
              <a:t> </a:t>
            </a:r>
            <a:r>
              <a:rPr lang="de-DE" sz="1400" dirty="0" err="1"/>
              <a:t>training</a:t>
            </a:r>
            <a:r>
              <a:rPr lang="de-DE" sz="1400" dirty="0"/>
              <a:t> </a:t>
            </a:r>
            <a:r>
              <a:rPr lang="de-DE" sz="1400" dirty="0" err="1"/>
              <a:t>image</a:t>
            </a:r>
            <a:r>
              <a:rPr lang="de-DE" sz="1400" dirty="0"/>
              <a:t> </a:t>
            </a:r>
            <a:r>
              <a:rPr lang="de-DE" sz="1400" dirty="0" err="1"/>
              <a:t>set</a:t>
            </a:r>
            <a:r>
              <a:rPr lang="de-DE" sz="1400" dirty="0"/>
              <a:t>, and </a:t>
            </a:r>
            <a:r>
              <a:rPr lang="de-DE" sz="1400" dirty="0" err="1"/>
              <a:t>then</a:t>
            </a:r>
            <a:r>
              <a:rPr lang="de-DE" sz="1400" dirty="0"/>
              <a:t> </a:t>
            </a:r>
            <a:r>
              <a:rPr lang="de-DE" sz="1400" dirty="0" err="1"/>
              <a:t>again</a:t>
            </a:r>
            <a:r>
              <a:rPr lang="de-DE" sz="1400" dirty="0"/>
              <a:t> </a:t>
            </a:r>
            <a:r>
              <a:rPr lang="de-DE" sz="1400" dirty="0" err="1"/>
              <a:t>we</a:t>
            </a:r>
            <a:r>
              <a:rPr lang="de-DE" sz="1400" dirty="0"/>
              <a:t> </a:t>
            </a:r>
            <a:r>
              <a:rPr lang="de-DE" sz="1400" dirty="0" err="1"/>
              <a:t>took</a:t>
            </a:r>
            <a:r>
              <a:rPr lang="de-DE" sz="1400" dirty="0"/>
              <a:t> </a:t>
            </a:r>
            <a:r>
              <a:rPr lang="de-DE" sz="1400" dirty="0" err="1"/>
              <a:t>some</a:t>
            </a:r>
            <a:r>
              <a:rPr lang="de-DE" sz="1400" dirty="0"/>
              <a:t> </a:t>
            </a:r>
            <a:r>
              <a:rPr lang="de-DE" sz="1400" dirty="0" err="1"/>
              <a:t>images</a:t>
            </a:r>
            <a:r>
              <a:rPr lang="de-DE" sz="1400" dirty="0"/>
              <a:t> from </a:t>
            </a:r>
            <a:r>
              <a:rPr lang="de-DE" sz="1400" dirty="0" err="1"/>
              <a:t>the</a:t>
            </a:r>
            <a:r>
              <a:rPr lang="de-DE" sz="1400" dirty="0"/>
              <a:t> web.</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17</a:t>
            </a:fld>
            <a:endParaRPr lang="de-DE" altLang="de-DE"/>
          </a:p>
        </p:txBody>
      </p:sp>
    </p:spTree>
    <p:extLst>
      <p:ext uri="{BB962C8B-B14F-4D97-AF65-F5344CB8AC3E}">
        <p14:creationId xmlns:p14="http://schemas.microsoft.com/office/powerpoint/2010/main" val="368609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a:t>So </a:t>
            </a:r>
            <a:r>
              <a:rPr lang="de-DE" sz="1400" dirty="0" err="1"/>
              <a:t>we</a:t>
            </a:r>
            <a:r>
              <a:rPr lang="de-DE" sz="1400" dirty="0"/>
              <a:t> </a:t>
            </a:r>
            <a:r>
              <a:rPr lang="de-DE" sz="1400" dirty="0" err="1"/>
              <a:t>now</a:t>
            </a:r>
            <a:r>
              <a:rPr lang="de-DE" sz="1400" dirty="0"/>
              <a:t> </a:t>
            </a:r>
            <a:r>
              <a:rPr lang="de-DE" sz="1400" dirty="0" err="1"/>
              <a:t>had</a:t>
            </a:r>
            <a:r>
              <a:rPr lang="de-DE" sz="1400" dirty="0"/>
              <a:t> our </a:t>
            </a:r>
            <a:r>
              <a:rPr lang="de-DE" sz="1400" dirty="0" err="1"/>
              <a:t>training</a:t>
            </a:r>
            <a:r>
              <a:rPr lang="de-DE" sz="1400" dirty="0"/>
              <a:t> </a:t>
            </a:r>
            <a:r>
              <a:rPr lang="de-DE" sz="1400" dirty="0" err="1"/>
              <a:t>image</a:t>
            </a:r>
            <a:r>
              <a:rPr lang="de-DE" sz="1400" dirty="0"/>
              <a:t> </a:t>
            </a:r>
            <a:r>
              <a:rPr lang="de-DE" sz="1400" dirty="0" err="1"/>
              <a:t>set</a:t>
            </a:r>
            <a:r>
              <a:rPr lang="de-DE" sz="1400" dirty="0"/>
              <a:t>. </a:t>
            </a:r>
            <a:r>
              <a:rPr lang="de-DE" sz="1400" dirty="0" err="1"/>
              <a:t>We</a:t>
            </a:r>
            <a:r>
              <a:rPr lang="de-DE" sz="1400" dirty="0"/>
              <a:t> just </a:t>
            </a:r>
            <a:r>
              <a:rPr lang="de-DE" sz="1400" dirty="0" err="1"/>
              <a:t>flattened</a:t>
            </a:r>
            <a:r>
              <a:rPr lang="de-DE" sz="1400" dirty="0"/>
              <a:t> </a:t>
            </a:r>
            <a:r>
              <a:rPr lang="de-DE" sz="1400" dirty="0" err="1"/>
              <a:t>each</a:t>
            </a:r>
            <a:r>
              <a:rPr lang="de-DE" sz="1400" dirty="0"/>
              <a:t> of </a:t>
            </a:r>
            <a:r>
              <a:rPr lang="de-DE" sz="1400" dirty="0" err="1"/>
              <a:t>these</a:t>
            </a:r>
            <a:r>
              <a:rPr lang="de-DE" sz="1400" dirty="0"/>
              <a:t> and </a:t>
            </a:r>
            <a:r>
              <a:rPr lang="de-DE" sz="1400" dirty="0" err="1"/>
              <a:t>that</a:t>
            </a:r>
            <a:r>
              <a:rPr lang="de-DE" sz="1400" dirty="0"/>
              <a:t> </a:t>
            </a:r>
            <a:r>
              <a:rPr lang="de-DE" sz="1400" dirty="0" err="1"/>
              <a:t>way</a:t>
            </a:r>
            <a:r>
              <a:rPr lang="de-DE" sz="1400" dirty="0"/>
              <a:t> </a:t>
            </a:r>
            <a:r>
              <a:rPr lang="de-DE" sz="1400" dirty="0" err="1"/>
              <a:t>built</a:t>
            </a:r>
            <a:r>
              <a:rPr lang="de-DE" sz="1400" dirty="0"/>
              <a:t> our </a:t>
            </a:r>
            <a:r>
              <a:rPr lang="de-DE" sz="1400" dirty="0" err="1"/>
              <a:t>data</a:t>
            </a:r>
            <a:r>
              <a:rPr lang="de-DE" sz="1400" dirty="0"/>
              <a:t> </a:t>
            </a:r>
            <a:r>
              <a:rPr lang="de-DE" sz="1400" dirty="0" err="1"/>
              <a:t>matrix</a:t>
            </a:r>
            <a:r>
              <a:rPr lang="de-DE" sz="1400" dirty="0"/>
              <a:t>, </a:t>
            </a:r>
            <a:r>
              <a:rPr lang="de-DE" sz="1400" dirty="0" err="1"/>
              <a:t>as</a:t>
            </a:r>
            <a:r>
              <a:rPr lang="de-DE" sz="1400" dirty="0"/>
              <a:t> </a:t>
            </a:r>
            <a:r>
              <a:rPr lang="de-DE" sz="1400" dirty="0" err="1"/>
              <a:t>visualized</a:t>
            </a:r>
            <a:r>
              <a:rPr lang="de-DE" sz="1400" dirty="0"/>
              <a:t> </a:t>
            </a:r>
            <a:r>
              <a:rPr lang="de-DE" sz="1400" dirty="0" err="1"/>
              <a:t>here</a:t>
            </a:r>
            <a:r>
              <a:rPr lang="de-DE" sz="1400" dirty="0"/>
              <a:t>.</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18</a:t>
            </a:fld>
            <a:endParaRPr lang="de-DE" altLang="de-DE"/>
          </a:p>
        </p:txBody>
      </p:sp>
    </p:spTree>
    <p:extLst>
      <p:ext uri="{BB962C8B-B14F-4D97-AF65-F5344CB8AC3E}">
        <p14:creationId xmlns:p14="http://schemas.microsoft.com/office/powerpoint/2010/main" val="1340224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err="1"/>
              <a:t>Using</a:t>
            </a:r>
            <a:r>
              <a:rPr lang="de-DE" sz="1400" dirty="0"/>
              <a:t> </a:t>
            </a:r>
            <a:r>
              <a:rPr lang="de-DE" sz="1400" dirty="0" err="1"/>
              <a:t>singular</a:t>
            </a:r>
            <a:r>
              <a:rPr lang="de-DE" sz="1400" dirty="0"/>
              <a:t> </a:t>
            </a:r>
            <a:r>
              <a:rPr lang="de-DE" sz="1400" dirty="0" err="1"/>
              <a:t>value</a:t>
            </a:r>
            <a:r>
              <a:rPr lang="de-DE" sz="1400" dirty="0"/>
              <a:t> </a:t>
            </a:r>
            <a:r>
              <a:rPr lang="de-DE" sz="1400" dirty="0" err="1"/>
              <a:t>decomposition</a:t>
            </a:r>
            <a:r>
              <a:rPr lang="de-DE" sz="1400" dirty="0"/>
              <a:t>, and an </a:t>
            </a:r>
            <a:r>
              <a:rPr lang="de-DE" sz="1400" dirty="0" err="1"/>
              <a:t>average</a:t>
            </a:r>
            <a:r>
              <a:rPr lang="de-DE" sz="1400" dirty="0"/>
              <a:t> </a:t>
            </a:r>
            <a:r>
              <a:rPr lang="de-DE" sz="1400" dirty="0" err="1"/>
              <a:t>face</a:t>
            </a:r>
            <a:r>
              <a:rPr lang="de-DE" sz="1400" dirty="0"/>
              <a:t> which was </a:t>
            </a:r>
            <a:r>
              <a:rPr lang="de-DE" sz="1400" dirty="0" err="1"/>
              <a:t>calculated</a:t>
            </a:r>
            <a:r>
              <a:rPr lang="de-DE" sz="1400" dirty="0"/>
              <a:t> </a:t>
            </a:r>
            <a:r>
              <a:rPr lang="de-DE" sz="1400" dirty="0" err="1"/>
              <a:t>using</a:t>
            </a:r>
            <a:r>
              <a:rPr lang="de-DE" sz="1400" dirty="0"/>
              <a:t> </a:t>
            </a:r>
            <a:r>
              <a:rPr lang="de-DE" sz="1400" dirty="0" err="1"/>
              <a:t>the</a:t>
            </a:r>
            <a:r>
              <a:rPr lang="de-DE" sz="1400" dirty="0"/>
              <a:t> </a:t>
            </a:r>
            <a:r>
              <a:rPr lang="de-DE" sz="1400" dirty="0" err="1"/>
              <a:t>data</a:t>
            </a:r>
            <a:r>
              <a:rPr lang="de-DE" sz="1400" dirty="0"/>
              <a:t> </a:t>
            </a:r>
            <a:r>
              <a:rPr lang="de-DE" sz="1400" dirty="0" err="1"/>
              <a:t>matrix</a:t>
            </a:r>
            <a:r>
              <a:rPr lang="de-DE" sz="1400" dirty="0"/>
              <a:t> </a:t>
            </a:r>
            <a:r>
              <a:rPr lang="de-DE" sz="1400" dirty="0" err="1"/>
              <a:t>before</a:t>
            </a:r>
            <a:r>
              <a:rPr lang="de-DE" sz="1400" dirty="0"/>
              <a:t>,</a:t>
            </a:r>
          </a:p>
          <a:p>
            <a:pPr marL="171450" indent="-171450">
              <a:buFont typeface="Arial" panose="020B0604020202020204" pitchFamily="34" charset="0"/>
              <a:buChar char="•"/>
            </a:pPr>
            <a:endParaRPr lang="de-DE" sz="1400" dirty="0"/>
          </a:p>
          <a:p>
            <a:pPr marL="0" indent="0">
              <a:buFont typeface="Arial" panose="020B0604020202020204" pitchFamily="34" charset="0"/>
              <a:buNone/>
            </a:pPr>
            <a:r>
              <a:rPr lang="de-DE" sz="1400" dirty="0"/>
              <a:t>	 </a:t>
            </a:r>
            <a:r>
              <a:rPr lang="de-DE" sz="1400" dirty="0" err="1"/>
              <a:t>we</a:t>
            </a:r>
            <a:r>
              <a:rPr lang="de-DE" sz="1400" dirty="0"/>
              <a:t> </a:t>
            </a:r>
            <a:r>
              <a:rPr lang="de-DE" sz="1400" dirty="0" err="1"/>
              <a:t>then</a:t>
            </a:r>
            <a:r>
              <a:rPr lang="de-DE" sz="1400" dirty="0"/>
              <a:t> </a:t>
            </a:r>
            <a:r>
              <a:rPr lang="de-DE" sz="1400" dirty="0" err="1"/>
              <a:t>got</a:t>
            </a:r>
            <a:r>
              <a:rPr lang="de-DE" sz="1400" dirty="0"/>
              <a:t> our </a:t>
            </a:r>
            <a:r>
              <a:rPr lang="de-DE" sz="1400" dirty="0" err="1"/>
              <a:t>eigenfaces</a:t>
            </a:r>
            <a:r>
              <a:rPr lang="de-DE" sz="1400" dirty="0"/>
              <a:t> and </a:t>
            </a:r>
            <a:r>
              <a:rPr lang="de-DE" sz="1400" dirty="0" err="1"/>
              <a:t>singular</a:t>
            </a:r>
            <a:r>
              <a:rPr lang="de-DE" sz="1400" dirty="0"/>
              <a:t> </a:t>
            </a:r>
            <a:r>
              <a:rPr lang="de-DE" sz="1400" dirty="0" err="1"/>
              <a:t>values</a:t>
            </a: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19</a:t>
            </a:fld>
            <a:endParaRPr lang="de-DE" altLang="de-DE"/>
          </a:p>
        </p:txBody>
      </p:sp>
    </p:spTree>
    <p:extLst>
      <p:ext uri="{BB962C8B-B14F-4D97-AF65-F5344CB8AC3E}">
        <p14:creationId xmlns:p14="http://schemas.microsoft.com/office/powerpoint/2010/main" val="68926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a:t>Short </a:t>
            </a:r>
            <a:r>
              <a:rPr lang="de-DE" sz="1400" dirty="0" err="1"/>
              <a:t>overview</a:t>
            </a:r>
            <a:r>
              <a:rPr lang="de-DE" sz="1400" dirty="0"/>
              <a:t> of </a:t>
            </a:r>
            <a:r>
              <a:rPr lang="de-DE" sz="1400" dirty="0" err="1"/>
              <a:t>the</a:t>
            </a:r>
            <a:r>
              <a:rPr lang="de-DE" sz="1400" dirty="0"/>
              <a:t> </a:t>
            </a:r>
            <a:r>
              <a:rPr lang="de-DE" sz="1400" dirty="0" err="1"/>
              <a:t>structure</a:t>
            </a:r>
            <a:r>
              <a:rPr lang="de-DE" sz="1400" dirty="0"/>
              <a:t> of our presentation</a:t>
            </a:r>
          </a:p>
          <a:p>
            <a:pPr marL="171450" indent="-171450">
              <a:buFont typeface="Arial" panose="020B0604020202020204" pitchFamily="34" charset="0"/>
              <a:buChar char="•"/>
            </a:pPr>
            <a:r>
              <a:rPr lang="de-DE" sz="1400" dirty="0"/>
              <a:t>First </a:t>
            </a:r>
            <a:r>
              <a:rPr lang="de-DE" sz="1400" dirty="0" err="1"/>
              <a:t>we</a:t>
            </a:r>
            <a:r>
              <a:rPr lang="de-DE" sz="1400" dirty="0"/>
              <a:t> will </a:t>
            </a:r>
            <a:r>
              <a:rPr lang="de-DE" sz="1400" dirty="0" err="1"/>
              <a:t>give</a:t>
            </a:r>
            <a:r>
              <a:rPr lang="de-DE" sz="1400" dirty="0"/>
              <a:t> you an </a:t>
            </a:r>
            <a:r>
              <a:rPr lang="de-DE" sz="1400" dirty="0" err="1"/>
              <a:t>introduction</a:t>
            </a:r>
            <a:r>
              <a:rPr lang="de-DE" sz="1400" dirty="0"/>
              <a:t> to our </a:t>
            </a:r>
            <a:r>
              <a:rPr lang="de-DE" sz="1400" dirty="0" err="1"/>
              <a:t>topic</a:t>
            </a:r>
            <a:endParaRPr lang="de-DE" sz="1400" dirty="0"/>
          </a:p>
          <a:p>
            <a:pPr marL="171450" indent="-171450">
              <a:buFont typeface="Arial" panose="020B0604020202020204" pitchFamily="34" charset="0"/>
              <a:buChar char="•"/>
            </a:pPr>
            <a:r>
              <a:rPr lang="de-DE" sz="1400" dirty="0"/>
              <a:t>Then </a:t>
            </a:r>
            <a:r>
              <a:rPr lang="de-DE" sz="1400" dirty="0" err="1"/>
              <a:t>we</a:t>
            </a:r>
            <a:r>
              <a:rPr lang="de-DE" sz="1400" dirty="0"/>
              <a:t> will </a:t>
            </a:r>
            <a:r>
              <a:rPr lang="de-DE" sz="1400" dirty="0" err="1"/>
              <a:t>go</a:t>
            </a:r>
            <a:r>
              <a:rPr lang="de-DE" sz="1400" dirty="0"/>
              <a:t> </a:t>
            </a:r>
            <a:r>
              <a:rPr lang="de-DE" sz="1400" dirty="0" err="1"/>
              <a:t>into</a:t>
            </a:r>
            <a:r>
              <a:rPr lang="de-DE" sz="1400" dirty="0"/>
              <a:t> our </a:t>
            </a:r>
            <a:r>
              <a:rPr lang="de-DE" sz="1400" dirty="0" err="1"/>
              <a:t>paper</a:t>
            </a:r>
            <a:r>
              <a:rPr lang="de-DE" sz="1400" dirty="0"/>
              <a:t>, </a:t>
            </a:r>
            <a:r>
              <a:rPr lang="de-DE" sz="1400" dirty="0" err="1"/>
              <a:t>eigenfaces</a:t>
            </a:r>
            <a:r>
              <a:rPr lang="de-DE" sz="1400" dirty="0"/>
              <a:t> for </a:t>
            </a:r>
            <a:r>
              <a:rPr lang="de-DE" sz="1400" dirty="0" err="1"/>
              <a:t>recognition</a:t>
            </a:r>
            <a:r>
              <a:rPr lang="de-DE" sz="1400" dirty="0"/>
              <a:t> </a:t>
            </a:r>
            <a:r>
              <a:rPr lang="de-DE" sz="1400" dirty="0" err="1"/>
              <a:t>by</a:t>
            </a:r>
            <a:r>
              <a:rPr lang="de-DE" sz="1400" dirty="0"/>
              <a:t> Matthew Turk &amp; Alex </a:t>
            </a:r>
            <a:r>
              <a:rPr lang="de-DE" sz="1400" dirty="0" err="1"/>
              <a:t>Pentland</a:t>
            </a:r>
            <a:endParaRPr lang="de-DE" sz="1400" dirty="0"/>
          </a:p>
          <a:p>
            <a:pPr marL="171450" indent="-171450">
              <a:buFont typeface="Arial" panose="020B0604020202020204" pitchFamily="34" charset="0"/>
              <a:buChar char="•"/>
            </a:pPr>
            <a:r>
              <a:rPr lang="de-DE" sz="1400" dirty="0" err="1"/>
              <a:t>Once</a:t>
            </a:r>
            <a:r>
              <a:rPr lang="de-DE" sz="1400" dirty="0"/>
              <a:t> </a:t>
            </a:r>
            <a:r>
              <a:rPr lang="de-DE" sz="1400" dirty="0" err="1"/>
              <a:t>idea</a:t>
            </a:r>
            <a:r>
              <a:rPr lang="de-DE" sz="1400" dirty="0"/>
              <a:t> of </a:t>
            </a:r>
            <a:r>
              <a:rPr lang="de-DE" sz="1400" dirty="0" err="1"/>
              <a:t>eigenface</a:t>
            </a:r>
            <a:r>
              <a:rPr lang="de-DE" sz="1400" dirty="0"/>
              <a:t> </a:t>
            </a:r>
            <a:r>
              <a:rPr lang="de-DE" sz="1400" dirty="0" err="1"/>
              <a:t>approach</a:t>
            </a:r>
            <a:r>
              <a:rPr lang="de-DE" sz="1400" dirty="0"/>
              <a:t> </a:t>
            </a:r>
            <a:r>
              <a:rPr lang="de-DE" sz="1400" dirty="0" err="1"/>
              <a:t>has</a:t>
            </a:r>
            <a:r>
              <a:rPr lang="de-DE" sz="1400" dirty="0"/>
              <a:t> </a:t>
            </a:r>
            <a:r>
              <a:rPr lang="de-DE" sz="1400" dirty="0" err="1"/>
              <a:t>been</a:t>
            </a:r>
            <a:r>
              <a:rPr lang="de-DE" sz="1400" dirty="0"/>
              <a:t> </a:t>
            </a:r>
            <a:r>
              <a:rPr lang="de-DE" sz="1400" dirty="0" err="1"/>
              <a:t>made</a:t>
            </a:r>
            <a:r>
              <a:rPr lang="de-DE" sz="1400" dirty="0"/>
              <a:t> </a:t>
            </a:r>
            <a:r>
              <a:rPr lang="de-DE" sz="1400" dirty="0" err="1"/>
              <a:t>clear</a:t>
            </a:r>
            <a:r>
              <a:rPr lang="de-DE" sz="1400" dirty="0"/>
              <a:t> </a:t>
            </a:r>
            <a:r>
              <a:rPr lang="de-DE" sz="1400" dirty="0" err="1"/>
              <a:t>we</a:t>
            </a:r>
            <a:r>
              <a:rPr lang="de-DE" sz="1400" dirty="0"/>
              <a:t> will </a:t>
            </a:r>
            <a:r>
              <a:rPr lang="de-DE" sz="1400" dirty="0" err="1"/>
              <a:t>show</a:t>
            </a:r>
            <a:r>
              <a:rPr lang="de-DE" sz="1400" dirty="0"/>
              <a:t> you </a:t>
            </a:r>
            <a:r>
              <a:rPr lang="de-DE" sz="1400" dirty="0" err="1"/>
              <a:t>what</a:t>
            </a:r>
            <a:r>
              <a:rPr lang="de-DE" sz="1400" dirty="0"/>
              <a:t> </a:t>
            </a:r>
            <a:r>
              <a:rPr lang="de-DE" sz="1400" dirty="0" err="1"/>
              <a:t>we</a:t>
            </a:r>
            <a:r>
              <a:rPr lang="de-DE" sz="1400" dirty="0"/>
              <a:t> </a:t>
            </a:r>
            <a:r>
              <a:rPr lang="de-DE" sz="1400" dirty="0" err="1"/>
              <a:t>did</a:t>
            </a:r>
            <a:r>
              <a:rPr lang="de-DE" sz="1400" dirty="0"/>
              <a:t> to </a:t>
            </a:r>
            <a:r>
              <a:rPr lang="de-DE" sz="1400" dirty="0" err="1"/>
              <a:t>implement</a:t>
            </a:r>
            <a:r>
              <a:rPr lang="de-DE" sz="1400" dirty="0"/>
              <a:t> </a:t>
            </a:r>
            <a:r>
              <a:rPr lang="de-DE" sz="1400" dirty="0" err="1"/>
              <a:t>this</a:t>
            </a:r>
            <a:r>
              <a:rPr lang="de-DE" sz="1400" dirty="0"/>
              <a:t> </a:t>
            </a:r>
            <a:r>
              <a:rPr lang="de-DE" sz="1400" dirty="0" err="1"/>
              <a:t>idea</a:t>
            </a:r>
            <a:endParaRPr lang="de-DE" sz="1400" dirty="0"/>
          </a:p>
          <a:p>
            <a:pPr marL="171450" indent="-171450">
              <a:buFont typeface="Arial" panose="020B0604020202020204" pitchFamily="34" charset="0"/>
              <a:buChar char="•"/>
            </a:pPr>
            <a:r>
              <a:rPr lang="de-DE" sz="1400" dirty="0"/>
              <a:t>Then </a:t>
            </a:r>
            <a:r>
              <a:rPr lang="de-DE" sz="1400" dirty="0" err="1"/>
              <a:t>we</a:t>
            </a:r>
            <a:r>
              <a:rPr lang="de-DE" sz="1400" dirty="0"/>
              <a:t> will do a </a:t>
            </a:r>
            <a:r>
              <a:rPr lang="de-DE" sz="1400" dirty="0" err="1"/>
              <a:t>demo</a:t>
            </a:r>
            <a:r>
              <a:rPr lang="de-DE" sz="1400" dirty="0"/>
              <a:t> </a:t>
            </a:r>
            <a:r>
              <a:rPr lang="de-DE" sz="1400" dirty="0" err="1"/>
              <a:t>run</a:t>
            </a:r>
            <a:r>
              <a:rPr lang="de-DE" sz="1400" dirty="0"/>
              <a:t>, </a:t>
            </a:r>
            <a:r>
              <a:rPr lang="de-DE" sz="1400" dirty="0" err="1"/>
              <a:t>where</a:t>
            </a:r>
            <a:r>
              <a:rPr lang="de-DE" sz="1400" dirty="0"/>
              <a:t> you will </a:t>
            </a:r>
            <a:r>
              <a:rPr lang="de-DE" sz="1400" dirty="0" err="1"/>
              <a:t>get</a:t>
            </a:r>
            <a:r>
              <a:rPr lang="de-DE" sz="1400" dirty="0"/>
              <a:t> to </a:t>
            </a:r>
            <a:r>
              <a:rPr lang="de-DE" sz="1400" dirty="0" err="1"/>
              <a:t>see</a:t>
            </a:r>
            <a:r>
              <a:rPr lang="de-DE" sz="1400" dirty="0"/>
              <a:t> all of </a:t>
            </a:r>
            <a:r>
              <a:rPr lang="de-DE" sz="1400" dirty="0" err="1"/>
              <a:t>this</a:t>
            </a:r>
            <a:r>
              <a:rPr lang="de-DE" sz="1400" dirty="0"/>
              <a:t> in </a:t>
            </a:r>
            <a:r>
              <a:rPr lang="de-DE" sz="1400" dirty="0" err="1"/>
              <a:t>action</a:t>
            </a:r>
            <a:endParaRPr lang="de-DE" sz="1400" dirty="0"/>
          </a:p>
          <a:p>
            <a:pPr marL="171450" indent="-171450">
              <a:buFont typeface="Arial" panose="020B0604020202020204" pitchFamily="34" charset="0"/>
              <a:buChar char="•"/>
            </a:pPr>
            <a:r>
              <a:rPr lang="de-DE" sz="1400" dirty="0"/>
              <a:t>Then to end of </a:t>
            </a:r>
            <a:r>
              <a:rPr lang="de-DE" sz="1400" dirty="0" err="1"/>
              <a:t>the</a:t>
            </a:r>
            <a:r>
              <a:rPr lang="de-DE" sz="1400" dirty="0"/>
              <a:t> presentation, </a:t>
            </a:r>
            <a:r>
              <a:rPr lang="de-DE" sz="1400" dirty="0" err="1"/>
              <a:t>we</a:t>
            </a:r>
            <a:r>
              <a:rPr lang="de-DE" sz="1400" dirty="0"/>
              <a:t> will highlight </a:t>
            </a:r>
            <a:r>
              <a:rPr lang="de-DE" sz="1400" dirty="0" err="1"/>
              <a:t>the</a:t>
            </a:r>
            <a:r>
              <a:rPr lang="de-DE" sz="1400" dirty="0"/>
              <a:t> </a:t>
            </a:r>
            <a:r>
              <a:rPr lang="de-DE" sz="1400" dirty="0" err="1"/>
              <a:t>advantages</a:t>
            </a:r>
            <a:r>
              <a:rPr lang="de-DE" sz="1400" dirty="0"/>
              <a:t> and </a:t>
            </a:r>
            <a:r>
              <a:rPr lang="de-DE" sz="1400" dirty="0" err="1"/>
              <a:t>disadvantages</a:t>
            </a:r>
            <a:endParaRPr lang="de-DE" sz="1400" dirty="0"/>
          </a:p>
          <a:p>
            <a:pPr marL="171450" indent="-171450">
              <a:buFont typeface="Arial" panose="020B0604020202020204" pitchFamily="34" charset="0"/>
              <a:buChar char="•"/>
            </a:pPr>
            <a:r>
              <a:rPr lang="de-DE" sz="1400" dirty="0"/>
              <a:t>And </a:t>
            </a:r>
            <a:r>
              <a:rPr lang="de-DE" sz="1400" dirty="0" err="1"/>
              <a:t>draw</a:t>
            </a:r>
            <a:r>
              <a:rPr lang="de-DE" sz="1400" dirty="0"/>
              <a:t> a </a:t>
            </a:r>
            <a:r>
              <a:rPr lang="de-DE" sz="1400" dirty="0" err="1"/>
              <a:t>conclusion</a:t>
            </a: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a:t>
            </a:fld>
            <a:endParaRPr lang="de-DE" altLang="de-DE"/>
          </a:p>
        </p:txBody>
      </p:sp>
    </p:spTree>
    <p:extLst>
      <p:ext uri="{BB962C8B-B14F-4D97-AF65-F5344CB8AC3E}">
        <p14:creationId xmlns:p14="http://schemas.microsoft.com/office/powerpoint/2010/main" val="4029139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K highest eigen values</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20</a:t>
            </a:fld>
            <a:endParaRPr lang="de-DE" altLang="de-DE"/>
          </a:p>
        </p:txBody>
      </p:sp>
    </p:spTree>
    <p:extLst>
      <p:ext uri="{BB962C8B-B14F-4D97-AF65-F5344CB8AC3E}">
        <p14:creationId xmlns:p14="http://schemas.microsoft.com/office/powerpoint/2010/main" val="2109172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Face space.</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21</a:t>
            </a:fld>
            <a:endParaRPr lang="de-DE" altLang="de-DE"/>
          </a:p>
        </p:txBody>
      </p:sp>
    </p:spTree>
    <p:extLst>
      <p:ext uri="{BB962C8B-B14F-4D97-AF65-F5344CB8AC3E}">
        <p14:creationId xmlns:p14="http://schemas.microsoft.com/office/powerpoint/2010/main" val="292129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Face identification</a:t>
            </a:r>
            <a:endParaRPr lang="de-DE"/>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22</a:t>
            </a:fld>
            <a:endParaRPr lang="de-DE" altLang="de-DE"/>
          </a:p>
        </p:txBody>
      </p:sp>
    </p:spTree>
    <p:extLst>
      <p:ext uri="{BB962C8B-B14F-4D97-AF65-F5344CB8AC3E}">
        <p14:creationId xmlns:p14="http://schemas.microsoft.com/office/powerpoint/2010/main" val="2041464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23</a:t>
            </a:fld>
            <a:endParaRPr lang="de-DE" altLang="de-DE"/>
          </a:p>
        </p:txBody>
      </p:sp>
    </p:spTree>
    <p:extLst>
      <p:ext uri="{BB962C8B-B14F-4D97-AF65-F5344CB8AC3E}">
        <p14:creationId xmlns:p14="http://schemas.microsoft.com/office/powerpoint/2010/main" val="2682441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show</a:t>
            </a:r>
            <a:r>
              <a:rPr lang="de-DE" dirty="0"/>
              <a:t> </a:t>
            </a:r>
            <a:r>
              <a:rPr lang="de-DE" dirty="0" err="1"/>
              <a:t>the</a:t>
            </a:r>
            <a:r>
              <a:rPr lang="de-DE" dirty="0"/>
              <a:t> </a:t>
            </a:r>
            <a:r>
              <a:rPr lang="de-DE" dirty="0" err="1"/>
              <a:t>ipynb</a:t>
            </a:r>
            <a:r>
              <a:rPr lang="de-DE" dirty="0"/>
              <a:t> : </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24</a:t>
            </a:fld>
            <a:endParaRPr lang="de-DE" altLang="de-DE"/>
          </a:p>
        </p:txBody>
      </p:sp>
    </p:spTree>
    <p:extLst>
      <p:ext uri="{BB962C8B-B14F-4D97-AF65-F5344CB8AC3E}">
        <p14:creationId xmlns:p14="http://schemas.microsoft.com/office/powerpoint/2010/main" val="3491251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0" indent="0">
              <a:buFont typeface="Arial" panose="020B0604020202020204" pitchFamily="34" charset="0"/>
              <a:buNone/>
            </a:pPr>
            <a:r>
              <a:rPr lang="de-DE" sz="1400" dirty="0"/>
              <a:t>The </a:t>
            </a:r>
            <a:r>
              <a:rPr lang="de-DE" sz="1400" dirty="0" err="1"/>
              <a:t>advantages</a:t>
            </a:r>
            <a:r>
              <a:rPr lang="de-DE" sz="1400" dirty="0"/>
              <a:t> of </a:t>
            </a:r>
            <a:r>
              <a:rPr lang="de-DE" sz="1400" dirty="0" err="1"/>
              <a:t>this</a:t>
            </a:r>
            <a:r>
              <a:rPr lang="de-DE" sz="1400" dirty="0"/>
              <a:t> </a:t>
            </a:r>
            <a:r>
              <a:rPr lang="de-DE" sz="1400" dirty="0" err="1"/>
              <a:t>approach</a:t>
            </a:r>
            <a:r>
              <a:rPr lang="de-DE" sz="1400" dirty="0"/>
              <a:t> </a:t>
            </a:r>
            <a:r>
              <a:rPr lang="de-DE" sz="1400" dirty="0" err="1"/>
              <a:t>are</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fact</a:t>
            </a:r>
            <a:r>
              <a:rPr lang="de-DE" sz="1400" dirty="0"/>
              <a:t> </a:t>
            </a:r>
            <a:r>
              <a:rPr lang="de-DE" sz="1400" dirty="0" err="1"/>
              <a:t>that</a:t>
            </a:r>
            <a:r>
              <a:rPr lang="de-DE" sz="1400" dirty="0"/>
              <a:t> you </a:t>
            </a:r>
            <a:r>
              <a:rPr lang="de-DE" sz="1400" dirty="0" err="1"/>
              <a:t>only</a:t>
            </a:r>
            <a:r>
              <a:rPr lang="de-DE" sz="1400" dirty="0"/>
              <a:t> </a:t>
            </a:r>
            <a:r>
              <a:rPr lang="de-DE" sz="1400" dirty="0" err="1"/>
              <a:t>need</a:t>
            </a:r>
            <a:r>
              <a:rPr lang="de-DE" sz="1400" dirty="0"/>
              <a:t> 2d </a:t>
            </a:r>
            <a:r>
              <a:rPr lang="de-DE" sz="1400" dirty="0" err="1"/>
              <a:t>data</a:t>
            </a:r>
            <a:r>
              <a:rPr lang="de-DE" sz="1400" dirty="0"/>
              <a:t> which </a:t>
            </a:r>
            <a:r>
              <a:rPr lang="de-DE" sz="1400" dirty="0" err="1"/>
              <a:t>is</a:t>
            </a:r>
            <a:r>
              <a:rPr lang="de-DE" sz="1400" dirty="0"/>
              <a:t> not </a:t>
            </a:r>
            <a:r>
              <a:rPr lang="de-DE" sz="1400" dirty="0" err="1"/>
              <a:t>that</a:t>
            </a:r>
            <a:r>
              <a:rPr lang="de-DE" sz="1400" dirty="0"/>
              <a:t> </a:t>
            </a:r>
            <a:r>
              <a:rPr lang="de-DE" sz="1400" dirty="0" err="1"/>
              <a:t>complex</a:t>
            </a:r>
            <a:r>
              <a:rPr lang="de-DE" sz="1400" dirty="0"/>
              <a:t> and </a:t>
            </a:r>
            <a:r>
              <a:rPr lang="de-DE" sz="1400" dirty="0" err="1"/>
              <a:t>therefore</a:t>
            </a:r>
            <a:r>
              <a:rPr lang="de-DE" sz="1400" dirty="0"/>
              <a:t> simpler to </a:t>
            </a:r>
            <a:r>
              <a:rPr lang="de-DE" sz="1400" dirty="0" err="1"/>
              <a:t>interpret</a:t>
            </a:r>
            <a:r>
              <a:rPr lang="de-DE" sz="1400" dirty="0"/>
              <a:t> and </a:t>
            </a:r>
            <a:r>
              <a:rPr lang="de-DE" sz="1400" dirty="0" err="1"/>
              <a:t>easier</a:t>
            </a:r>
            <a:r>
              <a:rPr lang="de-DE" sz="1400" dirty="0"/>
              <a:t> to </a:t>
            </a:r>
            <a:r>
              <a:rPr lang="de-DE" sz="1400" dirty="0" err="1"/>
              <a:t>obtain</a:t>
            </a:r>
            <a:r>
              <a:rPr lang="de-DE" sz="1400" dirty="0"/>
              <a:t> </a:t>
            </a:r>
            <a:r>
              <a:rPr lang="de-DE" sz="1400" dirty="0" err="1"/>
              <a:t>as</a:t>
            </a:r>
            <a:r>
              <a:rPr lang="de-DE" sz="1400" dirty="0"/>
              <a:t> </a:t>
            </a:r>
            <a:r>
              <a:rPr lang="de-DE" sz="1400" dirty="0" err="1"/>
              <a:t>well</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algorithm</a:t>
            </a:r>
            <a:r>
              <a:rPr lang="de-DE" sz="1400" dirty="0"/>
              <a:t> </a:t>
            </a:r>
            <a:r>
              <a:rPr lang="de-DE" sz="1400" dirty="0" err="1"/>
              <a:t>itself</a:t>
            </a:r>
            <a:r>
              <a:rPr lang="de-DE" sz="1400" dirty="0"/>
              <a:t> </a:t>
            </a:r>
            <a:r>
              <a:rPr lang="de-DE" sz="1400" dirty="0" err="1"/>
              <a:t>is</a:t>
            </a:r>
            <a:r>
              <a:rPr lang="de-DE" sz="1400" dirty="0"/>
              <a:t> not </a:t>
            </a:r>
            <a:r>
              <a:rPr lang="de-DE" sz="1400" dirty="0" err="1"/>
              <a:t>too</a:t>
            </a:r>
            <a:r>
              <a:rPr lang="de-DE" sz="1400" dirty="0"/>
              <a:t> </a:t>
            </a:r>
            <a:r>
              <a:rPr lang="de-DE" sz="1400" dirty="0" err="1"/>
              <a:t>complicated</a:t>
            </a:r>
            <a:r>
              <a:rPr lang="de-DE" sz="1400" dirty="0"/>
              <a:t> to </a:t>
            </a:r>
            <a:r>
              <a:rPr lang="de-DE" sz="1400" dirty="0" err="1"/>
              <a:t>implement</a:t>
            </a:r>
            <a:r>
              <a:rPr lang="de-DE" sz="1400" dirty="0"/>
              <a:t> and </a:t>
            </a:r>
            <a:r>
              <a:rPr lang="de-DE" sz="1400" dirty="0" err="1"/>
              <a:t>understand</a:t>
            </a:r>
            <a:r>
              <a:rPr lang="de-DE" sz="1400" dirty="0"/>
              <a:t>, </a:t>
            </a:r>
            <a:r>
              <a:rPr lang="de-DE" sz="1400" dirty="0" err="1"/>
              <a:t>it‘s</a:t>
            </a:r>
            <a:r>
              <a:rPr lang="de-DE" sz="1400" dirty="0"/>
              <a:t> a simple </a:t>
            </a:r>
            <a:r>
              <a:rPr lang="de-DE" sz="1400" dirty="0" err="1"/>
              <a:t>way</a:t>
            </a:r>
            <a:r>
              <a:rPr lang="de-DE" sz="1400" dirty="0"/>
              <a:t> of </a:t>
            </a:r>
            <a:r>
              <a:rPr lang="de-DE" sz="1400" dirty="0" err="1"/>
              <a:t>approaching</a:t>
            </a:r>
            <a:r>
              <a:rPr lang="de-DE" sz="1400" dirty="0"/>
              <a:t> </a:t>
            </a:r>
            <a:r>
              <a:rPr lang="de-DE" sz="1400" dirty="0" err="1"/>
              <a:t>face</a:t>
            </a:r>
            <a:r>
              <a:rPr lang="de-DE" sz="1400" dirty="0"/>
              <a:t> </a:t>
            </a:r>
            <a:r>
              <a:rPr lang="de-DE" sz="1400" dirty="0" err="1"/>
              <a:t>recognition</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err="1"/>
              <a:t>It</a:t>
            </a:r>
            <a:r>
              <a:rPr lang="de-DE" sz="1400" dirty="0"/>
              <a:t> </a:t>
            </a:r>
            <a:r>
              <a:rPr lang="de-DE" sz="1400" dirty="0" err="1"/>
              <a:t>provides</a:t>
            </a:r>
            <a:r>
              <a:rPr lang="de-DE" sz="1400" dirty="0"/>
              <a:t> </a:t>
            </a:r>
            <a:r>
              <a:rPr lang="de-DE" sz="1400" dirty="0" err="1"/>
              <a:t>well</a:t>
            </a:r>
            <a:r>
              <a:rPr lang="de-DE" sz="1400" dirty="0"/>
              <a:t> </a:t>
            </a:r>
            <a:r>
              <a:rPr lang="de-DE" sz="1400" dirty="0" err="1"/>
              <a:t>if</a:t>
            </a:r>
            <a:r>
              <a:rPr lang="de-DE" sz="1400" dirty="0"/>
              <a:t> </a:t>
            </a:r>
            <a:r>
              <a:rPr lang="de-DE" sz="1400" dirty="0" err="1"/>
              <a:t>the</a:t>
            </a:r>
            <a:r>
              <a:rPr lang="de-DE" sz="1400" dirty="0"/>
              <a:t> </a:t>
            </a:r>
            <a:r>
              <a:rPr lang="de-DE" sz="1400" dirty="0" err="1"/>
              <a:t>quality</a:t>
            </a:r>
            <a:r>
              <a:rPr lang="de-DE" sz="1400" dirty="0"/>
              <a:t> of </a:t>
            </a:r>
            <a:r>
              <a:rPr lang="de-DE" sz="1400" dirty="0" err="1"/>
              <a:t>the</a:t>
            </a:r>
            <a:r>
              <a:rPr lang="de-DE" sz="1400" dirty="0"/>
              <a:t> </a:t>
            </a:r>
            <a:r>
              <a:rPr lang="de-DE" sz="1400" dirty="0" err="1"/>
              <a:t>training</a:t>
            </a:r>
            <a:r>
              <a:rPr lang="de-DE" sz="1400" dirty="0"/>
              <a:t> </a:t>
            </a:r>
            <a:r>
              <a:rPr lang="de-DE" sz="1400" dirty="0" err="1"/>
              <a:t>images</a:t>
            </a:r>
            <a:r>
              <a:rPr lang="de-DE" sz="1400" dirty="0"/>
              <a:t>, </a:t>
            </a:r>
            <a:r>
              <a:rPr lang="de-DE" sz="1400" dirty="0" err="1"/>
              <a:t>the</a:t>
            </a:r>
            <a:r>
              <a:rPr lang="de-DE" sz="1400" dirty="0"/>
              <a:t> </a:t>
            </a:r>
            <a:r>
              <a:rPr lang="de-DE" sz="1400" dirty="0" err="1"/>
              <a:t>lighting</a:t>
            </a:r>
            <a:r>
              <a:rPr lang="de-DE" sz="1400" dirty="0"/>
              <a:t> and so on </a:t>
            </a:r>
            <a:r>
              <a:rPr lang="de-DE" sz="1400" dirty="0" err="1"/>
              <a:t>is</a:t>
            </a:r>
            <a:r>
              <a:rPr lang="de-DE" sz="1400" dirty="0"/>
              <a:t> </a:t>
            </a:r>
            <a:r>
              <a:rPr lang="de-DE" sz="1400" dirty="0" err="1"/>
              <a:t>good</a:t>
            </a:r>
            <a:r>
              <a:rPr lang="de-DE" sz="1400" dirty="0"/>
              <a:t>. And </a:t>
            </a:r>
            <a:r>
              <a:rPr lang="de-DE" sz="1400" dirty="0" err="1"/>
              <a:t>if</a:t>
            </a:r>
            <a:r>
              <a:rPr lang="de-DE" sz="1400" dirty="0"/>
              <a:t> </a:t>
            </a:r>
            <a:r>
              <a:rPr lang="de-DE" sz="1400" dirty="0" err="1"/>
              <a:t>the</a:t>
            </a:r>
            <a:r>
              <a:rPr lang="de-DE" sz="1400" dirty="0"/>
              <a:t> </a:t>
            </a:r>
            <a:r>
              <a:rPr lang="de-DE" sz="1400" dirty="0" err="1"/>
              <a:t>image</a:t>
            </a:r>
            <a:r>
              <a:rPr lang="de-DE" sz="1400" dirty="0"/>
              <a:t> to </a:t>
            </a:r>
            <a:r>
              <a:rPr lang="de-DE" sz="1400" dirty="0" err="1"/>
              <a:t>be</a:t>
            </a:r>
            <a:r>
              <a:rPr lang="de-DE" sz="1400" dirty="0"/>
              <a:t> </a:t>
            </a:r>
            <a:r>
              <a:rPr lang="de-DE" sz="1400" dirty="0" err="1"/>
              <a:t>recognized</a:t>
            </a:r>
            <a:r>
              <a:rPr lang="de-DE" sz="1400" dirty="0"/>
              <a:t> </a:t>
            </a:r>
            <a:r>
              <a:rPr lang="de-DE" sz="1400" dirty="0" err="1"/>
              <a:t>is</a:t>
            </a:r>
            <a:r>
              <a:rPr lang="de-DE" sz="1400" dirty="0"/>
              <a:t> </a:t>
            </a:r>
            <a:r>
              <a:rPr lang="de-DE" sz="1400" dirty="0" err="1"/>
              <a:t>similar</a:t>
            </a:r>
            <a:r>
              <a:rPr lang="de-DE" sz="1400" dirty="0"/>
              <a:t> to </a:t>
            </a:r>
            <a:r>
              <a:rPr lang="de-DE" sz="1400" dirty="0" err="1"/>
              <a:t>the</a:t>
            </a:r>
            <a:r>
              <a:rPr lang="de-DE" sz="1400" dirty="0"/>
              <a:t> </a:t>
            </a:r>
            <a:r>
              <a:rPr lang="de-DE" sz="1400" dirty="0" err="1"/>
              <a:t>conditions</a:t>
            </a:r>
            <a:r>
              <a:rPr lang="de-DE" sz="1400" dirty="0"/>
              <a:t> of </a:t>
            </a:r>
            <a:r>
              <a:rPr lang="de-DE" sz="1400" dirty="0" err="1"/>
              <a:t>the</a:t>
            </a:r>
            <a:r>
              <a:rPr lang="de-DE" sz="1400" dirty="0"/>
              <a:t> </a:t>
            </a:r>
            <a:r>
              <a:rPr lang="de-DE" sz="1400" dirty="0" err="1"/>
              <a:t>training</a:t>
            </a:r>
            <a:r>
              <a:rPr lang="de-DE" sz="1400" dirty="0"/>
              <a:t> </a:t>
            </a:r>
            <a:r>
              <a:rPr lang="de-DE" sz="1400" dirty="0" err="1"/>
              <a:t>images</a:t>
            </a:r>
            <a:r>
              <a:rPr lang="de-DE" sz="1400" dirty="0"/>
              <a:t>. </a:t>
            </a:r>
            <a:r>
              <a:rPr lang="de-DE" sz="1400" dirty="0" err="1"/>
              <a:t>Hence</a:t>
            </a:r>
            <a:r>
              <a:rPr lang="de-DE" sz="1400" dirty="0"/>
              <a:t> </a:t>
            </a:r>
            <a:r>
              <a:rPr lang="de-DE" sz="1400" dirty="0" err="1"/>
              <a:t>it</a:t>
            </a:r>
            <a:r>
              <a:rPr lang="de-DE" sz="1400" dirty="0"/>
              <a:t> </a:t>
            </a:r>
            <a:r>
              <a:rPr lang="de-DE" sz="1400" dirty="0" err="1"/>
              <a:t>only</a:t>
            </a:r>
            <a:r>
              <a:rPr lang="de-DE" sz="1400" dirty="0"/>
              <a:t> </a:t>
            </a:r>
            <a:r>
              <a:rPr lang="de-DE" sz="1400" dirty="0" err="1"/>
              <a:t>performs</a:t>
            </a:r>
            <a:r>
              <a:rPr lang="de-DE" sz="1400" dirty="0"/>
              <a:t> </a:t>
            </a:r>
            <a:r>
              <a:rPr lang="de-DE" sz="1400" dirty="0" err="1"/>
              <a:t>well</a:t>
            </a:r>
            <a:r>
              <a:rPr lang="de-DE" sz="1400" dirty="0"/>
              <a:t> in </a:t>
            </a:r>
            <a:r>
              <a:rPr lang="de-DE" sz="1400" dirty="0" err="1"/>
              <a:t>restricted</a:t>
            </a:r>
            <a:r>
              <a:rPr lang="de-DE" sz="1400" dirty="0"/>
              <a:t> </a:t>
            </a:r>
            <a:r>
              <a:rPr lang="de-DE" sz="1400" dirty="0" err="1"/>
              <a:t>boundaries</a:t>
            </a:r>
            <a:r>
              <a:rPr lang="de-DE" sz="1400" dirty="0"/>
              <a:t>.</a:t>
            </a:r>
          </a:p>
          <a:p>
            <a:pPr marL="171450" indent="-171450">
              <a:buFont typeface="Arial" panose="020B0604020202020204" pitchFamily="34" charset="0"/>
              <a:buChar char="•"/>
            </a:pP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25</a:t>
            </a:fld>
            <a:endParaRPr lang="de-DE" altLang="de-DE"/>
          </a:p>
        </p:txBody>
      </p:sp>
    </p:spTree>
    <p:extLst>
      <p:ext uri="{BB962C8B-B14F-4D97-AF65-F5344CB8AC3E}">
        <p14:creationId xmlns:p14="http://schemas.microsoft.com/office/powerpoint/2010/main" val="1376078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err="1"/>
              <a:t>What</a:t>
            </a:r>
            <a:r>
              <a:rPr lang="de-DE" sz="1400" dirty="0"/>
              <a:t> </a:t>
            </a:r>
            <a:r>
              <a:rPr lang="de-DE" sz="1400" dirty="0" err="1"/>
              <a:t>we</a:t>
            </a:r>
            <a:r>
              <a:rPr lang="de-DE" sz="1400" dirty="0"/>
              <a:t> just </a:t>
            </a:r>
            <a:r>
              <a:rPr lang="de-DE" sz="1400" dirty="0" err="1"/>
              <a:t>said</a:t>
            </a:r>
            <a:r>
              <a:rPr lang="de-DE" sz="1400" dirty="0"/>
              <a:t> for </a:t>
            </a:r>
            <a:r>
              <a:rPr lang="de-DE" sz="1400" dirty="0" err="1"/>
              <a:t>the</a:t>
            </a:r>
            <a:r>
              <a:rPr lang="de-DE" sz="1400" dirty="0"/>
              <a:t> </a:t>
            </a:r>
            <a:r>
              <a:rPr lang="de-DE" sz="1400" dirty="0" err="1"/>
              <a:t>advantages</a:t>
            </a:r>
            <a:r>
              <a:rPr lang="de-DE" sz="1400" dirty="0"/>
              <a:t>, </a:t>
            </a:r>
            <a:r>
              <a:rPr lang="de-DE" sz="1400" dirty="0" err="1"/>
              <a:t>has</a:t>
            </a:r>
            <a:r>
              <a:rPr lang="de-DE" sz="1400" dirty="0"/>
              <a:t> </a:t>
            </a:r>
            <a:r>
              <a:rPr lang="de-DE" sz="1400" dirty="0" err="1"/>
              <a:t>it‘s</a:t>
            </a:r>
            <a:r>
              <a:rPr lang="de-DE" sz="1400" dirty="0"/>
              <a:t> negative </a:t>
            </a:r>
            <a:r>
              <a:rPr lang="de-DE" sz="1400" dirty="0" err="1"/>
              <a:t>side</a:t>
            </a:r>
            <a:r>
              <a:rPr lang="de-DE" sz="1400" dirty="0"/>
              <a:t> </a:t>
            </a:r>
            <a:r>
              <a:rPr lang="de-DE" sz="1400" dirty="0" err="1"/>
              <a:t>as</a:t>
            </a:r>
            <a:r>
              <a:rPr lang="de-DE" sz="1400" dirty="0"/>
              <a:t> </a:t>
            </a:r>
            <a:r>
              <a:rPr lang="de-DE" sz="1400" dirty="0" err="1"/>
              <a:t>well</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err="1"/>
              <a:t>Since</a:t>
            </a:r>
            <a:r>
              <a:rPr lang="de-DE" sz="1400" dirty="0"/>
              <a:t> </a:t>
            </a:r>
            <a:r>
              <a:rPr lang="de-DE" sz="1400" dirty="0" err="1"/>
              <a:t>we</a:t>
            </a:r>
            <a:r>
              <a:rPr lang="de-DE" sz="1400" dirty="0"/>
              <a:t> </a:t>
            </a:r>
            <a:r>
              <a:rPr lang="de-DE" sz="1400" dirty="0" err="1"/>
              <a:t>don‘t</a:t>
            </a:r>
            <a:r>
              <a:rPr lang="de-DE" sz="1400" dirty="0"/>
              <a:t> </a:t>
            </a:r>
            <a:r>
              <a:rPr lang="de-DE" sz="1400" dirty="0" err="1"/>
              <a:t>take</a:t>
            </a:r>
            <a:r>
              <a:rPr lang="de-DE" sz="1400" dirty="0"/>
              <a:t> </a:t>
            </a:r>
            <a:r>
              <a:rPr lang="de-DE" sz="1400" dirty="0" err="1"/>
              <a:t>into</a:t>
            </a:r>
            <a:r>
              <a:rPr lang="de-DE" sz="1400" dirty="0"/>
              <a:t> </a:t>
            </a:r>
            <a:r>
              <a:rPr lang="de-DE" sz="1400" dirty="0" err="1"/>
              <a:t>account</a:t>
            </a:r>
            <a:r>
              <a:rPr lang="de-DE" sz="1400" dirty="0"/>
              <a:t> </a:t>
            </a:r>
            <a:r>
              <a:rPr lang="de-DE" sz="1400" dirty="0" err="1"/>
              <a:t>the</a:t>
            </a:r>
            <a:r>
              <a:rPr lang="de-DE" sz="1400" dirty="0"/>
              <a:t> </a:t>
            </a:r>
            <a:r>
              <a:rPr lang="de-DE" sz="1400" dirty="0" err="1"/>
              <a:t>three</a:t>
            </a:r>
            <a:r>
              <a:rPr lang="de-DE" sz="1400" dirty="0"/>
              <a:t> </a:t>
            </a:r>
            <a:r>
              <a:rPr lang="de-DE" sz="1400" dirty="0" err="1"/>
              <a:t>dimensionality</a:t>
            </a:r>
            <a:r>
              <a:rPr lang="de-DE" sz="1400" dirty="0"/>
              <a:t> of human </a:t>
            </a:r>
            <a:r>
              <a:rPr lang="de-DE" sz="1400" dirty="0" err="1"/>
              <a:t>faces</a:t>
            </a:r>
            <a:r>
              <a:rPr lang="de-DE" sz="1400" dirty="0"/>
              <a:t>, </a:t>
            </a:r>
            <a:r>
              <a:rPr lang="de-DE" sz="1400" dirty="0" err="1"/>
              <a:t>recognition</a:t>
            </a:r>
            <a:r>
              <a:rPr lang="de-DE" sz="1400" dirty="0"/>
              <a:t> </a:t>
            </a:r>
            <a:r>
              <a:rPr lang="de-DE" sz="1400" dirty="0" err="1"/>
              <a:t>might</a:t>
            </a:r>
            <a:r>
              <a:rPr lang="de-DE" sz="1400" dirty="0"/>
              <a:t> not </a:t>
            </a:r>
            <a:r>
              <a:rPr lang="de-DE" sz="1400" dirty="0" err="1"/>
              <a:t>be</a:t>
            </a:r>
            <a:r>
              <a:rPr lang="de-DE" sz="1400" dirty="0"/>
              <a:t> </a:t>
            </a:r>
            <a:r>
              <a:rPr lang="de-DE" sz="1400" dirty="0" err="1"/>
              <a:t>as</a:t>
            </a:r>
            <a:r>
              <a:rPr lang="de-DE" sz="1400" dirty="0"/>
              <a:t> </a:t>
            </a:r>
            <a:r>
              <a:rPr lang="de-DE" sz="1400" dirty="0" err="1"/>
              <a:t>precise</a:t>
            </a:r>
            <a:r>
              <a:rPr lang="de-DE" sz="1400" dirty="0"/>
              <a:t> </a:t>
            </a:r>
            <a:r>
              <a:rPr lang="de-DE" sz="1400" dirty="0" err="1"/>
              <a:t>as</a:t>
            </a:r>
            <a:r>
              <a:rPr lang="de-DE" sz="1400" dirty="0"/>
              <a:t> possible</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conditions</a:t>
            </a:r>
            <a:r>
              <a:rPr lang="de-DE" sz="1400" dirty="0"/>
              <a:t> </a:t>
            </a:r>
            <a:r>
              <a:rPr lang="de-DE" sz="1400" dirty="0" err="1"/>
              <a:t>under</a:t>
            </a:r>
            <a:r>
              <a:rPr lang="de-DE" sz="1400" dirty="0"/>
              <a:t> which </a:t>
            </a:r>
            <a:r>
              <a:rPr lang="de-DE" sz="1400" dirty="0" err="1"/>
              <a:t>this</a:t>
            </a:r>
            <a:r>
              <a:rPr lang="de-DE" sz="1400" dirty="0"/>
              <a:t> will perform </a:t>
            </a:r>
            <a:r>
              <a:rPr lang="de-DE" sz="1400" dirty="0" err="1"/>
              <a:t>well</a:t>
            </a:r>
            <a:r>
              <a:rPr lang="de-DE" sz="1400" dirty="0"/>
              <a:t> </a:t>
            </a:r>
            <a:r>
              <a:rPr lang="de-DE" sz="1400" dirty="0" err="1"/>
              <a:t>are</a:t>
            </a:r>
            <a:r>
              <a:rPr lang="de-DE" sz="1400" dirty="0"/>
              <a:t> so </a:t>
            </a:r>
            <a:r>
              <a:rPr lang="de-DE" sz="1400" dirty="0" err="1"/>
              <a:t>restrictive</a:t>
            </a:r>
            <a:r>
              <a:rPr lang="de-DE" sz="1400" dirty="0"/>
              <a:t>, </a:t>
            </a:r>
            <a:r>
              <a:rPr lang="de-DE" sz="1400" dirty="0" err="1"/>
              <a:t>that</a:t>
            </a:r>
            <a:r>
              <a:rPr lang="de-DE" sz="1400" dirty="0"/>
              <a:t> </a:t>
            </a:r>
            <a:r>
              <a:rPr lang="de-DE" sz="1400" dirty="0" err="1"/>
              <a:t>this</a:t>
            </a:r>
            <a:r>
              <a:rPr lang="de-DE" sz="1400" dirty="0"/>
              <a:t> </a:t>
            </a:r>
            <a:r>
              <a:rPr lang="de-DE" sz="1400" dirty="0" err="1"/>
              <a:t>approach</a:t>
            </a:r>
            <a:r>
              <a:rPr lang="de-DE" sz="1400" dirty="0"/>
              <a:t> </a:t>
            </a:r>
            <a:r>
              <a:rPr lang="de-DE" sz="1400" dirty="0" err="1"/>
              <a:t>is</a:t>
            </a:r>
            <a:r>
              <a:rPr lang="de-DE" sz="1400" dirty="0"/>
              <a:t> not </a:t>
            </a:r>
            <a:r>
              <a:rPr lang="de-DE" sz="1400" dirty="0" err="1"/>
              <a:t>made</a:t>
            </a:r>
            <a:r>
              <a:rPr lang="de-DE" sz="1400" dirty="0"/>
              <a:t> for </a:t>
            </a:r>
            <a:r>
              <a:rPr lang="de-DE" sz="1400" dirty="0" err="1"/>
              <a:t>many</a:t>
            </a:r>
            <a:r>
              <a:rPr lang="de-DE" sz="1400" dirty="0"/>
              <a:t> </a:t>
            </a:r>
            <a:r>
              <a:rPr lang="de-DE" sz="1400" dirty="0" err="1"/>
              <a:t>use</a:t>
            </a:r>
            <a:r>
              <a:rPr lang="de-DE" sz="1400" dirty="0"/>
              <a:t> </a:t>
            </a:r>
            <a:r>
              <a:rPr lang="de-DE" sz="1400" dirty="0" err="1"/>
              <a:t>cases</a:t>
            </a:r>
            <a:r>
              <a:rPr lang="de-DE" sz="1400" dirty="0"/>
              <a:t> of </a:t>
            </a:r>
            <a:r>
              <a:rPr lang="de-DE" sz="1400" dirty="0" err="1"/>
              <a:t>face</a:t>
            </a:r>
            <a:r>
              <a:rPr lang="de-DE" sz="1400" dirty="0"/>
              <a:t> </a:t>
            </a:r>
            <a:r>
              <a:rPr lang="de-DE" sz="1400" dirty="0" err="1"/>
              <a:t>recognition</a:t>
            </a: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26</a:t>
            </a:fld>
            <a:endParaRPr lang="de-DE" altLang="de-DE"/>
          </a:p>
        </p:txBody>
      </p:sp>
    </p:spTree>
    <p:extLst>
      <p:ext uri="{BB962C8B-B14F-4D97-AF65-F5344CB8AC3E}">
        <p14:creationId xmlns:p14="http://schemas.microsoft.com/office/powerpoint/2010/main" val="571549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27</a:t>
            </a:fld>
            <a:endParaRPr lang="de-DE" altLang="de-DE"/>
          </a:p>
        </p:txBody>
      </p:sp>
    </p:spTree>
    <p:extLst>
      <p:ext uri="{BB962C8B-B14F-4D97-AF65-F5344CB8AC3E}">
        <p14:creationId xmlns:p14="http://schemas.microsoft.com/office/powerpoint/2010/main" val="1103732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28</a:t>
            </a:fld>
            <a:endParaRPr lang="de-DE" altLang="de-DE"/>
          </a:p>
        </p:txBody>
      </p:sp>
    </p:spTree>
    <p:extLst>
      <p:ext uri="{BB962C8B-B14F-4D97-AF65-F5344CB8AC3E}">
        <p14:creationId xmlns:p14="http://schemas.microsoft.com/office/powerpoint/2010/main" val="1117603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29</a:t>
            </a:fld>
            <a:endParaRPr lang="de-DE" altLang="de-DE"/>
          </a:p>
        </p:txBody>
      </p:sp>
    </p:spTree>
    <p:extLst>
      <p:ext uri="{BB962C8B-B14F-4D97-AF65-F5344CB8AC3E}">
        <p14:creationId xmlns:p14="http://schemas.microsoft.com/office/powerpoint/2010/main" val="351457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a:t>To kick off, </a:t>
            </a:r>
            <a:r>
              <a:rPr lang="de-DE" sz="1400" dirty="0" err="1"/>
              <a:t>this</a:t>
            </a:r>
            <a:r>
              <a:rPr lang="de-DE" sz="1400" dirty="0"/>
              <a:t> </a:t>
            </a:r>
            <a:r>
              <a:rPr lang="de-DE" sz="1400" dirty="0" err="1"/>
              <a:t>approach</a:t>
            </a:r>
            <a:r>
              <a:rPr lang="de-DE" sz="1400" dirty="0"/>
              <a:t> </a:t>
            </a:r>
            <a:r>
              <a:rPr lang="de-DE" sz="1400" dirty="0" err="1"/>
              <a:t>aims</a:t>
            </a:r>
            <a:r>
              <a:rPr lang="de-DE" sz="1400" dirty="0"/>
              <a:t> to </a:t>
            </a:r>
            <a:r>
              <a:rPr lang="de-DE" sz="1400" dirty="0" err="1"/>
              <a:t>provide</a:t>
            </a:r>
            <a:r>
              <a:rPr lang="de-DE" sz="1400" dirty="0"/>
              <a:t> a fast and simple </a:t>
            </a:r>
            <a:r>
              <a:rPr lang="de-DE" sz="1400" dirty="0" err="1"/>
              <a:t>face</a:t>
            </a:r>
            <a:r>
              <a:rPr lang="de-DE" sz="1400" dirty="0"/>
              <a:t> </a:t>
            </a:r>
            <a:r>
              <a:rPr lang="de-DE" sz="1400" dirty="0" err="1"/>
              <a:t>recognition</a:t>
            </a:r>
            <a:r>
              <a:rPr lang="de-DE" sz="1400" dirty="0"/>
              <a:t>. </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err="1"/>
              <a:t>Consequence</a:t>
            </a:r>
            <a:r>
              <a:rPr lang="de-DE" sz="1400" dirty="0"/>
              <a:t> </a:t>
            </a:r>
            <a:r>
              <a:rPr lang="de-DE" sz="1400" dirty="0" err="1"/>
              <a:t>is</a:t>
            </a:r>
            <a:r>
              <a:rPr lang="de-DE" sz="1400" dirty="0"/>
              <a:t> </a:t>
            </a:r>
            <a:r>
              <a:rPr lang="de-DE" sz="1400" dirty="0" err="1"/>
              <a:t>that</a:t>
            </a:r>
            <a:r>
              <a:rPr lang="de-DE" sz="1400" dirty="0"/>
              <a:t> </a:t>
            </a:r>
            <a:r>
              <a:rPr lang="de-DE" sz="1400" dirty="0" err="1"/>
              <a:t>it</a:t>
            </a:r>
            <a:r>
              <a:rPr lang="de-DE" sz="1400" dirty="0"/>
              <a:t> </a:t>
            </a:r>
            <a:r>
              <a:rPr lang="de-DE" sz="1400" dirty="0" err="1"/>
              <a:t>performs</a:t>
            </a:r>
            <a:r>
              <a:rPr lang="de-DE" sz="1400" dirty="0"/>
              <a:t> </a:t>
            </a:r>
            <a:r>
              <a:rPr lang="de-DE" sz="1400" dirty="0" err="1"/>
              <a:t>well</a:t>
            </a:r>
            <a:r>
              <a:rPr lang="de-DE" sz="1400" dirty="0"/>
              <a:t>, </a:t>
            </a:r>
            <a:r>
              <a:rPr lang="de-DE" sz="1400" dirty="0" err="1"/>
              <a:t>only</a:t>
            </a:r>
            <a:r>
              <a:rPr lang="de-DE" sz="1400" dirty="0"/>
              <a:t> in </a:t>
            </a:r>
            <a:r>
              <a:rPr lang="de-DE" sz="1400" dirty="0" err="1"/>
              <a:t>certain</a:t>
            </a:r>
            <a:r>
              <a:rPr lang="de-DE" sz="1400" dirty="0"/>
              <a:t> </a:t>
            </a:r>
            <a:r>
              <a:rPr lang="de-DE" sz="1400" dirty="0" err="1"/>
              <a:t>conditions</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Images </a:t>
            </a:r>
            <a:r>
              <a:rPr lang="de-DE" sz="1400" dirty="0" err="1"/>
              <a:t>give</a:t>
            </a:r>
            <a:r>
              <a:rPr lang="de-DE" sz="1400" dirty="0"/>
              <a:t> a </a:t>
            </a:r>
            <a:r>
              <a:rPr lang="de-DE" sz="1400" dirty="0" err="1"/>
              <a:t>hint</a:t>
            </a:r>
            <a:r>
              <a:rPr lang="de-DE" sz="1400" dirty="0"/>
              <a:t> of </a:t>
            </a:r>
            <a:r>
              <a:rPr lang="de-DE" sz="1400" dirty="0" err="1"/>
              <a:t>what</a:t>
            </a:r>
            <a:r>
              <a:rPr lang="de-DE" sz="1400" dirty="0"/>
              <a:t> </a:t>
            </a:r>
            <a:r>
              <a:rPr lang="de-DE" sz="1400" dirty="0" err="1"/>
              <a:t>is</a:t>
            </a:r>
            <a:r>
              <a:rPr lang="de-DE" sz="1400" dirty="0"/>
              <a:t> to </a:t>
            </a:r>
            <a:r>
              <a:rPr lang="de-DE" sz="1400" dirty="0" err="1"/>
              <a:t>come</a:t>
            </a:r>
            <a:r>
              <a:rPr lang="de-DE" sz="1400" dirty="0"/>
              <a:t>.</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3</a:t>
            </a:fld>
            <a:endParaRPr lang="de-DE" altLang="de-DE"/>
          </a:p>
        </p:txBody>
      </p:sp>
    </p:spTree>
    <p:extLst>
      <p:ext uri="{BB962C8B-B14F-4D97-AF65-F5344CB8AC3E}">
        <p14:creationId xmlns:p14="http://schemas.microsoft.com/office/powerpoint/2010/main" val="562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a:t>The </a:t>
            </a:r>
            <a:r>
              <a:rPr lang="de-DE" sz="1400" dirty="0" err="1"/>
              <a:t>steps</a:t>
            </a:r>
            <a:r>
              <a:rPr lang="de-DE" sz="1400" dirty="0"/>
              <a:t> </a:t>
            </a:r>
            <a:r>
              <a:rPr lang="de-DE" sz="1400" dirty="0" err="1"/>
              <a:t>shown</a:t>
            </a:r>
            <a:r>
              <a:rPr lang="de-DE" sz="1400" dirty="0"/>
              <a:t> in </a:t>
            </a:r>
            <a:r>
              <a:rPr lang="de-DE" sz="1400" dirty="0" err="1"/>
              <a:t>the</a:t>
            </a:r>
            <a:r>
              <a:rPr lang="de-DE" sz="1400" dirty="0"/>
              <a:t> </a:t>
            </a:r>
            <a:r>
              <a:rPr lang="de-DE" sz="1400" dirty="0" err="1"/>
              <a:t>paper</a:t>
            </a:r>
            <a:r>
              <a:rPr lang="de-DE" sz="1400" dirty="0"/>
              <a:t> </a:t>
            </a:r>
            <a:r>
              <a:rPr lang="de-DE" sz="1400" dirty="0" err="1"/>
              <a:t>regarding</a:t>
            </a:r>
            <a:r>
              <a:rPr lang="de-DE" sz="1400" dirty="0"/>
              <a:t> </a:t>
            </a:r>
            <a:r>
              <a:rPr lang="de-DE" sz="1400" dirty="0" err="1"/>
              <a:t>the</a:t>
            </a:r>
            <a:r>
              <a:rPr lang="de-DE" sz="1400" dirty="0"/>
              <a:t> </a:t>
            </a:r>
            <a:r>
              <a:rPr lang="de-DE" sz="1400" dirty="0" err="1"/>
              <a:t>eigenface</a:t>
            </a:r>
            <a:r>
              <a:rPr lang="de-DE" sz="1400" dirty="0"/>
              <a:t> </a:t>
            </a:r>
            <a:r>
              <a:rPr lang="de-DE" sz="1400" dirty="0" err="1"/>
              <a:t>recognition</a:t>
            </a:r>
            <a:r>
              <a:rPr lang="de-DE" sz="1400" dirty="0"/>
              <a:t> </a:t>
            </a:r>
            <a:r>
              <a:rPr lang="de-DE" sz="1400" dirty="0" err="1"/>
              <a:t>approach</a:t>
            </a:r>
            <a:r>
              <a:rPr lang="de-DE" sz="1400" dirty="0"/>
              <a:t> </a:t>
            </a:r>
            <a:r>
              <a:rPr lang="de-DE" sz="1400" dirty="0" err="1"/>
              <a:t>are</a:t>
            </a:r>
            <a:r>
              <a:rPr lang="de-DE" sz="1400" dirty="0"/>
              <a:t> </a:t>
            </a:r>
            <a:r>
              <a:rPr lang="de-DE" sz="1400" dirty="0" err="1"/>
              <a:t>as</a:t>
            </a:r>
            <a:r>
              <a:rPr lang="de-DE" sz="1400" dirty="0"/>
              <a:t> </a:t>
            </a:r>
            <a:r>
              <a:rPr lang="de-DE" sz="1400" dirty="0" err="1"/>
              <a:t>follows</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First you have to </a:t>
            </a:r>
            <a:r>
              <a:rPr lang="de-DE" sz="1400" dirty="0" err="1"/>
              <a:t>collect</a:t>
            </a:r>
            <a:r>
              <a:rPr lang="de-DE" sz="1400" dirty="0"/>
              <a:t> a </a:t>
            </a:r>
            <a:r>
              <a:rPr lang="de-DE" sz="1400" dirty="0" err="1"/>
              <a:t>data</a:t>
            </a:r>
            <a:r>
              <a:rPr lang="de-DE" sz="1400" dirty="0"/>
              <a:t> </a:t>
            </a:r>
            <a:r>
              <a:rPr lang="de-DE" sz="1400" dirty="0" err="1"/>
              <a:t>set</a:t>
            </a:r>
            <a:r>
              <a:rPr lang="de-DE" sz="1400" dirty="0"/>
              <a:t> of </a:t>
            </a:r>
            <a:r>
              <a:rPr lang="de-DE" sz="1400" dirty="0" err="1"/>
              <a:t>face</a:t>
            </a:r>
            <a:r>
              <a:rPr lang="de-DE" sz="1400" dirty="0"/>
              <a:t> </a:t>
            </a:r>
            <a:r>
              <a:rPr lang="de-DE" sz="1400" dirty="0" err="1"/>
              <a:t>images</a:t>
            </a:r>
            <a:r>
              <a:rPr lang="de-DE" sz="1400" dirty="0"/>
              <a:t>. A </a:t>
            </a:r>
            <a:r>
              <a:rPr lang="de-DE" sz="1400" dirty="0" err="1"/>
              <a:t>broad</a:t>
            </a:r>
            <a:r>
              <a:rPr lang="de-DE" sz="1400" dirty="0"/>
              <a:t> </a:t>
            </a:r>
            <a:r>
              <a:rPr lang="de-DE" sz="1400" dirty="0" err="1"/>
              <a:t>data</a:t>
            </a:r>
            <a:r>
              <a:rPr lang="de-DE" sz="1400" dirty="0"/>
              <a:t> </a:t>
            </a:r>
            <a:r>
              <a:rPr lang="de-DE" sz="1400" dirty="0" err="1"/>
              <a:t>set</a:t>
            </a:r>
            <a:r>
              <a:rPr lang="de-DE" sz="1400" dirty="0"/>
              <a:t> </a:t>
            </a:r>
            <a:r>
              <a:rPr lang="de-DE" sz="1400" dirty="0" err="1"/>
              <a:t>improves</a:t>
            </a:r>
            <a:r>
              <a:rPr lang="de-DE" sz="1400" dirty="0"/>
              <a:t> </a:t>
            </a:r>
            <a:r>
              <a:rPr lang="de-DE" sz="1400" dirty="0" err="1"/>
              <a:t>the</a:t>
            </a:r>
            <a:r>
              <a:rPr lang="de-DE" sz="1400" dirty="0"/>
              <a:t> </a:t>
            </a:r>
            <a:r>
              <a:rPr lang="de-DE" sz="1400" dirty="0" err="1"/>
              <a:t>quality</a:t>
            </a:r>
            <a:r>
              <a:rPr lang="de-DE" sz="1400" dirty="0"/>
              <a:t> of </a:t>
            </a:r>
            <a:r>
              <a:rPr lang="de-DE" sz="1400" dirty="0" err="1"/>
              <a:t>recognition</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err="1"/>
              <a:t>Now</a:t>
            </a:r>
            <a:r>
              <a:rPr lang="de-DE" sz="1400" dirty="0"/>
              <a:t> </a:t>
            </a:r>
            <a:r>
              <a:rPr lang="de-DE" sz="1400" dirty="0" err="1"/>
              <a:t>the</a:t>
            </a:r>
            <a:r>
              <a:rPr lang="de-DE" sz="1400" dirty="0"/>
              <a:t> </a:t>
            </a:r>
            <a:r>
              <a:rPr lang="de-DE" sz="1400" dirty="0" err="1"/>
              <a:t>eigenvectors</a:t>
            </a:r>
            <a:r>
              <a:rPr lang="de-DE" sz="1400" dirty="0"/>
              <a:t> and </a:t>
            </a:r>
            <a:r>
              <a:rPr lang="de-DE" sz="1400" dirty="0" err="1"/>
              <a:t>eigenvalues</a:t>
            </a:r>
            <a:r>
              <a:rPr lang="de-DE" sz="1400" dirty="0"/>
              <a:t> </a:t>
            </a:r>
            <a:r>
              <a:rPr lang="de-DE" sz="1400" dirty="0" err="1"/>
              <a:t>are</a:t>
            </a:r>
            <a:r>
              <a:rPr lang="de-DE" sz="1400" dirty="0"/>
              <a:t> </a:t>
            </a:r>
            <a:r>
              <a:rPr lang="de-DE" sz="1400" dirty="0" err="1"/>
              <a:t>calculated</a:t>
            </a:r>
            <a:r>
              <a:rPr lang="de-DE" sz="1400" dirty="0"/>
              <a:t>. The k </a:t>
            </a:r>
            <a:r>
              <a:rPr lang="de-DE" sz="1400" dirty="0" err="1"/>
              <a:t>eigenvectors</a:t>
            </a:r>
            <a:r>
              <a:rPr lang="de-DE" sz="1400" dirty="0"/>
              <a:t> with </a:t>
            </a:r>
            <a:r>
              <a:rPr lang="de-DE" sz="1400" dirty="0" err="1"/>
              <a:t>the</a:t>
            </a:r>
            <a:r>
              <a:rPr lang="de-DE" sz="1400" dirty="0"/>
              <a:t> </a:t>
            </a:r>
            <a:r>
              <a:rPr lang="de-DE" sz="1400" dirty="0" err="1"/>
              <a:t>largest</a:t>
            </a:r>
            <a:r>
              <a:rPr lang="de-DE" sz="1400" dirty="0"/>
              <a:t> </a:t>
            </a:r>
            <a:r>
              <a:rPr lang="de-DE" sz="1400" dirty="0" err="1"/>
              <a:t>associated</a:t>
            </a:r>
            <a:r>
              <a:rPr lang="de-DE" sz="1400" dirty="0"/>
              <a:t> </a:t>
            </a:r>
            <a:r>
              <a:rPr lang="de-DE" sz="1400" dirty="0" err="1"/>
              <a:t>eigenvalues</a:t>
            </a:r>
            <a:r>
              <a:rPr lang="de-DE" sz="1400" dirty="0"/>
              <a:t> </a:t>
            </a:r>
            <a:r>
              <a:rPr lang="de-DE" sz="1400" dirty="0" err="1"/>
              <a:t>are</a:t>
            </a:r>
            <a:r>
              <a:rPr lang="de-DE" sz="1400" dirty="0"/>
              <a:t> </a:t>
            </a:r>
            <a:r>
              <a:rPr lang="de-DE" sz="1400" dirty="0" err="1"/>
              <a:t>chosen</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4</a:t>
            </a:fld>
            <a:endParaRPr lang="de-DE" altLang="de-DE"/>
          </a:p>
        </p:txBody>
      </p:sp>
    </p:spTree>
    <p:extLst>
      <p:ext uri="{BB962C8B-B14F-4D97-AF65-F5344CB8AC3E}">
        <p14:creationId xmlns:p14="http://schemas.microsoft.com/office/powerpoint/2010/main" val="205542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err="1"/>
              <a:t>Finally</a:t>
            </a:r>
            <a:r>
              <a:rPr lang="de-DE" sz="1400" dirty="0"/>
              <a:t> </a:t>
            </a:r>
            <a:r>
              <a:rPr lang="de-DE" sz="1400" dirty="0" err="1"/>
              <a:t>we</a:t>
            </a:r>
            <a:r>
              <a:rPr lang="de-DE" sz="1400" dirty="0"/>
              <a:t> </a:t>
            </a:r>
            <a:r>
              <a:rPr lang="de-DE" sz="1400" dirty="0" err="1"/>
              <a:t>need</a:t>
            </a:r>
            <a:r>
              <a:rPr lang="de-DE" sz="1400" dirty="0"/>
              <a:t> a </a:t>
            </a:r>
            <a:r>
              <a:rPr lang="de-DE" sz="1400" dirty="0" err="1"/>
              <a:t>face</a:t>
            </a:r>
            <a:r>
              <a:rPr lang="de-DE" sz="1400" dirty="0"/>
              <a:t> </a:t>
            </a:r>
            <a:r>
              <a:rPr lang="de-DE" sz="1400" dirty="0" err="1"/>
              <a:t>class</a:t>
            </a:r>
            <a:r>
              <a:rPr lang="de-DE" sz="1400" dirty="0"/>
              <a:t> </a:t>
            </a:r>
            <a:r>
              <a:rPr lang="de-DE" sz="1400" dirty="0" err="1"/>
              <a:t>vector</a:t>
            </a:r>
            <a:r>
              <a:rPr lang="de-DE" sz="1400" dirty="0"/>
              <a:t> and </a:t>
            </a:r>
            <a:r>
              <a:rPr lang="de-DE" sz="1400" dirty="0" err="1"/>
              <a:t>then</a:t>
            </a:r>
            <a:r>
              <a:rPr lang="de-DE" sz="1400" dirty="0"/>
              <a:t> </a:t>
            </a:r>
            <a:r>
              <a:rPr lang="de-DE" sz="1400" dirty="0" err="1"/>
              <a:t>choose</a:t>
            </a:r>
            <a:r>
              <a:rPr lang="de-DE" sz="1400" dirty="0"/>
              <a:t> </a:t>
            </a:r>
            <a:r>
              <a:rPr lang="de-DE" sz="1400" dirty="0" err="1"/>
              <a:t>two</a:t>
            </a:r>
            <a:r>
              <a:rPr lang="de-DE" sz="1400" dirty="0"/>
              <a:t> </a:t>
            </a:r>
            <a:r>
              <a:rPr lang="de-DE" sz="1400" dirty="0" err="1"/>
              <a:t>thresholds</a:t>
            </a:r>
            <a:r>
              <a:rPr lang="de-DE" sz="1400" dirty="0"/>
              <a:t>, which </a:t>
            </a:r>
            <a:r>
              <a:rPr lang="de-DE" sz="1400" dirty="0" err="1"/>
              <a:t>are</a:t>
            </a:r>
            <a:r>
              <a:rPr lang="de-DE" sz="1400" dirty="0"/>
              <a:t> </a:t>
            </a:r>
            <a:r>
              <a:rPr lang="de-DE" sz="1400" dirty="0" err="1"/>
              <a:t>used</a:t>
            </a:r>
            <a:r>
              <a:rPr lang="de-DE" sz="1400" dirty="0"/>
              <a:t> to </a:t>
            </a:r>
            <a:r>
              <a:rPr lang="de-DE" sz="1400" dirty="0" err="1"/>
              <a:t>define</a:t>
            </a:r>
            <a:r>
              <a:rPr lang="de-DE" sz="1400" dirty="0"/>
              <a:t> </a:t>
            </a:r>
            <a:r>
              <a:rPr lang="de-DE" sz="1400" dirty="0" err="1"/>
              <a:t>the</a:t>
            </a:r>
            <a:r>
              <a:rPr lang="de-DE" sz="1400" dirty="0"/>
              <a:t> </a:t>
            </a:r>
            <a:r>
              <a:rPr lang="de-DE" sz="1400" dirty="0" err="1"/>
              <a:t>allowed</a:t>
            </a:r>
            <a:r>
              <a:rPr lang="de-DE" sz="1400" dirty="0"/>
              <a:t> </a:t>
            </a:r>
            <a:r>
              <a:rPr lang="de-DE" sz="1400" dirty="0" err="1"/>
              <a:t>distance</a:t>
            </a:r>
            <a:r>
              <a:rPr lang="de-DE" sz="1400" dirty="0"/>
              <a:t> from </a:t>
            </a:r>
            <a:r>
              <a:rPr lang="de-DE" sz="1400" dirty="0" err="1"/>
              <a:t>face</a:t>
            </a:r>
            <a:r>
              <a:rPr lang="de-DE" sz="1400" dirty="0"/>
              <a:t> </a:t>
            </a:r>
            <a:r>
              <a:rPr lang="de-DE" sz="1400" dirty="0" err="1"/>
              <a:t>class</a:t>
            </a:r>
            <a:r>
              <a:rPr lang="de-DE" sz="1400" dirty="0"/>
              <a:t> and </a:t>
            </a:r>
            <a:r>
              <a:rPr lang="de-DE" sz="1400" dirty="0" err="1"/>
              <a:t>face</a:t>
            </a:r>
            <a:r>
              <a:rPr lang="de-DE" sz="1400" dirty="0"/>
              <a:t> </a:t>
            </a:r>
            <a:r>
              <a:rPr lang="de-DE" sz="1400" dirty="0" err="1"/>
              <a:t>space</a:t>
            </a:r>
            <a:r>
              <a:rPr lang="de-DE" sz="1400" dirty="0"/>
              <a:t> </a:t>
            </a:r>
            <a:r>
              <a:rPr lang="de-DE" sz="1400" dirty="0" err="1"/>
              <a:t>separately</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In </a:t>
            </a:r>
            <a:r>
              <a:rPr lang="de-DE" sz="1400" dirty="0" err="1"/>
              <a:t>the</a:t>
            </a:r>
            <a:r>
              <a:rPr lang="de-DE" sz="1400" dirty="0"/>
              <a:t> </a:t>
            </a:r>
            <a:r>
              <a:rPr lang="de-DE" sz="1400" dirty="0" err="1"/>
              <a:t>image</a:t>
            </a:r>
            <a:r>
              <a:rPr lang="de-DE" sz="1400" dirty="0"/>
              <a:t> you </a:t>
            </a:r>
            <a:r>
              <a:rPr lang="de-DE" sz="1400" dirty="0" err="1"/>
              <a:t>can</a:t>
            </a:r>
            <a:r>
              <a:rPr lang="de-DE" sz="1400" dirty="0"/>
              <a:t> </a:t>
            </a:r>
            <a:r>
              <a:rPr lang="de-DE" sz="1400" dirty="0" err="1"/>
              <a:t>see</a:t>
            </a:r>
            <a:r>
              <a:rPr lang="de-DE" sz="1400" dirty="0"/>
              <a:t> </a:t>
            </a:r>
            <a:r>
              <a:rPr lang="de-DE" sz="1400" dirty="0" err="1"/>
              <a:t>that</a:t>
            </a:r>
            <a:r>
              <a:rPr lang="de-DE" sz="1400" dirty="0"/>
              <a:t> you have to find a sensible </a:t>
            </a:r>
            <a:r>
              <a:rPr lang="de-DE" sz="1400" dirty="0" err="1"/>
              <a:t>distance</a:t>
            </a:r>
            <a:r>
              <a:rPr lang="de-DE" sz="1400" dirty="0"/>
              <a:t> in </a:t>
            </a:r>
            <a:r>
              <a:rPr lang="de-DE" sz="1400" dirty="0" err="1"/>
              <a:t>this</a:t>
            </a:r>
            <a:r>
              <a:rPr lang="de-DE" sz="1400" dirty="0"/>
              <a:t> </a:t>
            </a:r>
            <a:r>
              <a:rPr lang="de-DE" sz="1400" dirty="0" err="1"/>
              <a:t>example</a:t>
            </a:r>
            <a:r>
              <a:rPr lang="de-DE" sz="1400" dirty="0"/>
              <a:t> for </a:t>
            </a:r>
            <a:r>
              <a:rPr lang="de-DE" sz="1400" dirty="0" err="1"/>
              <a:t>face</a:t>
            </a:r>
            <a:r>
              <a:rPr lang="de-DE" sz="1400" dirty="0"/>
              <a:t> </a:t>
            </a:r>
            <a:r>
              <a:rPr lang="de-DE" sz="1400" dirty="0" err="1"/>
              <a:t>space</a:t>
            </a:r>
            <a:r>
              <a:rPr lang="de-DE" sz="1400" dirty="0"/>
              <a:t>, to </a:t>
            </a:r>
            <a:r>
              <a:rPr lang="de-DE" sz="1400" dirty="0" err="1"/>
              <a:t>classify</a:t>
            </a:r>
            <a:r>
              <a:rPr lang="de-DE" sz="1400" dirty="0"/>
              <a:t> a </a:t>
            </a:r>
            <a:r>
              <a:rPr lang="de-DE" sz="1400" dirty="0" err="1"/>
              <a:t>face</a:t>
            </a:r>
            <a:r>
              <a:rPr lang="de-DE" sz="1400" dirty="0"/>
              <a:t> </a:t>
            </a:r>
            <a:r>
              <a:rPr lang="de-DE" sz="1400" dirty="0" err="1"/>
              <a:t>candidate</a:t>
            </a:r>
            <a:r>
              <a:rPr lang="de-DE" sz="1400" dirty="0"/>
              <a:t>, </a:t>
            </a:r>
            <a:r>
              <a:rPr lang="de-DE" sz="1400" dirty="0" err="1"/>
              <a:t>or</a:t>
            </a:r>
            <a:r>
              <a:rPr lang="de-DE" sz="1400" dirty="0"/>
              <a:t> in our </a:t>
            </a:r>
            <a:r>
              <a:rPr lang="de-DE" sz="1400" dirty="0" err="1"/>
              <a:t>context</a:t>
            </a:r>
            <a:r>
              <a:rPr lang="de-DE" sz="1400" dirty="0"/>
              <a:t> </a:t>
            </a:r>
            <a:r>
              <a:rPr lang="de-DE" sz="1400" dirty="0" err="1"/>
              <a:t>test</a:t>
            </a:r>
            <a:r>
              <a:rPr lang="de-DE" sz="1400" dirty="0"/>
              <a:t> </a:t>
            </a:r>
            <a:r>
              <a:rPr lang="de-DE" sz="1400" dirty="0" err="1"/>
              <a:t>image</a:t>
            </a:r>
            <a:r>
              <a:rPr lang="de-DE" sz="1400" dirty="0"/>
              <a:t>, </a:t>
            </a:r>
            <a:r>
              <a:rPr lang="de-DE" sz="1400" dirty="0" err="1"/>
              <a:t>as</a:t>
            </a:r>
            <a:r>
              <a:rPr lang="de-DE" sz="1400" dirty="0"/>
              <a:t> a </a:t>
            </a:r>
            <a:r>
              <a:rPr lang="de-DE" sz="1400" dirty="0" err="1"/>
              <a:t>face</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5</a:t>
            </a:fld>
            <a:endParaRPr lang="de-DE" altLang="de-DE"/>
          </a:p>
        </p:txBody>
      </p:sp>
    </p:spTree>
    <p:extLst>
      <p:ext uri="{BB962C8B-B14F-4D97-AF65-F5344CB8AC3E}">
        <p14:creationId xmlns:p14="http://schemas.microsoft.com/office/powerpoint/2010/main" val="396200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171450" indent="-171450">
              <a:buFont typeface="Arial" panose="020B0604020202020204" pitchFamily="34" charset="0"/>
              <a:buChar char="•"/>
            </a:pPr>
            <a:r>
              <a:rPr lang="de-DE" sz="1400" dirty="0"/>
              <a:t>Then for </a:t>
            </a:r>
            <a:r>
              <a:rPr lang="de-DE" sz="1400" dirty="0" err="1"/>
              <a:t>each</a:t>
            </a:r>
            <a:r>
              <a:rPr lang="de-DE" sz="1400" dirty="0"/>
              <a:t> </a:t>
            </a:r>
            <a:r>
              <a:rPr lang="de-DE" sz="1400" dirty="0" err="1"/>
              <a:t>test</a:t>
            </a:r>
            <a:r>
              <a:rPr lang="de-DE" sz="1400" dirty="0"/>
              <a:t> </a:t>
            </a:r>
            <a:r>
              <a:rPr lang="de-DE" sz="1400" dirty="0" err="1"/>
              <a:t>face</a:t>
            </a:r>
            <a:r>
              <a:rPr lang="de-DE" sz="1400" dirty="0"/>
              <a:t>, </a:t>
            </a:r>
            <a:r>
              <a:rPr lang="de-DE" sz="1400" dirty="0" err="1"/>
              <a:t>calculate</a:t>
            </a:r>
            <a:r>
              <a:rPr lang="de-DE" sz="1400" dirty="0"/>
              <a:t> </a:t>
            </a:r>
            <a:r>
              <a:rPr lang="de-DE" sz="1400" dirty="0" err="1"/>
              <a:t>the</a:t>
            </a:r>
            <a:r>
              <a:rPr lang="de-DE" sz="1400" dirty="0"/>
              <a:t> </a:t>
            </a:r>
            <a:r>
              <a:rPr lang="de-DE" sz="1400" dirty="0" err="1"/>
              <a:t>pattern</a:t>
            </a:r>
            <a:r>
              <a:rPr lang="de-DE" sz="1400" dirty="0"/>
              <a:t> </a:t>
            </a:r>
            <a:r>
              <a:rPr lang="de-DE" sz="1400" dirty="0" err="1"/>
              <a:t>vector</a:t>
            </a:r>
            <a:r>
              <a:rPr lang="de-DE" sz="1400" dirty="0"/>
              <a:t> and </a:t>
            </a:r>
            <a:r>
              <a:rPr lang="de-DE" sz="1400" dirty="0" err="1"/>
              <a:t>the</a:t>
            </a:r>
            <a:r>
              <a:rPr lang="de-DE" sz="1400" dirty="0"/>
              <a:t> </a:t>
            </a:r>
            <a:r>
              <a:rPr lang="de-DE" sz="1400" dirty="0" err="1"/>
              <a:t>distance</a:t>
            </a:r>
            <a:r>
              <a:rPr lang="de-DE" sz="1400" dirty="0"/>
              <a:t> to </a:t>
            </a:r>
            <a:r>
              <a:rPr lang="de-DE" sz="1400" dirty="0" err="1"/>
              <a:t>each</a:t>
            </a:r>
            <a:r>
              <a:rPr lang="de-DE" sz="1400" dirty="0"/>
              <a:t> </a:t>
            </a:r>
            <a:r>
              <a:rPr lang="de-DE" sz="1400" dirty="0" err="1"/>
              <a:t>known</a:t>
            </a:r>
            <a:r>
              <a:rPr lang="de-DE" sz="1400" dirty="0"/>
              <a:t> </a:t>
            </a:r>
            <a:r>
              <a:rPr lang="de-DE" sz="1400" dirty="0" err="1"/>
              <a:t>class</a:t>
            </a:r>
            <a:r>
              <a:rPr lang="de-DE" sz="1400" dirty="0"/>
              <a:t>, </a:t>
            </a:r>
            <a:r>
              <a:rPr lang="de-DE" sz="1400" dirty="0" err="1"/>
              <a:t>as</a:t>
            </a:r>
            <a:r>
              <a:rPr lang="de-DE" sz="1400" dirty="0"/>
              <a:t> </a:t>
            </a:r>
            <a:r>
              <a:rPr lang="de-DE" sz="1400" dirty="0" err="1"/>
              <a:t>well</a:t>
            </a:r>
            <a:r>
              <a:rPr lang="de-DE" sz="1400" dirty="0"/>
              <a:t> </a:t>
            </a:r>
            <a:r>
              <a:rPr lang="de-DE" sz="1400" dirty="0" err="1"/>
              <a:t>as</a:t>
            </a:r>
            <a:r>
              <a:rPr lang="de-DE" sz="1400" dirty="0"/>
              <a:t> </a:t>
            </a:r>
            <a:r>
              <a:rPr lang="de-DE" sz="1400" dirty="0" err="1"/>
              <a:t>the</a:t>
            </a:r>
            <a:r>
              <a:rPr lang="de-DE" sz="1400" dirty="0"/>
              <a:t> </a:t>
            </a:r>
            <a:r>
              <a:rPr lang="de-DE" sz="1400" dirty="0" err="1"/>
              <a:t>distance</a:t>
            </a:r>
            <a:r>
              <a:rPr lang="de-DE" sz="1400" dirty="0"/>
              <a:t> to </a:t>
            </a:r>
            <a:r>
              <a:rPr lang="de-DE" sz="1400" dirty="0" err="1"/>
              <a:t>face</a:t>
            </a:r>
            <a:r>
              <a:rPr lang="de-DE" sz="1400" dirty="0"/>
              <a:t> </a:t>
            </a:r>
            <a:r>
              <a:rPr lang="de-DE" sz="1400" dirty="0" err="1"/>
              <a:t>space</a:t>
            </a:r>
            <a:r>
              <a:rPr lang="de-DE" sz="1400" dirty="0"/>
              <a:t>, </a:t>
            </a:r>
            <a:r>
              <a:rPr lang="de-DE" sz="1400" dirty="0" err="1"/>
              <a:t>as</a:t>
            </a:r>
            <a:r>
              <a:rPr lang="de-DE" sz="1400" dirty="0"/>
              <a:t> </a:t>
            </a:r>
            <a:r>
              <a:rPr lang="de-DE" sz="1400" dirty="0" err="1"/>
              <a:t>shown</a:t>
            </a:r>
            <a:r>
              <a:rPr lang="de-DE" sz="1400" dirty="0"/>
              <a:t> </a:t>
            </a:r>
            <a:r>
              <a:rPr lang="de-DE" sz="1400" dirty="0" err="1"/>
              <a:t>here</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The </a:t>
            </a:r>
            <a:r>
              <a:rPr lang="de-DE" sz="1400" dirty="0" err="1"/>
              <a:t>next</a:t>
            </a:r>
            <a:r>
              <a:rPr lang="de-DE" sz="1400" dirty="0"/>
              <a:t> </a:t>
            </a:r>
            <a:r>
              <a:rPr lang="de-DE" sz="1400" dirty="0" err="1"/>
              <a:t>step</a:t>
            </a:r>
            <a:r>
              <a:rPr lang="de-DE" sz="1400" dirty="0"/>
              <a:t> </a:t>
            </a:r>
            <a:r>
              <a:rPr lang="de-DE" sz="1400" dirty="0" err="1"/>
              <a:t>is</a:t>
            </a:r>
            <a:r>
              <a:rPr lang="de-DE" sz="1400" dirty="0"/>
              <a:t> to </a:t>
            </a:r>
            <a:r>
              <a:rPr lang="de-DE" sz="1400" dirty="0" err="1"/>
              <a:t>project</a:t>
            </a:r>
            <a:r>
              <a:rPr lang="de-DE" sz="1400" dirty="0"/>
              <a:t> </a:t>
            </a:r>
            <a:r>
              <a:rPr lang="de-DE" sz="1400" dirty="0" err="1"/>
              <a:t>the</a:t>
            </a:r>
            <a:r>
              <a:rPr lang="de-DE" sz="1400" dirty="0"/>
              <a:t> </a:t>
            </a:r>
            <a:r>
              <a:rPr lang="de-DE" sz="1400" dirty="0" err="1"/>
              <a:t>test</a:t>
            </a:r>
            <a:r>
              <a:rPr lang="de-DE" sz="1400" dirty="0"/>
              <a:t> </a:t>
            </a:r>
            <a:r>
              <a:rPr lang="de-DE" sz="1400" dirty="0" err="1"/>
              <a:t>image</a:t>
            </a:r>
            <a:r>
              <a:rPr lang="de-DE" sz="1400" dirty="0"/>
              <a:t> </a:t>
            </a:r>
            <a:r>
              <a:rPr lang="de-DE" sz="1400" dirty="0" err="1"/>
              <a:t>onto</a:t>
            </a:r>
            <a:r>
              <a:rPr lang="de-DE" sz="1400" dirty="0"/>
              <a:t> </a:t>
            </a:r>
            <a:r>
              <a:rPr lang="de-DE" sz="1400" dirty="0" err="1"/>
              <a:t>face</a:t>
            </a:r>
            <a:r>
              <a:rPr lang="de-DE" sz="1400" dirty="0"/>
              <a:t> </a:t>
            </a:r>
            <a:r>
              <a:rPr lang="de-DE" sz="1400" dirty="0" err="1"/>
              <a:t>space</a:t>
            </a:r>
            <a:r>
              <a:rPr lang="de-DE" sz="1400" dirty="0"/>
              <a:t>. </a:t>
            </a:r>
            <a:r>
              <a:rPr lang="de-DE" sz="1400" dirty="0" err="1"/>
              <a:t>It‘s</a:t>
            </a:r>
            <a:r>
              <a:rPr lang="de-DE" sz="1400" dirty="0"/>
              <a:t> </a:t>
            </a:r>
            <a:r>
              <a:rPr lang="de-DE" sz="1400" dirty="0" err="1"/>
              <a:t>important</a:t>
            </a:r>
            <a:r>
              <a:rPr lang="de-DE" sz="1400" dirty="0"/>
              <a:t> </a:t>
            </a:r>
            <a:r>
              <a:rPr lang="de-DE" sz="1400" dirty="0" err="1"/>
              <a:t>that</a:t>
            </a:r>
            <a:r>
              <a:rPr lang="de-DE" sz="1400" dirty="0"/>
              <a:t> </a:t>
            </a:r>
            <a:r>
              <a:rPr lang="de-DE" sz="1400" dirty="0" err="1"/>
              <a:t>the</a:t>
            </a:r>
            <a:r>
              <a:rPr lang="de-DE" sz="1400" dirty="0"/>
              <a:t> </a:t>
            </a:r>
            <a:r>
              <a:rPr lang="de-DE" sz="1400" dirty="0" err="1"/>
              <a:t>test</a:t>
            </a:r>
            <a:r>
              <a:rPr lang="de-DE" sz="1400" dirty="0"/>
              <a:t> </a:t>
            </a:r>
            <a:r>
              <a:rPr lang="de-DE" sz="1400" dirty="0" err="1"/>
              <a:t>images</a:t>
            </a:r>
            <a:r>
              <a:rPr lang="de-DE" sz="1400" dirty="0"/>
              <a:t> </a:t>
            </a:r>
            <a:r>
              <a:rPr lang="de-DE" sz="1400" dirty="0" err="1"/>
              <a:t>is</a:t>
            </a:r>
            <a:r>
              <a:rPr lang="de-DE" sz="1400" dirty="0"/>
              <a:t> </a:t>
            </a:r>
            <a:r>
              <a:rPr lang="de-DE" sz="1400" dirty="0" err="1"/>
              <a:t>centered</a:t>
            </a:r>
            <a:r>
              <a:rPr lang="de-DE" sz="1400" dirty="0"/>
              <a:t> and </a:t>
            </a:r>
            <a:r>
              <a:rPr lang="de-DE" sz="1400" dirty="0" err="1"/>
              <a:t>normalized</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err="1"/>
              <a:t>Sometimes</a:t>
            </a:r>
            <a:r>
              <a:rPr lang="de-DE" sz="1400" dirty="0"/>
              <a:t> </a:t>
            </a:r>
            <a:r>
              <a:rPr lang="de-DE" sz="1400" dirty="0" err="1"/>
              <a:t>this</a:t>
            </a:r>
            <a:r>
              <a:rPr lang="de-DE" sz="1400" dirty="0"/>
              <a:t> </a:t>
            </a:r>
            <a:r>
              <a:rPr lang="de-DE" sz="1400" dirty="0" err="1"/>
              <a:t>reconstruction</a:t>
            </a:r>
            <a:r>
              <a:rPr lang="de-DE" sz="1400" dirty="0"/>
              <a:t> </a:t>
            </a:r>
            <a:r>
              <a:rPr lang="de-DE" sz="1400" dirty="0" err="1"/>
              <a:t>can</a:t>
            </a:r>
            <a:r>
              <a:rPr lang="de-DE" sz="1400" dirty="0"/>
              <a:t> end </a:t>
            </a:r>
            <a:r>
              <a:rPr lang="de-DE" sz="1400" dirty="0" err="1"/>
              <a:t>up</a:t>
            </a:r>
            <a:r>
              <a:rPr lang="de-DE" sz="1400" dirty="0"/>
              <a:t> </a:t>
            </a:r>
            <a:r>
              <a:rPr lang="de-DE" sz="1400" dirty="0" err="1"/>
              <a:t>looking</a:t>
            </a:r>
            <a:r>
              <a:rPr lang="de-DE" sz="1400" dirty="0"/>
              <a:t> like a </a:t>
            </a:r>
            <a:r>
              <a:rPr lang="de-DE" sz="1400" dirty="0" err="1"/>
              <a:t>face</a:t>
            </a:r>
            <a:r>
              <a:rPr lang="de-DE" sz="1400" dirty="0"/>
              <a:t>.</a:t>
            </a:r>
          </a:p>
          <a:p>
            <a:pPr marL="171450" indent="-171450">
              <a:buFont typeface="Arial" panose="020B0604020202020204" pitchFamily="34" charset="0"/>
              <a:buChar char="•"/>
            </a:pPr>
            <a:r>
              <a:rPr lang="de-DE" sz="1400" dirty="0"/>
              <a:t>In </a:t>
            </a:r>
            <a:r>
              <a:rPr lang="de-DE" sz="1400" dirty="0" err="1"/>
              <a:t>this</a:t>
            </a:r>
            <a:r>
              <a:rPr lang="de-DE" sz="1400" dirty="0"/>
              <a:t> </a:t>
            </a:r>
            <a:r>
              <a:rPr lang="de-DE" sz="1400" dirty="0" err="1"/>
              <a:t>case</a:t>
            </a:r>
            <a:r>
              <a:rPr lang="de-DE" sz="1400" dirty="0"/>
              <a:t> </a:t>
            </a:r>
            <a:r>
              <a:rPr lang="de-DE" sz="1400" dirty="0" err="1"/>
              <a:t>we</a:t>
            </a:r>
            <a:r>
              <a:rPr lang="de-DE" sz="1400" dirty="0"/>
              <a:t> </a:t>
            </a:r>
            <a:r>
              <a:rPr lang="de-DE" sz="1400" dirty="0" err="1"/>
              <a:t>projected</a:t>
            </a:r>
            <a:r>
              <a:rPr lang="de-DE" sz="1400" dirty="0"/>
              <a:t> a </a:t>
            </a:r>
            <a:r>
              <a:rPr lang="de-DE" sz="1400" dirty="0" err="1"/>
              <a:t>lemon</a:t>
            </a:r>
            <a:r>
              <a:rPr lang="de-DE" sz="1400" dirty="0"/>
              <a:t> </a:t>
            </a:r>
            <a:r>
              <a:rPr lang="de-DE" sz="1400" dirty="0" err="1"/>
              <a:t>onto</a:t>
            </a:r>
            <a:r>
              <a:rPr lang="de-DE" sz="1400" dirty="0"/>
              <a:t> </a:t>
            </a:r>
            <a:r>
              <a:rPr lang="de-DE" sz="1400" dirty="0" err="1"/>
              <a:t>face</a:t>
            </a:r>
            <a:r>
              <a:rPr lang="de-DE" sz="1400" dirty="0"/>
              <a:t> </a:t>
            </a:r>
            <a:r>
              <a:rPr lang="de-DE" sz="1400" dirty="0" err="1"/>
              <a:t>space</a:t>
            </a:r>
            <a:r>
              <a:rPr lang="de-DE" sz="1400" dirty="0"/>
              <a:t> and you </a:t>
            </a:r>
            <a:r>
              <a:rPr lang="de-DE" sz="1400" dirty="0" err="1"/>
              <a:t>can</a:t>
            </a:r>
            <a:r>
              <a:rPr lang="de-DE" sz="1400" dirty="0"/>
              <a:t> </a:t>
            </a:r>
            <a:r>
              <a:rPr lang="de-DE" sz="1400" dirty="0" err="1"/>
              <a:t>see</a:t>
            </a:r>
            <a:r>
              <a:rPr lang="de-DE" sz="1400" dirty="0"/>
              <a:t> </a:t>
            </a:r>
            <a:r>
              <a:rPr lang="de-DE" sz="1400" dirty="0" err="1"/>
              <a:t>hints</a:t>
            </a:r>
            <a:r>
              <a:rPr lang="de-DE" sz="1400" dirty="0"/>
              <a:t> of </a:t>
            </a:r>
            <a:r>
              <a:rPr lang="de-DE" sz="1400" dirty="0" err="1"/>
              <a:t>facial</a:t>
            </a:r>
            <a:r>
              <a:rPr lang="de-DE" sz="1400" dirty="0"/>
              <a:t> </a:t>
            </a:r>
            <a:r>
              <a:rPr lang="de-DE" sz="1400" dirty="0" err="1"/>
              <a:t>features</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6</a:t>
            </a:fld>
            <a:endParaRPr lang="de-DE" altLang="de-DE"/>
          </a:p>
        </p:txBody>
      </p:sp>
    </p:spTree>
    <p:extLst>
      <p:ext uri="{BB962C8B-B14F-4D97-AF65-F5344CB8AC3E}">
        <p14:creationId xmlns:p14="http://schemas.microsoft.com/office/powerpoint/2010/main" val="1450956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Andre</a:t>
            </a:r>
          </a:p>
          <a:p>
            <a:endParaRPr lang="de-DE" sz="1400" dirty="0"/>
          </a:p>
          <a:p>
            <a:pPr marL="285750" indent="-285750">
              <a:buFont typeface="Arial" panose="020B0604020202020204" pitchFamily="34" charset="0"/>
              <a:buChar char="•"/>
            </a:pPr>
            <a:r>
              <a:rPr lang="de-DE" sz="1400" dirty="0"/>
              <a:t>Then </a:t>
            </a:r>
            <a:r>
              <a:rPr lang="de-DE" sz="1400" dirty="0" err="1"/>
              <a:t>the</a:t>
            </a:r>
            <a:r>
              <a:rPr lang="de-DE" sz="1400" dirty="0"/>
              <a:t> </a:t>
            </a:r>
            <a:r>
              <a:rPr lang="de-DE" sz="1400" dirty="0" err="1"/>
              <a:t>paper</a:t>
            </a:r>
            <a:r>
              <a:rPr lang="de-DE" sz="1400" dirty="0"/>
              <a:t> </a:t>
            </a:r>
            <a:r>
              <a:rPr lang="de-DE" sz="1400" dirty="0" err="1"/>
              <a:t>gives</a:t>
            </a:r>
            <a:r>
              <a:rPr lang="de-DE" sz="1400" dirty="0"/>
              <a:t> an optional </a:t>
            </a:r>
            <a:r>
              <a:rPr lang="de-DE" sz="1400" dirty="0" err="1"/>
              <a:t>step</a:t>
            </a:r>
            <a:r>
              <a:rPr lang="de-DE" sz="1400" dirty="0"/>
              <a:t>, which </a:t>
            </a:r>
            <a:r>
              <a:rPr lang="de-DE" sz="1400" dirty="0" err="1"/>
              <a:t>consists</a:t>
            </a:r>
            <a:r>
              <a:rPr lang="de-DE" sz="1400" dirty="0"/>
              <a:t> of </a:t>
            </a:r>
            <a:r>
              <a:rPr lang="de-DE" sz="1400" dirty="0" err="1"/>
              <a:t>classifying</a:t>
            </a:r>
            <a:r>
              <a:rPr lang="de-DE" sz="1400" dirty="0"/>
              <a:t> </a:t>
            </a:r>
            <a:r>
              <a:rPr lang="de-DE" sz="1400" dirty="0" err="1"/>
              <a:t>test</a:t>
            </a:r>
            <a:r>
              <a:rPr lang="de-DE" sz="1400" dirty="0"/>
              <a:t> </a:t>
            </a:r>
            <a:r>
              <a:rPr lang="de-DE" sz="1400" dirty="0" err="1"/>
              <a:t>images</a:t>
            </a:r>
            <a:r>
              <a:rPr lang="de-DE" sz="1400" dirty="0"/>
              <a:t> </a:t>
            </a:r>
            <a:r>
              <a:rPr lang="de-DE" sz="1400" dirty="0" err="1"/>
              <a:t>as</a:t>
            </a:r>
            <a:r>
              <a:rPr lang="de-DE" sz="1400" dirty="0"/>
              <a:t> </a:t>
            </a:r>
            <a:r>
              <a:rPr lang="de-DE" sz="1400" dirty="0" err="1"/>
              <a:t>unknown</a:t>
            </a:r>
            <a:r>
              <a:rPr lang="de-DE" sz="1400" dirty="0"/>
              <a:t> </a:t>
            </a:r>
            <a:r>
              <a:rPr lang="de-DE" sz="1400" dirty="0" err="1"/>
              <a:t>face</a:t>
            </a:r>
            <a:r>
              <a:rPr lang="de-DE" sz="1400" dirty="0"/>
              <a:t>. </a:t>
            </a:r>
          </a:p>
          <a:p>
            <a:pPr marL="285750" indent="-285750">
              <a:buFont typeface="Arial" panose="020B0604020202020204" pitchFamily="34" charset="0"/>
              <a:buChar char="•"/>
            </a:pPr>
            <a:r>
              <a:rPr lang="de-DE" sz="1400" dirty="0" err="1"/>
              <a:t>Adding</a:t>
            </a:r>
            <a:r>
              <a:rPr lang="de-DE" sz="1400" dirty="0"/>
              <a:t> </a:t>
            </a:r>
            <a:r>
              <a:rPr lang="de-DE" sz="1400" dirty="0" err="1"/>
              <a:t>this</a:t>
            </a:r>
            <a:r>
              <a:rPr lang="de-DE" sz="1400" dirty="0"/>
              <a:t> </a:t>
            </a:r>
            <a:r>
              <a:rPr lang="de-DE" sz="1400" dirty="0" err="1"/>
              <a:t>face</a:t>
            </a:r>
            <a:r>
              <a:rPr lang="de-DE" sz="1400" dirty="0"/>
              <a:t> to </a:t>
            </a:r>
            <a:r>
              <a:rPr lang="de-DE" sz="1400" dirty="0" err="1"/>
              <a:t>the</a:t>
            </a:r>
            <a:r>
              <a:rPr lang="de-DE" sz="1400" dirty="0"/>
              <a:t> </a:t>
            </a:r>
            <a:r>
              <a:rPr lang="de-DE" sz="1400" dirty="0" err="1"/>
              <a:t>set</a:t>
            </a:r>
            <a:r>
              <a:rPr lang="de-DE" sz="1400" dirty="0"/>
              <a:t> of </a:t>
            </a:r>
            <a:r>
              <a:rPr lang="de-DE" sz="1400" dirty="0" err="1"/>
              <a:t>familiar</a:t>
            </a:r>
            <a:r>
              <a:rPr lang="de-DE" sz="1400" dirty="0"/>
              <a:t> </a:t>
            </a:r>
            <a:r>
              <a:rPr lang="de-DE" sz="1400" dirty="0" err="1"/>
              <a:t>faces</a:t>
            </a:r>
            <a:r>
              <a:rPr lang="de-DE" sz="1400" dirty="0"/>
              <a:t>, and </a:t>
            </a:r>
            <a:r>
              <a:rPr lang="de-DE" sz="1400" dirty="0" err="1"/>
              <a:t>recalculating</a:t>
            </a:r>
            <a:r>
              <a:rPr lang="de-DE" sz="1400" dirty="0"/>
              <a:t> </a:t>
            </a:r>
            <a:r>
              <a:rPr lang="de-DE" sz="1400" dirty="0" err="1"/>
              <a:t>the</a:t>
            </a:r>
            <a:r>
              <a:rPr lang="de-DE" sz="1400" dirty="0"/>
              <a:t> </a:t>
            </a:r>
            <a:r>
              <a:rPr lang="de-DE" sz="1400" dirty="0" err="1"/>
              <a:t>eigenfaces</a:t>
            </a:r>
            <a:r>
              <a:rPr lang="de-DE" sz="1400" dirty="0"/>
              <a:t> will </a:t>
            </a:r>
            <a:r>
              <a:rPr lang="de-DE" sz="1400" dirty="0" err="1"/>
              <a:t>make</a:t>
            </a:r>
            <a:r>
              <a:rPr lang="de-DE" sz="1400" dirty="0"/>
              <a:t> </a:t>
            </a:r>
            <a:r>
              <a:rPr lang="de-DE" sz="1400" dirty="0" err="1"/>
              <a:t>it</a:t>
            </a:r>
            <a:r>
              <a:rPr lang="de-DE" sz="1400" dirty="0"/>
              <a:t> possible to </a:t>
            </a:r>
            <a:r>
              <a:rPr lang="de-DE" sz="1400" dirty="0" err="1"/>
              <a:t>recognize</a:t>
            </a:r>
            <a:r>
              <a:rPr lang="de-DE" sz="1400" dirty="0"/>
              <a:t> </a:t>
            </a:r>
            <a:r>
              <a:rPr lang="de-DE" sz="1400" dirty="0" err="1"/>
              <a:t>this</a:t>
            </a:r>
            <a:r>
              <a:rPr lang="de-DE" sz="1400" dirty="0"/>
              <a:t> individual in </a:t>
            </a:r>
            <a:r>
              <a:rPr lang="de-DE" sz="1400" dirty="0" err="1"/>
              <a:t>the</a:t>
            </a:r>
            <a:r>
              <a:rPr lang="de-DE" sz="1400" dirty="0"/>
              <a:t> </a:t>
            </a:r>
            <a:r>
              <a:rPr lang="de-DE" sz="1400" dirty="0" err="1"/>
              <a:t>future</a:t>
            </a:r>
            <a:r>
              <a:rPr lang="de-DE" sz="1400" dirty="0"/>
              <a:t>.</a:t>
            </a:r>
          </a:p>
          <a:p>
            <a:pPr marL="285750" indent="-285750">
              <a:buFont typeface="Arial" panose="020B0604020202020204" pitchFamily="34" charset="0"/>
              <a:buChar char="•"/>
            </a:pPr>
            <a:r>
              <a:rPr lang="de-DE" sz="1400" dirty="0"/>
              <a:t>For a large </a:t>
            </a:r>
            <a:r>
              <a:rPr lang="de-DE" sz="1400" dirty="0" err="1"/>
              <a:t>data</a:t>
            </a:r>
            <a:r>
              <a:rPr lang="de-DE" sz="1400" dirty="0"/>
              <a:t> </a:t>
            </a:r>
            <a:r>
              <a:rPr lang="de-DE" sz="1400" dirty="0" err="1"/>
              <a:t>set</a:t>
            </a:r>
            <a:r>
              <a:rPr lang="de-DE" sz="1400" dirty="0"/>
              <a:t> </a:t>
            </a:r>
            <a:r>
              <a:rPr lang="de-DE" sz="1400" dirty="0" err="1"/>
              <a:t>it</a:t>
            </a:r>
            <a:r>
              <a:rPr lang="de-DE" sz="1400" dirty="0"/>
              <a:t> </a:t>
            </a:r>
            <a:r>
              <a:rPr lang="de-DE" sz="1400" dirty="0" err="1"/>
              <a:t>can</a:t>
            </a:r>
            <a:r>
              <a:rPr lang="de-DE" sz="1400" dirty="0"/>
              <a:t> </a:t>
            </a:r>
            <a:r>
              <a:rPr lang="de-DE" sz="1400" dirty="0" err="1"/>
              <a:t>become</a:t>
            </a:r>
            <a:r>
              <a:rPr lang="de-DE" sz="1400" dirty="0"/>
              <a:t> </a:t>
            </a:r>
            <a:r>
              <a:rPr lang="de-DE" sz="1400" dirty="0" err="1"/>
              <a:t>computationally</a:t>
            </a:r>
            <a:r>
              <a:rPr lang="de-DE" sz="1400" dirty="0"/>
              <a:t> </a:t>
            </a:r>
            <a:r>
              <a:rPr lang="de-DE" sz="1400" dirty="0" err="1"/>
              <a:t>very</a:t>
            </a:r>
            <a:r>
              <a:rPr lang="de-DE" sz="1400" dirty="0"/>
              <a:t> expansive to </a:t>
            </a:r>
            <a:r>
              <a:rPr lang="de-DE" sz="1400" dirty="0" err="1"/>
              <a:t>calculate</a:t>
            </a:r>
            <a:r>
              <a:rPr lang="de-DE" sz="1400" dirty="0"/>
              <a:t> </a:t>
            </a:r>
            <a:r>
              <a:rPr lang="de-DE" sz="1400" dirty="0" err="1"/>
              <a:t>the</a:t>
            </a:r>
            <a:r>
              <a:rPr lang="de-DE" sz="1400" dirty="0"/>
              <a:t> </a:t>
            </a:r>
            <a:r>
              <a:rPr lang="de-DE" sz="1400" dirty="0" err="1"/>
              <a:t>eigenfaces</a:t>
            </a:r>
            <a:r>
              <a:rPr lang="de-DE" sz="1400" dirty="0"/>
              <a:t> </a:t>
            </a:r>
            <a:r>
              <a:rPr lang="de-DE" sz="1400" dirty="0" err="1"/>
              <a:t>using</a:t>
            </a:r>
            <a:r>
              <a:rPr lang="de-DE" sz="1400" dirty="0"/>
              <a:t> </a:t>
            </a:r>
            <a:r>
              <a:rPr lang="de-DE" sz="1400" dirty="0" err="1"/>
              <a:t>eigendecomposition</a:t>
            </a:r>
            <a:r>
              <a:rPr lang="de-DE" sz="1400" dirty="0"/>
              <a:t>.</a:t>
            </a:r>
          </a:p>
          <a:p>
            <a:pPr marL="285750" indent="-285750">
              <a:buFont typeface="Arial" panose="020B0604020202020204" pitchFamily="34" charset="0"/>
              <a:buChar char="•"/>
            </a:pPr>
            <a:r>
              <a:rPr lang="de-DE" sz="1400" dirty="0" err="1"/>
              <a:t>Later</a:t>
            </a:r>
            <a:r>
              <a:rPr lang="de-DE" sz="1400" dirty="0"/>
              <a:t> </a:t>
            </a:r>
            <a:r>
              <a:rPr lang="de-DE" sz="1400" dirty="0" err="1"/>
              <a:t>we</a:t>
            </a:r>
            <a:r>
              <a:rPr lang="de-DE" sz="1400" dirty="0"/>
              <a:t> will </a:t>
            </a:r>
            <a:r>
              <a:rPr lang="de-DE" sz="1400" dirty="0" err="1"/>
              <a:t>show</a:t>
            </a:r>
            <a:r>
              <a:rPr lang="de-DE" sz="1400" dirty="0"/>
              <a:t> you </a:t>
            </a:r>
            <a:r>
              <a:rPr lang="de-DE" sz="1400" dirty="0" err="1"/>
              <a:t>how</a:t>
            </a:r>
            <a:r>
              <a:rPr lang="de-DE" sz="1400" dirty="0"/>
              <a:t> </a:t>
            </a:r>
            <a:r>
              <a:rPr lang="de-DE" sz="1400" dirty="0" err="1"/>
              <a:t>we</a:t>
            </a:r>
            <a:r>
              <a:rPr lang="de-DE" sz="1400" dirty="0"/>
              <a:t> </a:t>
            </a:r>
            <a:r>
              <a:rPr lang="de-DE" sz="1400" dirty="0" err="1"/>
              <a:t>solved</a:t>
            </a:r>
            <a:r>
              <a:rPr lang="de-DE" sz="1400" dirty="0"/>
              <a:t> </a:t>
            </a:r>
            <a:r>
              <a:rPr lang="de-DE" sz="1400" dirty="0" err="1"/>
              <a:t>that</a:t>
            </a:r>
            <a:r>
              <a:rPr lang="de-DE" sz="1400" dirty="0"/>
              <a:t> in our </a:t>
            </a:r>
            <a:r>
              <a:rPr lang="de-DE" sz="1400" dirty="0" err="1"/>
              <a:t>implementation</a:t>
            </a:r>
            <a:r>
              <a:rPr lang="de-DE" sz="1400" dirty="0"/>
              <a:t>.</a:t>
            </a:r>
          </a:p>
          <a:p>
            <a:endParaRPr lang="de-DE" sz="1400" dirty="0"/>
          </a:p>
          <a:p>
            <a:endParaRPr lang="de-DE" sz="1400"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7</a:t>
            </a:fld>
            <a:endParaRPr lang="de-DE" altLang="de-DE"/>
          </a:p>
        </p:txBody>
      </p:sp>
    </p:spTree>
    <p:extLst>
      <p:ext uri="{BB962C8B-B14F-4D97-AF65-F5344CB8AC3E}">
        <p14:creationId xmlns:p14="http://schemas.microsoft.com/office/powerpoint/2010/main" val="57440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dirty="0"/>
              <a:t>Sourabh Raj : Talk about issue</a:t>
            </a:r>
            <a:endParaRPr lang="de-DE" dirty="0"/>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8</a:t>
            </a:fld>
            <a:endParaRPr lang="de-DE" altLang="de-DE"/>
          </a:p>
        </p:txBody>
      </p:sp>
    </p:spTree>
    <p:extLst>
      <p:ext uri="{BB962C8B-B14F-4D97-AF65-F5344CB8AC3E}">
        <p14:creationId xmlns:p14="http://schemas.microsoft.com/office/powerpoint/2010/main" val="311233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IN"/>
              <a:t>Sourabh Raj</a:t>
            </a:r>
            <a:r>
              <a:rPr lang="en-IN" dirty="0"/>
              <a:t> : Talk about PCA</a:t>
            </a:r>
          </a:p>
        </p:txBody>
      </p:sp>
      <p:sp>
        <p:nvSpPr>
          <p:cNvPr id="4" name="Foliennummernplatzhalter 3"/>
          <p:cNvSpPr>
            <a:spLocks noGrp="1"/>
          </p:cNvSpPr>
          <p:nvPr>
            <p:ph type="sldNum" sz="quarter" idx="10"/>
          </p:nvPr>
        </p:nvSpPr>
        <p:spPr/>
        <p:txBody>
          <a:bodyPr/>
          <a:lstStyle/>
          <a:p>
            <a:fld id="{FDDF546D-97E2-4CA6-BA3C-CDAF2C08871F}" type="slidenum">
              <a:rPr lang="de-DE" altLang="de-DE" smtClean="0"/>
              <a:pPr/>
              <a:t>9</a:t>
            </a:fld>
            <a:endParaRPr lang="de-DE" altLang="de-DE"/>
          </a:p>
        </p:txBody>
      </p:sp>
    </p:spTree>
    <p:extLst>
      <p:ext uri="{BB962C8B-B14F-4D97-AF65-F5344CB8AC3E}">
        <p14:creationId xmlns:p14="http://schemas.microsoft.com/office/powerpoint/2010/main" val="255271309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D001E7-D191-4866-8E04-5A698C8FD0B7}"/>
              </a:ext>
            </a:extLst>
          </p:cNvPr>
          <p:cNvSpPr>
            <a:spLocks noGrp="1" noChangeArrowheads="1"/>
          </p:cNvSpPr>
          <p:nvPr>
            <p:ph type="ctrTitle"/>
            <p:custDataLst>
              <p:tags r:id="rId2"/>
            </p:custDataLst>
          </p:nvPr>
        </p:nvSpPr>
        <p:spPr>
          <a:xfrm>
            <a:off x="539750" y="4910138"/>
            <a:ext cx="8061325" cy="381000"/>
          </a:xfrm>
        </p:spPr>
        <p:txBody>
          <a:bodyPr/>
          <a:lstStyle>
            <a:lvl1pPr>
              <a:defRPr/>
            </a:lvl1pPr>
          </a:lstStyle>
          <a:p>
            <a:pPr lvl="0"/>
            <a:r>
              <a:rPr lang="de-DE" altLang="de-DE" noProof="0"/>
              <a:t>Mastertitelformat bearbeiten</a:t>
            </a:r>
          </a:p>
        </p:txBody>
      </p:sp>
      <p:sp>
        <p:nvSpPr>
          <p:cNvPr id="4099" name="Rectangle 3">
            <a:extLst>
              <a:ext uri="{FF2B5EF4-FFF2-40B4-BE49-F238E27FC236}">
                <a16:creationId xmlns:a16="http://schemas.microsoft.com/office/drawing/2014/main" id="{275FA612-2838-4D7A-9453-D94B39235A51}"/>
              </a:ext>
            </a:extLst>
          </p:cNvPr>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pPr lvl="0"/>
            <a:r>
              <a:rPr lang="de-DE" altLang="de-DE" noProof="0"/>
              <a:t>Master-Untertitelformat bearbeiten</a:t>
            </a:r>
          </a:p>
        </p:txBody>
      </p:sp>
      <p:sp>
        <p:nvSpPr>
          <p:cNvPr id="4104" name="Line 8">
            <a:extLst>
              <a:ext uri="{FF2B5EF4-FFF2-40B4-BE49-F238E27FC236}">
                <a16:creationId xmlns:a16="http://schemas.microsoft.com/office/drawing/2014/main" id="{4635F037-8AA8-4B43-A525-A3AC723F4B64}"/>
              </a:ext>
            </a:extLst>
          </p:cNvPr>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4105" name="Picture 9" descr="TU_Logo_lang_RGB_rot_PPT-1">
            <a:extLst>
              <a:ext uri="{FF2B5EF4-FFF2-40B4-BE49-F238E27FC236}">
                <a16:creationId xmlns:a16="http://schemas.microsoft.com/office/drawing/2014/main" id="{45FA9681-A588-4735-92BD-685B3E14E9E5}"/>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0" name="Rectangle 14" hidden="1">
            <a:extLst>
              <a:ext uri="{FF2B5EF4-FFF2-40B4-BE49-F238E27FC236}">
                <a16:creationId xmlns:a16="http://schemas.microsoft.com/office/drawing/2014/main" id="{A9B06AE1-3D80-4B7E-B840-979AD89B6344}"/>
              </a:ext>
            </a:extLst>
          </p:cNvPr>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0" r:id="rId9" imgW="0" imgH="0" progId="TCLayout.ActiveDocument.1">
                  <p:embed/>
                </p:oleObj>
              </mc:Choice>
              <mc:Fallback>
                <p:oleObj r:id="rId9" imgW="0" imgH="0" progId="TCLayout.ActiveDocument.1">
                  <p:embed/>
                  <p:pic>
                    <p:nvPicPr>
                      <p:cNvPr id="4110" name="Rectangle 14" hidden="1">
                        <a:extLst>
                          <a:ext uri="{FF2B5EF4-FFF2-40B4-BE49-F238E27FC236}">
                            <a16:creationId xmlns:a16="http://schemas.microsoft.com/office/drawing/2014/main" id="{A9B06AE1-3D80-4B7E-B840-979AD89B6344}"/>
                          </a:ext>
                        </a:extLst>
                      </p:cNvPr>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15" descr="TU_130227_PPT_Bild-Nike">
            <a:extLst>
              <a:ext uri="{FF2B5EF4-FFF2-40B4-BE49-F238E27FC236}">
                <a16:creationId xmlns:a16="http://schemas.microsoft.com/office/drawing/2014/main" id="{026755B2-65FD-4567-BA71-1E89E319A6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286000"/>
            <a:ext cx="860425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29BA9-DDB4-4C30-88B2-54F77B5C6CA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EEDC98C-43BA-49C3-9C56-2359B51367B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58046624-C296-465B-90E8-2DDEBBDDE82D}"/>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5" name="Foliennummernplatzhalter 4">
            <a:extLst>
              <a:ext uri="{FF2B5EF4-FFF2-40B4-BE49-F238E27FC236}">
                <a16:creationId xmlns:a16="http://schemas.microsoft.com/office/drawing/2014/main" id="{46EBEF11-63DB-43CC-A19C-92BECC11DB1D}"/>
              </a:ext>
            </a:extLst>
          </p:cNvPr>
          <p:cNvSpPr>
            <a:spLocks noGrp="1"/>
          </p:cNvSpPr>
          <p:nvPr>
            <p:ph type="sldNum" sz="quarter" idx="11"/>
          </p:nvPr>
        </p:nvSpPr>
        <p:spPr/>
        <p:txBody>
          <a:bodyPr/>
          <a:lstStyle>
            <a:lvl1pPr>
              <a:defRPr/>
            </a:lvl1pPr>
          </a:lstStyle>
          <a:p>
            <a:r>
              <a:rPr lang="de-DE" altLang="de-DE"/>
              <a:t>Seite </a:t>
            </a:r>
            <a:fld id="{3F738D17-1880-47BD-A301-73C383EC9B35}" type="slidenum">
              <a:rPr lang="de-DE" altLang="de-DE"/>
              <a:pPr/>
              <a:t>‹Nr.›</a:t>
            </a:fld>
            <a:endParaRPr lang="de-DE" altLang="de-DE"/>
          </a:p>
        </p:txBody>
      </p:sp>
    </p:spTree>
    <p:extLst>
      <p:ext uri="{BB962C8B-B14F-4D97-AF65-F5344CB8AC3E}">
        <p14:creationId xmlns:p14="http://schemas.microsoft.com/office/powerpoint/2010/main" val="66705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E8D43F0-81B8-4943-A495-958903DDAF03}"/>
              </a:ext>
            </a:extLst>
          </p:cNvPr>
          <p:cNvSpPr>
            <a:spLocks noGrp="1"/>
          </p:cNvSpPr>
          <p:nvPr>
            <p:ph type="title" orient="vert"/>
          </p:nvPr>
        </p:nvSpPr>
        <p:spPr>
          <a:xfrm>
            <a:off x="6586538" y="1717675"/>
            <a:ext cx="2014537" cy="4273550"/>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592D592-8D90-4BDA-816B-BB55ECF34B92}"/>
              </a:ext>
            </a:extLst>
          </p:cNvPr>
          <p:cNvSpPr>
            <a:spLocks noGrp="1"/>
          </p:cNvSpPr>
          <p:nvPr>
            <p:ph type="body" orient="vert" idx="1"/>
          </p:nvPr>
        </p:nvSpPr>
        <p:spPr>
          <a:xfrm>
            <a:off x="539750" y="1717675"/>
            <a:ext cx="5894388" cy="42735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B1AFB6FA-C349-4756-939D-B2E60323C594}"/>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5" name="Foliennummernplatzhalter 4">
            <a:extLst>
              <a:ext uri="{FF2B5EF4-FFF2-40B4-BE49-F238E27FC236}">
                <a16:creationId xmlns:a16="http://schemas.microsoft.com/office/drawing/2014/main" id="{38E31B6B-D074-45E3-8248-487D51CE0FFE}"/>
              </a:ext>
            </a:extLst>
          </p:cNvPr>
          <p:cNvSpPr>
            <a:spLocks noGrp="1"/>
          </p:cNvSpPr>
          <p:nvPr>
            <p:ph type="sldNum" sz="quarter" idx="11"/>
          </p:nvPr>
        </p:nvSpPr>
        <p:spPr/>
        <p:txBody>
          <a:bodyPr/>
          <a:lstStyle>
            <a:lvl1pPr>
              <a:defRPr/>
            </a:lvl1pPr>
          </a:lstStyle>
          <a:p>
            <a:r>
              <a:rPr lang="de-DE" altLang="de-DE"/>
              <a:t>Seite </a:t>
            </a:r>
            <a:fld id="{1F53B7A3-A81A-4FDD-AC77-68E732B53B22}" type="slidenum">
              <a:rPr lang="de-DE" altLang="de-DE"/>
              <a:pPr/>
              <a:t>‹Nr.›</a:t>
            </a:fld>
            <a:endParaRPr lang="de-DE" altLang="de-DE"/>
          </a:p>
        </p:txBody>
      </p:sp>
    </p:spTree>
    <p:extLst>
      <p:ext uri="{BB962C8B-B14F-4D97-AF65-F5344CB8AC3E}">
        <p14:creationId xmlns:p14="http://schemas.microsoft.com/office/powerpoint/2010/main" val="429496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05AA51-F6C8-4F14-BBAE-9D9385CA9D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7977492-42E5-4638-B660-E4FBAE984F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6819346E-017D-41B6-95F2-DFB69F97E4AF}"/>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5" name="Foliennummernplatzhalter 4">
            <a:extLst>
              <a:ext uri="{FF2B5EF4-FFF2-40B4-BE49-F238E27FC236}">
                <a16:creationId xmlns:a16="http://schemas.microsoft.com/office/drawing/2014/main" id="{8078E010-4799-4CB0-9D4F-CA91E0386CF5}"/>
              </a:ext>
            </a:extLst>
          </p:cNvPr>
          <p:cNvSpPr>
            <a:spLocks noGrp="1"/>
          </p:cNvSpPr>
          <p:nvPr>
            <p:ph type="sldNum" sz="quarter" idx="11"/>
          </p:nvPr>
        </p:nvSpPr>
        <p:spPr/>
        <p:txBody>
          <a:bodyPr/>
          <a:lstStyle>
            <a:lvl1pPr>
              <a:defRPr/>
            </a:lvl1pPr>
          </a:lstStyle>
          <a:p>
            <a:r>
              <a:rPr lang="de-DE" altLang="de-DE"/>
              <a:t>Seite </a:t>
            </a:r>
            <a:fld id="{6CF71C48-2008-4203-84EE-1A4351EB2840}" type="slidenum">
              <a:rPr lang="de-DE" altLang="de-DE"/>
              <a:pPr/>
              <a:t>‹Nr.›</a:t>
            </a:fld>
            <a:endParaRPr lang="de-DE" altLang="de-DE"/>
          </a:p>
        </p:txBody>
      </p:sp>
    </p:spTree>
    <p:extLst>
      <p:ext uri="{BB962C8B-B14F-4D97-AF65-F5344CB8AC3E}">
        <p14:creationId xmlns:p14="http://schemas.microsoft.com/office/powerpoint/2010/main" val="25823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74B7F-E3D1-4633-A5C4-999E69C2B9D3}"/>
              </a:ext>
            </a:extLst>
          </p:cNvPr>
          <p:cNvSpPr>
            <a:spLocks noGrp="1"/>
          </p:cNvSpPr>
          <p:nvPr>
            <p:ph type="title"/>
          </p:nvPr>
        </p:nvSpPr>
        <p:spPr>
          <a:xfrm>
            <a:off x="623888" y="1709738"/>
            <a:ext cx="7886700" cy="2852737"/>
          </a:xfrm>
        </p:spPr>
        <p:txBody>
          <a:bodyPr/>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39A2A80-09C0-43A6-A7D3-8A2E2F13D37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Mastertextformat bearbeiten</a:t>
            </a:r>
          </a:p>
        </p:txBody>
      </p:sp>
      <p:sp>
        <p:nvSpPr>
          <p:cNvPr id="4" name="Fußzeilenplatzhalter 3">
            <a:extLst>
              <a:ext uri="{FF2B5EF4-FFF2-40B4-BE49-F238E27FC236}">
                <a16:creationId xmlns:a16="http://schemas.microsoft.com/office/drawing/2014/main" id="{D7DD4FA0-9E3C-4D15-A9D0-AE4C0D238469}"/>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5" name="Foliennummernplatzhalter 4">
            <a:extLst>
              <a:ext uri="{FF2B5EF4-FFF2-40B4-BE49-F238E27FC236}">
                <a16:creationId xmlns:a16="http://schemas.microsoft.com/office/drawing/2014/main" id="{9CA5072E-161E-49D5-9866-B0670CCE648C}"/>
              </a:ext>
            </a:extLst>
          </p:cNvPr>
          <p:cNvSpPr>
            <a:spLocks noGrp="1"/>
          </p:cNvSpPr>
          <p:nvPr>
            <p:ph type="sldNum" sz="quarter" idx="11"/>
          </p:nvPr>
        </p:nvSpPr>
        <p:spPr/>
        <p:txBody>
          <a:bodyPr/>
          <a:lstStyle>
            <a:lvl1pPr>
              <a:defRPr/>
            </a:lvl1pPr>
          </a:lstStyle>
          <a:p>
            <a:r>
              <a:rPr lang="de-DE" altLang="de-DE"/>
              <a:t>Seite </a:t>
            </a:r>
            <a:fld id="{139759CD-6E5F-484B-9BFE-A3792AF9219A}" type="slidenum">
              <a:rPr lang="de-DE" altLang="de-DE"/>
              <a:pPr/>
              <a:t>‹Nr.›</a:t>
            </a:fld>
            <a:endParaRPr lang="de-DE" altLang="de-DE"/>
          </a:p>
        </p:txBody>
      </p:sp>
    </p:spTree>
    <p:extLst>
      <p:ext uri="{BB962C8B-B14F-4D97-AF65-F5344CB8AC3E}">
        <p14:creationId xmlns:p14="http://schemas.microsoft.com/office/powerpoint/2010/main" val="21972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DE2A5-9A52-46A1-8195-5A34D6575A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1EA2B00-F5D7-4455-8F5E-E50B2D97E0A0}"/>
              </a:ext>
            </a:extLst>
          </p:cNvPr>
          <p:cNvSpPr>
            <a:spLocks noGrp="1"/>
          </p:cNvSpPr>
          <p:nvPr>
            <p:ph sz="half" idx="1"/>
          </p:nvPr>
        </p:nvSpPr>
        <p:spPr>
          <a:xfrm>
            <a:off x="539750" y="2349500"/>
            <a:ext cx="3954463" cy="36417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6F00D5F-6A6F-4430-8C61-ADB4DB464BF7}"/>
              </a:ext>
            </a:extLst>
          </p:cNvPr>
          <p:cNvSpPr>
            <a:spLocks noGrp="1"/>
          </p:cNvSpPr>
          <p:nvPr>
            <p:ph sz="half" idx="2"/>
          </p:nvPr>
        </p:nvSpPr>
        <p:spPr>
          <a:xfrm>
            <a:off x="4646613" y="2349500"/>
            <a:ext cx="3954462" cy="36417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34CE3801-064F-45DA-9AF1-78E16FAB728A}"/>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6" name="Foliennummernplatzhalter 5">
            <a:extLst>
              <a:ext uri="{FF2B5EF4-FFF2-40B4-BE49-F238E27FC236}">
                <a16:creationId xmlns:a16="http://schemas.microsoft.com/office/drawing/2014/main" id="{49A67CB2-63B7-4A93-A5F4-6866EB6D6891}"/>
              </a:ext>
            </a:extLst>
          </p:cNvPr>
          <p:cNvSpPr>
            <a:spLocks noGrp="1"/>
          </p:cNvSpPr>
          <p:nvPr>
            <p:ph type="sldNum" sz="quarter" idx="11"/>
          </p:nvPr>
        </p:nvSpPr>
        <p:spPr/>
        <p:txBody>
          <a:bodyPr/>
          <a:lstStyle>
            <a:lvl1pPr>
              <a:defRPr/>
            </a:lvl1pPr>
          </a:lstStyle>
          <a:p>
            <a:r>
              <a:rPr lang="de-DE" altLang="de-DE"/>
              <a:t>Seite </a:t>
            </a:r>
            <a:fld id="{077E5EE2-5B04-4E64-9DA6-15709119851A}" type="slidenum">
              <a:rPr lang="de-DE" altLang="de-DE"/>
              <a:pPr/>
              <a:t>‹Nr.›</a:t>
            </a:fld>
            <a:endParaRPr lang="de-DE" altLang="de-DE"/>
          </a:p>
        </p:txBody>
      </p:sp>
    </p:spTree>
    <p:extLst>
      <p:ext uri="{BB962C8B-B14F-4D97-AF65-F5344CB8AC3E}">
        <p14:creationId xmlns:p14="http://schemas.microsoft.com/office/powerpoint/2010/main" val="86036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DE09F-9C5C-4C49-AC66-C0C16408A2EB}"/>
              </a:ext>
            </a:extLst>
          </p:cNvPr>
          <p:cNvSpPr>
            <a:spLocks noGrp="1"/>
          </p:cNvSpPr>
          <p:nvPr>
            <p:ph type="title"/>
          </p:nvPr>
        </p:nvSpPr>
        <p:spPr>
          <a:xfrm>
            <a:off x="630238" y="365125"/>
            <a:ext cx="78867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A580618-B8BD-4821-92BC-581180A3B44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0A0AC68-F176-4700-AF46-2A0B07237433}"/>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6E77037-7073-4B92-9890-99143168F43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61EC60B-DB2D-4AA2-82BD-D2F72A968B78}"/>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62FAB270-1BCC-4EED-A1D6-CA3CEC0879DC}"/>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8" name="Foliennummernplatzhalter 7">
            <a:extLst>
              <a:ext uri="{FF2B5EF4-FFF2-40B4-BE49-F238E27FC236}">
                <a16:creationId xmlns:a16="http://schemas.microsoft.com/office/drawing/2014/main" id="{D6F84A5C-5D16-4DBA-85AD-0FBFF5795E58}"/>
              </a:ext>
            </a:extLst>
          </p:cNvPr>
          <p:cNvSpPr>
            <a:spLocks noGrp="1"/>
          </p:cNvSpPr>
          <p:nvPr>
            <p:ph type="sldNum" sz="quarter" idx="11"/>
          </p:nvPr>
        </p:nvSpPr>
        <p:spPr/>
        <p:txBody>
          <a:bodyPr/>
          <a:lstStyle>
            <a:lvl1pPr>
              <a:defRPr/>
            </a:lvl1pPr>
          </a:lstStyle>
          <a:p>
            <a:r>
              <a:rPr lang="de-DE" altLang="de-DE"/>
              <a:t>Seite </a:t>
            </a:r>
            <a:fld id="{EF740A86-99BD-4A1D-B47C-872CD7AD2E70}" type="slidenum">
              <a:rPr lang="de-DE" altLang="de-DE"/>
              <a:pPr/>
              <a:t>‹Nr.›</a:t>
            </a:fld>
            <a:endParaRPr lang="de-DE" altLang="de-DE"/>
          </a:p>
        </p:txBody>
      </p:sp>
    </p:spTree>
    <p:extLst>
      <p:ext uri="{BB962C8B-B14F-4D97-AF65-F5344CB8AC3E}">
        <p14:creationId xmlns:p14="http://schemas.microsoft.com/office/powerpoint/2010/main" val="299649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289BD-EDB0-4DDE-AB02-ED0D2664C3B9}"/>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32095D54-425D-492B-8070-056AFE80A58D}"/>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4" name="Foliennummernplatzhalter 3">
            <a:extLst>
              <a:ext uri="{FF2B5EF4-FFF2-40B4-BE49-F238E27FC236}">
                <a16:creationId xmlns:a16="http://schemas.microsoft.com/office/drawing/2014/main" id="{FEED04AA-C4D4-443C-AC9A-0DD1946EFD41}"/>
              </a:ext>
            </a:extLst>
          </p:cNvPr>
          <p:cNvSpPr>
            <a:spLocks noGrp="1"/>
          </p:cNvSpPr>
          <p:nvPr>
            <p:ph type="sldNum" sz="quarter" idx="11"/>
          </p:nvPr>
        </p:nvSpPr>
        <p:spPr/>
        <p:txBody>
          <a:bodyPr/>
          <a:lstStyle>
            <a:lvl1pPr>
              <a:defRPr/>
            </a:lvl1pPr>
          </a:lstStyle>
          <a:p>
            <a:r>
              <a:rPr lang="de-DE" altLang="de-DE"/>
              <a:t>Seite </a:t>
            </a:r>
            <a:fld id="{7107B07D-2D5F-4A31-9020-C1DA7A6E1657}" type="slidenum">
              <a:rPr lang="de-DE" altLang="de-DE"/>
              <a:pPr/>
              <a:t>‹Nr.›</a:t>
            </a:fld>
            <a:endParaRPr lang="de-DE" altLang="de-DE"/>
          </a:p>
        </p:txBody>
      </p:sp>
    </p:spTree>
    <p:extLst>
      <p:ext uri="{BB962C8B-B14F-4D97-AF65-F5344CB8AC3E}">
        <p14:creationId xmlns:p14="http://schemas.microsoft.com/office/powerpoint/2010/main" val="217527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52CB126-5270-4D7A-9045-D7A97A666CFB}"/>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3" name="Foliennummernplatzhalter 2">
            <a:extLst>
              <a:ext uri="{FF2B5EF4-FFF2-40B4-BE49-F238E27FC236}">
                <a16:creationId xmlns:a16="http://schemas.microsoft.com/office/drawing/2014/main" id="{D21675B3-98A2-43B4-9BED-25A1D7FF730D}"/>
              </a:ext>
            </a:extLst>
          </p:cNvPr>
          <p:cNvSpPr>
            <a:spLocks noGrp="1"/>
          </p:cNvSpPr>
          <p:nvPr>
            <p:ph type="sldNum" sz="quarter" idx="11"/>
          </p:nvPr>
        </p:nvSpPr>
        <p:spPr/>
        <p:txBody>
          <a:bodyPr/>
          <a:lstStyle>
            <a:lvl1pPr>
              <a:defRPr/>
            </a:lvl1pPr>
          </a:lstStyle>
          <a:p>
            <a:r>
              <a:rPr lang="de-DE" altLang="de-DE"/>
              <a:t>Seite </a:t>
            </a:r>
            <a:fld id="{920FE52D-48C6-4870-9DBD-6C2F81A754DB}" type="slidenum">
              <a:rPr lang="de-DE" altLang="de-DE"/>
              <a:pPr/>
              <a:t>‹Nr.›</a:t>
            </a:fld>
            <a:endParaRPr lang="de-DE" altLang="de-DE"/>
          </a:p>
        </p:txBody>
      </p:sp>
    </p:spTree>
    <p:extLst>
      <p:ext uri="{BB962C8B-B14F-4D97-AF65-F5344CB8AC3E}">
        <p14:creationId xmlns:p14="http://schemas.microsoft.com/office/powerpoint/2010/main" val="177157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4FBAC1-F9FB-436C-83A5-54241E048BE8}"/>
              </a:ext>
            </a:extLst>
          </p:cNvPr>
          <p:cNvSpPr>
            <a:spLocks noGrp="1"/>
          </p:cNvSpPr>
          <p:nvPr>
            <p:ph type="title"/>
          </p:nvPr>
        </p:nvSpPr>
        <p:spPr>
          <a:xfrm>
            <a:off x="630238" y="457200"/>
            <a:ext cx="2949575" cy="1600200"/>
          </a:xfrm>
        </p:spPr>
        <p:txBody>
          <a:bodyPr/>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95CC783-2B62-4B68-8172-AD95CC201AE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9036AE0-F919-4345-89D1-341CB2EB30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Fußzeilenplatzhalter 4">
            <a:extLst>
              <a:ext uri="{FF2B5EF4-FFF2-40B4-BE49-F238E27FC236}">
                <a16:creationId xmlns:a16="http://schemas.microsoft.com/office/drawing/2014/main" id="{64481A0B-41BA-4A9C-998D-F425966A9921}"/>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6" name="Foliennummernplatzhalter 5">
            <a:extLst>
              <a:ext uri="{FF2B5EF4-FFF2-40B4-BE49-F238E27FC236}">
                <a16:creationId xmlns:a16="http://schemas.microsoft.com/office/drawing/2014/main" id="{E6D5625F-7112-4F73-BD95-4891FC1BB183}"/>
              </a:ext>
            </a:extLst>
          </p:cNvPr>
          <p:cNvSpPr>
            <a:spLocks noGrp="1"/>
          </p:cNvSpPr>
          <p:nvPr>
            <p:ph type="sldNum" sz="quarter" idx="11"/>
          </p:nvPr>
        </p:nvSpPr>
        <p:spPr/>
        <p:txBody>
          <a:bodyPr/>
          <a:lstStyle>
            <a:lvl1pPr>
              <a:defRPr/>
            </a:lvl1pPr>
          </a:lstStyle>
          <a:p>
            <a:r>
              <a:rPr lang="de-DE" altLang="de-DE"/>
              <a:t>Seite </a:t>
            </a:r>
            <a:fld id="{96BFE4F1-4E22-4765-873C-EC3341481FF0}" type="slidenum">
              <a:rPr lang="de-DE" altLang="de-DE"/>
              <a:pPr/>
              <a:t>‹Nr.›</a:t>
            </a:fld>
            <a:endParaRPr lang="de-DE" altLang="de-DE"/>
          </a:p>
        </p:txBody>
      </p:sp>
    </p:spTree>
    <p:extLst>
      <p:ext uri="{BB962C8B-B14F-4D97-AF65-F5344CB8AC3E}">
        <p14:creationId xmlns:p14="http://schemas.microsoft.com/office/powerpoint/2010/main" val="320919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1F025A-DCB1-4B46-86CD-B0C1AD3B6708}"/>
              </a:ext>
            </a:extLst>
          </p:cNvPr>
          <p:cNvSpPr>
            <a:spLocks noGrp="1"/>
          </p:cNvSpPr>
          <p:nvPr>
            <p:ph type="title"/>
          </p:nvPr>
        </p:nvSpPr>
        <p:spPr>
          <a:xfrm>
            <a:off x="630238" y="457200"/>
            <a:ext cx="2949575" cy="1600200"/>
          </a:xfrm>
        </p:spPr>
        <p:txBody>
          <a:bodyPr/>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956F37A-7652-4CBE-9F48-A344CEE61D8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4DC4B0DA-1090-488D-A0A5-AECE4F22AC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Fußzeilenplatzhalter 4">
            <a:extLst>
              <a:ext uri="{FF2B5EF4-FFF2-40B4-BE49-F238E27FC236}">
                <a16:creationId xmlns:a16="http://schemas.microsoft.com/office/drawing/2014/main" id="{B45323B0-6F59-4D5C-9CC0-B71F82010F4B}"/>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6" name="Foliennummernplatzhalter 5">
            <a:extLst>
              <a:ext uri="{FF2B5EF4-FFF2-40B4-BE49-F238E27FC236}">
                <a16:creationId xmlns:a16="http://schemas.microsoft.com/office/drawing/2014/main" id="{88AD46EA-8CDC-48D4-A9C0-68FBFC1F6EA6}"/>
              </a:ext>
            </a:extLst>
          </p:cNvPr>
          <p:cNvSpPr>
            <a:spLocks noGrp="1"/>
          </p:cNvSpPr>
          <p:nvPr>
            <p:ph type="sldNum" sz="quarter" idx="11"/>
          </p:nvPr>
        </p:nvSpPr>
        <p:spPr/>
        <p:txBody>
          <a:bodyPr/>
          <a:lstStyle>
            <a:lvl1pPr>
              <a:defRPr/>
            </a:lvl1pPr>
          </a:lstStyle>
          <a:p>
            <a:r>
              <a:rPr lang="de-DE" altLang="de-DE"/>
              <a:t>Seite </a:t>
            </a:r>
            <a:fld id="{B9AA9F16-0D8C-43CB-A8C2-7C060D595CA4}" type="slidenum">
              <a:rPr lang="de-DE" altLang="de-DE"/>
              <a:pPr/>
              <a:t>‹Nr.›</a:t>
            </a:fld>
            <a:endParaRPr lang="de-DE" altLang="de-DE"/>
          </a:p>
        </p:txBody>
      </p:sp>
    </p:spTree>
    <p:extLst>
      <p:ext uri="{BB962C8B-B14F-4D97-AF65-F5344CB8AC3E}">
        <p14:creationId xmlns:p14="http://schemas.microsoft.com/office/powerpoint/2010/main" val="190846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2" name="Rectangle 18" hidden="1">
            <a:extLst>
              <a:ext uri="{FF2B5EF4-FFF2-40B4-BE49-F238E27FC236}">
                <a16:creationId xmlns:a16="http://schemas.microsoft.com/office/drawing/2014/main" id="{18136032-AD9D-416C-A76D-92788D7490B4}"/>
              </a:ext>
            </a:extLst>
          </p:cNvPr>
          <p:cNvGraphicFramePr>
            <a:graphicFrameLocks/>
          </p:cNvGraphicFramePr>
          <p:nvPr>
            <p:custDataLst>
              <p:tags r:id="rId1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r:id="rId20" imgW="0" imgH="0" progId="TCLayout.ActiveDocument.1">
                  <p:embed/>
                </p:oleObj>
              </mc:Choice>
              <mc:Fallback>
                <p:oleObj r:id="rId20" imgW="0" imgH="0" progId="TCLayout.ActiveDocument.1">
                  <p:embed/>
                  <p:pic>
                    <p:nvPicPr>
                      <p:cNvPr id="1042" name="Rectangle 18" hidden="1">
                        <a:extLst>
                          <a:ext uri="{FF2B5EF4-FFF2-40B4-BE49-F238E27FC236}">
                            <a16:creationId xmlns:a16="http://schemas.microsoft.com/office/drawing/2014/main" id="{18136032-AD9D-416C-A76D-92788D7490B4}"/>
                          </a:ext>
                        </a:extLst>
                      </p:cNvPr>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 name="Rectangle 2">
            <a:extLst>
              <a:ext uri="{FF2B5EF4-FFF2-40B4-BE49-F238E27FC236}">
                <a16:creationId xmlns:a16="http://schemas.microsoft.com/office/drawing/2014/main" id="{447FBB12-B8B2-4405-B643-A6E89EC718ED}"/>
              </a:ext>
            </a:extLst>
          </p:cNvPr>
          <p:cNvSpPr>
            <a:spLocks noGrp="1" noChangeArrowheads="1"/>
          </p:cNvSpPr>
          <p:nvPr>
            <p:ph type="title"/>
            <p:custDataLst>
              <p:tags r:id="rId15"/>
            </p:custDataLst>
          </p:nvPr>
        </p:nvSpPr>
        <p:spPr bwMode="auto">
          <a:xfrm>
            <a:off x="539750" y="1717675"/>
            <a:ext cx="8061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a:extLst>
              <a:ext uri="{FF2B5EF4-FFF2-40B4-BE49-F238E27FC236}">
                <a16:creationId xmlns:a16="http://schemas.microsoft.com/office/drawing/2014/main" id="{F81352D2-3F25-4B84-ACF3-546A97356C80}"/>
              </a:ext>
            </a:extLst>
          </p:cNvPr>
          <p:cNvSpPr>
            <a:spLocks noGrp="1" noChangeArrowheads="1"/>
          </p:cNvSpPr>
          <p:nvPr>
            <p:ph type="body" idx="1"/>
            <p:custDataLst>
              <p:tags r:id="rId16"/>
            </p:custDataLst>
          </p:nvPr>
        </p:nvSpPr>
        <p:spPr bwMode="auto">
          <a:xfrm>
            <a:off x="539750" y="2349500"/>
            <a:ext cx="8061325"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a:extLst>
              <a:ext uri="{FF2B5EF4-FFF2-40B4-BE49-F238E27FC236}">
                <a16:creationId xmlns:a16="http://schemas.microsoft.com/office/drawing/2014/main" id="{A69062FA-F4C9-4C5E-A32C-215B7C1A93BB}"/>
              </a:ext>
            </a:extLst>
          </p:cNvPr>
          <p:cNvPicPr>
            <a:picLocks noChangeAspect="1" noChangeArrowheads="1"/>
          </p:cNvPicPr>
          <p:nvPr>
            <p:custDataLst>
              <p:tags r:id="rId17"/>
            </p:custDataLst>
          </p:nvPr>
        </p:nvPicPr>
        <p:blipFill>
          <a:blip r:embed="rId21">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a:extLst>
              <a:ext uri="{FF2B5EF4-FFF2-40B4-BE49-F238E27FC236}">
                <a16:creationId xmlns:a16="http://schemas.microsoft.com/office/drawing/2014/main" id="{C73B84E8-DE78-4D95-9E5B-2B1315DC3751}"/>
              </a:ext>
            </a:extLst>
          </p:cNvPr>
          <p:cNvSpPr>
            <a:spLocks noGrp="1" noChangeArrowheads="1"/>
          </p:cNvSpPr>
          <p:nvPr>
            <p:ph type="ftr" sz="quarter" idx="3"/>
            <p:custDataLst>
              <p:tags r:id="rId18"/>
            </p:custDataLst>
          </p:nvPr>
        </p:nvSpPr>
        <p:spPr bwMode="auto">
          <a:xfrm>
            <a:off x="539750" y="6372225"/>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1038" name="Rectangle 14">
            <a:extLst>
              <a:ext uri="{FF2B5EF4-FFF2-40B4-BE49-F238E27FC236}">
                <a16:creationId xmlns:a16="http://schemas.microsoft.com/office/drawing/2014/main" id="{E23E8BB9-DA8F-49BA-8687-673636842B0F}"/>
              </a:ext>
            </a:extLst>
          </p:cNvPr>
          <p:cNvSpPr>
            <a:spLocks noGrp="1" noChangeArrowheads="1"/>
          </p:cNvSpPr>
          <p:nvPr>
            <p:ph type="sldNum" sz="quarter" idx="4"/>
            <p:custDataLst>
              <p:tags r:id="rId19"/>
            </p:custDataLst>
          </p:nvPr>
        </p:nvSpPr>
        <p:spPr bwMode="auto">
          <a:xfrm>
            <a:off x="539750" y="6557963"/>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ltLang="de-DE"/>
              <a:t>Seite </a:t>
            </a:r>
            <a:fld id="{D7B57288-07C3-4635-8A03-2717BA87CFD3}" type="slidenum">
              <a:rPr lang="de-DE" altLang="de-DE"/>
              <a:pPr/>
              <a:t>‹Nr.›</a:t>
            </a:fld>
            <a:endParaRPr lang="de-DE" altLang="de-DE"/>
          </a:p>
        </p:txBody>
      </p:sp>
      <p:sp>
        <p:nvSpPr>
          <p:cNvPr id="1043" name="Rectangle 19">
            <a:extLst>
              <a:ext uri="{FF2B5EF4-FFF2-40B4-BE49-F238E27FC236}">
                <a16:creationId xmlns:a16="http://schemas.microsoft.com/office/drawing/2014/main" id="{CBD1A0CF-899C-4595-9880-8864B080CD81}"/>
              </a:ext>
            </a:extLst>
          </p:cNvPr>
          <p:cNvSpPr>
            <a:spLocks noChangeArrowheads="1"/>
          </p:cNvSpPr>
          <p:nvPr/>
        </p:nvSpPr>
        <p:spPr bwMode="auto">
          <a:xfrm>
            <a:off x="7232650" y="6278563"/>
            <a:ext cx="1366838" cy="431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altLang="de-DE" sz="1000"/>
              <a:t>Dezentrales Logo</a:t>
            </a:r>
          </a:p>
          <a:p>
            <a:r>
              <a:rPr lang="de-DE" altLang="de-DE" sz="1000"/>
              <a:t>optional</a:t>
            </a:r>
            <a:endParaRPr lang="de-DE" altLang="de-DE" sz="1800"/>
          </a:p>
        </p:txBody>
      </p:sp>
      <p:pic>
        <p:nvPicPr>
          <p:cNvPr id="1044" name="Picture 20" descr="TU_130227_PPT_Bild-Nike_Streifen">
            <a:extLst>
              <a:ext uri="{FF2B5EF4-FFF2-40B4-BE49-F238E27FC236}">
                <a16:creationId xmlns:a16="http://schemas.microsoft.com/office/drawing/2014/main" id="{AA6578FC-F6A8-4670-9453-0EFF8DF4915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539750"/>
            <a:ext cx="6950075" cy="76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jpe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6D4123E-466D-48A2-BFB6-712AAB51CA67}"/>
              </a:ext>
            </a:extLst>
          </p:cNvPr>
          <p:cNvSpPr>
            <a:spLocks noGrp="1" noChangeArrowheads="1"/>
          </p:cNvSpPr>
          <p:nvPr>
            <p:ph type="ctrTitle"/>
          </p:nvPr>
        </p:nvSpPr>
        <p:spPr>
          <a:xfrm>
            <a:off x="539750" y="4845960"/>
            <a:ext cx="8061325" cy="743280"/>
          </a:xfrm>
        </p:spPr>
        <p:txBody>
          <a:bodyPr/>
          <a:lstStyle/>
          <a:p>
            <a:r>
              <a:rPr lang="en-GB" altLang="de-DE" dirty="0"/>
              <a:t>Eigenfaces for Recognition</a:t>
            </a:r>
            <a:br>
              <a:rPr lang="en-GB" altLang="de-DE" dirty="0"/>
            </a:br>
            <a:r>
              <a:rPr lang="en-GB" altLang="de-DE" sz="1600" b="1" dirty="0"/>
              <a:t>Instructor:</a:t>
            </a:r>
            <a:r>
              <a:rPr lang="en-GB" altLang="de-DE" dirty="0"/>
              <a:t> </a:t>
            </a:r>
            <a:r>
              <a:rPr lang="en-GB" altLang="de-DE" sz="1600" dirty="0"/>
              <a:t>Stephanie </a:t>
            </a:r>
            <a:r>
              <a:rPr lang="en-GB" altLang="de-DE" sz="1600" dirty="0" err="1"/>
              <a:t>Brandl</a:t>
            </a:r>
            <a:endParaRPr lang="en-GB" altLang="de-DE" sz="1600" dirty="0"/>
          </a:p>
        </p:txBody>
      </p:sp>
      <p:sp>
        <p:nvSpPr>
          <p:cNvPr id="2051" name="Rectangle 3">
            <a:extLst>
              <a:ext uri="{FF2B5EF4-FFF2-40B4-BE49-F238E27FC236}">
                <a16:creationId xmlns:a16="http://schemas.microsoft.com/office/drawing/2014/main" id="{463DEFC2-1930-47F6-A377-73CCC493AAF8}"/>
              </a:ext>
            </a:extLst>
          </p:cNvPr>
          <p:cNvSpPr>
            <a:spLocks noGrp="1" noChangeArrowheads="1"/>
          </p:cNvSpPr>
          <p:nvPr>
            <p:ph type="subTitle" idx="1"/>
          </p:nvPr>
        </p:nvSpPr>
        <p:spPr>
          <a:xfrm>
            <a:off x="539750" y="5686397"/>
            <a:ext cx="8061325" cy="252441"/>
          </a:xfrm>
        </p:spPr>
        <p:txBody>
          <a:bodyPr/>
          <a:lstStyle/>
          <a:p>
            <a:r>
              <a:rPr lang="de-DE" altLang="de-DE" dirty="0"/>
              <a:t>				            Andre Jansen, </a:t>
            </a:r>
            <a:r>
              <a:rPr lang="de-DE" dirty="0"/>
              <a:t>Sourabh Raj | </a:t>
            </a:r>
            <a:r>
              <a:rPr lang="en-GB" dirty="0"/>
              <a:t>Machine Learning</a:t>
            </a:r>
            <a:endParaRPr lang="en-GB"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10</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IN" altLang="de-DE" dirty="0"/>
              <a:t>Experiments:</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0" indent="0">
              <a:lnSpc>
                <a:spcPct val="150000"/>
              </a:lnSpc>
            </a:pPr>
            <a:r>
              <a:rPr lang="en-GB" altLang="de-DE" sz="1600" b="1" dirty="0">
                <a:solidFill>
                  <a:schemeClr val="tx1"/>
                </a:solidFill>
              </a:rPr>
              <a:t>Static Recognition:  </a:t>
            </a:r>
            <a:r>
              <a:rPr lang="en-GB" altLang="de-DE" dirty="0">
                <a:solidFill>
                  <a:schemeClr val="tx1"/>
                </a:solidFill>
              </a:rPr>
              <a:t>2500 Images, 16 Person and using 6 level gaussian distribution pyramid.</a:t>
            </a:r>
          </a:p>
          <a:p>
            <a:pPr marL="0" indent="0">
              <a:lnSpc>
                <a:spcPct val="150000"/>
              </a:lnSpc>
            </a:pPr>
            <a:endParaRPr lang="en-GB" altLang="de-DE" sz="1600" b="1" dirty="0">
              <a:solidFill>
                <a:schemeClr val="tx1"/>
              </a:solidFill>
            </a:endParaRPr>
          </a:p>
          <a:p>
            <a:pPr marL="0" indent="0">
              <a:lnSpc>
                <a:spcPct val="150000"/>
              </a:lnSpc>
            </a:pPr>
            <a:endParaRPr lang="en-GB" altLang="de-DE" sz="1600" b="1" dirty="0">
              <a:solidFill>
                <a:schemeClr val="tx1"/>
              </a:solidFill>
            </a:endParaRPr>
          </a:p>
          <a:p>
            <a:pPr marL="0" indent="0">
              <a:lnSpc>
                <a:spcPct val="150000"/>
              </a:lnSpc>
            </a:pPr>
            <a:endParaRPr lang="en-GB" altLang="de-DE" sz="1600" b="1" dirty="0">
              <a:solidFill>
                <a:schemeClr val="tx1"/>
              </a:solidFill>
            </a:endParaRPr>
          </a:p>
          <a:p>
            <a:pPr marL="0" indent="0">
              <a:lnSpc>
                <a:spcPct val="150000"/>
              </a:lnSpc>
            </a:pPr>
            <a:r>
              <a:rPr lang="en-GB" altLang="de-DE" sz="1600" b="1" dirty="0">
                <a:solidFill>
                  <a:schemeClr val="tx1"/>
                </a:solidFill>
              </a:rPr>
              <a:t>Real-Time Recognition: </a:t>
            </a:r>
            <a:r>
              <a:rPr lang="en-GB" altLang="de-DE" dirty="0">
                <a:solidFill>
                  <a:schemeClr val="tx1"/>
                </a:solidFill>
              </a:rPr>
              <a:t>A camera fixed in a room and a </a:t>
            </a:r>
            <a:r>
              <a:rPr lang="en-GB" altLang="de-DE" dirty="0" err="1">
                <a:solidFill>
                  <a:schemeClr val="tx1"/>
                </a:solidFill>
              </a:rPr>
              <a:t>Datacube</a:t>
            </a:r>
            <a:r>
              <a:rPr lang="en-GB" altLang="de-DE" dirty="0">
                <a:solidFill>
                  <a:schemeClr val="tx1"/>
                </a:solidFill>
              </a:rPr>
              <a:t> image processing system.</a:t>
            </a:r>
          </a:p>
          <a:p>
            <a:pPr marL="727075" lvl="1" indent="-285750">
              <a:lnSpc>
                <a:spcPct val="150000"/>
              </a:lnSpc>
              <a:buFont typeface="Symbol" panose="05050102010706020507" pitchFamily="18" charset="2"/>
              <a:buChar char="-"/>
            </a:pPr>
            <a:r>
              <a:rPr lang="en-GB" altLang="de-DE" dirty="0">
                <a:solidFill>
                  <a:schemeClr val="tx1"/>
                </a:solidFill>
              </a:rPr>
              <a:t>Detect a moving object, identify the head and when head is found run the algorithm. </a:t>
            </a:r>
          </a:p>
          <a:p>
            <a:pPr marL="0" indent="0">
              <a:lnSpc>
                <a:spcPct val="150000"/>
              </a:lnSpc>
            </a:pPr>
            <a:r>
              <a:rPr lang="en-GB" altLang="de-DE" sz="1600" b="1" dirty="0">
                <a:solidFill>
                  <a:schemeClr val="tx1"/>
                </a:solidFill>
              </a:rPr>
              <a:t>Analysis:</a:t>
            </a:r>
          </a:p>
          <a:p>
            <a:pPr marL="727075" lvl="1" indent="-285750">
              <a:lnSpc>
                <a:spcPct val="150000"/>
              </a:lnSpc>
              <a:buFont typeface="Symbol" panose="05050102010706020507" pitchFamily="18" charset="2"/>
              <a:buChar char="-"/>
            </a:pPr>
            <a:r>
              <a:rPr lang="en-GB" altLang="de-DE" dirty="0">
                <a:solidFill>
                  <a:schemeClr val="tx1"/>
                </a:solidFill>
              </a:rPr>
              <a:t>The performance mainly depends upon the relation between pixels, in case of head scaling the correlation between pixels get lost.</a:t>
            </a:r>
          </a:p>
          <a:p>
            <a:pPr marL="727075" lvl="1" indent="-285750">
              <a:lnSpc>
                <a:spcPct val="150000"/>
              </a:lnSpc>
              <a:buFont typeface="Symbol" panose="05050102010706020507" pitchFamily="18" charset="2"/>
              <a:buChar char="-"/>
            </a:pPr>
            <a:r>
              <a:rPr lang="en-GB" altLang="de-DE" dirty="0">
                <a:solidFill>
                  <a:schemeClr val="tx1"/>
                </a:solidFill>
              </a:rPr>
              <a:t>The threshold value also have dramatic effect on the performance.</a:t>
            </a:r>
            <a:r>
              <a:rPr lang="en-GB" altLang="de-DE" dirty="0">
                <a:solidFill>
                  <a:schemeClr val="tx2"/>
                </a:solidFill>
              </a:rPr>
              <a:t>	</a:t>
            </a:r>
          </a:p>
        </p:txBody>
      </p:sp>
      <p:pic>
        <p:nvPicPr>
          <p:cNvPr id="3" name="Picture 9" descr="Machine Learning">
            <a:extLst>
              <a:ext uri="{FF2B5EF4-FFF2-40B4-BE49-F238E27FC236}">
                <a16:creationId xmlns:a16="http://schemas.microsoft.com/office/drawing/2014/main" id="{CAFD6DE1-2487-4034-BBE7-75DC7009A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6" y="6129337"/>
            <a:ext cx="666750" cy="5810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elle 5">
            <a:extLst>
              <a:ext uri="{FF2B5EF4-FFF2-40B4-BE49-F238E27FC236}">
                <a16:creationId xmlns:a16="http://schemas.microsoft.com/office/drawing/2014/main" id="{CA45DCE6-1472-42DF-AFBB-7366411AF0F4}"/>
              </a:ext>
            </a:extLst>
          </p:cNvPr>
          <p:cNvGraphicFramePr>
            <a:graphicFrameLocks noGrp="1"/>
          </p:cNvGraphicFramePr>
          <p:nvPr>
            <p:extLst>
              <p:ext uri="{D42A27DB-BD31-4B8C-83A1-F6EECF244321}">
                <p14:modId xmlns:p14="http://schemas.microsoft.com/office/powerpoint/2010/main" val="1962374067"/>
              </p:ext>
            </p:extLst>
          </p:nvPr>
        </p:nvGraphicFramePr>
        <p:xfrm>
          <a:off x="1510239" y="2852936"/>
          <a:ext cx="5688632" cy="914400"/>
        </p:xfrm>
        <a:graphic>
          <a:graphicData uri="http://schemas.openxmlformats.org/drawingml/2006/table">
            <a:tbl>
              <a:tblPr firstRow="1" bandRow="1">
                <a:tableStyleId>{5C22544A-7EE6-4342-B048-85BDC9FD1C3A}</a:tableStyleId>
              </a:tblPr>
              <a:tblGrid>
                <a:gridCol w="2844316">
                  <a:extLst>
                    <a:ext uri="{9D8B030D-6E8A-4147-A177-3AD203B41FA5}">
                      <a16:colId xmlns:a16="http://schemas.microsoft.com/office/drawing/2014/main" val="587104758"/>
                    </a:ext>
                  </a:extLst>
                </a:gridCol>
                <a:gridCol w="2844316">
                  <a:extLst>
                    <a:ext uri="{9D8B030D-6E8A-4147-A177-3AD203B41FA5}">
                      <a16:colId xmlns:a16="http://schemas.microsoft.com/office/drawing/2014/main" val="261561917"/>
                    </a:ext>
                  </a:extLst>
                </a:gridCol>
              </a:tblGrid>
              <a:tr h="240027">
                <a:tc>
                  <a:txBody>
                    <a:bodyPr/>
                    <a:lstStyle/>
                    <a:p>
                      <a:r>
                        <a:rPr lang="en-GB" altLang="de-DE" sz="1400" b="0" i="1">
                          <a:solidFill>
                            <a:schemeClr val="tx1"/>
                          </a:solidFill>
                        </a:rPr>
                        <a:t>Varying</a:t>
                      </a:r>
                      <a:r>
                        <a:rPr lang="en-GB" altLang="de-DE" sz="1400" i="1">
                          <a:solidFill>
                            <a:schemeClr val="tx1"/>
                          </a:solidFill>
                        </a:rPr>
                        <a:t> </a:t>
                      </a:r>
                      <a:r>
                        <a:rPr lang="en-GB" altLang="de-DE" sz="1400" b="0" i="1">
                          <a:solidFill>
                            <a:schemeClr val="tx1"/>
                          </a:solidFill>
                        </a:rPr>
                        <a:t>lighting</a:t>
                      </a:r>
                      <a:endParaRPr lang="de-DE" sz="1400" b="0" dirty="0"/>
                    </a:p>
                  </a:txBody>
                  <a:tcPr/>
                </a:tc>
                <a:tc>
                  <a:txBody>
                    <a:bodyPr/>
                    <a:lstStyle/>
                    <a:p>
                      <a:r>
                        <a:rPr lang="en-GB" altLang="de-DE" sz="1400" b="0">
                          <a:solidFill>
                            <a:schemeClr val="tx1"/>
                          </a:solidFill>
                        </a:rPr>
                        <a:t>96% correct classification</a:t>
                      </a:r>
                      <a:endParaRPr lang="de-DE" sz="1400" b="0" dirty="0"/>
                    </a:p>
                  </a:txBody>
                  <a:tcPr/>
                </a:tc>
                <a:extLst>
                  <a:ext uri="{0D108BD9-81ED-4DB2-BD59-A6C34878D82A}">
                    <a16:rowId xmlns:a16="http://schemas.microsoft.com/office/drawing/2014/main" val="1333503321"/>
                  </a:ext>
                </a:extLst>
              </a:tr>
              <a:tr h="240027">
                <a:tc>
                  <a:txBody>
                    <a:bodyPr/>
                    <a:lstStyle/>
                    <a:p>
                      <a:r>
                        <a:rPr lang="en-GB" altLang="de-DE" sz="1400" i="1">
                          <a:solidFill>
                            <a:schemeClr val="tx1"/>
                          </a:solidFill>
                        </a:rPr>
                        <a:t>Head size and scaling</a:t>
                      </a:r>
                      <a:endParaRPr lang="de-DE" sz="1400" dirty="0"/>
                    </a:p>
                  </a:txBody>
                  <a:tcPr/>
                </a:tc>
                <a:tc>
                  <a:txBody>
                    <a:bodyPr/>
                    <a:lstStyle/>
                    <a:p>
                      <a:r>
                        <a:rPr lang="en-GB" altLang="de-DE" sz="1400">
                          <a:solidFill>
                            <a:schemeClr val="tx1"/>
                          </a:solidFill>
                        </a:rPr>
                        <a:t>85% correct classification</a:t>
                      </a:r>
                      <a:endParaRPr lang="de-DE" sz="1400" dirty="0"/>
                    </a:p>
                  </a:txBody>
                  <a:tcPr/>
                </a:tc>
                <a:extLst>
                  <a:ext uri="{0D108BD9-81ED-4DB2-BD59-A6C34878D82A}">
                    <a16:rowId xmlns:a16="http://schemas.microsoft.com/office/drawing/2014/main" val="3943593012"/>
                  </a:ext>
                </a:extLst>
              </a:tr>
              <a:tr h="240027">
                <a:tc>
                  <a:txBody>
                    <a:bodyPr/>
                    <a:lstStyle/>
                    <a:p>
                      <a:r>
                        <a:rPr lang="en-GB" altLang="de-DE" sz="1400" i="1">
                          <a:solidFill>
                            <a:schemeClr val="tx1"/>
                          </a:solidFill>
                        </a:rPr>
                        <a:t>Head orientation</a:t>
                      </a:r>
                      <a:endParaRPr lang="de-DE" sz="1400" dirty="0"/>
                    </a:p>
                  </a:txBody>
                  <a:tcPr/>
                </a:tc>
                <a:tc>
                  <a:txBody>
                    <a:bodyPr/>
                    <a:lstStyle/>
                    <a:p>
                      <a:r>
                        <a:rPr lang="en-GB" altLang="de-DE" sz="1400">
                          <a:solidFill>
                            <a:schemeClr val="tx1"/>
                          </a:solidFill>
                        </a:rPr>
                        <a:t>64% correct classification</a:t>
                      </a:r>
                      <a:endParaRPr lang="de-DE" sz="1400" dirty="0"/>
                    </a:p>
                  </a:txBody>
                  <a:tcPr/>
                </a:tc>
                <a:extLst>
                  <a:ext uri="{0D108BD9-81ED-4DB2-BD59-A6C34878D82A}">
                    <a16:rowId xmlns:a16="http://schemas.microsoft.com/office/drawing/2014/main" val="183494574"/>
                  </a:ext>
                </a:extLst>
              </a:tr>
            </a:tbl>
          </a:graphicData>
        </a:graphic>
      </p:graphicFrame>
    </p:spTree>
    <p:extLst>
      <p:ext uri="{BB962C8B-B14F-4D97-AF65-F5344CB8AC3E}">
        <p14:creationId xmlns:p14="http://schemas.microsoft.com/office/powerpoint/2010/main" val="172957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11</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IN" altLang="de-DE"/>
              <a:t>Relation to </a:t>
            </a:r>
            <a:r>
              <a:rPr lang="en-IN" altLang="de-DE" dirty="0"/>
              <a:t>Neural Network:</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0" indent="0">
              <a:lnSpc>
                <a:spcPct val="150000"/>
              </a:lnSpc>
            </a:pPr>
            <a:r>
              <a:rPr lang="en-GB" altLang="de-DE" dirty="0">
                <a:solidFill>
                  <a:schemeClr val="tx2"/>
                </a:solidFill>
              </a:rPr>
              <a:t> </a:t>
            </a:r>
            <a:r>
              <a:rPr lang="en-GB" altLang="de-DE" sz="1600" b="1" dirty="0">
                <a:solidFill>
                  <a:schemeClr val="tx1"/>
                </a:solidFill>
              </a:rPr>
              <a:t>Biological Motivation:  </a:t>
            </a:r>
          </a:p>
          <a:p>
            <a:pPr marL="727075" lvl="1" indent="-285750">
              <a:lnSpc>
                <a:spcPct val="150000"/>
              </a:lnSpc>
              <a:buFont typeface="Symbol" panose="05050102010706020507" pitchFamily="18" charset="2"/>
              <a:buChar char="-"/>
            </a:pPr>
            <a:r>
              <a:rPr lang="en-GB" altLang="de-DE" dirty="0">
                <a:solidFill>
                  <a:schemeClr val="tx1"/>
                </a:solidFill>
              </a:rPr>
              <a:t>Early development makes it appear as that biological face recognition mechanism may also be based on some low-level, two-dimensional image processing.</a:t>
            </a:r>
          </a:p>
          <a:p>
            <a:pPr marL="441325" lvl="1" indent="0">
              <a:lnSpc>
                <a:spcPct val="150000"/>
              </a:lnSpc>
              <a:buNone/>
            </a:pPr>
            <a:endParaRPr lang="en-GB" altLang="de-DE" dirty="0">
              <a:solidFill>
                <a:schemeClr val="tx1"/>
              </a:solidFill>
            </a:endParaRPr>
          </a:p>
          <a:p>
            <a:pPr marL="727075" lvl="1" indent="-285750">
              <a:lnSpc>
                <a:spcPct val="150000"/>
              </a:lnSpc>
              <a:buFont typeface="Symbol" panose="05050102010706020507" pitchFamily="18" charset="2"/>
              <a:buChar char="-"/>
            </a:pPr>
            <a:r>
              <a:rPr lang="en-GB" altLang="de-DE" dirty="0">
                <a:solidFill>
                  <a:schemeClr val="tx1"/>
                </a:solidFill>
              </a:rPr>
              <a:t>Eigenfaces approach somewhere qualitatively similar to biological system.</a:t>
            </a:r>
          </a:p>
          <a:p>
            <a:pPr marL="1290638" lvl="2" indent="-342900">
              <a:lnSpc>
                <a:spcPct val="150000"/>
              </a:lnSpc>
              <a:buFont typeface="+mj-lt"/>
              <a:buAutoNum type="arabicPeriod"/>
            </a:pPr>
            <a:r>
              <a:rPr lang="en-GB" altLang="de-DE" b="1" dirty="0">
                <a:solidFill>
                  <a:schemeClr val="tx1"/>
                </a:solidFill>
              </a:rPr>
              <a:t>Change in face: </a:t>
            </a:r>
            <a:r>
              <a:rPr lang="en-GB" altLang="de-DE" dirty="0">
                <a:solidFill>
                  <a:schemeClr val="tx1"/>
                </a:solidFill>
              </a:rPr>
              <a:t>Even humans have trouble recognising a face after changes.</a:t>
            </a:r>
          </a:p>
          <a:p>
            <a:pPr marL="1698625" lvl="3" indent="-342900">
              <a:lnSpc>
                <a:spcPct val="150000"/>
              </a:lnSpc>
              <a:buFont typeface="Symbol" panose="05050102010706020507" pitchFamily="18" charset="2"/>
              <a:buChar char="-"/>
            </a:pPr>
            <a:r>
              <a:rPr lang="en-GB" altLang="de-DE" dirty="0"/>
              <a:t>Gradual changes like aging can be dealt with re-calculation of eigenfaces.</a:t>
            </a:r>
          </a:p>
          <a:p>
            <a:pPr marL="1698625" lvl="3" indent="-342900">
              <a:lnSpc>
                <a:spcPct val="150000"/>
              </a:lnSpc>
              <a:buFont typeface="Symbol" panose="05050102010706020507" pitchFamily="18" charset="2"/>
              <a:buChar char="-"/>
            </a:pPr>
            <a:r>
              <a:rPr lang="en-GB" altLang="de-DE" dirty="0"/>
              <a:t>Quick changes like growing a beard have to proven fooling humans as well.</a:t>
            </a:r>
          </a:p>
          <a:p>
            <a:pPr lvl="2">
              <a:lnSpc>
                <a:spcPct val="150000"/>
              </a:lnSpc>
              <a:buFont typeface="+mj-lt"/>
              <a:buAutoNum type="arabicPeriod"/>
            </a:pPr>
            <a:r>
              <a:rPr lang="en-GB" altLang="de-DE" b="1" dirty="0">
                <a:solidFill>
                  <a:schemeClr val="tx1"/>
                </a:solidFill>
              </a:rPr>
              <a:t>Lighting effects: </a:t>
            </a:r>
            <a:r>
              <a:rPr lang="en-GB" altLang="de-DE" dirty="0">
                <a:solidFill>
                  <a:schemeClr val="tx1"/>
                </a:solidFill>
              </a:rPr>
              <a:t>Recognizing a face in dark is tricky for humans as well.</a:t>
            </a:r>
          </a:p>
        </p:txBody>
      </p:sp>
      <p:pic>
        <p:nvPicPr>
          <p:cNvPr id="3" name="Picture 9" descr="Machine Learning">
            <a:extLst>
              <a:ext uri="{FF2B5EF4-FFF2-40B4-BE49-F238E27FC236}">
                <a16:creationId xmlns:a16="http://schemas.microsoft.com/office/drawing/2014/main" id="{0BD34987-673F-4986-9864-CC6D5A34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6" y="6129337"/>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0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12</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IN" altLang="de-DE" dirty="0"/>
              <a:t>Relation to Neural Network:</a:t>
            </a:r>
            <a:r>
              <a:rPr lang="en-IN" altLang="de-DE"/>
              <a:t> Cont..</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0" indent="0">
              <a:lnSpc>
                <a:spcPct val="150000"/>
              </a:lnSpc>
            </a:pPr>
            <a:r>
              <a:rPr lang="en-GB" altLang="de-DE" sz="1600" b="1" dirty="0">
                <a:solidFill>
                  <a:schemeClr val="tx1"/>
                </a:solidFill>
              </a:rPr>
              <a:t>Neural Networks:  </a:t>
            </a:r>
            <a:r>
              <a:rPr lang="en-GB" altLang="de-DE" dirty="0">
                <a:solidFill>
                  <a:schemeClr val="tx1"/>
                </a:solidFill>
              </a:rPr>
              <a:t>Eigenfaces approach can be implemented using parallel computing elements in the form of three layer liner network.</a:t>
            </a:r>
          </a:p>
          <a:p>
            <a:pPr marL="441325" lvl="1" indent="0">
              <a:lnSpc>
                <a:spcPct val="150000"/>
              </a:lnSpc>
              <a:buNone/>
            </a:pPr>
            <a:r>
              <a:rPr lang="en-GB" altLang="de-DE" dirty="0">
                <a:solidFill>
                  <a:schemeClr val="tx2"/>
                </a:solidFill>
              </a:rPr>
              <a:t>	</a:t>
            </a:r>
          </a:p>
        </p:txBody>
      </p:sp>
      <p:pic>
        <p:nvPicPr>
          <p:cNvPr id="6" name="Grafik 5">
            <a:extLst>
              <a:ext uri="{FF2B5EF4-FFF2-40B4-BE49-F238E27FC236}">
                <a16:creationId xmlns:a16="http://schemas.microsoft.com/office/drawing/2014/main" id="{5157EC28-36A2-4E2C-AE91-23590CA07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3159919"/>
            <a:ext cx="5256584" cy="2847975"/>
          </a:xfrm>
          <a:prstGeom prst="rect">
            <a:avLst/>
          </a:prstGeom>
        </p:spPr>
      </p:pic>
      <p:pic>
        <p:nvPicPr>
          <p:cNvPr id="3" name="Picture 9" descr="Machine Learning">
            <a:extLst>
              <a:ext uri="{FF2B5EF4-FFF2-40B4-BE49-F238E27FC236}">
                <a16:creationId xmlns:a16="http://schemas.microsoft.com/office/drawing/2014/main" id="{B69A0605-1FBA-4747-B199-F02FEAEE66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326" y="6129337"/>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0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13</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endParaRPr lang="en-GB" altLang="de-DE" dirty="0"/>
          </a:p>
          <a:p>
            <a:r>
              <a:rPr lang="en-GB" altLang="de-DE" dirty="0"/>
              <a:t>Our face recognition implementation:</a:t>
            </a:r>
          </a:p>
          <a:p>
            <a:endParaRPr lang="en-GB" altLang="de-DE" dirty="0"/>
          </a:p>
          <a:p>
            <a:pPr lvl="1"/>
            <a:r>
              <a:rPr lang="en-GB" altLang="de-DE" dirty="0"/>
              <a:t>As described by steps in the paper (shown before)</a:t>
            </a:r>
          </a:p>
          <a:p>
            <a:pPr lvl="1"/>
            <a:endParaRPr lang="en-GB" altLang="de-DE" dirty="0"/>
          </a:p>
          <a:p>
            <a:pPr lvl="1"/>
            <a:r>
              <a:rPr lang="en-GB" altLang="de-DE" dirty="0"/>
              <a:t>Images used are read from training folder, or test folder as needed</a:t>
            </a:r>
          </a:p>
          <a:p>
            <a:pPr lvl="1"/>
            <a:endParaRPr lang="en-GB" altLang="de-DE" dirty="0"/>
          </a:p>
          <a:p>
            <a:pPr lvl="1"/>
            <a:r>
              <a:rPr lang="en-GB" altLang="de-DE" dirty="0"/>
              <a:t>Eigenfaces are calculated using singular value decomposition</a:t>
            </a:r>
          </a:p>
          <a:p>
            <a:pPr lvl="1"/>
            <a:endParaRPr lang="en-GB" altLang="de-DE" dirty="0"/>
          </a:p>
          <a:p>
            <a:pPr lvl="1"/>
            <a:endParaRPr lang="en-GB" altLang="de-DE" dirty="0"/>
          </a:p>
          <a:p>
            <a:pPr lvl="1"/>
            <a:endParaRPr lang="en-GB" altLang="de-DE" dirty="0"/>
          </a:p>
          <a:p>
            <a:endParaRPr lang="en-GB" altLang="de-DE" dirty="0"/>
          </a:p>
          <a:p>
            <a:endParaRPr lang="en-GB" altLang="de-DE" dirty="0"/>
          </a:p>
          <a:p>
            <a:endParaRPr lang="en-GB" altLang="de-DE" dirty="0"/>
          </a:p>
          <a:p>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8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14</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 Flow Chart</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endParaRPr lang="en-GB" altLang="de-DE" dirty="0"/>
          </a:p>
          <a:p>
            <a:pPr lvl="1"/>
            <a:endParaRPr lang="en-GB" altLang="de-DE" dirty="0"/>
          </a:p>
          <a:p>
            <a:pPr lvl="1"/>
            <a:endParaRPr lang="en-GB" altLang="de-DE" dirty="0"/>
          </a:p>
          <a:p>
            <a:pPr lvl="1"/>
            <a:endParaRPr lang="en-GB" altLang="de-DE" dirty="0"/>
          </a:p>
          <a:p>
            <a:endParaRPr lang="en-GB" altLang="de-DE" dirty="0"/>
          </a:p>
          <a:p>
            <a:endParaRPr lang="en-GB" altLang="de-DE" dirty="0"/>
          </a:p>
          <a:p>
            <a:endParaRPr lang="en-GB" altLang="de-DE" dirty="0"/>
          </a:p>
          <a:p>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657AE948-53F0-4960-A5E4-9FF822D67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 y="2200745"/>
            <a:ext cx="8639944" cy="3859213"/>
          </a:xfrm>
          <a:prstGeom prst="rect">
            <a:avLst/>
          </a:prstGeom>
        </p:spPr>
      </p:pic>
    </p:spTree>
    <p:extLst>
      <p:ext uri="{BB962C8B-B14F-4D97-AF65-F5344CB8AC3E}">
        <p14:creationId xmlns:p14="http://schemas.microsoft.com/office/powerpoint/2010/main" val="301117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15</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 Training image set </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GB" altLang="de-DE" dirty="0"/>
              <a:t>We used following face databases, made available by the Open Source Computer Vision Library (OpenCV):</a:t>
            </a:r>
          </a:p>
          <a:p>
            <a:endParaRPr lang="en-GB" altLang="de-DE" dirty="0"/>
          </a:p>
          <a:p>
            <a:pPr lvl="1"/>
            <a:r>
              <a:rPr lang="en-GB" altLang="de-DE" dirty="0"/>
              <a:t>AT&amp;T </a:t>
            </a:r>
            <a:r>
              <a:rPr lang="en-GB" altLang="de-DE" dirty="0" err="1"/>
              <a:t>Facedatabase</a:t>
            </a:r>
            <a:r>
              <a:rPr lang="en-GB" altLang="de-DE" dirty="0"/>
              <a:t>, sometimes “ORL Database of Faces”. Consists of 40 subjects, 10 images each. Same background, sometimes with glasses, eyes closed or smiling. Lighting is not similar. (credit to “AT&amp;T Laboratories, Cambridge)</a:t>
            </a:r>
          </a:p>
          <a:p>
            <a:pPr lvl="1"/>
            <a:endParaRPr lang="en-GB" dirty="0"/>
          </a:p>
          <a:p>
            <a:pPr lvl="1"/>
            <a:r>
              <a:rPr lang="en-GB" dirty="0"/>
              <a:t>The extended Yale Face Database B consists of 28 subjects, with 9 poses and 64 different lighting conditions.</a:t>
            </a:r>
          </a:p>
          <a:p>
            <a:pPr marL="539750" lvl="1" indent="0">
              <a:buNone/>
            </a:pPr>
            <a:endParaRPr lang="en-GB"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descr="Ein Bild, das Person, drinnen, Mann, Schlips enthält.&#10;&#10;Mit sehr hoher Zuverlässigkeit generierte Beschreibung">
            <a:extLst>
              <a:ext uri="{FF2B5EF4-FFF2-40B4-BE49-F238E27FC236}">
                <a16:creationId xmlns:a16="http://schemas.microsoft.com/office/drawing/2014/main" id="{904E9031-CF62-48F3-B8F7-70B1BD13D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24" y="4671074"/>
            <a:ext cx="1168254" cy="1422222"/>
          </a:xfrm>
          <a:prstGeom prst="rect">
            <a:avLst/>
          </a:prstGeom>
        </p:spPr>
      </p:pic>
      <p:pic>
        <p:nvPicPr>
          <p:cNvPr id="8" name="Grafik 7" descr="Ein Bild, das Schlips, Mann, Person, Foto enthält.&#10;&#10;Mit sehr hoher Zuverlässigkeit generierte Beschreibung">
            <a:extLst>
              <a:ext uri="{FF2B5EF4-FFF2-40B4-BE49-F238E27FC236}">
                <a16:creationId xmlns:a16="http://schemas.microsoft.com/office/drawing/2014/main" id="{86B7F8DA-8F66-4D8B-98FF-2BA77EE086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7392" y="4671074"/>
            <a:ext cx="1168254" cy="1422222"/>
          </a:xfrm>
          <a:prstGeom prst="rect">
            <a:avLst/>
          </a:prstGeom>
        </p:spPr>
      </p:pic>
      <p:pic>
        <p:nvPicPr>
          <p:cNvPr id="10" name="Grafik 9" descr="Ein Bild, das Schlips, Person, drinnen, Wand enthält.&#10;&#10;Mit sehr hoher Zuverlässigkeit generierte Beschreibung">
            <a:extLst>
              <a:ext uri="{FF2B5EF4-FFF2-40B4-BE49-F238E27FC236}">
                <a16:creationId xmlns:a16="http://schemas.microsoft.com/office/drawing/2014/main" id="{EC6D82C0-7587-4413-BB2C-1946AB9D01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7873" y="4671074"/>
            <a:ext cx="1168254" cy="1422222"/>
          </a:xfrm>
          <a:prstGeom prst="rect">
            <a:avLst/>
          </a:prstGeom>
        </p:spPr>
      </p:pic>
      <p:pic>
        <p:nvPicPr>
          <p:cNvPr id="14" name="Grafik 13" descr="Ein Bild, das Schlips, drinnen, Foto, Wand enthält.&#10;&#10;Mit sehr hoher Zuverlässigkeit generierte Beschreibung">
            <a:extLst>
              <a:ext uri="{FF2B5EF4-FFF2-40B4-BE49-F238E27FC236}">
                <a16:creationId xmlns:a16="http://schemas.microsoft.com/office/drawing/2014/main" id="{170FFB7E-ABF0-472B-A5D2-ACBF609387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8835" y="4666624"/>
            <a:ext cx="1168254" cy="1422222"/>
          </a:xfrm>
          <a:prstGeom prst="rect">
            <a:avLst/>
          </a:prstGeom>
        </p:spPr>
      </p:pic>
      <p:pic>
        <p:nvPicPr>
          <p:cNvPr id="16" name="Grafik 15" descr="Ein Bild, das Mann, Schlips, Person, Foto enthält.&#10;&#10;Mit sehr hoher Zuverlässigkeit generierte Beschreibung">
            <a:extLst>
              <a:ext uri="{FF2B5EF4-FFF2-40B4-BE49-F238E27FC236}">
                <a16:creationId xmlns:a16="http://schemas.microsoft.com/office/drawing/2014/main" id="{DD8E01EA-4920-45D7-B7B4-7A799F5113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6667" y="4666624"/>
            <a:ext cx="1168254" cy="1422222"/>
          </a:xfrm>
          <a:prstGeom prst="rect">
            <a:avLst/>
          </a:prstGeom>
        </p:spPr>
      </p:pic>
    </p:spTree>
    <p:extLst>
      <p:ext uri="{BB962C8B-B14F-4D97-AF65-F5344CB8AC3E}">
        <p14:creationId xmlns:p14="http://schemas.microsoft.com/office/powerpoint/2010/main" val="310211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16</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 Training image set </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539750" lvl="1" indent="0">
              <a:buNone/>
            </a:pPr>
            <a:endParaRPr lang="en-GB"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descr="Ein Bild, das Katze, drinnen, Boden, Schrank enthält.&#10;&#10;Mit sehr hoher Zuverlässigkeit generierte Beschreibung">
            <a:extLst>
              <a:ext uri="{FF2B5EF4-FFF2-40B4-BE49-F238E27FC236}">
                <a16:creationId xmlns:a16="http://schemas.microsoft.com/office/drawing/2014/main" id="{A7B76ACD-80B5-40AA-80D9-48BB1ED43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577" y="2875317"/>
            <a:ext cx="2438561" cy="1371690"/>
          </a:xfrm>
          <a:prstGeom prst="rect">
            <a:avLst/>
          </a:prstGeom>
        </p:spPr>
      </p:pic>
      <p:pic>
        <p:nvPicPr>
          <p:cNvPr id="11" name="Grafik 10">
            <a:extLst>
              <a:ext uri="{FF2B5EF4-FFF2-40B4-BE49-F238E27FC236}">
                <a16:creationId xmlns:a16="http://schemas.microsoft.com/office/drawing/2014/main" id="{47EE757B-9C8F-4CD8-8B50-B0546C65EF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763" y="3923642"/>
            <a:ext cx="1168254" cy="1422222"/>
          </a:xfrm>
          <a:prstGeom prst="rect">
            <a:avLst/>
          </a:prstGeom>
        </p:spPr>
      </p:pic>
      <p:pic>
        <p:nvPicPr>
          <p:cNvPr id="13" name="Grafik 12" descr="Ein Bild, das Katze, Hauskatze, Wand, Tier enthält.&#10;&#10;Mit sehr hoher Zuverlässigkeit generierte Beschreibung">
            <a:extLst>
              <a:ext uri="{FF2B5EF4-FFF2-40B4-BE49-F238E27FC236}">
                <a16:creationId xmlns:a16="http://schemas.microsoft.com/office/drawing/2014/main" id="{B1D49574-A7D0-42A7-B420-D23FF888DC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2158" y="2349500"/>
            <a:ext cx="1168254" cy="1422222"/>
          </a:xfrm>
          <a:prstGeom prst="rect">
            <a:avLst/>
          </a:prstGeom>
        </p:spPr>
      </p:pic>
      <p:pic>
        <p:nvPicPr>
          <p:cNvPr id="19" name="Grafik 18" descr="Ein Bild, das Katze, Hauskatze, Tier, Säugetier enthält.&#10;&#10;Mit sehr hoher Zuverlässigkeit generierte Beschreibung">
            <a:extLst>
              <a:ext uri="{FF2B5EF4-FFF2-40B4-BE49-F238E27FC236}">
                <a16:creationId xmlns:a16="http://schemas.microsoft.com/office/drawing/2014/main" id="{9906F9AA-D86D-4DA2-85B0-8399876A7E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3728" y="3921539"/>
            <a:ext cx="1168254" cy="1422222"/>
          </a:xfrm>
          <a:prstGeom prst="rect">
            <a:avLst/>
          </a:prstGeom>
        </p:spPr>
      </p:pic>
      <p:pic>
        <p:nvPicPr>
          <p:cNvPr id="21" name="Grafik 20" descr="Ein Bild, das Katze, Tier, Säugetier, Hauskatze enthält.&#10;&#10;Mit sehr hoher Zuverlässigkeit generierte Beschreibung">
            <a:extLst>
              <a:ext uri="{FF2B5EF4-FFF2-40B4-BE49-F238E27FC236}">
                <a16:creationId xmlns:a16="http://schemas.microsoft.com/office/drawing/2014/main" id="{4F4DD49C-76D1-4DA5-97C9-E6A556B19A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0072" y="2341881"/>
            <a:ext cx="1168254" cy="1422222"/>
          </a:xfrm>
          <a:prstGeom prst="rect">
            <a:avLst/>
          </a:prstGeom>
        </p:spPr>
      </p:pic>
      <p:pic>
        <p:nvPicPr>
          <p:cNvPr id="23" name="Grafik 22" descr="Ein Bild, das Katze, Hauskatze, Tier, Säugetier enthält.&#10;&#10;Mit sehr hoher Zuverlässigkeit generierte Beschreibung">
            <a:extLst>
              <a:ext uri="{FF2B5EF4-FFF2-40B4-BE49-F238E27FC236}">
                <a16:creationId xmlns:a16="http://schemas.microsoft.com/office/drawing/2014/main" id="{B686D7D0-A595-428D-860E-A5F8081FE3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02158" y="3921539"/>
            <a:ext cx="1168254" cy="1422222"/>
          </a:xfrm>
          <a:prstGeom prst="rect">
            <a:avLst/>
          </a:prstGeom>
        </p:spPr>
      </p:pic>
      <p:pic>
        <p:nvPicPr>
          <p:cNvPr id="25" name="Grafik 24" descr="Ein Bild, das Tier, Hauskatze, Säugetier, drinnen enthält.&#10;&#10;Mit sehr hoher Zuverlässigkeit generierte Beschreibung">
            <a:extLst>
              <a:ext uri="{FF2B5EF4-FFF2-40B4-BE49-F238E27FC236}">
                <a16:creationId xmlns:a16="http://schemas.microsoft.com/office/drawing/2014/main" id="{A6D0021F-D25C-4196-A8A1-E8C61BC1AE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3728" y="2349500"/>
            <a:ext cx="1168254" cy="1422222"/>
          </a:xfrm>
          <a:prstGeom prst="rect">
            <a:avLst/>
          </a:prstGeom>
        </p:spPr>
      </p:pic>
      <p:pic>
        <p:nvPicPr>
          <p:cNvPr id="27" name="Grafik 26" descr="Ein Bild, das Katze, Tier, Hauskatze, sitzend enthält.&#10;&#10;Mit sehr hoher Zuverlässigkeit generierte Beschreibung">
            <a:extLst>
              <a:ext uri="{FF2B5EF4-FFF2-40B4-BE49-F238E27FC236}">
                <a16:creationId xmlns:a16="http://schemas.microsoft.com/office/drawing/2014/main" id="{FFFCCEA5-9411-4FE4-9B96-C531C2B5655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80261" y="2341881"/>
            <a:ext cx="1168254" cy="1422222"/>
          </a:xfrm>
          <a:prstGeom prst="rect">
            <a:avLst/>
          </a:prstGeom>
        </p:spPr>
      </p:pic>
      <p:pic>
        <p:nvPicPr>
          <p:cNvPr id="29" name="Grafik 28" descr="Ein Bild, das Katze, Tier, sitzend, Hauskatze enthält.&#10;&#10;Mit sehr hoher Zuverlässigkeit generierte Beschreibung">
            <a:extLst>
              <a:ext uri="{FF2B5EF4-FFF2-40B4-BE49-F238E27FC236}">
                <a16:creationId xmlns:a16="http://schemas.microsoft.com/office/drawing/2014/main" id="{5BDBCE44-5370-488B-897E-9712497A4D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05495" y="3922757"/>
            <a:ext cx="1168254" cy="1422222"/>
          </a:xfrm>
          <a:prstGeom prst="rect">
            <a:avLst/>
          </a:prstGeom>
        </p:spPr>
      </p:pic>
    </p:spTree>
    <p:extLst>
      <p:ext uri="{BB962C8B-B14F-4D97-AF65-F5344CB8AC3E}">
        <p14:creationId xmlns:p14="http://schemas.microsoft.com/office/powerpoint/2010/main" val="4093597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17</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 Testing image set </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GB" altLang="de-DE" dirty="0"/>
              <a:t>Test image set contains the images which are to be identified by implementation:</a:t>
            </a:r>
          </a:p>
          <a:p>
            <a:endParaRPr lang="en-GB" altLang="de-DE" dirty="0"/>
          </a:p>
          <a:p>
            <a:pPr lvl="1"/>
            <a:r>
              <a:rPr lang="en-GB" altLang="de-DE" dirty="0"/>
              <a:t>Selected images from training image set</a:t>
            </a:r>
          </a:p>
          <a:p>
            <a:pPr lvl="1"/>
            <a:endParaRPr lang="en-GB" dirty="0"/>
          </a:p>
          <a:p>
            <a:pPr lvl="1"/>
            <a:r>
              <a:rPr lang="en-GB" dirty="0"/>
              <a:t>Additional images to see how implementation performs from the web.</a:t>
            </a: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1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18</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(Data matrix)</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endParaRPr lang="en-GB" altLang="de-DE" dirty="0"/>
          </a:p>
          <a:p>
            <a:pPr lvl="1"/>
            <a:r>
              <a:rPr lang="en-GB" altLang="de-DE" dirty="0"/>
              <a:t>Each row of data matrix consists of flattened image from the training image set</a:t>
            </a:r>
          </a:p>
          <a:p>
            <a:pPr lvl="1"/>
            <a:endParaRPr lang="en-GB" altLang="de-DE" dirty="0"/>
          </a:p>
          <a:p>
            <a:pPr lvl="1"/>
            <a:r>
              <a:rPr lang="en-GB" altLang="de-DE" dirty="0"/>
              <a:t>Data matrix visualization:</a:t>
            </a:r>
          </a:p>
          <a:p>
            <a:pPr lvl="1"/>
            <a:endParaRPr lang="en-GB" altLang="de-DE" dirty="0"/>
          </a:p>
          <a:p>
            <a:pPr marL="539750" lvl="1" indent="0">
              <a:buNone/>
            </a:pPr>
            <a:endParaRPr lang="en-GB" altLang="de-DE" dirty="0"/>
          </a:p>
          <a:p>
            <a:pPr lvl="1"/>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elle 2">
            <a:extLst>
              <a:ext uri="{FF2B5EF4-FFF2-40B4-BE49-F238E27FC236}">
                <a16:creationId xmlns:a16="http://schemas.microsoft.com/office/drawing/2014/main" id="{988F8758-8DE1-44C2-BA94-F80D78777D41}"/>
              </a:ext>
            </a:extLst>
          </p:cNvPr>
          <p:cNvGraphicFramePr>
            <a:graphicFrameLocks noGrp="1"/>
          </p:cNvGraphicFramePr>
          <p:nvPr>
            <p:extLst>
              <p:ext uri="{D42A27DB-BD31-4B8C-83A1-F6EECF244321}">
                <p14:modId xmlns:p14="http://schemas.microsoft.com/office/powerpoint/2010/main" val="334899028"/>
              </p:ext>
            </p:extLst>
          </p:nvPr>
        </p:nvGraphicFramePr>
        <p:xfrm>
          <a:off x="1427027" y="3783980"/>
          <a:ext cx="6286770" cy="1854200"/>
        </p:xfrm>
        <a:graphic>
          <a:graphicData uri="http://schemas.openxmlformats.org/drawingml/2006/table">
            <a:tbl>
              <a:tblPr firstCol="1" bandRow="1">
                <a:tableStyleId>{D03447BB-5D67-496B-8E87-E561075AD55C}</a:tableStyleId>
              </a:tblPr>
              <a:tblGrid>
                <a:gridCol w="1047795">
                  <a:extLst>
                    <a:ext uri="{9D8B030D-6E8A-4147-A177-3AD203B41FA5}">
                      <a16:colId xmlns:a16="http://schemas.microsoft.com/office/drawing/2014/main" val="2239532209"/>
                    </a:ext>
                  </a:extLst>
                </a:gridCol>
                <a:gridCol w="1047795">
                  <a:extLst>
                    <a:ext uri="{9D8B030D-6E8A-4147-A177-3AD203B41FA5}">
                      <a16:colId xmlns:a16="http://schemas.microsoft.com/office/drawing/2014/main" val="2998040500"/>
                    </a:ext>
                  </a:extLst>
                </a:gridCol>
                <a:gridCol w="1047795">
                  <a:extLst>
                    <a:ext uri="{9D8B030D-6E8A-4147-A177-3AD203B41FA5}">
                      <a16:colId xmlns:a16="http://schemas.microsoft.com/office/drawing/2014/main" val="3952868491"/>
                    </a:ext>
                  </a:extLst>
                </a:gridCol>
                <a:gridCol w="1047795">
                  <a:extLst>
                    <a:ext uri="{9D8B030D-6E8A-4147-A177-3AD203B41FA5}">
                      <a16:colId xmlns:a16="http://schemas.microsoft.com/office/drawing/2014/main" val="987928762"/>
                    </a:ext>
                  </a:extLst>
                </a:gridCol>
                <a:gridCol w="1047795">
                  <a:extLst>
                    <a:ext uri="{9D8B030D-6E8A-4147-A177-3AD203B41FA5}">
                      <a16:colId xmlns:a16="http://schemas.microsoft.com/office/drawing/2014/main" val="1818185891"/>
                    </a:ext>
                  </a:extLst>
                </a:gridCol>
                <a:gridCol w="1047795">
                  <a:extLst>
                    <a:ext uri="{9D8B030D-6E8A-4147-A177-3AD203B41FA5}">
                      <a16:colId xmlns:a16="http://schemas.microsoft.com/office/drawing/2014/main" val="2007402100"/>
                    </a:ext>
                  </a:extLst>
                </a:gridCol>
              </a:tblGrid>
              <a:tr h="370840">
                <a:tc>
                  <a:txBody>
                    <a:bodyPr/>
                    <a:lstStyle/>
                    <a:p>
                      <a:r>
                        <a:rPr lang="de-DE" dirty="0">
                          <a:solidFill>
                            <a:schemeClr val="tx1"/>
                          </a:solidFill>
                        </a:rPr>
                        <a:t>Image 0</a:t>
                      </a:r>
                      <a:endParaRPr lang="de-DE" dirty="0"/>
                    </a:p>
                  </a:txBody>
                  <a:tcPr>
                    <a:solidFill>
                      <a:schemeClr val="bg1"/>
                    </a:solidFill>
                  </a:tcPr>
                </a:tc>
                <a:tc>
                  <a:txBody>
                    <a:bodyPr/>
                    <a:lstStyle/>
                    <a:p>
                      <a:endParaRPr lang="de-DE" dirty="0"/>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204181005"/>
                  </a:ext>
                </a:extLst>
              </a:tr>
              <a:tr h="370840">
                <a:tc>
                  <a:txBody>
                    <a:bodyPr/>
                    <a:lstStyle/>
                    <a:p>
                      <a:r>
                        <a:rPr lang="de-DE" dirty="0">
                          <a:solidFill>
                            <a:schemeClr val="tx1"/>
                          </a:solidFill>
                        </a:rPr>
                        <a:t>Image 1</a:t>
                      </a:r>
                    </a:p>
                  </a:txBody>
                  <a:tcPr>
                    <a:solidFill>
                      <a:schemeClr val="bg1"/>
                    </a:solidFill>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205286965"/>
                  </a:ext>
                </a:extLst>
              </a:tr>
              <a:tr h="370840">
                <a:tc>
                  <a:txBody>
                    <a:bodyPr/>
                    <a:lstStyle/>
                    <a:p>
                      <a:pPr algn="ctr"/>
                      <a:r>
                        <a:rPr lang="de-DE" dirty="0">
                          <a:solidFill>
                            <a:schemeClr val="tx1"/>
                          </a:solidFill>
                        </a:rPr>
                        <a:t>.</a:t>
                      </a:r>
                    </a:p>
                  </a:txBody>
                  <a:tcPr>
                    <a:solidFill>
                      <a:schemeClr val="bg1"/>
                    </a:solidFill>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956327884"/>
                  </a:ext>
                </a:extLst>
              </a:tr>
              <a:tr h="370840">
                <a:tc>
                  <a:txBody>
                    <a:bodyPr/>
                    <a:lstStyle/>
                    <a:p>
                      <a:pPr algn="ctr"/>
                      <a:r>
                        <a:rPr lang="de-DE" dirty="0">
                          <a:solidFill>
                            <a:schemeClr val="tx1"/>
                          </a:solidFill>
                        </a:rPr>
                        <a:t>.</a:t>
                      </a:r>
                    </a:p>
                  </a:txBody>
                  <a:tcPr>
                    <a:solidFill>
                      <a:schemeClr val="bg1"/>
                    </a:solidFill>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111748249"/>
                  </a:ext>
                </a:extLst>
              </a:tr>
              <a:tr h="370840">
                <a:tc>
                  <a:txBody>
                    <a:bodyPr/>
                    <a:lstStyle/>
                    <a:p>
                      <a:r>
                        <a:rPr lang="de-DE" dirty="0">
                          <a:solidFill>
                            <a:schemeClr val="tx1"/>
                          </a:solidFill>
                        </a:rPr>
                        <a:t>Image n</a:t>
                      </a:r>
                    </a:p>
                  </a:txBody>
                  <a:tcPr>
                    <a:solidFill>
                      <a:schemeClr val="bg1"/>
                    </a:solidFill>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895009668"/>
                  </a:ext>
                </a:extLst>
              </a:tr>
            </a:tbl>
          </a:graphicData>
        </a:graphic>
      </p:graphicFrame>
    </p:spTree>
    <p:extLst>
      <p:ext uri="{BB962C8B-B14F-4D97-AF65-F5344CB8AC3E}">
        <p14:creationId xmlns:p14="http://schemas.microsoft.com/office/powerpoint/2010/main" val="412633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19</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(Singular value decomposition)</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GB" altLang="de-DE" dirty="0"/>
              <a:t>Principal component analysis with singular value decomposition :</a:t>
            </a:r>
          </a:p>
          <a:p>
            <a:endParaRPr lang="en-GB" altLang="de-DE" dirty="0"/>
          </a:p>
          <a:p>
            <a:pPr lvl="1"/>
            <a:r>
              <a:rPr lang="en-GB" altLang="de-DE" dirty="0"/>
              <a:t>Computationally more efficient then classic way of </a:t>
            </a:r>
            <a:r>
              <a:rPr lang="en-GB" altLang="de-DE" dirty="0" err="1"/>
              <a:t>eigendecomposition</a:t>
            </a:r>
            <a:endParaRPr lang="en-GB" altLang="de-DE" dirty="0"/>
          </a:p>
          <a:p>
            <a:pPr lvl="1"/>
            <a:endParaRPr lang="en-GB" altLang="de-DE" dirty="0"/>
          </a:p>
          <a:p>
            <a:pPr lvl="1"/>
            <a:r>
              <a:rPr lang="en-GB" altLang="de-DE" dirty="0"/>
              <a:t>The average face has been calculated and subtracted from data matrix before </a:t>
            </a:r>
            <a:r>
              <a:rPr lang="en-GB" altLang="de-DE" dirty="0" err="1"/>
              <a:t>svd</a:t>
            </a:r>
            <a:endParaRPr lang="en-GB" altLang="de-DE" dirty="0"/>
          </a:p>
          <a:p>
            <a:pPr lvl="1"/>
            <a:endParaRPr lang="en-GB" altLang="de-DE" dirty="0"/>
          </a:p>
          <a:p>
            <a:pPr lvl="1"/>
            <a:r>
              <a:rPr lang="en-GB" altLang="de-DE" dirty="0"/>
              <a:t>Function in python for singular value decomposition we used is:</a:t>
            </a:r>
          </a:p>
          <a:p>
            <a:pPr lvl="1"/>
            <a:endParaRPr lang="en-GB" altLang="de-DE" dirty="0"/>
          </a:p>
          <a:p>
            <a:pPr lvl="2"/>
            <a:r>
              <a:rPr lang="en-GB" altLang="de-DE" dirty="0"/>
              <a:t>np.linalg.svd(D), where D is our data matrix</a:t>
            </a:r>
          </a:p>
          <a:p>
            <a:pPr lvl="1"/>
            <a:endParaRPr lang="en-GB" altLang="de-DE" dirty="0"/>
          </a:p>
          <a:p>
            <a:pPr lvl="1"/>
            <a:r>
              <a:rPr lang="en-GB" altLang="de-DE" dirty="0"/>
              <a:t>Returns eigenvectors as well as singular values</a:t>
            </a:r>
          </a:p>
          <a:p>
            <a:pPr lvl="1"/>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1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 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Structure</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539750" lvl="1" indent="0">
              <a:buNone/>
            </a:pPr>
            <a:endParaRPr lang="en-GB" altLang="de-DE" dirty="0"/>
          </a:p>
          <a:p>
            <a:pPr lvl="1"/>
            <a:r>
              <a:rPr lang="en-GB" altLang="de-DE" dirty="0"/>
              <a:t>Introduction</a:t>
            </a:r>
          </a:p>
          <a:p>
            <a:pPr lvl="1"/>
            <a:endParaRPr lang="en-GB" altLang="de-DE" dirty="0"/>
          </a:p>
          <a:p>
            <a:pPr lvl="1"/>
            <a:r>
              <a:rPr lang="en-GB" altLang="de-DE" dirty="0"/>
              <a:t>Our paper</a:t>
            </a:r>
          </a:p>
          <a:p>
            <a:pPr lvl="1"/>
            <a:endParaRPr lang="en-GB" altLang="de-DE" dirty="0"/>
          </a:p>
          <a:p>
            <a:pPr lvl="1"/>
            <a:r>
              <a:rPr lang="en-GB" altLang="de-DE" dirty="0"/>
              <a:t>Our implementation</a:t>
            </a:r>
          </a:p>
          <a:p>
            <a:pPr lvl="1"/>
            <a:endParaRPr lang="en-GB" altLang="de-DE" dirty="0"/>
          </a:p>
          <a:p>
            <a:pPr lvl="1"/>
            <a:r>
              <a:rPr lang="en-GB" altLang="de-DE" dirty="0"/>
              <a:t>Advantages and disadvantages</a:t>
            </a:r>
          </a:p>
          <a:p>
            <a:pPr lvl="1"/>
            <a:endParaRPr lang="en-GB" altLang="de-DE" dirty="0"/>
          </a:p>
          <a:p>
            <a:pPr lvl="1"/>
            <a:r>
              <a:rPr lang="en-GB" altLang="de-DE" dirty="0"/>
              <a:t>Conclusion</a:t>
            </a: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2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20</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(Determine “k” highest eigen values)</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285750" indent="-285750">
              <a:lnSpc>
                <a:spcPct val="150000"/>
              </a:lnSpc>
              <a:buFont typeface="Symbol" panose="05050102010706020507" pitchFamily="18" charset="2"/>
              <a:buChar char="-"/>
            </a:pPr>
            <a:r>
              <a:rPr lang="en-GB" altLang="de-DE" dirty="0">
                <a:solidFill>
                  <a:schemeClr val="tx1"/>
                </a:solidFill>
              </a:rPr>
              <a:t>Performing PCA on the input Data matrix gives us K orthonormal vectors which best describes the distribution of data.  </a:t>
            </a:r>
          </a:p>
          <a:p>
            <a:pPr marL="285750" indent="-285750">
              <a:lnSpc>
                <a:spcPct val="150000"/>
              </a:lnSpc>
              <a:buFont typeface="Symbol" panose="05050102010706020507" pitchFamily="18" charset="2"/>
              <a:buChar char="-"/>
            </a:pPr>
            <a:endParaRPr lang="en-GB" altLang="de-DE" dirty="0">
              <a:solidFill>
                <a:schemeClr val="tx1"/>
              </a:solidFill>
            </a:endParaRPr>
          </a:p>
          <a:p>
            <a:pPr marL="285750" indent="-285750">
              <a:lnSpc>
                <a:spcPct val="150000"/>
              </a:lnSpc>
              <a:buFont typeface="Symbol" panose="05050102010706020507" pitchFamily="18" charset="2"/>
              <a:buChar char="-"/>
            </a:pPr>
            <a:endParaRPr lang="en-GB" altLang="de-DE" dirty="0">
              <a:solidFill>
                <a:schemeClr val="tx1"/>
              </a:solidFill>
            </a:endParaRPr>
          </a:p>
          <a:p>
            <a:pPr marL="285750" indent="-285750">
              <a:lnSpc>
                <a:spcPct val="150000"/>
              </a:lnSpc>
              <a:buFont typeface="Symbol" panose="05050102010706020507" pitchFamily="18" charset="2"/>
              <a:buChar char="-"/>
            </a:pPr>
            <a:endParaRPr lang="en-GB" altLang="de-DE" dirty="0">
              <a:solidFill>
                <a:schemeClr val="tx1"/>
              </a:solidFill>
            </a:endParaRPr>
          </a:p>
          <a:p>
            <a:pPr marL="285750" indent="-285750">
              <a:lnSpc>
                <a:spcPct val="150000"/>
              </a:lnSpc>
              <a:buFont typeface="Symbol" panose="05050102010706020507" pitchFamily="18" charset="2"/>
              <a:buChar char="-"/>
            </a:pPr>
            <a:endParaRPr lang="en-GB" altLang="de-DE" dirty="0">
              <a:solidFill>
                <a:schemeClr val="tx1"/>
              </a:solidFill>
            </a:endParaRPr>
          </a:p>
          <a:p>
            <a:pPr marL="285750" indent="-285750">
              <a:lnSpc>
                <a:spcPct val="150000"/>
              </a:lnSpc>
              <a:buFont typeface="Symbol" panose="05050102010706020507" pitchFamily="18" charset="2"/>
              <a:buChar char="-"/>
            </a:pPr>
            <a:endParaRPr lang="en-GB" altLang="de-DE" dirty="0">
              <a:solidFill>
                <a:schemeClr val="tx1"/>
              </a:solidFill>
            </a:endParaRPr>
          </a:p>
          <a:p>
            <a:pPr marL="285750" indent="-285750">
              <a:lnSpc>
                <a:spcPct val="150000"/>
              </a:lnSpc>
              <a:buFont typeface="Symbol" panose="05050102010706020507" pitchFamily="18" charset="2"/>
              <a:buChar char="-"/>
            </a:pPr>
            <a:endParaRPr lang="en-GB" altLang="de-DE" dirty="0">
              <a:solidFill>
                <a:schemeClr val="tx1"/>
              </a:solidFill>
            </a:endParaRPr>
          </a:p>
          <a:p>
            <a:pPr marL="285750" indent="-285750">
              <a:lnSpc>
                <a:spcPct val="150000"/>
              </a:lnSpc>
              <a:buFont typeface="Symbol" panose="05050102010706020507" pitchFamily="18" charset="2"/>
              <a:buChar char="-"/>
            </a:pPr>
            <a:r>
              <a:rPr lang="en-GB" altLang="de-DE" dirty="0">
                <a:solidFill>
                  <a:schemeClr val="tx1"/>
                </a:solidFill>
              </a:rPr>
              <a:t>These K orthonormal vectors are the in ascending order in respective of their magnitude.</a:t>
            </a:r>
          </a:p>
          <a:p>
            <a:pPr marL="0" indent="0"/>
            <a:endParaRPr lang="en-GB" altLang="de-DE" dirty="0">
              <a:solidFill>
                <a:schemeClr val="tx2"/>
              </a:solidFill>
            </a:endParaRPr>
          </a:p>
          <a:p>
            <a:pPr marL="0" indent="0"/>
            <a:endParaRPr lang="en-GB" altLang="de-DE" dirty="0">
              <a:solidFill>
                <a:schemeClr val="tx2"/>
              </a:solidFill>
            </a:endParaRPr>
          </a:p>
          <a:p>
            <a:pPr marL="0" indent="0"/>
            <a:endParaRPr lang="en-GB" altLang="de-DE" dirty="0">
              <a:solidFill>
                <a:schemeClr val="tx2"/>
              </a:solidFill>
            </a:endParaRPr>
          </a:p>
          <a:p>
            <a:pPr marL="0" indent="0"/>
            <a:endParaRPr lang="en-GB" altLang="de-DE" dirty="0">
              <a:solidFill>
                <a:schemeClr val="tx2"/>
              </a:solidFill>
            </a:endParaRPr>
          </a:p>
          <a:p>
            <a:pPr marL="0" indent="0"/>
            <a:endParaRPr lang="en-GB" altLang="de-DE" dirty="0">
              <a:solidFill>
                <a:schemeClr val="tx2"/>
              </a:solidFill>
            </a:endParaRPr>
          </a:p>
          <a:p>
            <a:pPr marL="0" indent="0"/>
            <a:endParaRPr lang="en-GB" altLang="de-DE" dirty="0">
              <a:solidFill>
                <a:schemeClr val="tx2"/>
              </a:solidFil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87B6464-4EAF-4B9F-A865-9E53F5ED39C3}"/>
              </a:ext>
            </a:extLst>
          </p:cNvPr>
          <p:cNvPicPr>
            <a:picLocks noChangeAspect="1"/>
          </p:cNvPicPr>
          <p:nvPr/>
        </p:nvPicPr>
        <p:blipFill>
          <a:blip r:embed="rId4"/>
          <a:stretch>
            <a:fillRect/>
          </a:stretch>
        </p:blipFill>
        <p:spPr>
          <a:xfrm>
            <a:off x="2843808" y="3429000"/>
            <a:ext cx="3240360" cy="855042"/>
          </a:xfrm>
          <a:prstGeom prst="rect">
            <a:avLst/>
          </a:prstGeom>
        </p:spPr>
      </p:pic>
    </p:spTree>
    <p:extLst>
      <p:ext uri="{BB962C8B-B14F-4D97-AF65-F5344CB8AC3E}">
        <p14:creationId xmlns:p14="http://schemas.microsoft.com/office/powerpoint/2010/main" val="831230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21</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a:t>
            </a:r>
            <a:r>
              <a:rPr lang="en-GB" altLang="de-DE"/>
              <a:t> (Project to face space)</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a:lnSpc>
                <a:spcPct val="150000"/>
              </a:lnSpc>
              <a:buFont typeface="Symbol" panose="05050102010706020507" pitchFamily="18" charset="2"/>
              <a:buChar char="-"/>
            </a:pPr>
            <a:r>
              <a:rPr lang="en-GB" altLang="de-DE" dirty="0">
                <a:solidFill>
                  <a:schemeClr val="tx1"/>
                </a:solidFill>
              </a:rPr>
              <a:t>Each eigenvector define the subspace of face image, which we call face space.</a:t>
            </a: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r>
              <a:rPr lang="en-GB" altLang="de-DE" dirty="0">
                <a:solidFill>
                  <a:schemeClr val="tx1"/>
                </a:solidFill>
              </a:rPr>
              <a:t>Each vector describes N by N image and is linear combination of the original face.</a:t>
            </a: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endParaRPr lang="en-GB" altLang="de-DE" dirty="0">
              <a:solidFill>
                <a:schemeClr val="tx1"/>
              </a:solidFil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152D3204-B2F1-4B7B-8FFC-3B9B1C48A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144" y="3729651"/>
            <a:ext cx="289853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76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22</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Implementation (Face identification)</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GB" altLang="de-DE" dirty="0"/>
              <a:t>A test image is recognized as a face by the following:</a:t>
            </a:r>
          </a:p>
          <a:p>
            <a:endParaRPr lang="en-GB" altLang="de-DE" dirty="0"/>
          </a:p>
          <a:p>
            <a:pPr lvl="1"/>
            <a:r>
              <a:rPr lang="en-GB" altLang="de-DE" dirty="0"/>
              <a:t>First the closest match for test image to training image is found</a:t>
            </a:r>
          </a:p>
          <a:p>
            <a:pPr lvl="1"/>
            <a:endParaRPr lang="en-GB" altLang="de-DE" dirty="0"/>
          </a:p>
          <a:p>
            <a:pPr lvl="1"/>
            <a:r>
              <a:rPr lang="en-GB" altLang="de-DE" dirty="0"/>
              <a:t>This is done by calculating the distance between images</a:t>
            </a:r>
          </a:p>
          <a:p>
            <a:pPr lvl="1"/>
            <a:endParaRPr lang="en-GB" altLang="de-DE" dirty="0"/>
          </a:p>
          <a:p>
            <a:pPr lvl="1"/>
            <a:r>
              <a:rPr lang="en-GB" altLang="de-DE" dirty="0"/>
              <a:t>Then by using the determined threshold it is checked whether:</a:t>
            </a:r>
          </a:p>
          <a:p>
            <a:pPr lvl="2"/>
            <a:endParaRPr lang="en-GB" altLang="de-DE" dirty="0"/>
          </a:p>
          <a:p>
            <a:pPr lvl="2"/>
            <a:r>
              <a:rPr lang="en-GB" altLang="de-DE" dirty="0"/>
              <a:t>The test image is a face</a:t>
            </a:r>
          </a:p>
          <a:p>
            <a:pPr lvl="2"/>
            <a:endParaRPr lang="en-GB" altLang="de-DE" dirty="0"/>
          </a:p>
          <a:p>
            <a:pPr lvl="2"/>
            <a:r>
              <a:rPr lang="en-GB" altLang="de-DE" dirty="0"/>
              <a:t>The test image has been matched to a face in training image set</a:t>
            </a:r>
          </a:p>
          <a:p>
            <a:pPr marL="539750" lvl="1" indent="0">
              <a:buNone/>
            </a:pPr>
            <a:endParaRPr lang="en-GB" altLang="de-DE" dirty="0"/>
          </a:p>
          <a:p>
            <a:pPr lvl="1"/>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15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23</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a:t>
            </a:r>
            <a:r>
              <a:rPr lang="en-GB" altLang="de-DE"/>
              <a:t>Implementation </a:t>
            </a:r>
            <a:r>
              <a:rPr lang="en-GB" altLang="de-DE" dirty="0"/>
              <a:t>(</a:t>
            </a:r>
            <a:r>
              <a:rPr lang="en-GB" altLang="de-DE"/>
              <a:t>Face identification):</a:t>
            </a:r>
            <a:r>
              <a:rPr lang="en-GB" altLang="de-DE" dirty="0"/>
              <a:t> </a:t>
            </a:r>
            <a:r>
              <a:rPr lang="en-GB" altLang="de-DE" dirty="0" err="1"/>
              <a:t>Cont</a:t>
            </a:r>
            <a:r>
              <a:rPr lang="en-GB" altLang="de-DE" dirty="0"/>
              <a:t>…</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a:xfrm>
            <a:off x="539750" y="2349500"/>
            <a:ext cx="8061325" cy="3641725"/>
          </a:xfrm>
        </p:spPr>
        <p:txBody>
          <a:bodyPr/>
          <a:lstStyle/>
          <a:p>
            <a:pPr>
              <a:lnSpc>
                <a:spcPct val="150000"/>
              </a:lnSpc>
            </a:pPr>
            <a:r>
              <a:rPr lang="en-US" dirty="0"/>
              <a:t>Face recognition follows below criteria to match a face.</a:t>
            </a:r>
          </a:p>
          <a:p>
            <a:pPr lvl="1">
              <a:lnSpc>
                <a:spcPct val="150000"/>
              </a:lnSpc>
              <a:buFont typeface="Symbol" panose="05050102010706020507" pitchFamily="18" charset="2"/>
              <a:buChar char="-"/>
            </a:pPr>
            <a:r>
              <a:rPr lang="en-US" dirty="0"/>
              <a:t>IN face </a:t>
            </a:r>
            <a:r>
              <a:rPr lang="en-US" i="1" dirty="0"/>
              <a:t>space</a:t>
            </a:r>
            <a:r>
              <a:rPr lang="en-US" dirty="0"/>
              <a:t> AND close to a given face</a:t>
            </a:r>
          </a:p>
          <a:p>
            <a:pPr lvl="1">
              <a:lnSpc>
                <a:spcPct val="150000"/>
              </a:lnSpc>
              <a:buFont typeface="Symbol" panose="05050102010706020507" pitchFamily="18" charset="2"/>
              <a:buChar char="-"/>
            </a:pPr>
            <a:r>
              <a:rPr lang="en-US" dirty="0"/>
              <a:t>IN face space but NOT close to any given face</a:t>
            </a:r>
          </a:p>
          <a:p>
            <a:pPr lvl="1">
              <a:lnSpc>
                <a:spcPct val="150000"/>
              </a:lnSpc>
              <a:buFont typeface="Symbol" panose="05050102010706020507" pitchFamily="18" charset="2"/>
              <a:buChar char="-"/>
            </a:pPr>
            <a:r>
              <a:rPr lang="en-US" dirty="0"/>
              <a:t>NOT in face space AND close to a given face</a:t>
            </a:r>
          </a:p>
          <a:p>
            <a:pPr lvl="1">
              <a:lnSpc>
                <a:spcPct val="150000"/>
              </a:lnSpc>
              <a:buFont typeface="Symbol" panose="05050102010706020507" pitchFamily="18" charset="2"/>
              <a:buChar char="-"/>
            </a:pPr>
            <a:r>
              <a:rPr lang="en-US" dirty="0"/>
              <a:t>NOT in face space and NOT close to any given face</a:t>
            </a:r>
          </a:p>
          <a:p>
            <a:pPr marL="539750" lvl="1" indent="0">
              <a:buNone/>
            </a:pPr>
            <a:endParaRPr lang="en-GB" altLang="de-DE" dirty="0"/>
          </a:p>
          <a:p>
            <a:pPr marL="539750" lvl="1" indent="0">
              <a:buNone/>
            </a:pPr>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CD84ACF-6C3F-481D-A6E3-D9732DB401A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184834" y="4168012"/>
            <a:ext cx="4771156" cy="1925284"/>
          </a:xfr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5670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24</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pPr algn="ctr"/>
            <a:r>
              <a:rPr lang="en-GB" altLang="de-DE" dirty="0"/>
              <a:t>Demo</a:t>
            </a:r>
            <a:endParaRPr lang="de-DE"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2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25</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Advantages</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marL="539750" lvl="1" indent="0">
              <a:buNone/>
            </a:pPr>
            <a:endParaRPr lang="en-GB" altLang="de-DE" dirty="0"/>
          </a:p>
          <a:p>
            <a:pPr lvl="1"/>
            <a:r>
              <a:rPr lang="en-GB" altLang="de-DE" dirty="0"/>
              <a:t>Does not require complex three-dimensional models</a:t>
            </a:r>
          </a:p>
          <a:p>
            <a:pPr lvl="1"/>
            <a:endParaRPr lang="en-GB" altLang="de-DE" dirty="0"/>
          </a:p>
          <a:p>
            <a:pPr lvl="1"/>
            <a:r>
              <a:rPr lang="en-GB" altLang="de-DE" dirty="0"/>
              <a:t>Relatively simple way of face characterization</a:t>
            </a:r>
          </a:p>
          <a:p>
            <a:pPr lvl="1"/>
            <a:endParaRPr lang="en-GB" altLang="de-DE" dirty="0"/>
          </a:p>
          <a:p>
            <a:pPr lvl="1"/>
            <a:r>
              <a:rPr lang="en-GB" altLang="de-DE" dirty="0"/>
              <a:t>Performs well if provided images meet certain requirements</a:t>
            </a: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1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26</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Disadvantages</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GB" altLang="de-DE" dirty="0"/>
              <a:t>As shown before, when addressing the issues:</a:t>
            </a:r>
          </a:p>
          <a:p>
            <a:endParaRPr lang="en-GB" altLang="de-DE" dirty="0"/>
          </a:p>
          <a:p>
            <a:pPr lvl="1"/>
            <a:r>
              <a:rPr lang="en-GB" altLang="de-DE" dirty="0"/>
              <a:t>Does not take into account three-dimensionality of human faces</a:t>
            </a:r>
          </a:p>
          <a:p>
            <a:pPr lvl="1"/>
            <a:endParaRPr lang="en-GB" altLang="de-DE" dirty="0"/>
          </a:p>
          <a:p>
            <a:pPr lvl="1"/>
            <a:r>
              <a:rPr lang="en-GB" altLang="de-DE" dirty="0"/>
              <a:t>Does not work if background varies strongly, lighting is bad etc. </a:t>
            </a:r>
            <a:endParaRPr lang="en-GB" altLang="de-DE" dirty="0">
              <a:solidFill>
                <a:schemeClr val="tx2"/>
              </a:solidFil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35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27</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Conclusion</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a:xfrm>
            <a:off x="539750" y="2349500"/>
            <a:ext cx="8208714" cy="3641725"/>
          </a:xfrm>
        </p:spPr>
        <p:txBody>
          <a:bodyPr/>
          <a:lstStyle/>
          <a:p>
            <a:pPr marL="285750" indent="-285750" algn="just">
              <a:lnSpc>
                <a:spcPct val="150000"/>
              </a:lnSpc>
              <a:buFont typeface="Symbol" panose="05050102010706020507" pitchFamily="18" charset="2"/>
              <a:buChar char="-"/>
            </a:pPr>
            <a:r>
              <a:rPr lang="en-GB" altLang="de-DE" dirty="0">
                <a:solidFill>
                  <a:schemeClr val="tx1"/>
                </a:solidFill>
              </a:rPr>
              <a:t>Eigenfaces algorithm is not a perfect solution to face recognition problem but is quite well fitted. However, In terms of robustness and accuracy, still a lot of work is needed to be done.</a:t>
            </a:r>
          </a:p>
          <a:p>
            <a:pPr marL="285750" indent="-285750" algn="just">
              <a:lnSpc>
                <a:spcPct val="150000"/>
              </a:lnSpc>
              <a:buFont typeface="Symbol" panose="05050102010706020507" pitchFamily="18" charset="2"/>
              <a:buChar char="-"/>
            </a:pPr>
            <a:r>
              <a:rPr lang="en-GB" altLang="de-DE" dirty="0">
                <a:solidFill>
                  <a:schemeClr val="tx1"/>
                </a:solidFill>
              </a:rPr>
              <a:t>Some suggested enhancement may look like follows:</a:t>
            </a:r>
          </a:p>
          <a:p>
            <a:pPr marL="727075" lvl="1" indent="-285750" algn="just">
              <a:lnSpc>
                <a:spcPct val="150000"/>
              </a:lnSpc>
              <a:buFont typeface="Arial" panose="020B0604020202020204" pitchFamily="34" charset="0"/>
              <a:buChar char="•"/>
            </a:pPr>
            <a:r>
              <a:rPr lang="en-GB" altLang="de-DE" dirty="0">
                <a:solidFill>
                  <a:schemeClr val="tx1"/>
                </a:solidFill>
              </a:rPr>
              <a:t>Centring the face using 2-dimensional gaussian window might be used to tackle the background problem by diminishing the background and accentuating the middle face. </a:t>
            </a:r>
          </a:p>
          <a:p>
            <a:pPr marL="727075" lvl="1" indent="-285750" algn="just">
              <a:lnSpc>
                <a:spcPct val="150000"/>
              </a:lnSpc>
              <a:buFont typeface="Arial" panose="020B0604020202020204" pitchFamily="34" charset="0"/>
              <a:buChar char="•"/>
            </a:pPr>
            <a:r>
              <a:rPr lang="en-GB" altLang="de-DE" dirty="0">
                <a:solidFill>
                  <a:schemeClr val="tx1"/>
                </a:solidFill>
              </a:rPr>
              <a:t>Rescaling the head size to fit the eigenface size can deal with scaling inaccuracy.</a:t>
            </a:r>
          </a:p>
          <a:p>
            <a:pPr marL="727075" lvl="1" indent="-285750" algn="just">
              <a:lnSpc>
                <a:spcPct val="150000"/>
              </a:lnSpc>
              <a:buFont typeface="Arial" panose="020B0604020202020204" pitchFamily="34" charset="0"/>
              <a:buChar char="•"/>
            </a:pPr>
            <a:r>
              <a:rPr lang="en-GB" altLang="de-DE" dirty="0">
                <a:solidFill>
                  <a:schemeClr val="tx1"/>
                </a:solidFill>
              </a:rPr>
              <a:t>An accurate estimation of head orientation may be helpful to align the head in upright view and can benefit the algorithm.</a:t>
            </a:r>
          </a:p>
          <a:p>
            <a:pPr marL="727075" lvl="1" indent="-285750" algn="just">
              <a:lnSpc>
                <a:spcPct val="150000"/>
              </a:lnSpc>
              <a:buFont typeface="Arial" panose="020B0604020202020204" pitchFamily="34" charset="0"/>
              <a:buChar char="•"/>
            </a:pPr>
            <a:r>
              <a:rPr lang="en-GB" altLang="de-DE" dirty="0">
                <a:solidFill>
                  <a:schemeClr val="tx1"/>
                </a:solidFill>
              </a:rPr>
              <a:t>Rather than assuming the face space a gaussian distribution, characterization should be done.</a:t>
            </a:r>
          </a:p>
          <a:p>
            <a:pPr marL="727075" lvl="1" indent="-285750" algn="just">
              <a:lnSpc>
                <a:spcPct val="150000"/>
              </a:lnSpc>
              <a:buFont typeface="Arial" panose="020B0604020202020204" pitchFamily="34" charset="0"/>
              <a:buChar char="•"/>
            </a:pPr>
            <a:r>
              <a:rPr lang="en-GB" altLang="de-DE" dirty="0">
                <a:solidFill>
                  <a:schemeClr val="tx1"/>
                </a:solidFill>
              </a:rPr>
              <a:t>Face class should be defined for each known person’s characteristic multiple view.</a:t>
            </a: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8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28</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pPr algn="ctr"/>
            <a:r>
              <a:rPr lang="en-GB" altLang="de-DE" dirty="0"/>
              <a:t>Thank you for listening! </a:t>
            </a:r>
            <a:endParaRPr lang="de-DE"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340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29</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Template (PLEASE KEEP THIS UNTIL END)</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GB" altLang="de-DE" dirty="0" err="1"/>
              <a:t>Fließtext</a:t>
            </a:r>
            <a:r>
              <a:rPr lang="en-GB" altLang="de-DE" dirty="0"/>
              <a:t> </a:t>
            </a:r>
            <a:r>
              <a:rPr lang="en-GB" altLang="de-DE" dirty="0" err="1"/>
              <a:t>Blindtext</a:t>
            </a:r>
            <a:r>
              <a:rPr lang="en-GB" altLang="de-DE" dirty="0"/>
              <a:t> </a:t>
            </a:r>
            <a:r>
              <a:rPr lang="en-GB" altLang="de-DE" dirty="0" err="1"/>
              <a:t>arcilis</a:t>
            </a:r>
            <a:r>
              <a:rPr lang="en-GB" altLang="de-DE" dirty="0"/>
              <a:t> </a:t>
            </a:r>
            <a:r>
              <a:rPr lang="en-GB" altLang="de-DE" dirty="0" err="1"/>
              <a:t>ipsuntis</a:t>
            </a:r>
            <a:r>
              <a:rPr lang="en-GB" altLang="de-DE" dirty="0"/>
              <a:t> mil </a:t>
            </a:r>
            <a:r>
              <a:rPr lang="en-GB" altLang="de-DE" dirty="0" err="1"/>
              <a:t>il</a:t>
            </a:r>
            <a:r>
              <a:rPr lang="en-GB" altLang="de-DE" dirty="0"/>
              <a:t> </a:t>
            </a:r>
            <a:r>
              <a:rPr lang="en-GB" altLang="de-DE" b="1" dirty="0" err="1"/>
              <a:t>Hervorhebung</a:t>
            </a:r>
            <a:r>
              <a:rPr lang="en-GB" altLang="de-DE" b="1" dirty="0"/>
              <a:t> </a:t>
            </a:r>
            <a:r>
              <a:rPr lang="en-GB" altLang="de-DE" b="1" dirty="0" err="1"/>
              <a:t>im</a:t>
            </a:r>
            <a:r>
              <a:rPr lang="en-GB" altLang="de-DE" b="1" dirty="0"/>
              <a:t> </a:t>
            </a:r>
            <a:r>
              <a:rPr lang="en-GB" altLang="de-DE" b="1" dirty="0" err="1"/>
              <a:t>Fließtext</a:t>
            </a:r>
            <a:r>
              <a:rPr lang="en-GB" altLang="de-DE" dirty="0"/>
              <a:t> </a:t>
            </a:r>
            <a:r>
              <a:rPr lang="en-GB" altLang="de-DE" dirty="0" err="1"/>
              <a:t>cupti</a:t>
            </a:r>
            <a:r>
              <a:rPr lang="en-GB" altLang="de-DE" dirty="0"/>
              <a:t> qui </a:t>
            </a:r>
            <a:r>
              <a:rPr lang="en-GB" altLang="de-DE" dirty="0" err="1"/>
              <a:t>blandig</a:t>
            </a:r>
            <a:r>
              <a:rPr lang="en-GB" altLang="de-DE" dirty="0"/>
              <a:t> </a:t>
            </a:r>
            <a:r>
              <a:rPr lang="en-GB" altLang="de-DE" dirty="0" err="1"/>
              <a:t>endella</a:t>
            </a:r>
            <a:r>
              <a:rPr lang="en-GB" altLang="de-DE" dirty="0"/>
              <a:t> </a:t>
            </a:r>
            <a:r>
              <a:rPr lang="en-GB" altLang="de-DE" dirty="0" err="1"/>
              <a:t>borehent</a:t>
            </a:r>
            <a:r>
              <a:rPr lang="en-GB" altLang="de-DE" dirty="0"/>
              <a:t>, </a:t>
            </a:r>
          </a:p>
          <a:p>
            <a:r>
              <a:rPr lang="en-GB" altLang="de-DE" dirty="0" err="1"/>
              <a:t>aliciae</a:t>
            </a:r>
            <a:r>
              <a:rPr lang="en-GB" altLang="de-DE" dirty="0"/>
              <a:t> </a:t>
            </a:r>
            <a:r>
              <a:rPr lang="en-GB" altLang="de-DE" dirty="0" err="1"/>
              <a:t>labores</a:t>
            </a:r>
            <a:r>
              <a:rPr lang="en-GB" altLang="de-DE" dirty="0"/>
              <a:t> </a:t>
            </a:r>
            <a:r>
              <a:rPr lang="en-GB" altLang="de-DE" dirty="0" err="1"/>
              <a:t>molor</a:t>
            </a:r>
            <a:r>
              <a:rPr lang="en-GB" altLang="de-DE" dirty="0"/>
              <a:t> sum </a:t>
            </a:r>
            <a:r>
              <a:rPr lang="en-GB" altLang="de-DE" dirty="0" err="1"/>
              <a:t>fugiate</a:t>
            </a:r>
            <a:r>
              <a:rPr lang="en-GB" altLang="de-DE" dirty="0"/>
              <a:t> </a:t>
            </a:r>
            <a:r>
              <a:rPr lang="en-GB" altLang="de-DE" dirty="0" err="1"/>
              <a:t>cullatusam</a:t>
            </a:r>
            <a:r>
              <a:rPr lang="en-GB" altLang="de-DE" dirty="0"/>
              <a:t>:</a:t>
            </a:r>
          </a:p>
          <a:p>
            <a:endParaRPr lang="en-GB" altLang="de-DE" dirty="0"/>
          </a:p>
          <a:p>
            <a:pPr lvl="1"/>
            <a:r>
              <a:rPr lang="en-GB" altLang="de-DE" dirty="0" err="1"/>
              <a:t>Kipitium</a:t>
            </a:r>
            <a:r>
              <a:rPr lang="en-GB" altLang="de-DE" dirty="0"/>
              <a:t> </a:t>
            </a:r>
            <a:r>
              <a:rPr lang="en-GB" altLang="de-DE" dirty="0" err="1"/>
              <a:t>quae</a:t>
            </a:r>
            <a:r>
              <a:rPr lang="en-GB" altLang="de-DE" dirty="0"/>
              <a:t> </a:t>
            </a:r>
            <a:r>
              <a:rPr lang="en-GB" altLang="de-DE" dirty="0" err="1"/>
              <a:t>quiatus</a:t>
            </a:r>
            <a:r>
              <a:rPr lang="en-GB" altLang="de-DE" dirty="0"/>
              <a:t> </a:t>
            </a:r>
            <a:r>
              <a:rPr lang="en-GB" altLang="de-DE" dirty="0" err="1"/>
              <a:t>andandunt</a:t>
            </a:r>
            <a:r>
              <a:rPr lang="en-GB" altLang="de-DE" dirty="0"/>
              <a:t> </a:t>
            </a:r>
            <a:r>
              <a:rPr lang="en-GB" altLang="de-DE" dirty="0" err="1"/>
              <a:t>landio</a:t>
            </a:r>
            <a:r>
              <a:rPr lang="en-GB" altLang="de-DE" dirty="0"/>
              <a:t> et </a:t>
            </a:r>
            <a:r>
              <a:rPr lang="en-GB" altLang="de-DE" dirty="0" err="1"/>
              <a:t>aut</a:t>
            </a:r>
            <a:r>
              <a:rPr lang="en-GB" altLang="de-DE" dirty="0"/>
              <a:t> mi</a:t>
            </a:r>
          </a:p>
          <a:p>
            <a:pPr lvl="1"/>
            <a:r>
              <a:rPr lang="en-GB" altLang="de-DE" dirty="0" err="1"/>
              <a:t>Neseque</a:t>
            </a:r>
            <a:r>
              <a:rPr lang="en-GB" altLang="de-DE" dirty="0"/>
              <a:t> </a:t>
            </a:r>
            <a:r>
              <a:rPr lang="en-GB" altLang="de-DE" dirty="0" err="1"/>
              <a:t>volenisci</a:t>
            </a:r>
            <a:r>
              <a:rPr lang="en-GB" altLang="de-DE" dirty="0"/>
              <a:t> </a:t>
            </a:r>
            <a:r>
              <a:rPr lang="en-GB" altLang="de-DE" dirty="0" err="1"/>
              <a:t>vellacearit</a:t>
            </a:r>
            <a:r>
              <a:rPr lang="en-GB" altLang="de-DE" dirty="0"/>
              <a:t> </a:t>
            </a:r>
            <a:r>
              <a:rPr lang="en-GB" altLang="de-DE" dirty="0" err="1"/>
              <a:t>harum</a:t>
            </a:r>
            <a:r>
              <a:rPr lang="en-GB" altLang="de-DE" dirty="0"/>
              <a:t> </a:t>
            </a:r>
            <a:r>
              <a:rPr lang="en-GB" altLang="de-DE" dirty="0" err="1"/>
              <a:t>velestis</a:t>
            </a:r>
            <a:r>
              <a:rPr lang="en-GB" altLang="de-DE" dirty="0"/>
              <a:t> </a:t>
            </a:r>
            <a:r>
              <a:rPr lang="en-GB" altLang="de-DE" dirty="0" err="1"/>
              <a:t>reicipis</a:t>
            </a:r>
            <a:r>
              <a:rPr lang="en-GB" altLang="de-DE" dirty="0"/>
              <a:t> as ipsum </a:t>
            </a:r>
            <a:r>
              <a:rPr lang="en-GB" altLang="de-DE" dirty="0" err="1"/>
              <a:t>quodicipsunt</a:t>
            </a:r>
            <a:r>
              <a:rPr lang="en-GB" altLang="de-DE" dirty="0"/>
              <a:t> </a:t>
            </a:r>
            <a:r>
              <a:rPr lang="en-GB" altLang="de-DE" dirty="0" err="1"/>
              <a:t>velectur</a:t>
            </a:r>
            <a:endParaRPr lang="en-GB" altLang="de-DE" dirty="0"/>
          </a:p>
          <a:p>
            <a:pPr lvl="1"/>
            <a:r>
              <a:rPr lang="en-GB" altLang="de-DE" dirty="0"/>
              <a:t>Sunt </a:t>
            </a:r>
            <a:r>
              <a:rPr lang="en-GB" altLang="de-DE" dirty="0" err="1"/>
              <a:t>alisinvel</a:t>
            </a:r>
            <a:r>
              <a:rPr lang="en-GB" altLang="de-DE" dirty="0"/>
              <a:t> </a:t>
            </a:r>
            <a:r>
              <a:rPr lang="en-GB" altLang="de-DE" dirty="0" err="1"/>
              <a:t>essi</a:t>
            </a:r>
            <a:r>
              <a:rPr lang="en-GB" altLang="de-DE" dirty="0"/>
              <a:t> </a:t>
            </a:r>
            <a:r>
              <a:rPr lang="en-GB" altLang="de-DE" dirty="0" err="1"/>
              <a:t>nia</a:t>
            </a:r>
            <a:r>
              <a:rPr lang="en-GB" altLang="de-DE" dirty="0"/>
              <a:t> </a:t>
            </a:r>
            <a:r>
              <a:rPr lang="en-GB" altLang="de-DE" dirty="0" err="1"/>
              <a:t>quam</a:t>
            </a:r>
            <a:r>
              <a:rPr lang="en-GB" altLang="de-DE" dirty="0"/>
              <a:t> quid</a:t>
            </a:r>
          </a:p>
          <a:p>
            <a:pPr lvl="1"/>
            <a:r>
              <a:rPr lang="en-GB" altLang="de-DE" dirty="0" err="1"/>
              <a:t>Eum</a:t>
            </a:r>
            <a:r>
              <a:rPr lang="en-GB" altLang="de-DE" dirty="0"/>
              <a:t> </a:t>
            </a:r>
            <a:r>
              <a:rPr lang="en-GB" altLang="de-DE" dirty="0" err="1"/>
              <a:t>dolupta</a:t>
            </a:r>
            <a:r>
              <a:rPr lang="en-GB" altLang="de-DE" dirty="0"/>
              <a:t> </a:t>
            </a:r>
            <a:r>
              <a:rPr lang="en-GB" altLang="de-DE" dirty="0" err="1"/>
              <a:t>turit</a:t>
            </a:r>
            <a:r>
              <a:rPr lang="en-GB" altLang="de-DE" dirty="0"/>
              <a:t>, con nobis et </a:t>
            </a:r>
            <a:r>
              <a:rPr lang="en-GB" altLang="de-DE" dirty="0" err="1"/>
              <a:t>volore</a:t>
            </a:r>
            <a:r>
              <a:rPr lang="en-GB" altLang="de-DE" dirty="0"/>
              <a:t>, </a:t>
            </a:r>
            <a:r>
              <a:rPr lang="en-GB" altLang="de-DE" dirty="0" err="1"/>
              <a:t>opta</a:t>
            </a:r>
            <a:r>
              <a:rPr lang="en-GB" altLang="de-DE" dirty="0"/>
              <a:t> con </a:t>
            </a:r>
            <a:r>
              <a:rPr lang="en-GB" altLang="de-DE" dirty="0" err="1"/>
              <a:t>corro</a:t>
            </a:r>
            <a:r>
              <a:rPr lang="en-GB" altLang="de-DE" dirty="0"/>
              <a:t> </a:t>
            </a:r>
            <a:r>
              <a:rPr lang="en-GB" altLang="de-DE" dirty="0" err="1"/>
              <a:t>doluptas</a:t>
            </a:r>
            <a:r>
              <a:rPr lang="en-GB" altLang="de-DE" dirty="0"/>
              <a:t> </a:t>
            </a:r>
            <a:r>
              <a:rPr lang="en-GB" altLang="de-DE" dirty="0" err="1"/>
              <a:t>dolupis</a:t>
            </a:r>
            <a:r>
              <a:rPr lang="en-GB" altLang="de-DE" dirty="0"/>
              <a:t> </a:t>
            </a:r>
            <a:r>
              <a:rPr lang="en-GB" altLang="de-DE" dirty="0" err="1"/>
              <a:t>doluptas</a:t>
            </a:r>
            <a:r>
              <a:rPr lang="en-GB" altLang="de-DE" dirty="0"/>
              <a:t> </a:t>
            </a:r>
            <a:r>
              <a:rPr lang="en-GB" altLang="de-DE" dirty="0" err="1"/>
              <a:t>dolu</a:t>
            </a:r>
            <a:r>
              <a:rPr lang="en-GB" altLang="de-DE" dirty="0"/>
              <a:t> </a:t>
            </a:r>
          </a:p>
          <a:p>
            <a:pPr lvl="1"/>
            <a:r>
              <a:rPr lang="en-GB" altLang="de-DE" dirty="0" err="1"/>
              <a:t>Ventore</a:t>
            </a:r>
            <a:r>
              <a:rPr lang="en-GB" altLang="de-DE" dirty="0"/>
              <a:t> </a:t>
            </a:r>
            <a:r>
              <a:rPr lang="en-GB" altLang="de-DE" dirty="0" err="1"/>
              <a:t>ntiusam</a:t>
            </a:r>
            <a:r>
              <a:rPr lang="en-GB" altLang="de-DE" dirty="0"/>
              <a:t> </a:t>
            </a:r>
            <a:r>
              <a:rPr lang="en-GB" altLang="de-DE" dirty="0" err="1"/>
              <a:t>aspelignim</a:t>
            </a:r>
            <a:endParaRPr lang="en-GB" altLang="de-DE" dirty="0"/>
          </a:p>
          <a:p>
            <a:pPr lvl="1"/>
            <a:r>
              <a:rPr lang="en-GB" altLang="de-DE" dirty="0" err="1"/>
              <a:t>Volore</a:t>
            </a:r>
            <a:r>
              <a:rPr lang="en-GB" altLang="de-DE" dirty="0"/>
              <a:t> </a:t>
            </a:r>
            <a:r>
              <a:rPr lang="en-GB" altLang="de-DE" dirty="0" err="1"/>
              <a:t>dolecta</a:t>
            </a:r>
            <a:r>
              <a:rPr lang="en-GB" altLang="de-DE" dirty="0"/>
              <a:t> </a:t>
            </a:r>
            <a:r>
              <a:rPr lang="en-GB" altLang="de-DE" dirty="0" err="1"/>
              <a:t>turibus</a:t>
            </a:r>
            <a:r>
              <a:rPr lang="en-GB" altLang="de-DE" dirty="0"/>
              <a:t>, </a:t>
            </a:r>
            <a:r>
              <a:rPr lang="en-GB" altLang="de-DE" dirty="0" err="1"/>
              <a:t>quibea</a:t>
            </a:r>
            <a:r>
              <a:rPr lang="en-GB" altLang="de-DE" dirty="0"/>
              <a:t> </a:t>
            </a:r>
            <a:r>
              <a:rPr lang="en-GB" altLang="de-DE" dirty="0" err="1"/>
              <a:t>consequo</a:t>
            </a:r>
            <a:r>
              <a:rPr lang="en-GB" altLang="de-DE" dirty="0"/>
              <a:t> </a:t>
            </a:r>
            <a:r>
              <a:rPr lang="en-GB" altLang="de-DE" dirty="0" err="1"/>
              <a:t>experit</a:t>
            </a:r>
            <a:r>
              <a:rPr lang="en-GB" altLang="de-DE" dirty="0"/>
              <a:t> </a:t>
            </a:r>
            <a:r>
              <a:rPr lang="en-GB" altLang="de-DE" dirty="0" err="1"/>
              <a:t>aspero</a:t>
            </a:r>
            <a:r>
              <a:rPr lang="en-GB" altLang="de-DE" dirty="0"/>
              <a:t> </a:t>
            </a:r>
            <a:r>
              <a:rPr lang="en-GB" altLang="de-DE" dirty="0" err="1"/>
              <a:t>velluptas</a:t>
            </a:r>
            <a:r>
              <a:rPr lang="en-GB" altLang="de-DE" dirty="0"/>
              <a:t> </a:t>
            </a:r>
            <a:r>
              <a:rPr lang="en-GB" altLang="de-DE" dirty="0" err="1"/>
              <a:t>nos</a:t>
            </a:r>
            <a:r>
              <a:rPr lang="en-GB" altLang="de-DE" dirty="0"/>
              <a:t> </a:t>
            </a:r>
            <a:r>
              <a:rPr lang="en-GB" altLang="de-DE" dirty="0" err="1"/>
              <a:t>conseri</a:t>
            </a:r>
            <a:r>
              <a:rPr lang="en-GB" altLang="de-DE" dirty="0"/>
              <a:t> </a:t>
            </a:r>
            <a:r>
              <a:rPr lang="en-GB" altLang="de-DE" dirty="0" err="1"/>
              <a:t>orempos</a:t>
            </a:r>
            <a:r>
              <a:rPr lang="en-GB" altLang="de-DE" dirty="0"/>
              <a:t>  </a:t>
            </a:r>
          </a:p>
          <a:p>
            <a:pPr lvl="1"/>
            <a:r>
              <a:rPr lang="en-GB" altLang="de-DE" dirty="0"/>
              <a:t>Ad </a:t>
            </a:r>
            <a:r>
              <a:rPr lang="en-GB" altLang="de-DE" dirty="0" err="1"/>
              <a:t>milliassi</a:t>
            </a:r>
            <a:r>
              <a:rPr lang="en-GB" altLang="de-DE" dirty="0"/>
              <a:t> </a:t>
            </a:r>
            <a:r>
              <a:rPr lang="en-GB" altLang="de-DE" dirty="0" err="1"/>
              <a:t>solorio</a:t>
            </a:r>
            <a:r>
              <a:rPr lang="en-GB" altLang="de-DE" dirty="0"/>
              <a:t> </a:t>
            </a:r>
            <a:r>
              <a:rPr lang="en-GB" altLang="de-DE" dirty="0" err="1"/>
              <a:t>molupta</a:t>
            </a:r>
            <a:r>
              <a:rPr lang="en-GB" altLang="de-DE" dirty="0"/>
              <a:t> pe </a:t>
            </a:r>
            <a:r>
              <a:rPr lang="en-GB" altLang="de-DE" dirty="0" err="1"/>
              <a:t>inciatiis</a:t>
            </a:r>
            <a:r>
              <a:rPr lang="en-GB" altLang="de-DE" dirty="0"/>
              <a:t> </a:t>
            </a:r>
            <a:r>
              <a:rPr lang="en-GB" altLang="de-DE" dirty="0" err="1"/>
              <a:t>eniet</a:t>
            </a:r>
            <a:r>
              <a:rPr lang="en-GB" altLang="de-DE" dirty="0"/>
              <a:t> </a:t>
            </a:r>
            <a:r>
              <a:rPr lang="en-GB" altLang="de-DE" dirty="0" err="1"/>
              <a:t>earu</a:t>
            </a:r>
            <a:endParaRPr lang="en-GB" altLang="de-DE" dirty="0"/>
          </a:p>
          <a:p>
            <a:endParaRPr lang="en-GB" altLang="de-DE" dirty="0"/>
          </a:p>
          <a:p>
            <a:r>
              <a:rPr lang="en-GB" altLang="de-DE" dirty="0" err="1">
                <a:solidFill>
                  <a:schemeClr val="tx2"/>
                </a:solidFill>
              </a:rPr>
              <a:t>Hervorhebung</a:t>
            </a:r>
            <a:r>
              <a:rPr lang="en-GB" altLang="de-DE" dirty="0">
                <a:solidFill>
                  <a:schemeClr val="tx2"/>
                </a:solidFill>
              </a:rPr>
              <a:t> </a:t>
            </a:r>
            <a:r>
              <a:rPr lang="en-GB" altLang="de-DE" dirty="0" err="1">
                <a:solidFill>
                  <a:schemeClr val="tx2"/>
                </a:solidFill>
              </a:rPr>
              <a:t>als</a:t>
            </a:r>
            <a:r>
              <a:rPr lang="en-GB" altLang="de-DE" dirty="0">
                <a:solidFill>
                  <a:schemeClr val="tx2"/>
                </a:solidFill>
              </a:rPr>
              <a:t> </a:t>
            </a:r>
            <a:r>
              <a:rPr lang="en-GB" altLang="de-DE" dirty="0" err="1">
                <a:solidFill>
                  <a:schemeClr val="tx2"/>
                </a:solidFill>
              </a:rPr>
              <a:t>Fazit</a:t>
            </a:r>
            <a:r>
              <a:rPr lang="en-GB" altLang="de-DE" dirty="0">
                <a:solidFill>
                  <a:schemeClr val="tx2"/>
                </a:solidFill>
              </a:rPr>
              <a:t> </a:t>
            </a:r>
            <a:r>
              <a:rPr lang="en-GB" altLang="de-DE" dirty="0" err="1">
                <a:solidFill>
                  <a:schemeClr val="tx2"/>
                </a:solidFill>
              </a:rPr>
              <a:t>Blindtext</a:t>
            </a:r>
            <a:r>
              <a:rPr lang="en-GB" altLang="de-DE" dirty="0">
                <a:solidFill>
                  <a:schemeClr val="tx2"/>
                </a:solidFill>
              </a:rPr>
              <a:t> </a:t>
            </a:r>
            <a:r>
              <a:rPr lang="en-GB" altLang="de-DE" dirty="0" err="1">
                <a:solidFill>
                  <a:schemeClr val="tx2"/>
                </a:solidFill>
              </a:rPr>
              <a:t>suntis</a:t>
            </a:r>
            <a:r>
              <a:rPr lang="en-GB" altLang="de-DE" dirty="0">
                <a:solidFill>
                  <a:schemeClr val="tx2"/>
                </a:solidFill>
              </a:rPr>
              <a:t> mil </a:t>
            </a:r>
            <a:r>
              <a:rPr lang="en-GB" altLang="de-DE" dirty="0" err="1">
                <a:solidFill>
                  <a:schemeClr val="tx2"/>
                </a:solidFill>
              </a:rPr>
              <a:t>il</a:t>
            </a:r>
            <a:r>
              <a:rPr lang="en-GB" altLang="de-DE" dirty="0">
                <a:solidFill>
                  <a:schemeClr val="tx2"/>
                </a:solidFill>
              </a:rPr>
              <a:t> </a:t>
            </a:r>
            <a:r>
              <a:rPr lang="en-GB" altLang="de-DE" dirty="0" err="1">
                <a:solidFill>
                  <a:schemeClr val="tx2"/>
                </a:solidFill>
              </a:rPr>
              <a:t>moloribus</a:t>
            </a:r>
            <a:r>
              <a:rPr lang="en-GB" altLang="de-DE" dirty="0">
                <a:solidFill>
                  <a:schemeClr val="tx2"/>
                </a:solidFill>
              </a:rPr>
              <a:t> </a:t>
            </a:r>
            <a:r>
              <a:rPr lang="en-GB" altLang="de-DE" dirty="0" err="1">
                <a:solidFill>
                  <a:schemeClr val="tx2"/>
                </a:solidFill>
              </a:rPr>
              <a:t>cupti</a:t>
            </a:r>
            <a:r>
              <a:rPr lang="en-GB" altLang="de-DE" dirty="0">
                <a:solidFill>
                  <a:schemeClr val="tx2"/>
                </a:solidFill>
              </a:rPr>
              <a:t> qui </a:t>
            </a:r>
            <a:r>
              <a:rPr lang="en-GB" altLang="de-DE" dirty="0" err="1">
                <a:solidFill>
                  <a:schemeClr val="tx2"/>
                </a:solidFill>
              </a:rPr>
              <a:t>blandig</a:t>
            </a:r>
            <a:r>
              <a:rPr lang="en-GB" altLang="de-DE" dirty="0">
                <a:solidFill>
                  <a:schemeClr val="tx2"/>
                </a:solidFill>
              </a:rPr>
              <a:t> </a:t>
            </a:r>
            <a:r>
              <a:rPr lang="en-GB" altLang="de-DE" dirty="0" err="1">
                <a:solidFill>
                  <a:schemeClr val="tx2"/>
                </a:solidFill>
              </a:rPr>
              <a:t>endella</a:t>
            </a:r>
            <a:r>
              <a:rPr lang="en-GB" altLang="de-DE" dirty="0">
                <a:solidFill>
                  <a:schemeClr val="tx2"/>
                </a:solidFill>
              </a:rPr>
              <a:t> </a:t>
            </a:r>
            <a:r>
              <a:rPr lang="en-GB" altLang="de-DE" dirty="0" err="1">
                <a:solidFill>
                  <a:schemeClr val="tx2"/>
                </a:solidFill>
              </a:rPr>
              <a:t>borehent</a:t>
            </a:r>
            <a:r>
              <a:rPr lang="en-GB" altLang="de-DE" dirty="0">
                <a:solidFill>
                  <a:schemeClr val="tx2"/>
                </a:solidFill>
              </a:rPr>
              <a:t>.</a:t>
            </a: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2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3</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Introduction</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lvl="1"/>
            <a:r>
              <a:rPr lang="en-GB" altLang="de-DE" dirty="0"/>
              <a:t>Fast and simple way to face recognition, which performs well under certain circumstances.</a:t>
            </a:r>
          </a:p>
          <a:p>
            <a:pPr lvl="1"/>
            <a:endParaRPr lang="en-GB" altLang="de-DE" dirty="0"/>
          </a:p>
          <a:p>
            <a:pPr lvl="1"/>
            <a:endParaRPr lang="en-GB" altLang="de-DE" dirty="0"/>
          </a:p>
          <a:p>
            <a:pPr lvl="1"/>
            <a:r>
              <a:rPr lang="en-GB" altLang="de-DE" dirty="0"/>
              <a:t>If trained :</a:t>
            </a:r>
          </a:p>
          <a:p>
            <a:pPr lvl="1"/>
            <a:endParaRPr lang="en-GB" altLang="de-DE" dirty="0"/>
          </a:p>
          <a:p>
            <a:pPr lvl="1"/>
            <a:endParaRPr lang="en-GB" altLang="de-DE" dirty="0"/>
          </a:p>
          <a:p>
            <a:pPr lvl="1"/>
            <a:endParaRPr lang="en-GB" altLang="de-DE" dirty="0"/>
          </a:p>
          <a:p>
            <a:pPr lvl="1"/>
            <a:endParaRPr lang="en-GB" altLang="de-DE" dirty="0"/>
          </a:p>
          <a:p>
            <a:pPr lvl="1"/>
            <a:endParaRPr lang="en-GB" altLang="de-DE" dirty="0"/>
          </a:p>
          <a:p>
            <a:pPr lvl="1"/>
            <a:endParaRPr lang="en-GB" altLang="de-DE" dirty="0"/>
          </a:p>
          <a:p>
            <a:pPr lvl="1"/>
            <a:r>
              <a:rPr lang="en-GB" altLang="de-DE" dirty="0"/>
              <a:t>If not trained :</a:t>
            </a:r>
          </a:p>
          <a:p>
            <a:endParaRPr lang="en-GB" altLang="de-DE" dirty="0"/>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9">
            <a:extLst>
              <a:ext uri="{FF2B5EF4-FFF2-40B4-BE49-F238E27FC236}">
                <a16:creationId xmlns:a16="http://schemas.microsoft.com/office/drawing/2014/main" id="{0065E640-39C9-4358-B9E5-B50A955D4FD3}"/>
              </a:ext>
            </a:extLst>
          </p:cNvPr>
          <p:cNvSpPr>
            <a:spLocks noChangeArrowheads="1"/>
          </p:cNvSpPr>
          <p:nvPr/>
        </p:nvSpPr>
        <p:spPr bwMode="auto">
          <a:xfrm>
            <a:off x="2699792" y="3962460"/>
            <a:ext cx="1455514" cy="474652"/>
          </a:xfrm>
          <a:prstGeom prst="rightArrow">
            <a:avLst>
              <a:gd name="adj1" fmla="val 50000"/>
              <a:gd name="adj2" fmla="val 43182"/>
            </a:avLst>
          </a:prstGeom>
          <a:solidFill>
            <a:srgbClr val="FF9900"/>
          </a:solidFill>
          <a:ln w="9525">
            <a:solidFill>
              <a:srgbClr val="FF0000"/>
            </a:solidFill>
            <a:miter lim="800000"/>
            <a:headEnd/>
            <a:tailEnd/>
          </a:ln>
        </p:spPr>
        <p:txBody>
          <a:bodyPr wrap="none" anchor="ctr"/>
          <a:lstStyle/>
          <a:p>
            <a:pPr algn="ctr" eaLnBrk="0" hangingPunct="0"/>
            <a:r>
              <a:rPr lang="en-US" b="0" dirty="0">
                <a:latin typeface="Arial" charset="0"/>
                <a:cs typeface="Arial" charset="0"/>
              </a:rPr>
              <a:t>Recognition</a:t>
            </a:r>
          </a:p>
        </p:txBody>
      </p:sp>
      <p:pic>
        <p:nvPicPr>
          <p:cNvPr id="7" name="Grafik 6">
            <a:extLst>
              <a:ext uri="{FF2B5EF4-FFF2-40B4-BE49-F238E27FC236}">
                <a16:creationId xmlns:a16="http://schemas.microsoft.com/office/drawing/2014/main" id="{8EB4D52A-7262-404E-8F0E-FE54F467CBD1}"/>
              </a:ext>
            </a:extLst>
          </p:cNvPr>
          <p:cNvPicPr>
            <a:picLocks noChangeAspect="1"/>
          </p:cNvPicPr>
          <p:nvPr/>
        </p:nvPicPr>
        <p:blipFill>
          <a:blip r:embed="rId4"/>
          <a:stretch>
            <a:fillRect/>
          </a:stretch>
        </p:blipFill>
        <p:spPr>
          <a:xfrm>
            <a:off x="1370636" y="3728801"/>
            <a:ext cx="1008112" cy="883121"/>
          </a:xfrm>
          <a:prstGeom prst="rect">
            <a:avLst/>
          </a:prstGeom>
        </p:spPr>
      </p:pic>
      <p:pic>
        <p:nvPicPr>
          <p:cNvPr id="9" name="Grafik 8">
            <a:extLst>
              <a:ext uri="{FF2B5EF4-FFF2-40B4-BE49-F238E27FC236}">
                <a16:creationId xmlns:a16="http://schemas.microsoft.com/office/drawing/2014/main" id="{BCBDA2E0-E93D-49AB-8FE8-A38794FC3652}"/>
              </a:ext>
            </a:extLst>
          </p:cNvPr>
          <p:cNvPicPr>
            <a:picLocks noChangeAspect="1"/>
          </p:cNvPicPr>
          <p:nvPr/>
        </p:nvPicPr>
        <p:blipFill>
          <a:blip r:embed="rId5"/>
          <a:stretch>
            <a:fillRect/>
          </a:stretch>
        </p:blipFill>
        <p:spPr>
          <a:xfrm>
            <a:off x="1475656" y="5210175"/>
            <a:ext cx="798072" cy="883121"/>
          </a:xfrm>
          <a:prstGeom prst="rect">
            <a:avLst/>
          </a:prstGeom>
        </p:spPr>
      </p:pic>
      <p:sp>
        <p:nvSpPr>
          <p:cNvPr id="16" name="AutoShape 9">
            <a:extLst>
              <a:ext uri="{FF2B5EF4-FFF2-40B4-BE49-F238E27FC236}">
                <a16:creationId xmlns:a16="http://schemas.microsoft.com/office/drawing/2014/main" id="{C12ACB26-440B-4B7D-B778-CE2C8034A7FE}"/>
              </a:ext>
            </a:extLst>
          </p:cNvPr>
          <p:cNvSpPr>
            <a:spLocks noChangeArrowheads="1"/>
          </p:cNvSpPr>
          <p:nvPr/>
        </p:nvSpPr>
        <p:spPr bwMode="auto">
          <a:xfrm>
            <a:off x="2699792" y="5414409"/>
            <a:ext cx="1455514" cy="474652"/>
          </a:xfrm>
          <a:prstGeom prst="rightArrow">
            <a:avLst>
              <a:gd name="adj1" fmla="val 50000"/>
              <a:gd name="adj2" fmla="val 43182"/>
            </a:avLst>
          </a:prstGeom>
          <a:solidFill>
            <a:srgbClr val="FF9900"/>
          </a:solidFill>
          <a:ln w="9525">
            <a:solidFill>
              <a:srgbClr val="FF0000"/>
            </a:solidFill>
            <a:miter lim="800000"/>
            <a:headEnd/>
            <a:tailEnd/>
          </a:ln>
        </p:spPr>
        <p:txBody>
          <a:bodyPr wrap="none" anchor="ctr"/>
          <a:lstStyle/>
          <a:p>
            <a:pPr algn="ctr" eaLnBrk="0" hangingPunct="0"/>
            <a:r>
              <a:rPr lang="en-US" b="0" dirty="0">
                <a:latin typeface="Arial" charset="0"/>
                <a:cs typeface="Arial" charset="0"/>
              </a:rPr>
              <a:t>Recognition</a:t>
            </a:r>
          </a:p>
        </p:txBody>
      </p:sp>
      <p:pic>
        <p:nvPicPr>
          <p:cNvPr id="14" name="Grafik 13">
            <a:extLst>
              <a:ext uri="{FF2B5EF4-FFF2-40B4-BE49-F238E27FC236}">
                <a16:creationId xmlns:a16="http://schemas.microsoft.com/office/drawing/2014/main" id="{EE55A4F4-8062-4470-A1C4-79C0DD3B47F5}"/>
              </a:ext>
            </a:extLst>
          </p:cNvPr>
          <p:cNvPicPr>
            <a:picLocks noChangeAspect="1"/>
          </p:cNvPicPr>
          <p:nvPr/>
        </p:nvPicPr>
        <p:blipFill>
          <a:blip r:embed="rId6"/>
          <a:stretch>
            <a:fillRect/>
          </a:stretch>
        </p:blipFill>
        <p:spPr>
          <a:xfrm>
            <a:off x="4427984" y="5148959"/>
            <a:ext cx="2626471" cy="944338"/>
          </a:xfrm>
          <a:prstGeom prst="rect">
            <a:avLst/>
          </a:prstGeom>
        </p:spPr>
      </p:pic>
      <p:pic>
        <p:nvPicPr>
          <p:cNvPr id="15" name="Grafik 14">
            <a:extLst>
              <a:ext uri="{FF2B5EF4-FFF2-40B4-BE49-F238E27FC236}">
                <a16:creationId xmlns:a16="http://schemas.microsoft.com/office/drawing/2014/main" id="{C7E83332-D8D6-43E5-96FB-AC2E18639051}"/>
              </a:ext>
            </a:extLst>
          </p:cNvPr>
          <p:cNvPicPr>
            <a:picLocks noChangeAspect="1"/>
          </p:cNvPicPr>
          <p:nvPr/>
        </p:nvPicPr>
        <p:blipFill>
          <a:blip r:embed="rId7"/>
          <a:stretch>
            <a:fillRect/>
          </a:stretch>
        </p:blipFill>
        <p:spPr>
          <a:xfrm>
            <a:off x="4498003" y="3716974"/>
            <a:ext cx="2556452" cy="838200"/>
          </a:xfrm>
          <a:prstGeom prst="rect">
            <a:avLst/>
          </a:prstGeom>
        </p:spPr>
      </p:pic>
    </p:spTree>
    <p:extLst>
      <p:ext uri="{BB962C8B-B14F-4D97-AF65-F5344CB8AC3E}">
        <p14:creationId xmlns:p14="http://schemas.microsoft.com/office/powerpoint/2010/main" val="326924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4</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Paper – Eigenfaces Recognition Procedure</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a:xfrm>
            <a:off x="539749" y="2309217"/>
            <a:ext cx="8061325" cy="3852466"/>
          </a:xfrm>
        </p:spPr>
        <p:txBody>
          <a:bodyPr/>
          <a:lstStyle/>
          <a:p>
            <a:endParaRPr lang="en-GB" altLang="de-DE" sz="1600" b="1" i="1" u="sng" dirty="0">
              <a:solidFill>
                <a:srgbClr val="FF0000"/>
              </a:solidFill>
              <a:cs typeface="Arial"/>
            </a:endParaRPr>
          </a:p>
          <a:p>
            <a:pPr lvl="1"/>
            <a:r>
              <a:rPr lang="en-GB" altLang="de-DE" dirty="0"/>
              <a:t>Collect a set of characteristic face images, this set should include images with varying expressions</a:t>
            </a:r>
          </a:p>
          <a:p>
            <a:pPr marL="539750" lvl="1" indent="0">
              <a:buNone/>
            </a:pPr>
            <a:endParaRPr lang="en-GB" altLang="de-DE" dirty="0"/>
          </a:p>
          <a:p>
            <a:pPr lvl="1"/>
            <a:r>
              <a:rPr lang="en-GB" altLang="de-DE" dirty="0"/>
              <a:t>Calculate the eigenvectors and eigenvalues, and choose K eigenvectors with largest associated eigenvalues.</a:t>
            </a:r>
          </a:p>
          <a:p>
            <a:pPr lvl="1"/>
            <a:endParaRPr lang="en-GB" altLang="de-DE" dirty="0"/>
          </a:p>
          <a:p>
            <a:pPr lvl="1"/>
            <a:endParaRPr lang="en-GB" altLang="de-DE" dirty="0"/>
          </a:p>
          <a:p>
            <a:pPr lvl="1"/>
            <a:endParaRPr lang="en-GB" altLang="de-DE" dirty="0"/>
          </a:p>
          <a:p>
            <a:pPr lvl="1"/>
            <a:endParaRPr lang="en-GB" altLang="de-DE" dirty="0"/>
          </a:p>
          <a:p>
            <a:pPr lvl="1"/>
            <a:endParaRPr lang="en-GB" altLang="de-DE" dirty="0"/>
          </a:p>
          <a:p>
            <a:pPr lvl="1"/>
            <a:endParaRPr lang="en-GB" altLang="de-DE" dirty="0"/>
          </a:p>
          <a:p>
            <a:pPr marL="539750" lvl="1" indent="0">
              <a:buNone/>
            </a:pPr>
            <a:endParaRPr lang="en-GB" altLang="de-DE" dirty="0"/>
          </a:p>
          <a:p>
            <a:pPr marL="539750" lvl="1" indent="0">
              <a:buNone/>
            </a:pPr>
            <a:endParaRPr lang="en-GB" altLang="de-DE" dirty="0">
              <a:cs typeface="Arial"/>
            </a:endParaRPr>
          </a:p>
          <a:p>
            <a:pPr lvl="1">
              <a:buFont typeface="Arial"/>
              <a:buChar char="•"/>
            </a:pPr>
            <a:endParaRPr lang="en-GB" altLang="de-DE" dirty="0">
              <a:cs typeface="Arial"/>
            </a:endParaRPr>
          </a:p>
          <a:p>
            <a:pPr lvl="1"/>
            <a:endParaRPr lang="en-GB" altLang="de-DE" sz="1600" b="1" i="1" u="sng" dirty="0">
              <a:solidFill>
                <a:srgbClr val="FF0000"/>
              </a:solidFill>
              <a:cs typeface="Aria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EE94A1D4-161D-4426-92E6-F2D9EA0C4300}"/>
              </a:ext>
            </a:extLst>
          </p:cNvPr>
          <p:cNvPicPr>
            <a:picLocks noChangeAspect="1"/>
          </p:cNvPicPr>
          <p:nvPr/>
        </p:nvPicPr>
        <p:blipFill>
          <a:blip r:embed="rId4"/>
          <a:stretch>
            <a:fillRect/>
          </a:stretch>
        </p:blipFill>
        <p:spPr>
          <a:xfrm>
            <a:off x="3419872" y="4365104"/>
            <a:ext cx="2082726" cy="720080"/>
          </a:xfrm>
          <a:prstGeom prst="rect">
            <a:avLst/>
          </a:prstGeom>
        </p:spPr>
      </p:pic>
    </p:spTree>
    <p:extLst>
      <p:ext uri="{BB962C8B-B14F-4D97-AF65-F5344CB8AC3E}">
        <p14:creationId xmlns:p14="http://schemas.microsoft.com/office/powerpoint/2010/main" val="428501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5</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Paper – Eigenfaces Recognition Procedure</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a:xfrm>
            <a:off x="539749" y="2309217"/>
            <a:ext cx="8061325" cy="3852466"/>
          </a:xfrm>
        </p:spPr>
        <p:txBody>
          <a:bodyPr/>
          <a:lstStyle/>
          <a:p>
            <a:endParaRPr lang="en-GB" altLang="de-DE" sz="1600" b="1" i="1" u="sng" dirty="0">
              <a:solidFill>
                <a:srgbClr val="FF0000"/>
              </a:solidFill>
              <a:cs typeface="Arial"/>
            </a:endParaRPr>
          </a:p>
          <a:p>
            <a:pPr lvl="1"/>
            <a:r>
              <a:rPr lang="en-GB" altLang="de-DE" dirty="0"/>
              <a:t>For each known individual, calculate the face class vector      and then choose thresholds,  one defining minimum allowable distance from the face class and other from face space.</a:t>
            </a:r>
          </a:p>
          <a:p>
            <a:pPr lvl="1"/>
            <a:endParaRPr lang="en-GB" altLang="de-DE" dirty="0"/>
          </a:p>
          <a:p>
            <a:pPr marL="539750" lvl="1" indent="0">
              <a:buNone/>
            </a:pPr>
            <a:endParaRPr lang="en-GB" altLang="de-DE" dirty="0">
              <a:cs typeface="Arial"/>
            </a:endParaRPr>
          </a:p>
          <a:p>
            <a:pPr lvl="1">
              <a:buFont typeface="Arial"/>
              <a:buChar char="•"/>
            </a:pPr>
            <a:endParaRPr lang="en-GB" altLang="de-DE" dirty="0">
              <a:cs typeface="Arial"/>
            </a:endParaRPr>
          </a:p>
          <a:p>
            <a:pPr lvl="1"/>
            <a:endParaRPr lang="en-GB" altLang="de-DE" sz="1600" b="1" i="1" u="sng" dirty="0">
              <a:solidFill>
                <a:srgbClr val="FF0000"/>
              </a:solidFill>
              <a:cs typeface="Aria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2F26C15E-67F8-43E1-9D62-279DAFD5702F}"/>
              </a:ext>
            </a:extLst>
          </p:cNvPr>
          <p:cNvPicPr>
            <a:picLocks noChangeAspect="1"/>
          </p:cNvPicPr>
          <p:nvPr/>
        </p:nvPicPr>
        <p:blipFill>
          <a:blip r:embed="rId4"/>
          <a:stretch>
            <a:fillRect/>
          </a:stretch>
        </p:blipFill>
        <p:spPr>
          <a:xfrm>
            <a:off x="5868144" y="2708920"/>
            <a:ext cx="216024" cy="112332"/>
          </a:xfrm>
          <a:prstGeom prst="rect">
            <a:avLst/>
          </a:prstGeom>
        </p:spPr>
      </p:pic>
      <p:pic>
        <p:nvPicPr>
          <p:cNvPr id="6" name="Grafik 5">
            <a:extLst>
              <a:ext uri="{FF2B5EF4-FFF2-40B4-BE49-F238E27FC236}">
                <a16:creationId xmlns:a16="http://schemas.microsoft.com/office/drawing/2014/main" id="{EA09C877-F26C-4863-82F9-B79E2B39D5E2}"/>
              </a:ext>
            </a:extLst>
          </p:cNvPr>
          <p:cNvPicPr>
            <a:picLocks noChangeAspect="1"/>
          </p:cNvPicPr>
          <p:nvPr/>
        </p:nvPicPr>
        <p:blipFill>
          <a:blip r:embed="rId5"/>
          <a:stretch>
            <a:fillRect/>
          </a:stretch>
        </p:blipFill>
        <p:spPr>
          <a:xfrm>
            <a:off x="8390112" y="2586623"/>
            <a:ext cx="140642" cy="244594"/>
          </a:xfrm>
          <a:prstGeom prst="rect">
            <a:avLst/>
          </a:prstGeom>
        </p:spPr>
      </p:pic>
      <p:pic>
        <p:nvPicPr>
          <p:cNvPr id="4098" name="Picture 2" descr="Reliability based on the distance from face space.Â ">
            <a:extLst>
              <a:ext uri="{FF2B5EF4-FFF2-40B4-BE49-F238E27FC236}">
                <a16:creationId xmlns:a16="http://schemas.microsoft.com/office/drawing/2014/main" id="{2C646875-3945-4B39-89A2-8C03C0CAF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429000"/>
            <a:ext cx="2355175" cy="226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3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6</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Paper – Eigenfaces Recognition Procedure</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a:xfrm>
            <a:off x="539749" y="2328081"/>
            <a:ext cx="8061325" cy="3852466"/>
          </a:xfrm>
        </p:spPr>
        <p:txBody>
          <a:bodyPr/>
          <a:lstStyle/>
          <a:p>
            <a:endParaRPr lang="en-GB" altLang="de-DE" sz="1600" b="1" i="1" u="sng" dirty="0">
              <a:solidFill>
                <a:srgbClr val="FF0000"/>
              </a:solidFill>
              <a:cs typeface="Arial"/>
            </a:endParaRPr>
          </a:p>
          <a:p>
            <a:pPr lvl="1"/>
            <a:r>
              <a:rPr lang="en-GB" altLang="de-DE" dirty="0"/>
              <a:t>Calculate the pattern vector   , the distance to each known class, and the distance to face space. </a:t>
            </a:r>
          </a:p>
          <a:p>
            <a:pPr marL="539750" lvl="1" indent="0">
              <a:buNone/>
            </a:pPr>
            <a:endParaRPr lang="en-GB" altLang="de-DE" dirty="0"/>
          </a:p>
          <a:p>
            <a:pPr lvl="1"/>
            <a:endParaRPr lang="en-GB" altLang="de-DE" dirty="0"/>
          </a:p>
          <a:p>
            <a:pPr lvl="1"/>
            <a:endParaRPr lang="en-GB" altLang="de-DE" dirty="0"/>
          </a:p>
          <a:p>
            <a:pPr lvl="1"/>
            <a:r>
              <a:rPr lang="en-GB" altLang="de-DE" dirty="0"/>
              <a:t>Pick one test image and project the image onto face space after centring the and normalizing the image. Reconstructed Non-face pictures can sometimes look like a face.</a:t>
            </a:r>
          </a:p>
          <a:p>
            <a:pPr lvl="1"/>
            <a:endParaRPr lang="en-GB" altLang="de-DE" dirty="0"/>
          </a:p>
          <a:p>
            <a:pPr marL="539750" lvl="1" indent="0">
              <a:buNone/>
            </a:pPr>
            <a:endParaRPr lang="en-GB" altLang="de-DE" dirty="0"/>
          </a:p>
          <a:p>
            <a:pPr marL="539750" lvl="1" indent="0">
              <a:buNone/>
            </a:pPr>
            <a:endParaRPr lang="en-GB" altLang="de-DE" dirty="0">
              <a:cs typeface="Arial"/>
            </a:endParaRPr>
          </a:p>
          <a:p>
            <a:pPr lvl="1">
              <a:buFont typeface="Arial"/>
              <a:buChar char="•"/>
            </a:pPr>
            <a:endParaRPr lang="en-GB" altLang="de-DE" dirty="0">
              <a:cs typeface="Arial"/>
            </a:endParaRPr>
          </a:p>
          <a:p>
            <a:pPr lvl="1"/>
            <a:endParaRPr lang="en-GB" altLang="de-DE" sz="1600" b="1" i="1" u="sng" dirty="0">
              <a:solidFill>
                <a:srgbClr val="FF0000"/>
              </a:solidFill>
              <a:cs typeface="Aria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106505D6-0934-4F5E-90B8-C382B291012E}"/>
              </a:ext>
            </a:extLst>
          </p:cNvPr>
          <p:cNvPicPr>
            <a:picLocks noChangeAspect="1"/>
          </p:cNvPicPr>
          <p:nvPr/>
        </p:nvPicPr>
        <p:blipFill>
          <a:blip r:embed="rId4"/>
          <a:stretch>
            <a:fillRect/>
          </a:stretch>
        </p:blipFill>
        <p:spPr>
          <a:xfrm>
            <a:off x="3491880" y="2710359"/>
            <a:ext cx="144016" cy="128857"/>
          </a:xfrm>
          <a:prstGeom prst="rect">
            <a:avLst/>
          </a:prstGeom>
        </p:spPr>
      </p:pic>
      <p:pic>
        <p:nvPicPr>
          <p:cNvPr id="3" name="Grafik 2">
            <a:extLst>
              <a:ext uri="{FF2B5EF4-FFF2-40B4-BE49-F238E27FC236}">
                <a16:creationId xmlns:a16="http://schemas.microsoft.com/office/drawing/2014/main" id="{B49445AB-9B3B-4B41-9099-4E8CEBFAC32E}"/>
              </a:ext>
            </a:extLst>
          </p:cNvPr>
          <p:cNvPicPr>
            <a:picLocks noChangeAspect="1"/>
          </p:cNvPicPr>
          <p:nvPr/>
        </p:nvPicPr>
        <p:blipFill>
          <a:blip r:embed="rId5"/>
          <a:stretch>
            <a:fillRect/>
          </a:stretch>
        </p:blipFill>
        <p:spPr>
          <a:xfrm>
            <a:off x="2083879" y="3152204"/>
            <a:ext cx="1743646" cy="553591"/>
          </a:xfrm>
          <a:prstGeom prst="rect">
            <a:avLst/>
          </a:prstGeom>
        </p:spPr>
      </p:pic>
      <p:pic>
        <p:nvPicPr>
          <p:cNvPr id="6" name="Grafik 5">
            <a:extLst>
              <a:ext uri="{FF2B5EF4-FFF2-40B4-BE49-F238E27FC236}">
                <a16:creationId xmlns:a16="http://schemas.microsoft.com/office/drawing/2014/main" id="{A9DA3542-662F-4EA8-99D3-E83F5283F447}"/>
              </a:ext>
            </a:extLst>
          </p:cNvPr>
          <p:cNvPicPr>
            <a:picLocks noChangeAspect="1"/>
          </p:cNvPicPr>
          <p:nvPr/>
        </p:nvPicPr>
        <p:blipFill>
          <a:blip r:embed="rId6"/>
          <a:stretch>
            <a:fillRect/>
          </a:stretch>
        </p:blipFill>
        <p:spPr>
          <a:xfrm>
            <a:off x="5316475" y="3152204"/>
            <a:ext cx="1743646" cy="553591"/>
          </a:xfrm>
          <a:prstGeom prst="rect">
            <a:avLst/>
          </a:prstGeom>
        </p:spPr>
      </p:pic>
      <p:pic>
        <p:nvPicPr>
          <p:cNvPr id="9" name="Grafik 8">
            <a:extLst>
              <a:ext uri="{FF2B5EF4-FFF2-40B4-BE49-F238E27FC236}">
                <a16:creationId xmlns:a16="http://schemas.microsoft.com/office/drawing/2014/main" id="{B5465CB9-E8E5-4672-99D2-7E91FAB18668}"/>
              </a:ext>
            </a:extLst>
          </p:cNvPr>
          <p:cNvPicPr>
            <a:picLocks noChangeAspect="1"/>
          </p:cNvPicPr>
          <p:nvPr/>
        </p:nvPicPr>
        <p:blipFill>
          <a:blip r:embed="rId7"/>
          <a:stretch>
            <a:fillRect/>
          </a:stretch>
        </p:blipFill>
        <p:spPr>
          <a:xfrm>
            <a:off x="2346133" y="4529918"/>
            <a:ext cx="1008112" cy="1005941"/>
          </a:xfrm>
          <a:prstGeom prst="rect">
            <a:avLst/>
          </a:prstGeom>
        </p:spPr>
      </p:pic>
      <p:pic>
        <p:nvPicPr>
          <p:cNvPr id="10" name="Grafik 9">
            <a:extLst>
              <a:ext uri="{FF2B5EF4-FFF2-40B4-BE49-F238E27FC236}">
                <a16:creationId xmlns:a16="http://schemas.microsoft.com/office/drawing/2014/main" id="{20F3AC10-46DA-494E-88EC-603A96D444FE}"/>
              </a:ext>
            </a:extLst>
          </p:cNvPr>
          <p:cNvPicPr>
            <a:picLocks noChangeAspect="1"/>
          </p:cNvPicPr>
          <p:nvPr/>
        </p:nvPicPr>
        <p:blipFill>
          <a:blip r:embed="rId8"/>
          <a:stretch>
            <a:fillRect/>
          </a:stretch>
        </p:blipFill>
        <p:spPr>
          <a:xfrm>
            <a:off x="5760628" y="4497870"/>
            <a:ext cx="855340" cy="1005941"/>
          </a:xfrm>
          <a:prstGeom prst="rect">
            <a:avLst/>
          </a:prstGeom>
        </p:spPr>
      </p:pic>
      <p:sp>
        <p:nvSpPr>
          <p:cNvPr id="14" name="AutoShape 9">
            <a:extLst>
              <a:ext uri="{FF2B5EF4-FFF2-40B4-BE49-F238E27FC236}">
                <a16:creationId xmlns:a16="http://schemas.microsoft.com/office/drawing/2014/main" id="{471C2C66-DAE9-47E6-85FD-A1631C63053E}"/>
              </a:ext>
            </a:extLst>
          </p:cNvPr>
          <p:cNvSpPr>
            <a:spLocks noChangeArrowheads="1"/>
          </p:cNvSpPr>
          <p:nvPr/>
        </p:nvSpPr>
        <p:spPr bwMode="auto">
          <a:xfrm>
            <a:off x="3860961" y="4763514"/>
            <a:ext cx="1455514" cy="474652"/>
          </a:xfrm>
          <a:prstGeom prst="rightArrow">
            <a:avLst>
              <a:gd name="adj1" fmla="val 50000"/>
              <a:gd name="adj2" fmla="val 43182"/>
            </a:avLst>
          </a:prstGeom>
          <a:solidFill>
            <a:srgbClr val="FF9900"/>
          </a:solidFill>
          <a:ln w="9525">
            <a:solidFill>
              <a:srgbClr val="FF0000"/>
            </a:solidFill>
            <a:miter lim="800000"/>
            <a:headEnd/>
            <a:tailEnd/>
          </a:ln>
        </p:spPr>
        <p:txBody>
          <a:bodyPr wrap="none" anchor="ctr"/>
          <a:lstStyle/>
          <a:p>
            <a:pPr algn="ctr" eaLnBrk="0" hangingPunct="0"/>
            <a:r>
              <a:rPr lang="en-US" b="0" dirty="0">
                <a:latin typeface="Arial" charset="0"/>
                <a:cs typeface="Arial" charset="0"/>
              </a:rPr>
              <a:t>Reconstruction</a:t>
            </a:r>
          </a:p>
        </p:txBody>
      </p:sp>
    </p:spTree>
    <p:extLst>
      <p:ext uri="{BB962C8B-B14F-4D97-AF65-F5344CB8AC3E}">
        <p14:creationId xmlns:p14="http://schemas.microsoft.com/office/powerpoint/2010/main" val="244449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7</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Our Paper – Eigenfaces Recognition Procedure</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a:xfrm>
            <a:off x="539749" y="2328081"/>
            <a:ext cx="8061325" cy="3852466"/>
          </a:xfrm>
        </p:spPr>
        <p:txBody>
          <a:bodyPr/>
          <a:lstStyle/>
          <a:p>
            <a:pPr lvl="1">
              <a:buFont typeface="Symbol" panose="05050102010706020507" pitchFamily="18" charset="2"/>
              <a:buChar char="-"/>
            </a:pPr>
            <a:endParaRPr lang="en-GB" altLang="de-DE" dirty="0"/>
          </a:p>
          <a:p>
            <a:pPr lvl="1">
              <a:buFont typeface="Symbol" panose="05050102010706020507" pitchFamily="18" charset="2"/>
              <a:buChar char="-"/>
            </a:pPr>
            <a:endParaRPr lang="en-GB" altLang="de-DE" dirty="0"/>
          </a:p>
          <a:p>
            <a:pPr lvl="1">
              <a:buFont typeface="Symbol" panose="05050102010706020507" pitchFamily="18" charset="2"/>
              <a:buChar char="-"/>
            </a:pPr>
            <a:r>
              <a:rPr lang="en-GB" altLang="de-DE" dirty="0"/>
              <a:t>If the new image is classified as </a:t>
            </a:r>
            <a:r>
              <a:rPr lang="en-GB" altLang="de-DE"/>
              <a:t>unknown</a:t>
            </a:r>
            <a:r>
              <a:rPr lang="en-GB" altLang="de-DE" dirty="0"/>
              <a:t> individual, then eigenfaces may be recalculated by adding the new picture in the set of familiar faces. This enlarges the scope of face recognition</a:t>
            </a:r>
          </a:p>
          <a:p>
            <a:endParaRPr lang="en-GB" altLang="de-DE" sz="1600" b="1" i="1" u="sng" dirty="0">
              <a:solidFill>
                <a:srgbClr val="FF0000"/>
              </a:solidFill>
              <a:cs typeface="Arial"/>
            </a:endParaRPr>
          </a:p>
          <a:p>
            <a:endParaRPr lang="en-GB" altLang="de-DE" sz="1600" b="1" i="1" u="sng" dirty="0">
              <a:solidFill>
                <a:srgbClr val="FF0000"/>
              </a:solidFill>
              <a:cs typeface="Arial"/>
            </a:endParaRPr>
          </a:p>
          <a:p>
            <a:r>
              <a:rPr lang="en-GB" altLang="de-DE" sz="1600" dirty="0">
                <a:solidFill>
                  <a:srgbClr val="FF0000"/>
                </a:solidFill>
                <a:cs typeface="Arial"/>
              </a:rPr>
              <a:t>	</a:t>
            </a:r>
            <a:r>
              <a:rPr lang="en-GB" altLang="de-DE" sz="1600" b="1" dirty="0">
                <a:solidFill>
                  <a:schemeClr val="tx1"/>
                </a:solidFill>
                <a:cs typeface="Arial"/>
              </a:rPr>
              <a:t>Notes : </a:t>
            </a:r>
            <a:r>
              <a:rPr lang="en-GB" altLang="de-DE" dirty="0"/>
              <a:t>Calculating eigenfaces can be very expensive for the large set of data so preferably should be done on an offline system. It is sometimes preferable to use SVD as it is computationally efficient.</a:t>
            </a:r>
          </a:p>
          <a:p>
            <a:endParaRPr lang="en-GB" altLang="de-DE" sz="1600" b="1" i="1" u="sng" dirty="0">
              <a:solidFill>
                <a:srgbClr val="FF0000"/>
              </a:solidFill>
              <a:cs typeface="Arial"/>
            </a:endParaRPr>
          </a:p>
        </p:txBody>
      </p:sp>
      <p:pic>
        <p:nvPicPr>
          <p:cNvPr id="5129" name="Picture 9" descr="Machine Learning">
            <a:extLst>
              <a:ext uri="{FF2B5EF4-FFF2-40B4-BE49-F238E27FC236}">
                <a16:creationId xmlns:a16="http://schemas.microsoft.com/office/drawing/2014/main" id="{72598E04-CE3F-4183-939C-A0023AD79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6129338"/>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8</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GB" altLang="de-DE" dirty="0"/>
              <a:t>Issues:</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pPr>
              <a:lnSpc>
                <a:spcPct val="150000"/>
              </a:lnSpc>
              <a:buFont typeface="Symbol" panose="05050102010706020507" pitchFamily="18" charset="2"/>
              <a:buChar char="-"/>
            </a:pPr>
            <a:r>
              <a:rPr lang="en-GB" altLang="de-DE" b="1" dirty="0">
                <a:solidFill>
                  <a:schemeClr val="tx1"/>
                </a:solidFill>
              </a:rPr>
              <a:t>Background</a:t>
            </a:r>
            <a:r>
              <a:rPr lang="en-GB" altLang="de-DE" dirty="0">
                <a:solidFill>
                  <a:schemeClr val="tx1"/>
                </a:solidFill>
              </a:rPr>
              <a:t>: The background of image can have a significant effect on the face recognition accuracy and performance.</a:t>
            </a: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r>
              <a:rPr lang="en-GB" altLang="de-DE" b="1" dirty="0">
                <a:solidFill>
                  <a:schemeClr val="tx1"/>
                </a:solidFill>
              </a:rPr>
              <a:t>Scaling</a:t>
            </a:r>
            <a:r>
              <a:rPr lang="en-GB" altLang="de-DE" dirty="0">
                <a:solidFill>
                  <a:schemeClr val="tx1"/>
                </a:solidFill>
              </a:rPr>
              <a:t>: Size of face/head can have striking effect on the algorithm accuracy.</a:t>
            </a: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r>
              <a:rPr lang="en-GB" altLang="de-DE" b="1" dirty="0">
                <a:solidFill>
                  <a:schemeClr val="tx1"/>
                </a:solidFill>
              </a:rPr>
              <a:t>Orientation</a:t>
            </a:r>
            <a:r>
              <a:rPr lang="en-GB" altLang="de-DE" dirty="0">
                <a:solidFill>
                  <a:schemeClr val="tx1"/>
                </a:solidFill>
              </a:rPr>
              <a:t>: A non-straight face can result into a very wrong recognition.</a:t>
            </a: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r>
              <a:rPr lang="en-GB" altLang="de-DE" b="1" dirty="0">
                <a:solidFill>
                  <a:schemeClr val="tx1"/>
                </a:solidFill>
              </a:rPr>
              <a:t>Distribution in Face space</a:t>
            </a:r>
            <a:r>
              <a:rPr lang="en-GB" altLang="de-DE" dirty="0">
                <a:solidFill>
                  <a:schemeClr val="tx1"/>
                </a:solidFill>
              </a:rPr>
              <a:t>: We assume that the distribution is Gaussian, we rather want to characterize it.</a:t>
            </a:r>
          </a:p>
          <a:p>
            <a:pPr>
              <a:lnSpc>
                <a:spcPct val="150000"/>
              </a:lnSpc>
              <a:buFont typeface="Symbol" panose="05050102010706020507" pitchFamily="18" charset="2"/>
              <a:buChar char="-"/>
            </a:pPr>
            <a:endParaRPr lang="en-GB" altLang="de-DE" dirty="0">
              <a:solidFill>
                <a:schemeClr val="tx1"/>
              </a:solidFill>
            </a:endParaRPr>
          </a:p>
          <a:p>
            <a:pPr>
              <a:lnSpc>
                <a:spcPct val="150000"/>
              </a:lnSpc>
              <a:buFont typeface="Symbol" panose="05050102010706020507" pitchFamily="18" charset="2"/>
              <a:buChar char="-"/>
            </a:pPr>
            <a:r>
              <a:rPr lang="en-GB" altLang="de-DE" dirty="0">
                <a:solidFill>
                  <a:schemeClr val="tx1"/>
                </a:solidFill>
              </a:rPr>
              <a:t>Multiple view is not supported by the algorithm yet and is prone to misalignment.</a:t>
            </a:r>
          </a:p>
          <a:p>
            <a:pPr marL="285750" indent="-285750">
              <a:buFont typeface="Symbol" panose="05050102010706020507" pitchFamily="18" charset="2"/>
              <a:buChar char="-"/>
            </a:pPr>
            <a:endParaRPr lang="en-GB" altLang="de-DE" dirty="0">
              <a:solidFill>
                <a:schemeClr val="tx2"/>
              </a:solidFill>
            </a:endParaRPr>
          </a:p>
          <a:p>
            <a:pPr marL="285750" indent="-285750">
              <a:buFont typeface="Symbol" panose="05050102010706020507" pitchFamily="18" charset="2"/>
              <a:buChar char="-"/>
            </a:pPr>
            <a:endParaRPr lang="en-GB" altLang="de-DE" dirty="0">
              <a:solidFill>
                <a:schemeClr val="tx2"/>
              </a:solidFill>
            </a:endParaRPr>
          </a:p>
        </p:txBody>
      </p:sp>
      <p:pic>
        <p:nvPicPr>
          <p:cNvPr id="3" name="Picture 9" descr="Machine Learning">
            <a:extLst>
              <a:ext uri="{FF2B5EF4-FFF2-40B4-BE49-F238E27FC236}">
                <a16:creationId xmlns:a16="http://schemas.microsoft.com/office/drawing/2014/main" id="{0EC9DC5A-A33B-4F97-9A52-03BF5A758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6" y="6129337"/>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0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AFC66DB-DD78-4F14-BCFD-DA72CF79E034}"/>
              </a:ext>
            </a:extLst>
          </p:cNvPr>
          <p:cNvSpPr/>
          <p:nvPr/>
        </p:nvSpPr>
        <p:spPr bwMode="auto">
          <a:xfrm>
            <a:off x="7092280" y="6093296"/>
            <a:ext cx="1584176" cy="698376"/>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5B354557-4837-4D4D-8C6B-76BD95FA5C82}"/>
              </a:ext>
            </a:extLst>
          </p:cNvPr>
          <p:cNvSpPr>
            <a:spLocks noGrp="1"/>
          </p:cNvSpPr>
          <p:nvPr>
            <p:ph type="ftr" sz="quarter" idx="10"/>
          </p:nvPr>
        </p:nvSpPr>
        <p:spPr/>
        <p:txBody>
          <a:bodyPr/>
          <a:lstStyle/>
          <a:p>
            <a:r>
              <a:rPr lang="en-GB" altLang="de-DE" dirty="0"/>
              <a:t>Eigenfaces for Recognition </a:t>
            </a:r>
            <a:r>
              <a:rPr lang="en-GB" altLang="de-DE" b="0" dirty="0"/>
              <a:t>|</a:t>
            </a:r>
            <a:r>
              <a:rPr lang="en-GB" altLang="de-DE" dirty="0"/>
              <a:t> </a:t>
            </a:r>
            <a:r>
              <a:rPr lang="en-GB" altLang="de-DE" b="0" dirty="0"/>
              <a:t>Andre Jansen, </a:t>
            </a:r>
            <a:r>
              <a:rPr lang="en-GB" b="0" dirty="0"/>
              <a:t>Sourabh Raj</a:t>
            </a:r>
            <a:endParaRPr lang="en-GB" altLang="de-DE" b="0" dirty="0"/>
          </a:p>
        </p:txBody>
      </p:sp>
      <p:sp>
        <p:nvSpPr>
          <p:cNvPr id="5" name="Foliennummernplatzhalter 4">
            <a:extLst>
              <a:ext uri="{FF2B5EF4-FFF2-40B4-BE49-F238E27FC236}">
                <a16:creationId xmlns:a16="http://schemas.microsoft.com/office/drawing/2014/main" id="{3FCD5A73-7E46-4B2B-A28D-546A38F0C122}"/>
              </a:ext>
            </a:extLst>
          </p:cNvPr>
          <p:cNvSpPr>
            <a:spLocks noGrp="1"/>
          </p:cNvSpPr>
          <p:nvPr>
            <p:ph type="sldNum" sz="quarter" idx="11"/>
          </p:nvPr>
        </p:nvSpPr>
        <p:spPr/>
        <p:txBody>
          <a:bodyPr/>
          <a:lstStyle/>
          <a:p>
            <a:r>
              <a:rPr lang="en-GB" altLang="de-DE" dirty="0"/>
              <a:t>Page</a:t>
            </a:r>
            <a:r>
              <a:rPr lang="de-DE" altLang="de-DE" dirty="0"/>
              <a:t> </a:t>
            </a:r>
            <a:fld id="{B2F1DA13-F900-4EB3-8063-272D659817C4}" type="slidenum">
              <a:rPr lang="de-DE" altLang="de-DE"/>
              <a:pPr/>
              <a:t>9</a:t>
            </a:fld>
            <a:endParaRPr lang="de-DE" altLang="de-DE" dirty="0"/>
          </a:p>
        </p:txBody>
      </p:sp>
      <p:sp>
        <p:nvSpPr>
          <p:cNvPr id="5122" name="Rectangle 2">
            <a:extLst>
              <a:ext uri="{FF2B5EF4-FFF2-40B4-BE49-F238E27FC236}">
                <a16:creationId xmlns:a16="http://schemas.microsoft.com/office/drawing/2014/main" id="{4C39D3C4-6B10-423C-98B4-647F10D38319}"/>
              </a:ext>
            </a:extLst>
          </p:cNvPr>
          <p:cNvSpPr>
            <a:spLocks noGrp="1" noChangeArrowheads="1"/>
          </p:cNvSpPr>
          <p:nvPr>
            <p:ph type="title"/>
          </p:nvPr>
        </p:nvSpPr>
        <p:spPr>
          <a:xfrm>
            <a:off x="539750" y="1740115"/>
            <a:ext cx="8061325" cy="358560"/>
          </a:xfrm>
        </p:spPr>
        <p:txBody>
          <a:bodyPr/>
          <a:lstStyle/>
          <a:p>
            <a:r>
              <a:rPr lang="en-IN" altLang="de-DE" dirty="0"/>
              <a:t>Issues: Cont..</a:t>
            </a:r>
            <a:endParaRPr lang="de-DE" altLang="de-DE" dirty="0"/>
          </a:p>
        </p:txBody>
      </p:sp>
      <p:sp>
        <p:nvSpPr>
          <p:cNvPr id="5123" name="Rectangle 3">
            <a:extLst>
              <a:ext uri="{FF2B5EF4-FFF2-40B4-BE49-F238E27FC236}">
                <a16:creationId xmlns:a16="http://schemas.microsoft.com/office/drawing/2014/main" id="{B836F4E3-7CB5-4B5C-9213-22E80494E6C3}"/>
              </a:ext>
            </a:extLst>
          </p:cNvPr>
          <p:cNvSpPr>
            <a:spLocks noGrp="1" noChangeArrowheads="1"/>
          </p:cNvSpPr>
          <p:nvPr>
            <p:ph type="body" idx="1"/>
          </p:nvPr>
        </p:nvSpPr>
        <p:spPr/>
        <p:txBody>
          <a:bodyPr/>
          <a:lstStyle/>
          <a:p>
            <a:r>
              <a:rPr lang="en-US" sz="1600" dirty="0">
                <a:solidFill>
                  <a:schemeClr val="tx1"/>
                </a:solidFill>
              </a:rPr>
              <a:t>PCA is not always an optimal dimensionality-reduction procedure for classification :-</a:t>
            </a:r>
          </a:p>
          <a:p>
            <a:endParaRPr lang="en-GB" altLang="de-DE" dirty="0">
              <a:solidFill>
                <a:schemeClr val="tx2"/>
              </a:solidFill>
            </a:endParaRPr>
          </a:p>
        </p:txBody>
      </p:sp>
      <p:pic>
        <p:nvPicPr>
          <p:cNvPr id="8" name="Picture 5">
            <a:extLst>
              <a:ext uri="{FF2B5EF4-FFF2-40B4-BE49-F238E27FC236}">
                <a16:creationId xmlns:a16="http://schemas.microsoft.com/office/drawing/2014/main" id="{921CB55C-4E77-49D7-B195-2DFD234EF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849439"/>
            <a:ext cx="59436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9" descr="Machine Learning">
            <a:extLst>
              <a:ext uri="{FF2B5EF4-FFF2-40B4-BE49-F238E27FC236}">
                <a16:creationId xmlns:a16="http://schemas.microsoft.com/office/drawing/2014/main" id="{9854EC8B-FE24-43EC-AF28-9AF1AF07A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326" y="6129337"/>
            <a:ext cx="666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670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echnische Universität Berlin | PowerPoint Master">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EigenfacesForRecognition</Template>
  <TotalTime>0</TotalTime>
  <Words>2641</Words>
  <Application>Microsoft Office PowerPoint</Application>
  <PresentationFormat>Bildschirmpräsentation (4:3)</PresentationFormat>
  <Paragraphs>434</Paragraphs>
  <Slides>29</Slides>
  <Notes>29</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29</vt:i4>
      </vt:variant>
    </vt:vector>
  </HeadingPairs>
  <TitlesOfParts>
    <vt:vector size="33" baseType="lpstr">
      <vt:lpstr>Arial</vt:lpstr>
      <vt:lpstr>Symbol</vt:lpstr>
      <vt:lpstr>Technische Universität Berlin | PowerPoint Master</vt:lpstr>
      <vt:lpstr>TCLayout.ActiveDocument.1</vt:lpstr>
      <vt:lpstr>Eigenfaces for Recognition Instructor: Stephanie Brandl</vt:lpstr>
      <vt:lpstr>Structure</vt:lpstr>
      <vt:lpstr>Introduction</vt:lpstr>
      <vt:lpstr>Our Paper – Eigenfaces Recognition Procedure</vt:lpstr>
      <vt:lpstr>Our Paper – Eigenfaces Recognition Procedure</vt:lpstr>
      <vt:lpstr>Our Paper – Eigenfaces Recognition Procedure</vt:lpstr>
      <vt:lpstr>Our Paper – Eigenfaces Recognition Procedure</vt:lpstr>
      <vt:lpstr>Issues:</vt:lpstr>
      <vt:lpstr>Issues: Cont..</vt:lpstr>
      <vt:lpstr>Experiments:</vt:lpstr>
      <vt:lpstr>Relation to Neural Network:</vt:lpstr>
      <vt:lpstr>Relation to Neural Network: Cont..</vt:lpstr>
      <vt:lpstr>Our Implementation</vt:lpstr>
      <vt:lpstr>Our Implementation – Flow Chart</vt:lpstr>
      <vt:lpstr>Our Implementation – Training image set </vt:lpstr>
      <vt:lpstr>Our Implementation – Training image set </vt:lpstr>
      <vt:lpstr>Our Implementation – Testing image set </vt:lpstr>
      <vt:lpstr>Our Implementation (Data matrix)</vt:lpstr>
      <vt:lpstr>Our Implementation (Singular value decomposition)</vt:lpstr>
      <vt:lpstr>Our Implementation (Determine “k” highest eigen values)</vt:lpstr>
      <vt:lpstr>Our Implementation (Project to face space)</vt:lpstr>
      <vt:lpstr>Our Implementation (Face identification)</vt:lpstr>
      <vt:lpstr>Our Implementation (Face identification): Cont…</vt:lpstr>
      <vt:lpstr>Demo</vt:lpstr>
      <vt:lpstr>Advantages</vt:lpstr>
      <vt:lpstr>Disadvantages</vt:lpstr>
      <vt:lpstr>Conclusion</vt:lpstr>
      <vt:lpstr>Thank you for listening! </vt:lpstr>
      <vt:lpstr>Template (PLEASE KEEP THIS UNTIL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Eigenfaces for Recognition</dc:title>
  <dc:creator>Andre Jansen</dc:creator>
  <cp:lastModifiedBy>Andre Jansen</cp:lastModifiedBy>
  <cp:revision>2</cp:revision>
  <dcterms:created xsi:type="dcterms:W3CDTF">2018-07-03T14:03:32Z</dcterms:created>
  <dcterms:modified xsi:type="dcterms:W3CDTF">2018-07-06T06:07:29Z</dcterms:modified>
</cp:coreProperties>
</file>