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9bb29867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9bb2986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e9bb2986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e9bb2986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9bb2986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9bb2986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9bb2986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9bb2986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9bb2986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9bb2986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9bb2986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e9bb2986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e9bb2986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e9bb2986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9bb2986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9bb2986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9bb29867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9bb2986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9bb2986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9bb2986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uspm.com/understanding-drug-abuse-and-addiction/" TargetMode="External"/><Relationship Id="rId4" Type="http://schemas.openxmlformats.org/officeDocument/2006/relationships/hyperlink" Target="https://obssr.od.nih.gov/understanding-the-cross-national-disparity-in-depression-a-comparison-of-china-and-russia/" TargetMode="External"/><Relationship Id="rId5" Type="http://schemas.openxmlformats.org/officeDocument/2006/relationships/hyperlink" Target="https://www.hiv.gov/blog/samhsa-funding-opportunity-integrate-mental-health-substance-abuse-disorder-treatment-hiv" TargetMode="External"/><Relationship Id="rId6" Type="http://schemas.openxmlformats.org/officeDocument/2006/relationships/hyperlink" Target="https://towardsdatascience.com/the-random-forest-algorithm-d457d499ffc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of Drug Abuse on Mental Health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Conclusion/Additional improvements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certainly a moderately strong relationship between drug abuse and mental health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feature engineering needs to be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Might achieve a better accuracy by singling out features that are more predictive of severe psychological distress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 using logistic regression, other algorithms achieved similar results with slower training times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https://www.uspm.com/understanding-drug-abuse-and-addiction/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https://obssr.od.nih.gov/understanding-the-cross-national-disparity-in-depression-a-comparison-of-china-and-russia/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https://www.hiv.gov/blog/samhsa-funding-opportunity-integrate-mental-health-substance-abuse-disorder-treatment-hiv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https://towardsdatascience.com/the-random-forest-algorithm-d457d499ffcd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know how exactly drug abuse is related to development of mental illness, especially amongst adolescents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closely investigate what drugs lead to psychological distress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900" y="3080075"/>
            <a:ext cx="3237151" cy="17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from Substance Abuse and Mental Health Services Administration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features involving drug abuse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Predictors include severe psychological distress, major depression,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49" y="2392875"/>
            <a:ext cx="3692024" cy="2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500" y="2358995"/>
            <a:ext cx="3063749" cy="22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Exploratory Steps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25" y="1067525"/>
            <a:ext cx="4363924" cy="39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325" y="436800"/>
            <a:ext cx="5084773" cy="426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from EDA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Two-sample proportion t-tests yield statistical significant results at the alpha = 0.01 level (see report for more info)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definitely some link between drug abuse and mental health!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whether or not an individual experienced severe psychological distress in the past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different approaches were tried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Adaptive Boosting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Gradient Boosting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750" y="1762025"/>
            <a:ext cx="3820748" cy="2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125" y="3229975"/>
            <a:ext cx="3372247" cy="18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Results - Logistic Regression with Balanced Class weights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682275"/>
            <a:ext cx="8155500" cy="28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Balanced class weights are applied to fix the “imbalanced class” problem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There are more people who are not severely psychologically distressed (ratio is about 9:1)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623" y="1152475"/>
            <a:ext cx="6178153" cy="36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