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4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AA62-5F3C-854C-94B7-F9EAFE87905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8D29C-BB69-F646-99B5-C8E309E83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82C-AFEC-2A4E-88D6-865DEE6DC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4571E-BC01-E044-B08A-FF976A2D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Raj </a:t>
            </a:r>
            <a:r>
              <a:rPr lang="en-US" dirty="0" err="1"/>
              <a:t>sankhe</a:t>
            </a:r>
            <a:endParaRPr lang="en-US" dirty="0"/>
          </a:p>
          <a:p>
            <a:pPr algn="r"/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sankhe</a:t>
            </a:r>
            <a:endParaRPr lang="en-US" dirty="0"/>
          </a:p>
          <a:p>
            <a:pPr algn="r"/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dalal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3004-C705-DB4B-AFAC-5BA54F0F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25D5-9023-CF47-A443-1A72CF07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Drug Inventory Management System which provides an end to end system for drug management and analysis</a:t>
            </a:r>
          </a:p>
          <a:p>
            <a:r>
              <a:rPr lang="en-US" dirty="0"/>
              <a:t>Key Enterprises</a:t>
            </a:r>
          </a:p>
          <a:p>
            <a:pPr lvl="1"/>
            <a:r>
              <a:rPr lang="en-US" dirty="0"/>
              <a:t>Chemist</a:t>
            </a:r>
          </a:p>
          <a:p>
            <a:pPr lvl="1"/>
            <a:r>
              <a:rPr lang="en-US" dirty="0"/>
              <a:t>Supplier</a:t>
            </a:r>
          </a:p>
          <a:p>
            <a:pPr lvl="1"/>
            <a:r>
              <a:rPr lang="en-US" dirty="0"/>
              <a:t>Legal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005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03A-2AD4-A343-A0C0-89FAE70C8F6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82565" y="2158206"/>
            <a:ext cx="8637587" cy="2541587"/>
          </a:xfrm>
        </p:spPr>
        <p:txBody>
          <a:bodyPr/>
          <a:lstStyle/>
          <a:p>
            <a:r>
              <a:rPr lang="en-US" dirty="0"/>
              <a:t>Architecture – Open </a:t>
            </a:r>
            <a:r>
              <a:rPr lang="en-US"/>
              <a:t>seperately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0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986A18-FBA1-C24E-8FF8-9229A2F7E1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63827" y="170249"/>
            <a:ext cx="9750425" cy="5900738"/>
          </a:xfrm>
        </p:spPr>
      </p:pic>
    </p:spTree>
    <p:extLst>
      <p:ext uri="{BB962C8B-B14F-4D97-AF65-F5344CB8AC3E}">
        <p14:creationId xmlns:p14="http://schemas.microsoft.com/office/powerpoint/2010/main" val="293991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A478F-7826-604C-A536-A489113232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9882" y="319100"/>
            <a:ext cx="8540578" cy="5610241"/>
          </a:xfrm>
        </p:spPr>
      </p:pic>
    </p:spTree>
    <p:extLst>
      <p:ext uri="{BB962C8B-B14F-4D97-AF65-F5344CB8AC3E}">
        <p14:creationId xmlns:p14="http://schemas.microsoft.com/office/powerpoint/2010/main" val="24003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B1E30-E40A-4D02-A328-B2D0E1A3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4" y="214503"/>
            <a:ext cx="8938518" cy="53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5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{FE97AEF9-E34B-A34A-A754-31F62ABB1BA9}tf10001119</Template>
  <TotalTime>769</TotalTime>
  <Words>40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Drug inventory management system</vt:lpstr>
      <vt:lpstr>Proposal</vt:lpstr>
      <vt:lpstr>Architecture – Open seperately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inventory management system</dc:title>
  <dc:creator>Vivek Tushar Dalal</dc:creator>
  <cp:lastModifiedBy>Raj Sankhe</cp:lastModifiedBy>
  <cp:revision>7</cp:revision>
  <dcterms:created xsi:type="dcterms:W3CDTF">2018-12-01T02:39:48Z</dcterms:created>
  <dcterms:modified xsi:type="dcterms:W3CDTF">2018-12-01T18:37:03Z</dcterms:modified>
</cp:coreProperties>
</file>