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40"/>
  </p:notesMasterIdLst>
  <p:sldIdLst>
    <p:sldId id="257" r:id="rId2"/>
    <p:sldId id="258" r:id="rId3"/>
    <p:sldId id="283" r:id="rId4"/>
    <p:sldId id="286" r:id="rId5"/>
    <p:sldId id="284" r:id="rId6"/>
    <p:sldId id="262" r:id="rId7"/>
    <p:sldId id="287" r:id="rId8"/>
    <p:sldId id="288" r:id="rId9"/>
    <p:sldId id="289" r:id="rId10"/>
    <p:sldId id="290" r:id="rId11"/>
    <p:sldId id="275" r:id="rId12"/>
    <p:sldId id="309" r:id="rId13"/>
    <p:sldId id="308" r:id="rId14"/>
    <p:sldId id="291" r:id="rId15"/>
    <p:sldId id="295" r:id="rId16"/>
    <p:sldId id="292" r:id="rId17"/>
    <p:sldId id="293" r:id="rId18"/>
    <p:sldId id="294" r:id="rId19"/>
    <p:sldId id="296" r:id="rId20"/>
    <p:sldId id="312" r:id="rId21"/>
    <p:sldId id="307" r:id="rId22"/>
    <p:sldId id="306" r:id="rId23"/>
    <p:sldId id="297" r:id="rId24"/>
    <p:sldId id="316" r:id="rId25"/>
    <p:sldId id="298" r:id="rId26"/>
    <p:sldId id="317" r:id="rId27"/>
    <p:sldId id="299" r:id="rId28"/>
    <p:sldId id="300" r:id="rId29"/>
    <p:sldId id="301" r:id="rId30"/>
    <p:sldId id="302" r:id="rId31"/>
    <p:sldId id="303" r:id="rId32"/>
    <p:sldId id="323" r:id="rId33"/>
    <p:sldId id="268" r:id="rId34"/>
    <p:sldId id="322" r:id="rId35"/>
    <p:sldId id="304" r:id="rId36"/>
    <p:sldId id="261" r:id="rId37"/>
    <p:sldId id="305" r:id="rId38"/>
    <p:sldId id="278" r:id="rId39"/>
  </p:sldIdLst>
  <p:sldSz cx="9144000" cy="5143500" type="screen16x9"/>
  <p:notesSz cx="6858000" cy="9144000"/>
  <p:embeddedFontLst>
    <p:embeddedFont>
      <p:font typeface="Montserrat ExtraBold" panose="020B0604020202020204" charset="0"/>
      <p:bold r:id="rId41"/>
      <p:boldItalic r:id="rId42"/>
    </p:embeddedFont>
    <p:embeddedFont>
      <p:font typeface="Montserrat Light" panose="020B0604020202020204" charset="0"/>
      <p:regular r:id="rId43"/>
      <p:bold r:id="rId44"/>
      <p:italic r:id="rId45"/>
      <p:boldItalic r:id="rId46"/>
    </p:embeddedFont>
    <p:embeddedFont>
      <p:font typeface="Montserrat" panose="020B0604020202020204" charset="0"/>
      <p:regular r:id="rId47"/>
      <p:bold r:id="rId48"/>
      <p:italic r:id="rId49"/>
      <p:boldItalic r:id="rId50"/>
    </p:embeddedFont>
    <p:embeddedFont>
      <p:font typeface="Arial Rounded MT Bold" panose="020F0704030504030204" pitchFamily="34" charset="0"/>
      <p:regular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7E71FB-38E9-4A0A-8E40-458E29F1DDB4}">
  <a:tblStyle styleId="{9F7E71FB-38E9-4A0A-8E40-458E29F1DD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74" autoAdjust="0"/>
    <p:restoredTop sz="94364" autoAdjust="0"/>
  </p:normalViewPr>
  <p:slideViewPr>
    <p:cSldViewPr snapToGrid="0">
      <p:cViewPr varScale="1">
        <p:scale>
          <a:sx n="97" d="100"/>
          <a:sy n="97" d="100"/>
        </p:scale>
        <p:origin x="3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0" name="Shape 6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Shape 8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1" name="Shape 8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09311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Shape 8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1" name="Shape 8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41546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Shape 8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1" name="Shape 8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30086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Shape 8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1" name="Shape 8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86049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9" name="Shape 6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71641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Shape 8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1" name="Shape 8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68787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Shape 8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1" name="Shape 8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37188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Shape 8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1" name="Shape 8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68951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9" name="Shape 6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03200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Shape 8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1" name="Shape 8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09443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9" name="Shape 6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9" name="Shape 6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03084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Shape 8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1" name="Shape 8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75760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Shape 8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1" name="Shape 8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48142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Shape 8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1" name="Shape 8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27859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Shape 8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1" name="Shape 8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407137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Shape 8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1" name="Shape 8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721671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Shape 7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5" name="Shape 7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9" name="Shape 6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46672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Shape 8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1" name="Shape 8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613950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Shape 6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9" name="Shape 6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9" name="Shape 6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295119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3" name="Shape 8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Shape 7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5" name="Shape 7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49779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9" name="Shape 6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93049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Shape 6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6" name="Shape 6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Shape 8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5" name="Shape 8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43663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Shape 8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1" name="Shape 8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9" name="Shape 6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5983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6"/>
        <p:cNvGrpSpPr/>
        <p:nvPr/>
      </p:nvGrpSpPr>
      <p:grpSpPr>
        <a:xfrm>
          <a:off x="0" y="0"/>
          <a:ext cx="0" cy="0"/>
          <a:chOff x="0" y="0"/>
          <a:chExt cx="0" cy="0"/>
        </a:xfrm>
      </p:grpSpPr>
      <p:grpSp>
        <p:nvGrpSpPr>
          <p:cNvPr id="207" name="Shape 207"/>
          <p:cNvGrpSpPr/>
          <p:nvPr/>
        </p:nvGrpSpPr>
        <p:grpSpPr>
          <a:xfrm>
            <a:off x="6714243" y="3860093"/>
            <a:ext cx="2429755" cy="1286712"/>
            <a:chOff x="6714243" y="3860093"/>
            <a:chExt cx="2429755" cy="1286712"/>
          </a:xfrm>
        </p:grpSpPr>
        <p:sp>
          <p:nvSpPr>
            <p:cNvPr id="208" name="Shape 208"/>
            <p:cNvSpPr/>
            <p:nvPr/>
          </p:nvSpPr>
          <p:spPr>
            <a:xfrm>
              <a:off x="7929952" y="3860093"/>
              <a:ext cx="606220" cy="643388"/>
            </a:xfrm>
            <a:custGeom>
              <a:avLst/>
              <a:gdLst/>
              <a:ahLst/>
              <a:cxnLst/>
              <a:rect l="0" t="0" r="0" b="0"/>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Shape 209"/>
            <p:cNvSpPr/>
            <p:nvPr/>
          </p:nvSpPr>
          <p:spPr>
            <a:xfrm>
              <a:off x="8536142" y="4182670"/>
              <a:ext cx="607856" cy="643356"/>
            </a:xfrm>
            <a:custGeom>
              <a:avLst/>
              <a:gdLst/>
              <a:ahLst/>
              <a:cxnLst/>
              <a:rect l="0" t="0" r="0" b="0"/>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a:off x="7322095" y="4825993"/>
              <a:ext cx="607886" cy="320811"/>
            </a:xfrm>
            <a:custGeom>
              <a:avLst/>
              <a:gdLst/>
              <a:ahLst/>
              <a:cxnLst/>
              <a:rect l="0" t="0" r="0" b="0"/>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a:off x="7929952" y="4503448"/>
              <a:ext cx="606220" cy="643356"/>
            </a:xfrm>
            <a:custGeom>
              <a:avLst/>
              <a:gdLst/>
              <a:ahLst/>
              <a:cxnLst/>
              <a:rect l="0" t="0" r="0" b="0"/>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p:nvPr/>
          </p:nvSpPr>
          <p:spPr>
            <a:xfrm>
              <a:off x="8536142" y="4825993"/>
              <a:ext cx="607856" cy="320811"/>
            </a:xfrm>
            <a:custGeom>
              <a:avLst/>
              <a:gdLst/>
              <a:ahLst/>
              <a:cxnLst/>
              <a:rect l="0" t="0" r="0" b="0"/>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a:off x="7322095" y="3860093"/>
              <a:ext cx="607886" cy="643388"/>
            </a:xfrm>
            <a:custGeom>
              <a:avLst/>
              <a:gdLst/>
              <a:ahLst/>
              <a:cxnLst/>
              <a:rect l="0" t="0" r="0" b="0"/>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Shape 214"/>
            <p:cNvSpPr/>
            <p:nvPr/>
          </p:nvSpPr>
          <p:spPr>
            <a:xfrm>
              <a:off x="8536142" y="3860093"/>
              <a:ext cx="607856" cy="643388"/>
            </a:xfrm>
            <a:custGeom>
              <a:avLst/>
              <a:gdLst/>
              <a:ahLst/>
              <a:cxnLst/>
              <a:rect l="0" t="0" r="0" b="0"/>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7929952" y="4182670"/>
              <a:ext cx="606220" cy="643356"/>
            </a:xfrm>
            <a:custGeom>
              <a:avLst/>
              <a:gdLst/>
              <a:ahLst/>
              <a:cxnLst/>
              <a:rect l="0" t="0" r="0" b="0"/>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a:off x="7322095" y="4503448"/>
              <a:ext cx="607886" cy="643356"/>
            </a:xfrm>
            <a:custGeom>
              <a:avLst/>
              <a:gdLst/>
              <a:ahLst/>
              <a:cxnLst/>
              <a:rect l="0" t="0" r="0" b="0"/>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a:off x="7929952" y="4825993"/>
              <a:ext cx="606220" cy="320811"/>
            </a:xfrm>
            <a:custGeom>
              <a:avLst/>
              <a:gdLst/>
              <a:ahLst/>
              <a:cxnLst/>
              <a:rect l="0" t="0" r="0" b="0"/>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a:off x="8536142" y="4503448"/>
              <a:ext cx="607856" cy="643356"/>
            </a:xfrm>
            <a:custGeom>
              <a:avLst/>
              <a:gdLst/>
              <a:ahLst/>
              <a:cxnLst/>
              <a:rect l="0" t="0" r="0" b="0"/>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 name="Shape 219"/>
            <p:cNvSpPr/>
            <p:nvPr/>
          </p:nvSpPr>
          <p:spPr>
            <a:xfrm>
              <a:off x="6714243" y="4825993"/>
              <a:ext cx="607856" cy="320811"/>
            </a:xfrm>
            <a:custGeom>
              <a:avLst/>
              <a:gdLst/>
              <a:ahLst/>
              <a:cxnLst/>
              <a:rect l="0" t="0" r="0" b="0"/>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0" name="Shape 220"/>
          <p:cNvGrpSpPr/>
          <p:nvPr/>
        </p:nvGrpSpPr>
        <p:grpSpPr>
          <a:xfrm>
            <a:off x="892" y="-11"/>
            <a:ext cx="3037586" cy="2252645"/>
            <a:chOff x="892" y="-11"/>
            <a:chExt cx="3037586" cy="2252645"/>
          </a:xfrm>
        </p:grpSpPr>
        <p:sp>
          <p:nvSpPr>
            <p:cNvPr id="221" name="Shape 221"/>
            <p:cNvSpPr/>
            <p:nvPr/>
          </p:nvSpPr>
          <p:spPr>
            <a:xfrm>
              <a:off x="892" y="643313"/>
              <a:ext cx="607856" cy="643388"/>
            </a:xfrm>
            <a:custGeom>
              <a:avLst/>
              <a:gdLst/>
              <a:ahLst/>
              <a:cxnLst/>
              <a:rect l="0" t="0" r="0" b="0"/>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a:off x="608719" y="322534"/>
              <a:ext cx="606220" cy="643388"/>
            </a:xfrm>
            <a:custGeom>
              <a:avLst/>
              <a:gdLst/>
              <a:ahLst/>
              <a:cxnLst/>
              <a:rect l="0" t="0" r="0" b="0"/>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Shape 223"/>
            <p:cNvSpPr/>
            <p:nvPr/>
          </p:nvSpPr>
          <p:spPr>
            <a:xfrm>
              <a:off x="608719" y="965890"/>
              <a:ext cx="606220" cy="643388"/>
            </a:xfrm>
            <a:custGeom>
              <a:avLst/>
              <a:gdLst/>
              <a:ahLst/>
              <a:cxnLst/>
              <a:rect l="0" t="0" r="0" b="0"/>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 name="Shape 224"/>
            <p:cNvSpPr/>
            <p:nvPr/>
          </p:nvSpPr>
          <p:spPr>
            <a:xfrm>
              <a:off x="1822766" y="322534"/>
              <a:ext cx="607856" cy="643388"/>
            </a:xfrm>
            <a:custGeom>
              <a:avLst/>
              <a:gdLst/>
              <a:ahLst/>
              <a:cxnLst/>
              <a:rect l="0" t="0" r="0" b="0"/>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a:off x="1214909" y="1286669"/>
              <a:ext cx="607886" cy="643388"/>
            </a:xfrm>
            <a:custGeom>
              <a:avLst/>
              <a:gdLst/>
              <a:ahLst/>
              <a:cxnLst/>
              <a:rect l="0" t="0" r="0" b="0"/>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a:off x="1822766" y="965890"/>
              <a:ext cx="607856" cy="643388"/>
            </a:xfrm>
            <a:custGeom>
              <a:avLst/>
              <a:gdLst/>
              <a:ahLst/>
              <a:cxnLst/>
              <a:rect l="0" t="0" r="0" b="0"/>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a:off x="892" y="-11"/>
              <a:ext cx="607856" cy="643356"/>
            </a:xfrm>
            <a:custGeom>
              <a:avLst/>
              <a:gdLst/>
              <a:ahLst/>
              <a:cxnLst/>
              <a:rect l="0" t="0" r="0" b="0"/>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Shape 228"/>
            <p:cNvSpPr/>
            <p:nvPr/>
          </p:nvSpPr>
          <p:spPr>
            <a:xfrm>
              <a:off x="608719" y="-11"/>
              <a:ext cx="606220" cy="322577"/>
            </a:xfrm>
            <a:custGeom>
              <a:avLst/>
              <a:gdLst/>
              <a:ahLst/>
              <a:cxnLst/>
              <a:rect l="0" t="0" r="0" b="0"/>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Shape 229"/>
            <p:cNvSpPr/>
            <p:nvPr/>
          </p:nvSpPr>
          <p:spPr>
            <a:xfrm>
              <a:off x="1214909" y="-11"/>
              <a:ext cx="607886" cy="643356"/>
            </a:xfrm>
            <a:custGeom>
              <a:avLst/>
              <a:gdLst/>
              <a:ahLst/>
              <a:cxnLst/>
              <a:rect l="0" t="0" r="0" b="0"/>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a:off x="1822766" y="-11"/>
              <a:ext cx="607856" cy="322577"/>
            </a:xfrm>
            <a:custGeom>
              <a:avLst/>
              <a:gdLst/>
              <a:ahLst/>
              <a:cxnLst/>
              <a:rect l="0" t="0" r="0" b="0"/>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a:off x="2430592" y="-11"/>
              <a:ext cx="607886" cy="643356"/>
            </a:xfrm>
            <a:custGeom>
              <a:avLst/>
              <a:gdLst/>
              <a:ahLst/>
              <a:cxnLst/>
              <a:rect l="0" t="0" r="0" b="0"/>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a:off x="892" y="322534"/>
              <a:ext cx="607856" cy="643388"/>
            </a:xfrm>
            <a:custGeom>
              <a:avLst/>
              <a:gdLst/>
              <a:ahLst/>
              <a:cxnLst/>
              <a:rect l="0" t="0" r="0" b="0"/>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a:off x="608719" y="643313"/>
              <a:ext cx="606220" cy="643388"/>
            </a:xfrm>
            <a:custGeom>
              <a:avLst/>
              <a:gdLst/>
              <a:ahLst/>
              <a:cxnLst/>
              <a:rect l="0" t="0" r="0" b="0"/>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Shape 234"/>
            <p:cNvSpPr/>
            <p:nvPr/>
          </p:nvSpPr>
          <p:spPr>
            <a:xfrm>
              <a:off x="892" y="965890"/>
              <a:ext cx="607856" cy="643388"/>
            </a:xfrm>
            <a:custGeom>
              <a:avLst/>
              <a:gdLst/>
              <a:ahLst/>
              <a:cxnLst/>
              <a:rect l="0" t="0" r="0" b="0"/>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p:nvPr/>
          </p:nvSpPr>
          <p:spPr>
            <a:xfrm>
              <a:off x="608719" y="1286669"/>
              <a:ext cx="606220" cy="643388"/>
            </a:xfrm>
            <a:custGeom>
              <a:avLst/>
              <a:gdLst/>
              <a:ahLst/>
              <a:cxnLst/>
              <a:rect l="0" t="0" r="0" b="0"/>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a:off x="892" y="1609246"/>
              <a:ext cx="607856" cy="643388"/>
            </a:xfrm>
            <a:custGeom>
              <a:avLst/>
              <a:gdLst/>
              <a:ahLst/>
              <a:cxnLst/>
              <a:rect l="0" t="0" r="0" b="0"/>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a:off x="1214909" y="322534"/>
              <a:ext cx="607886"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a:off x="1214909" y="965890"/>
              <a:ext cx="607886"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Shape 239"/>
            <p:cNvSpPr/>
            <p:nvPr/>
          </p:nvSpPr>
          <p:spPr>
            <a:xfrm>
              <a:off x="1214909" y="1609246"/>
              <a:ext cx="607886" cy="643388"/>
            </a:xfrm>
            <a:custGeom>
              <a:avLst/>
              <a:gdLst/>
              <a:ahLst/>
              <a:cxnLst/>
              <a:rect l="0" t="0" r="0" b="0"/>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Shape 240"/>
            <p:cNvSpPr/>
            <p:nvPr/>
          </p:nvSpPr>
          <p:spPr>
            <a:xfrm>
              <a:off x="2430592" y="322534"/>
              <a:ext cx="607886"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892" y="-11"/>
              <a:ext cx="607856" cy="322577"/>
            </a:xfrm>
            <a:custGeom>
              <a:avLst/>
              <a:gdLst/>
              <a:ahLst/>
              <a:cxnLst/>
              <a:rect l="0" t="0" r="0" b="0"/>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608719" y="-11"/>
              <a:ext cx="606220" cy="643356"/>
            </a:xfrm>
            <a:custGeom>
              <a:avLst/>
              <a:gdLst/>
              <a:ahLst/>
              <a:cxnLst/>
              <a:rect l="0" t="0" r="0" b="0"/>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1214909" y="-11"/>
              <a:ext cx="607886" cy="322577"/>
            </a:xfrm>
            <a:custGeom>
              <a:avLst/>
              <a:gdLst/>
              <a:ahLst/>
              <a:cxnLst/>
              <a:rect l="0" t="0" r="0" b="0"/>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44" name="Shape 244"/>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45" name="Shape 245"/>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46" name="Shape 24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3"/>
        <p:cNvGrpSpPr/>
        <p:nvPr/>
      </p:nvGrpSpPr>
      <p:grpSpPr>
        <a:xfrm>
          <a:off x="0" y="0"/>
          <a:ext cx="0" cy="0"/>
          <a:chOff x="0" y="0"/>
          <a:chExt cx="0" cy="0"/>
        </a:xfrm>
      </p:grpSpPr>
      <p:grpSp>
        <p:nvGrpSpPr>
          <p:cNvPr id="304" name="Shape 304"/>
          <p:cNvGrpSpPr/>
          <p:nvPr/>
        </p:nvGrpSpPr>
        <p:grpSpPr>
          <a:xfrm>
            <a:off x="892" y="-11"/>
            <a:ext cx="3037586" cy="2252645"/>
            <a:chOff x="892" y="-11"/>
            <a:chExt cx="3037586" cy="2252645"/>
          </a:xfrm>
        </p:grpSpPr>
        <p:sp>
          <p:nvSpPr>
            <p:cNvPr id="305" name="Shape 305"/>
            <p:cNvSpPr/>
            <p:nvPr/>
          </p:nvSpPr>
          <p:spPr>
            <a:xfrm>
              <a:off x="892" y="643313"/>
              <a:ext cx="607856" cy="643388"/>
            </a:xfrm>
            <a:custGeom>
              <a:avLst/>
              <a:gdLst/>
              <a:ahLst/>
              <a:cxnLst/>
              <a:rect l="0" t="0" r="0" b="0"/>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p:nvPr/>
          </p:nvSpPr>
          <p:spPr>
            <a:xfrm>
              <a:off x="608719" y="322534"/>
              <a:ext cx="606220" cy="643388"/>
            </a:xfrm>
            <a:custGeom>
              <a:avLst/>
              <a:gdLst/>
              <a:ahLst/>
              <a:cxnLst/>
              <a:rect l="0" t="0" r="0" b="0"/>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Shape 307"/>
            <p:cNvSpPr/>
            <p:nvPr/>
          </p:nvSpPr>
          <p:spPr>
            <a:xfrm>
              <a:off x="608719" y="965890"/>
              <a:ext cx="606220" cy="643388"/>
            </a:xfrm>
            <a:custGeom>
              <a:avLst/>
              <a:gdLst/>
              <a:ahLst/>
              <a:cxnLst/>
              <a:rect l="0" t="0" r="0" b="0"/>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Shape 308"/>
            <p:cNvSpPr/>
            <p:nvPr/>
          </p:nvSpPr>
          <p:spPr>
            <a:xfrm>
              <a:off x="1822766" y="322534"/>
              <a:ext cx="607856" cy="643388"/>
            </a:xfrm>
            <a:custGeom>
              <a:avLst/>
              <a:gdLst/>
              <a:ahLst/>
              <a:cxnLst/>
              <a:rect l="0" t="0" r="0" b="0"/>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p:nvPr/>
          </p:nvSpPr>
          <p:spPr>
            <a:xfrm>
              <a:off x="1214909" y="1286669"/>
              <a:ext cx="607886" cy="643388"/>
            </a:xfrm>
            <a:custGeom>
              <a:avLst/>
              <a:gdLst/>
              <a:ahLst/>
              <a:cxnLst/>
              <a:rect l="0" t="0" r="0" b="0"/>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Shape 310"/>
            <p:cNvSpPr/>
            <p:nvPr/>
          </p:nvSpPr>
          <p:spPr>
            <a:xfrm>
              <a:off x="1822766" y="965890"/>
              <a:ext cx="607856" cy="643388"/>
            </a:xfrm>
            <a:custGeom>
              <a:avLst/>
              <a:gdLst/>
              <a:ahLst/>
              <a:cxnLst/>
              <a:rect l="0" t="0" r="0" b="0"/>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Shape 311"/>
            <p:cNvSpPr/>
            <p:nvPr/>
          </p:nvSpPr>
          <p:spPr>
            <a:xfrm>
              <a:off x="892" y="-11"/>
              <a:ext cx="607856" cy="643356"/>
            </a:xfrm>
            <a:custGeom>
              <a:avLst/>
              <a:gdLst/>
              <a:ahLst/>
              <a:cxnLst/>
              <a:rect l="0" t="0" r="0" b="0"/>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Shape 312"/>
            <p:cNvSpPr/>
            <p:nvPr/>
          </p:nvSpPr>
          <p:spPr>
            <a:xfrm>
              <a:off x="608719" y="-11"/>
              <a:ext cx="606220" cy="322577"/>
            </a:xfrm>
            <a:custGeom>
              <a:avLst/>
              <a:gdLst/>
              <a:ahLst/>
              <a:cxnLst/>
              <a:rect l="0" t="0" r="0" b="0"/>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Shape 313"/>
            <p:cNvSpPr/>
            <p:nvPr/>
          </p:nvSpPr>
          <p:spPr>
            <a:xfrm>
              <a:off x="1214909" y="-11"/>
              <a:ext cx="607886" cy="643356"/>
            </a:xfrm>
            <a:custGeom>
              <a:avLst/>
              <a:gdLst/>
              <a:ahLst/>
              <a:cxnLst/>
              <a:rect l="0" t="0" r="0" b="0"/>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Shape 314"/>
            <p:cNvSpPr/>
            <p:nvPr/>
          </p:nvSpPr>
          <p:spPr>
            <a:xfrm>
              <a:off x="1822766" y="-11"/>
              <a:ext cx="607856" cy="322577"/>
            </a:xfrm>
            <a:custGeom>
              <a:avLst/>
              <a:gdLst/>
              <a:ahLst/>
              <a:cxnLst/>
              <a:rect l="0" t="0" r="0" b="0"/>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Shape 315"/>
            <p:cNvSpPr/>
            <p:nvPr/>
          </p:nvSpPr>
          <p:spPr>
            <a:xfrm>
              <a:off x="2430592" y="-11"/>
              <a:ext cx="607886" cy="643356"/>
            </a:xfrm>
            <a:custGeom>
              <a:avLst/>
              <a:gdLst/>
              <a:ahLst/>
              <a:cxnLst/>
              <a:rect l="0" t="0" r="0" b="0"/>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Shape 316"/>
            <p:cNvSpPr/>
            <p:nvPr/>
          </p:nvSpPr>
          <p:spPr>
            <a:xfrm>
              <a:off x="892" y="322534"/>
              <a:ext cx="607856" cy="643388"/>
            </a:xfrm>
            <a:custGeom>
              <a:avLst/>
              <a:gdLst/>
              <a:ahLst/>
              <a:cxnLst/>
              <a:rect l="0" t="0" r="0" b="0"/>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Shape 317"/>
            <p:cNvSpPr/>
            <p:nvPr/>
          </p:nvSpPr>
          <p:spPr>
            <a:xfrm>
              <a:off x="608719" y="643313"/>
              <a:ext cx="606220" cy="643388"/>
            </a:xfrm>
            <a:custGeom>
              <a:avLst/>
              <a:gdLst/>
              <a:ahLst/>
              <a:cxnLst/>
              <a:rect l="0" t="0" r="0" b="0"/>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a:off x="892" y="965890"/>
              <a:ext cx="607856" cy="643388"/>
            </a:xfrm>
            <a:custGeom>
              <a:avLst/>
              <a:gdLst/>
              <a:ahLst/>
              <a:cxnLst/>
              <a:rect l="0" t="0" r="0" b="0"/>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Shape 319"/>
            <p:cNvSpPr/>
            <p:nvPr/>
          </p:nvSpPr>
          <p:spPr>
            <a:xfrm>
              <a:off x="608719" y="1286669"/>
              <a:ext cx="606220" cy="643388"/>
            </a:xfrm>
            <a:custGeom>
              <a:avLst/>
              <a:gdLst/>
              <a:ahLst/>
              <a:cxnLst/>
              <a:rect l="0" t="0" r="0" b="0"/>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p:nvPr/>
          </p:nvSpPr>
          <p:spPr>
            <a:xfrm>
              <a:off x="892" y="1609246"/>
              <a:ext cx="607856" cy="643388"/>
            </a:xfrm>
            <a:custGeom>
              <a:avLst/>
              <a:gdLst/>
              <a:ahLst/>
              <a:cxnLst/>
              <a:rect l="0" t="0" r="0" b="0"/>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Shape 321"/>
            <p:cNvSpPr/>
            <p:nvPr/>
          </p:nvSpPr>
          <p:spPr>
            <a:xfrm>
              <a:off x="1214909" y="322534"/>
              <a:ext cx="607886"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Shape 322"/>
            <p:cNvSpPr/>
            <p:nvPr/>
          </p:nvSpPr>
          <p:spPr>
            <a:xfrm>
              <a:off x="1214909" y="965890"/>
              <a:ext cx="607886"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Shape 323"/>
            <p:cNvSpPr/>
            <p:nvPr/>
          </p:nvSpPr>
          <p:spPr>
            <a:xfrm>
              <a:off x="1214909" y="1609246"/>
              <a:ext cx="607886" cy="643388"/>
            </a:xfrm>
            <a:custGeom>
              <a:avLst/>
              <a:gdLst/>
              <a:ahLst/>
              <a:cxnLst/>
              <a:rect l="0" t="0" r="0" b="0"/>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Shape 324"/>
            <p:cNvSpPr/>
            <p:nvPr/>
          </p:nvSpPr>
          <p:spPr>
            <a:xfrm>
              <a:off x="2430592" y="322534"/>
              <a:ext cx="607886"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Shape 325"/>
            <p:cNvSpPr/>
            <p:nvPr/>
          </p:nvSpPr>
          <p:spPr>
            <a:xfrm>
              <a:off x="892" y="-11"/>
              <a:ext cx="607856" cy="322577"/>
            </a:xfrm>
            <a:custGeom>
              <a:avLst/>
              <a:gdLst/>
              <a:ahLst/>
              <a:cxnLst/>
              <a:rect l="0" t="0" r="0" b="0"/>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Shape 326"/>
            <p:cNvSpPr/>
            <p:nvPr/>
          </p:nvSpPr>
          <p:spPr>
            <a:xfrm>
              <a:off x="608719" y="-11"/>
              <a:ext cx="606220" cy="643356"/>
            </a:xfrm>
            <a:custGeom>
              <a:avLst/>
              <a:gdLst/>
              <a:ahLst/>
              <a:cxnLst/>
              <a:rect l="0" t="0" r="0" b="0"/>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 name="Shape 327"/>
            <p:cNvSpPr/>
            <p:nvPr/>
          </p:nvSpPr>
          <p:spPr>
            <a:xfrm>
              <a:off x="1214909" y="-11"/>
              <a:ext cx="607886" cy="322577"/>
            </a:xfrm>
            <a:custGeom>
              <a:avLst/>
              <a:gdLst/>
              <a:ahLst/>
              <a:cxnLst/>
              <a:rect l="0" t="0" r="0" b="0"/>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28" name="Shape 328"/>
          <p:cNvGrpSpPr/>
          <p:nvPr/>
        </p:nvGrpSpPr>
        <p:grpSpPr>
          <a:xfrm>
            <a:off x="6714243" y="3860093"/>
            <a:ext cx="2429755" cy="1286712"/>
            <a:chOff x="6714243" y="3860093"/>
            <a:chExt cx="2429755" cy="1286712"/>
          </a:xfrm>
        </p:grpSpPr>
        <p:sp>
          <p:nvSpPr>
            <p:cNvPr id="329" name="Shape 329"/>
            <p:cNvSpPr/>
            <p:nvPr/>
          </p:nvSpPr>
          <p:spPr>
            <a:xfrm>
              <a:off x="7929952" y="3860093"/>
              <a:ext cx="606220" cy="643388"/>
            </a:xfrm>
            <a:custGeom>
              <a:avLst/>
              <a:gdLst/>
              <a:ahLst/>
              <a:cxnLst/>
              <a:rect l="0" t="0" r="0" b="0"/>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 name="Shape 330"/>
            <p:cNvSpPr/>
            <p:nvPr/>
          </p:nvSpPr>
          <p:spPr>
            <a:xfrm>
              <a:off x="8536142" y="4182670"/>
              <a:ext cx="607856" cy="643356"/>
            </a:xfrm>
            <a:custGeom>
              <a:avLst/>
              <a:gdLst/>
              <a:ahLst/>
              <a:cxnLst/>
              <a:rect l="0" t="0" r="0" b="0"/>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 name="Shape 331"/>
            <p:cNvSpPr/>
            <p:nvPr/>
          </p:nvSpPr>
          <p:spPr>
            <a:xfrm>
              <a:off x="7322095" y="4825993"/>
              <a:ext cx="607886" cy="320811"/>
            </a:xfrm>
            <a:custGeom>
              <a:avLst/>
              <a:gdLst/>
              <a:ahLst/>
              <a:cxnLst/>
              <a:rect l="0" t="0" r="0" b="0"/>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Shape 332"/>
            <p:cNvSpPr/>
            <p:nvPr/>
          </p:nvSpPr>
          <p:spPr>
            <a:xfrm>
              <a:off x="7929952" y="4503448"/>
              <a:ext cx="606220" cy="643356"/>
            </a:xfrm>
            <a:custGeom>
              <a:avLst/>
              <a:gdLst/>
              <a:ahLst/>
              <a:cxnLst/>
              <a:rect l="0" t="0" r="0" b="0"/>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Shape 333"/>
            <p:cNvSpPr/>
            <p:nvPr/>
          </p:nvSpPr>
          <p:spPr>
            <a:xfrm>
              <a:off x="8536142" y="4825993"/>
              <a:ext cx="607856" cy="320811"/>
            </a:xfrm>
            <a:custGeom>
              <a:avLst/>
              <a:gdLst/>
              <a:ahLst/>
              <a:cxnLst/>
              <a:rect l="0" t="0" r="0" b="0"/>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 name="Shape 334"/>
            <p:cNvSpPr/>
            <p:nvPr/>
          </p:nvSpPr>
          <p:spPr>
            <a:xfrm>
              <a:off x="7322095" y="3860093"/>
              <a:ext cx="607886" cy="643388"/>
            </a:xfrm>
            <a:custGeom>
              <a:avLst/>
              <a:gdLst/>
              <a:ahLst/>
              <a:cxnLst/>
              <a:rect l="0" t="0" r="0" b="0"/>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 name="Shape 335"/>
            <p:cNvSpPr/>
            <p:nvPr/>
          </p:nvSpPr>
          <p:spPr>
            <a:xfrm>
              <a:off x="8536142" y="3860093"/>
              <a:ext cx="607856" cy="643388"/>
            </a:xfrm>
            <a:custGeom>
              <a:avLst/>
              <a:gdLst/>
              <a:ahLst/>
              <a:cxnLst/>
              <a:rect l="0" t="0" r="0" b="0"/>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Shape 336"/>
            <p:cNvSpPr/>
            <p:nvPr/>
          </p:nvSpPr>
          <p:spPr>
            <a:xfrm>
              <a:off x="7929952" y="4182670"/>
              <a:ext cx="606220" cy="643356"/>
            </a:xfrm>
            <a:custGeom>
              <a:avLst/>
              <a:gdLst/>
              <a:ahLst/>
              <a:cxnLst/>
              <a:rect l="0" t="0" r="0" b="0"/>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Shape 337"/>
            <p:cNvSpPr/>
            <p:nvPr/>
          </p:nvSpPr>
          <p:spPr>
            <a:xfrm>
              <a:off x="7322095" y="4503448"/>
              <a:ext cx="607886" cy="643356"/>
            </a:xfrm>
            <a:custGeom>
              <a:avLst/>
              <a:gdLst/>
              <a:ahLst/>
              <a:cxnLst/>
              <a:rect l="0" t="0" r="0" b="0"/>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Shape 338"/>
            <p:cNvSpPr/>
            <p:nvPr/>
          </p:nvSpPr>
          <p:spPr>
            <a:xfrm>
              <a:off x="7929952" y="4825993"/>
              <a:ext cx="606220" cy="320811"/>
            </a:xfrm>
            <a:custGeom>
              <a:avLst/>
              <a:gdLst/>
              <a:ahLst/>
              <a:cxnLst/>
              <a:rect l="0" t="0" r="0" b="0"/>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Shape 339"/>
            <p:cNvSpPr/>
            <p:nvPr/>
          </p:nvSpPr>
          <p:spPr>
            <a:xfrm>
              <a:off x="8536142" y="4503448"/>
              <a:ext cx="607856" cy="643356"/>
            </a:xfrm>
            <a:custGeom>
              <a:avLst/>
              <a:gdLst/>
              <a:ahLst/>
              <a:cxnLst/>
              <a:rect l="0" t="0" r="0" b="0"/>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Shape 340"/>
            <p:cNvSpPr/>
            <p:nvPr/>
          </p:nvSpPr>
          <p:spPr>
            <a:xfrm>
              <a:off x="6714243" y="4825993"/>
              <a:ext cx="607856" cy="320811"/>
            </a:xfrm>
            <a:custGeom>
              <a:avLst/>
              <a:gdLst/>
              <a:ahLst/>
              <a:cxnLst/>
              <a:rect l="0" t="0" r="0" b="0"/>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1" name="Shape 341"/>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42" name="Shape 342"/>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3" name="Shape 343"/>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4" name="Shape 3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8"/>
        <p:cNvGrpSpPr/>
        <p:nvPr/>
      </p:nvGrpSpPr>
      <p:grpSpPr>
        <a:xfrm>
          <a:off x="0" y="0"/>
          <a:ext cx="0" cy="0"/>
          <a:chOff x="0" y="0"/>
          <a:chExt cx="0" cy="0"/>
        </a:xfrm>
      </p:grpSpPr>
      <p:grpSp>
        <p:nvGrpSpPr>
          <p:cNvPr id="389" name="Shape 389"/>
          <p:cNvGrpSpPr/>
          <p:nvPr/>
        </p:nvGrpSpPr>
        <p:grpSpPr>
          <a:xfrm rot="10800000" flipH="1">
            <a:off x="900" y="3856775"/>
            <a:ext cx="9143992" cy="1286721"/>
            <a:chOff x="900" y="0"/>
            <a:chExt cx="9143992" cy="1286721"/>
          </a:xfrm>
        </p:grpSpPr>
        <p:sp>
          <p:nvSpPr>
            <p:cNvPr id="390" name="Shape 390"/>
            <p:cNvSpPr/>
            <p:nvPr/>
          </p:nvSpPr>
          <p:spPr>
            <a:xfrm>
              <a:off x="4878953" y="643320"/>
              <a:ext cx="609899" cy="643388"/>
            </a:xfrm>
            <a:custGeom>
              <a:avLst/>
              <a:gdLst/>
              <a:ahLst/>
              <a:cxnLst/>
              <a:rect l="0" t="0" r="0" b="0"/>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1" name="Shape 391"/>
            <p:cNvSpPr/>
            <p:nvPr/>
          </p:nvSpPr>
          <p:spPr>
            <a:xfrm>
              <a:off x="5488830" y="322543"/>
              <a:ext cx="608257" cy="643388"/>
            </a:xfrm>
            <a:custGeom>
              <a:avLst/>
              <a:gdLst/>
              <a:ahLst/>
              <a:cxnLst/>
              <a:rect l="0" t="0" r="0" b="0"/>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2" name="Shape 392"/>
            <p:cNvSpPr/>
            <p:nvPr/>
          </p:nvSpPr>
          <p:spPr>
            <a:xfrm>
              <a:off x="8536629" y="863"/>
              <a:ext cx="608257" cy="643388"/>
            </a:xfrm>
            <a:custGeom>
              <a:avLst/>
              <a:gdLst/>
              <a:ahLst/>
              <a:cxnLst/>
              <a:rect l="0" t="0" r="0" b="0"/>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3" name="Shape 393"/>
            <p:cNvSpPr/>
            <p:nvPr/>
          </p:nvSpPr>
          <p:spPr>
            <a:xfrm>
              <a:off x="6706973" y="322543"/>
              <a:ext cx="609899" cy="643388"/>
            </a:xfrm>
            <a:custGeom>
              <a:avLst/>
              <a:gdLst/>
              <a:ahLst/>
              <a:cxnLst/>
              <a:rect l="0" t="0" r="0" b="0"/>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Shape 394"/>
            <p:cNvSpPr/>
            <p:nvPr/>
          </p:nvSpPr>
          <p:spPr>
            <a:xfrm>
              <a:off x="4878953" y="0"/>
              <a:ext cx="609899" cy="643356"/>
            </a:xfrm>
            <a:custGeom>
              <a:avLst/>
              <a:gdLst/>
              <a:ahLst/>
              <a:cxnLst/>
              <a:rect l="0" t="0" r="0" b="0"/>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5" name="Shape 395"/>
            <p:cNvSpPr/>
            <p:nvPr/>
          </p:nvSpPr>
          <p:spPr>
            <a:xfrm>
              <a:off x="5488830" y="0"/>
              <a:ext cx="608257" cy="322577"/>
            </a:xfrm>
            <a:custGeom>
              <a:avLst/>
              <a:gdLst/>
              <a:ahLst/>
              <a:cxnLst/>
              <a:rect l="0" t="0" r="0" b="0"/>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6" name="Shape 396"/>
            <p:cNvSpPr/>
            <p:nvPr/>
          </p:nvSpPr>
          <p:spPr>
            <a:xfrm>
              <a:off x="6097065" y="0"/>
              <a:ext cx="609929" cy="643356"/>
            </a:xfrm>
            <a:custGeom>
              <a:avLst/>
              <a:gdLst/>
              <a:ahLst/>
              <a:cxnLst/>
              <a:rect l="0" t="0" r="0" b="0"/>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7" name="Shape 397"/>
            <p:cNvSpPr/>
            <p:nvPr/>
          </p:nvSpPr>
          <p:spPr>
            <a:xfrm>
              <a:off x="6706973" y="0"/>
              <a:ext cx="609899" cy="322577"/>
            </a:xfrm>
            <a:custGeom>
              <a:avLst/>
              <a:gdLst/>
              <a:ahLst/>
              <a:cxnLst/>
              <a:rect l="0" t="0" r="0" b="0"/>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Shape 398"/>
            <p:cNvSpPr/>
            <p:nvPr/>
          </p:nvSpPr>
          <p:spPr>
            <a:xfrm>
              <a:off x="7316850" y="0"/>
              <a:ext cx="609929" cy="643356"/>
            </a:xfrm>
            <a:custGeom>
              <a:avLst/>
              <a:gdLst/>
              <a:ahLst/>
              <a:cxnLst/>
              <a:rect l="0" t="0" r="0" b="0"/>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9" name="Shape 399"/>
            <p:cNvSpPr/>
            <p:nvPr/>
          </p:nvSpPr>
          <p:spPr>
            <a:xfrm>
              <a:off x="4878953" y="322543"/>
              <a:ext cx="609899" cy="643388"/>
            </a:xfrm>
            <a:custGeom>
              <a:avLst/>
              <a:gdLst/>
              <a:ahLst/>
              <a:cxnLst/>
              <a:rect l="0" t="0" r="0" b="0"/>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Shape 400"/>
            <p:cNvSpPr/>
            <p:nvPr/>
          </p:nvSpPr>
          <p:spPr>
            <a:xfrm>
              <a:off x="5488830" y="643320"/>
              <a:ext cx="608257" cy="643388"/>
            </a:xfrm>
            <a:custGeom>
              <a:avLst/>
              <a:gdLst/>
              <a:ahLst/>
              <a:cxnLst/>
              <a:rect l="0" t="0" r="0" b="0"/>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1" name="Shape 401"/>
            <p:cNvSpPr/>
            <p:nvPr/>
          </p:nvSpPr>
          <p:spPr>
            <a:xfrm>
              <a:off x="7926751" y="863"/>
              <a:ext cx="609899" cy="643388"/>
            </a:xfrm>
            <a:custGeom>
              <a:avLst/>
              <a:gdLst/>
              <a:ahLst/>
              <a:cxnLst/>
              <a:rect l="0" t="0" r="0" b="0"/>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Shape 402"/>
            <p:cNvSpPr/>
            <p:nvPr/>
          </p:nvSpPr>
          <p:spPr>
            <a:xfrm>
              <a:off x="8536629" y="321640"/>
              <a:ext cx="608257" cy="643388"/>
            </a:xfrm>
            <a:custGeom>
              <a:avLst/>
              <a:gdLst/>
              <a:ahLst/>
              <a:cxnLst/>
              <a:rect l="0" t="0" r="0" b="0"/>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3" name="Shape 403"/>
            <p:cNvSpPr/>
            <p:nvPr/>
          </p:nvSpPr>
          <p:spPr>
            <a:xfrm>
              <a:off x="6097065" y="322543"/>
              <a:ext cx="609929"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4" name="Shape 404"/>
            <p:cNvSpPr/>
            <p:nvPr/>
          </p:nvSpPr>
          <p:spPr>
            <a:xfrm>
              <a:off x="6706962" y="643329"/>
              <a:ext cx="609929"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5" name="Shape 405"/>
            <p:cNvSpPr/>
            <p:nvPr/>
          </p:nvSpPr>
          <p:spPr>
            <a:xfrm>
              <a:off x="4878953" y="0"/>
              <a:ext cx="609899" cy="322577"/>
            </a:xfrm>
            <a:custGeom>
              <a:avLst/>
              <a:gdLst/>
              <a:ahLst/>
              <a:cxnLst/>
              <a:rect l="0" t="0" r="0" b="0"/>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6" name="Shape 406"/>
            <p:cNvSpPr/>
            <p:nvPr/>
          </p:nvSpPr>
          <p:spPr>
            <a:xfrm>
              <a:off x="5488830" y="0"/>
              <a:ext cx="608257" cy="643356"/>
            </a:xfrm>
            <a:custGeom>
              <a:avLst/>
              <a:gdLst/>
              <a:ahLst/>
              <a:cxnLst/>
              <a:rect l="0" t="0" r="0" b="0"/>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7" name="Shape 407"/>
            <p:cNvSpPr/>
            <p:nvPr/>
          </p:nvSpPr>
          <p:spPr>
            <a:xfrm>
              <a:off x="6097065" y="0"/>
              <a:ext cx="609929" cy="322577"/>
            </a:xfrm>
            <a:custGeom>
              <a:avLst/>
              <a:gdLst/>
              <a:ahLst/>
              <a:cxnLst/>
              <a:rect l="0" t="0" r="0" b="0"/>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8" name="Shape 408"/>
            <p:cNvSpPr/>
            <p:nvPr/>
          </p:nvSpPr>
          <p:spPr>
            <a:xfrm>
              <a:off x="8534993" y="0"/>
              <a:ext cx="609899" cy="322577"/>
            </a:xfrm>
            <a:custGeom>
              <a:avLst/>
              <a:gdLst/>
              <a:ahLst/>
              <a:cxnLst/>
              <a:rect l="0" t="0" r="0" b="0"/>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9" name="Shape 409"/>
            <p:cNvSpPr/>
            <p:nvPr/>
          </p:nvSpPr>
          <p:spPr>
            <a:xfrm>
              <a:off x="7926757" y="0"/>
              <a:ext cx="608257" cy="322577"/>
            </a:xfrm>
            <a:custGeom>
              <a:avLst/>
              <a:gdLst/>
              <a:ahLst/>
              <a:cxnLst/>
              <a:rect l="0" t="0" r="0" b="0"/>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0" name="Shape 410"/>
            <p:cNvSpPr/>
            <p:nvPr/>
          </p:nvSpPr>
          <p:spPr>
            <a:xfrm>
              <a:off x="7925909" y="321643"/>
              <a:ext cx="609899" cy="643388"/>
            </a:xfrm>
            <a:custGeom>
              <a:avLst/>
              <a:gdLst/>
              <a:ahLst/>
              <a:cxnLst/>
              <a:rect l="0" t="0" r="0" b="0"/>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1" name="Shape 411"/>
            <p:cNvSpPr/>
            <p:nvPr/>
          </p:nvSpPr>
          <p:spPr>
            <a:xfrm flipH="1">
              <a:off x="7316858" y="643329"/>
              <a:ext cx="609929"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Shape 412"/>
            <p:cNvSpPr/>
            <p:nvPr/>
          </p:nvSpPr>
          <p:spPr>
            <a:xfrm>
              <a:off x="900" y="643324"/>
              <a:ext cx="609899" cy="643388"/>
            </a:xfrm>
            <a:custGeom>
              <a:avLst/>
              <a:gdLst/>
              <a:ahLst/>
              <a:cxnLst/>
              <a:rect l="0" t="0" r="0" b="0"/>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3" name="Shape 413"/>
            <p:cNvSpPr/>
            <p:nvPr/>
          </p:nvSpPr>
          <p:spPr>
            <a:xfrm>
              <a:off x="610793" y="322545"/>
              <a:ext cx="608257" cy="643388"/>
            </a:xfrm>
            <a:custGeom>
              <a:avLst/>
              <a:gdLst/>
              <a:ahLst/>
              <a:cxnLst/>
              <a:rect l="0" t="0" r="0" b="0"/>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4" name="Shape 414"/>
            <p:cNvSpPr/>
            <p:nvPr/>
          </p:nvSpPr>
          <p:spPr>
            <a:xfrm>
              <a:off x="3658671" y="863"/>
              <a:ext cx="608257" cy="643388"/>
            </a:xfrm>
            <a:custGeom>
              <a:avLst/>
              <a:gdLst/>
              <a:ahLst/>
              <a:cxnLst/>
              <a:rect l="0" t="0" r="0" b="0"/>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5" name="Shape 415"/>
            <p:cNvSpPr/>
            <p:nvPr/>
          </p:nvSpPr>
          <p:spPr>
            <a:xfrm>
              <a:off x="1828968" y="322545"/>
              <a:ext cx="609899" cy="643388"/>
            </a:xfrm>
            <a:custGeom>
              <a:avLst/>
              <a:gdLst/>
              <a:ahLst/>
              <a:cxnLst/>
              <a:rect l="0" t="0" r="0" b="0"/>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6" name="Shape 416"/>
            <p:cNvSpPr/>
            <p:nvPr/>
          </p:nvSpPr>
          <p:spPr>
            <a:xfrm>
              <a:off x="4266922" y="321642"/>
              <a:ext cx="609929" cy="643388"/>
            </a:xfrm>
            <a:custGeom>
              <a:avLst/>
              <a:gdLst/>
              <a:ahLst/>
              <a:cxnLst/>
              <a:rect l="0" t="0" r="0" b="0"/>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7" name="Shape 417"/>
            <p:cNvSpPr/>
            <p:nvPr/>
          </p:nvSpPr>
          <p:spPr>
            <a:xfrm>
              <a:off x="900" y="0"/>
              <a:ext cx="609899" cy="643356"/>
            </a:xfrm>
            <a:custGeom>
              <a:avLst/>
              <a:gdLst/>
              <a:ahLst/>
              <a:cxnLst/>
              <a:rect l="0" t="0" r="0" b="0"/>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8" name="Shape 418"/>
            <p:cNvSpPr/>
            <p:nvPr/>
          </p:nvSpPr>
          <p:spPr>
            <a:xfrm>
              <a:off x="610793" y="0"/>
              <a:ext cx="608257" cy="322577"/>
            </a:xfrm>
            <a:custGeom>
              <a:avLst/>
              <a:gdLst/>
              <a:ahLst/>
              <a:cxnLst/>
              <a:rect l="0" t="0" r="0" b="0"/>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9" name="Shape 419"/>
            <p:cNvSpPr/>
            <p:nvPr/>
          </p:nvSpPr>
          <p:spPr>
            <a:xfrm>
              <a:off x="1219044" y="0"/>
              <a:ext cx="609929" cy="643356"/>
            </a:xfrm>
            <a:custGeom>
              <a:avLst/>
              <a:gdLst/>
              <a:ahLst/>
              <a:cxnLst/>
              <a:rect l="0" t="0" r="0" b="0"/>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0" name="Shape 420"/>
            <p:cNvSpPr/>
            <p:nvPr/>
          </p:nvSpPr>
          <p:spPr>
            <a:xfrm>
              <a:off x="1828968" y="0"/>
              <a:ext cx="609899" cy="322577"/>
            </a:xfrm>
            <a:custGeom>
              <a:avLst/>
              <a:gdLst/>
              <a:ahLst/>
              <a:cxnLst/>
              <a:rect l="0" t="0" r="0" b="0"/>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1" name="Shape 421"/>
            <p:cNvSpPr/>
            <p:nvPr/>
          </p:nvSpPr>
          <p:spPr>
            <a:xfrm>
              <a:off x="2438861" y="0"/>
              <a:ext cx="609929" cy="643356"/>
            </a:xfrm>
            <a:custGeom>
              <a:avLst/>
              <a:gdLst/>
              <a:ahLst/>
              <a:cxnLst/>
              <a:rect l="0" t="0" r="0" b="0"/>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2" name="Shape 422"/>
            <p:cNvSpPr/>
            <p:nvPr/>
          </p:nvSpPr>
          <p:spPr>
            <a:xfrm>
              <a:off x="900" y="322545"/>
              <a:ext cx="609899" cy="643388"/>
            </a:xfrm>
            <a:custGeom>
              <a:avLst/>
              <a:gdLst/>
              <a:ahLst/>
              <a:cxnLst/>
              <a:rect l="0" t="0" r="0" b="0"/>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3" name="Shape 423"/>
            <p:cNvSpPr/>
            <p:nvPr/>
          </p:nvSpPr>
          <p:spPr>
            <a:xfrm>
              <a:off x="610793" y="643324"/>
              <a:ext cx="608257" cy="643388"/>
            </a:xfrm>
            <a:custGeom>
              <a:avLst/>
              <a:gdLst/>
              <a:ahLst/>
              <a:cxnLst/>
              <a:rect l="0" t="0" r="0" b="0"/>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4" name="Shape 424"/>
            <p:cNvSpPr/>
            <p:nvPr/>
          </p:nvSpPr>
          <p:spPr>
            <a:xfrm>
              <a:off x="3048778" y="863"/>
              <a:ext cx="609899" cy="643388"/>
            </a:xfrm>
            <a:custGeom>
              <a:avLst/>
              <a:gdLst/>
              <a:ahLst/>
              <a:cxnLst/>
              <a:rect l="0" t="0" r="0" b="0"/>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5" name="Shape 425"/>
            <p:cNvSpPr/>
            <p:nvPr/>
          </p:nvSpPr>
          <p:spPr>
            <a:xfrm>
              <a:off x="3658671" y="321642"/>
              <a:ext cx="608257" cy="643388"/>
            </a:xfrm>
            <a:custGeom>
              <a:avLst/>
              <a:gdLst/>
              <a:ahLst/>
              <a:cxnLst/>
              <a:rect l="0" t="0" r="0" b="0"/>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6" name="Shape 426"/>
            <p:cNvSpPr/>
            <p:nvPr/>
          </p:nvSpPr>
          <p:spPr>
            <a:xfrm>
              <a:off x="1219044" y="322545"/>
              <a:ext cx="609929"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7" name="Shape 427"/>
            <p:cNvSpPr/>
            <p:nvPr/>
          </p:nvSpPr>
          <p:spPr>
            <a:xfrm>
              <a:off x="4266922" y="863"/>
              <a:ext cx="609929"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8" name="Shape 428"/>
            <p:cNvSpPr/>
            <p:nvPr/>
          </p:nvSpPr>
          <p:spPr>
            <a:xfrm>
              <a:off x="900" y="0"/>
              <a:ext cx="609899" cy="322577"/>
            </a:xfrm>
            <a:custGeom>
              <a:avLst/>
              <a:gdLst/>
              <a:ahLst/>
              <a:cxnLst/>
              <a:rect l="0" t="0" r="0" b="0"/>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9" name="Shape 429"/>
            <p:cNvSpPr/>
            <p:nvPr/>
          </p:nvSpPr>
          <p:spPr>
            <a:xfrm>
              <a:off x="610793" y="0"/>
              <a:ext cx="608257" cy="643356"/>
            </a:xfrm>
            <a:custGeom>
              <a:avLst/>
              <a:gdLst/>
              <a:ahLst/>
              <a:cxnLst/>
              <a:rect l="0" t="0" r="0" b="0"/>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0" name="Shape 430"/>
            <p:cNvSpPr/>
            <p:nvPr/>
          </p:nvSpPr>
          <p:spPr>
            <a:xfrm>
              <a:off x="1219044" y="0"/>
              <a:ext cx="609929" cy="322577"/>
            </a:xfrm>
            <a:custGeom>
              <a:avLst/>
              <a:gdLst/>
              <a:ahLst/>
              <a:cxnLst/>
              <a:rect l="0" t="0" r="0" b="0"/>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1" name="Shape 431"/>
            <p:cNvSpPr/>
            <p:nvPr/>
          </p:nvSpPr>
          <p:spPr>
            <a:xfrm>
              <a:off x="4266958" y="0"/>
              <a:ext cx="609899" cy="322577"/>
            </a:xfrm>
            <a:custGeom>
              <a:avLst/>
              <a:gdLst/>
              <a:ahLst/>
              <a:cxnLst/>
              <a:rect l="0" t="0" r="0" b="0"/>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2" name="Shape 432"/>
            <p:cNvSpPr/>
            <p:nvPr/>
          </p:nvSpPr>
          <p:spPr>
            <a:xfrm>
              <a:off x="3657035" y="0"/>
              <a:ext cx="609899" cy="322577"/>
            </a:xfrm>
            <a:custGeom>
              <a:avLst/>
              <a:gdLst/>
              <a:ahLst/>
              <a:cxnLst/>
              <a:rect l="0" t="0" r="0" b="0"/>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3" name="Shape 433"/>
            <p:cNvSpPr/>
            <p:nvPr/>
          </p:nvSpPr>
          <p:spPr>
            <a:xfrm>
              <a:off x="3048784" y="0"/>
              <a:ext cx="608257" cy="322577"/>
            </a:xfrm>
            <a:custGeom>
              <a:avLst/>
              <a:gdLst/>
              <a:ahLst/>
              <a:cxnLst/>
              <a:rect l="0" t="0" r="0" b="0"/>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4" name="Shape 434"/>
            <p:cNvSpPr/>
            <p:nvPr/>
          </p:nvSpPr>
          <p:spPr>
            <a:xfrm>
              <a:off x="2438861" y="0"/>
              <a:ext cx="609929" cy="322577"/>
            </a:xfrm>
            <a:custGeom>
              <a:avLst/>
              <a:gdLst/>
              <a:ahLst/>
              <a:cxnLst/>
              <a:rect l="0" t="0" r="0" b="0"/>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5" name="Shape 435"/>
            <p:cNvSpPr/>
            <p:nvPr/>
          </p:nvSpPr>
          <p:spPr>
            <a:xfrm>
              <a:off x="3047936" y="321645"/>
              <a:ext cx="609899" cy="643388"/>
            </a:xfrm>
            <a:custGeom>
              <a:avLst/>
              <a:gdLst/>
              <a:ahLst/>
              <a:cxnLst/>
              <a:rect l="0" t="0" r="0" b="0"/>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6" name="Shape 436"/>
            <p:cNvSpPr/>
            <p:nvPr/>
          </p:nvSpPr>
          <p:spPr>
            <a:xfrm flipH="1">
              <a:off x="3658935" y="643332"/>
              <a:ext cx="609929"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7" name="Shape 437"/>
            <p:cNvSpPr/>
            <p:nvPr/>
          </p:nvSpPr>
          <p:spPr>
            <a:xfrm flipH="1">
              <a:off x="1219312" y="643329"/>
              <a:ext cx="609929"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38" name="Shape 438"/>
          <p:cNvSpPr txBox="1">
            <a:spLocks noGrp="1"/>
          </p:cNvSpPr>
          <p:nvPr>
            <p:ph type="title"/>
          </p:nvPr>
        </p:nvSpPr>
        <p:spPr>
          <a:xfrm>
            <a:off x="0" y="0"/>
            <a:ext cx="9144000" cy="696300"/>
          </a:xfrm>
          <a:prstGeom prst="rect">
            <a:avLst/>
          </a:prstGeom>
        </p:spPr>
        <p:txBody>
          <a:bodyPr spcFirstLastPara="1" wrap="square" lIns="91425" tIns="91425" rIns="91425" bIns="91425" anchor="b" anchorCtr="0"/>
          <a:lstStyle>
            <a:lvl1pPr lvl="0" algn="ctr">
              <a:spcBef>
                <a:spcPts val="0"/>
              </a:spcBef>
              <a:spcAft>
                <a:spcPts val="0"/>
              </a:spcAft>
              <a:buSzPts val="2000"/>
              <a:buNone/>
              <a:defRPr sz="20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a:endParaRPr/>
          </a:p>
        </p:txBody>
      </p:sp>
      <p:sp>
        <p:nvSpPr>
          <p:cNvPr id="439" name="Shape 4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lateral pattern">
  <p:cSld name="BLANK_2">
    <p:spTree>
      <p:nvGrpSpPr>
        <p:cNvPr id="1" name="Shape 534"/>
        <p:cNvGrpSpPr/>
        <p:nvPr/>
      </p:nvGrpSpPr>
      <p:grpSpPr>
        <a:xfrm>
          <a:off x="0" y="0"/>
          <a:ext cx="0" cy="0"/>
          <a:chOff x="0" y="0"/>
          <a:chExt cx="0" cy="0"/>
        </a:xfrm>
      </p:grpSpPr>
      <p:grpSp>
        <p:nvGrpSpPr>
          <p:cNvPr id="535" name="Shape 535"/>
          <p:cNvGrpSpPr/>
          <p:nvPr/>
        </p:nvGrpSpPr>
        <p:grpSpPr>
          <a:xfrm>
            <a:off x="6109812" y="-11"/>
            <a:ext cx="3037586" cy="5146816"/>
            <a:chOff x="6109812" y="-11"/>
            <a:chExt cx="3037586" cy="5146816"/>
          </a:xfrm>
        </p:grpSpPr>
        <p:sp>
          <p:nvSpPr>
            <p:cNvPr id="536" name="Shape 536"/>
            <p:cNvSpPr/>
            <p:nvPr/>
          </p:nvSpPr>
          <p:spPr>
            <a:xfrm>
              <a:off x="7324645" y="3539314"/>
              <a:ext cx="607886" cy="643388"/>
            </a:xfrm>
            <a:custGeom>
              <a:avLst/>
              <a:gdLst/>
              <a:ahLst/>
              <a:cxnLst/>
              <a:rect l="0" t="0" r="0" b="0"/>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7" name="Shape 537"/>
            <p:cNvSpPr/>
            <p:nvPr/>
          </p:nvSpPr>
          <p:spPr>
            <a:xfrm>
              <a:off x="7324645" y="4182670"/>
              <a:ext cx="607886" cy="643356"/>
            </a:xfrm>
            <a:custGeom>
              <a:avLst/>
              <a:gdLst/>
              <a:ahLst/>
              <a:cxnLst/>
              <a:rect l="0" t="0" r="0" b="0"/>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8" name="Shape 538"/>
            <p:cNvSpPr/>
            <p:nvPr/>
          </p:nvSpPr>
          <p:spPr>
            <a:xfrm>
              <a:off x="7932502" y="643313"/>
              <a:ext cx="606220" cy="643388"/>
            </a:xfrm>
            <a:custGeom>
              <a:avLst/>
              <a:gdLst/>
              <a:ahLst/>
              <a:cxnLst/>
              <a:rect l="0" t="0" r="0" b="0"/>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9" name="Shape 539"/>
            <p:cNvSpPr/>
            <p:nvPr/>
          </p:nvSpPr>
          <p:spPr>
            <a:xfrm>
              <a:off x="8538692" y="322534"/>
              <a:ext cx="607856" cy="643388"/>
            </a:xfrm>
            <a:custGeom>
              <a:avLst/>
              <a:gdLst/>
              <a:ahLst/>
              <a:cxnLst/>
              <a:rect l="0" t="0" r="0" b="0"/>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0" name="Shape 540"/>
            <p:cNvSpPr/>
            <p:nvPr/>
          </p:nvSpPr>
          <p:spPr>
            <a:xfrm>
              <a:off x="7932502" y="1286669"/>
              <a:ext cx="606220" cy="643388"/>
            </a:xfrm>
            <a:custGeom>
              <a:avLst/>
              <a:gdLst/>
              <a:ahLst/>
              <a:cxnLst/>
              <a:rect l="0" t="0" r="0" b="0"/>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1" name="Shape 541"/>
            <p:cNvSpPr/>
            <p:nvPr/>
          </p:nvSpPr>
          <p:spPr>
            <a:xfrm>
              <a:off x="7932502" y="3216737"/>
              <a:ext cx="606220" cy="643388"/>
            </a:xfrm>
            <a:custGeom>
              <a:avLst/>
              <a:gdLst/>
              <a:ahLst/>
              <a:cxnLst/>
              <a:rect l="0" t="0" r="0" b="0"/>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2" name="Shape 542"/>
            <p:cNvSpPr/>
            <p:nvPr/>
          </p:nvSpPr>
          <p:spPr>
            <a:xfrm>
              <a:off x="8538692" y="3539314"/>
              <a:ext cx="607856" cy="643388"/>
            </a:xfrm>
            <a:custGeom>
              <a:avLst/>
              <a:gdLst/>
              <a:ahLst/>
              <a:cxnLst/>
              <a:rect l="0" t="0" r="0" b="0"/>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3" name="Shape 543"/>
            <p:cNvSpPr/>
            <p:nvPr/>
          </p:nvSpPr>
          <p:spPr>
            <a:xfrm>
              <a:off x="7932502" y="-11"/>
              <a:ext cx="606220" cy="643356"/>
            </a:xfrm>
            <a:custGeom>
              <a:avLst/>
              <a:gdLst/>
              <a:ahLst/>
              <a:cxnLst/>
              <a:rect l="0" t="0" r="0" b="0"/>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4" name="Shape 544"/>
            <p:cNvSpPr/>
            <p:nvPr/>
          </p:nvSpPr>
          <p:spPr>
            <a:xfrm>
              <a:off x="8538692" y="-11"/>
              <a:ext cx="607856" cy="322577"/>
            </a:xfrm>
            <a:custGeom>
              <a:avLst/>
              <a:gdLst/>
              <a:ahLst/>
              <a:cxnLst/>
              <a:rect l="0" t="0" r="0" b="0"/>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5" name="Shape 545"/>
            <p:cNvSpPr/>
            <p:nvPr/>
          </p:nvSpPr>
          <p:spPr>
            <a:xfrm>
              <a:off x="7324645" y="3216737"/>
              <a:ext cx="607886" cy="643388"/>
            </a:xfrm>
            <a:custGeom>
              <a:avLst/>
              <a:gdLst/>
              <a:ahLst/>
              <a:cxnLst/>
              <a:rect l="0" t="0" r="0" b="0"/>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6" name="Shape 546"/>
            <p:cNvSpPr/>
            <p:nvPr/>
          </p:nvSpPr>
          <p:spPr>
            <a:xfrm>
              <a:off x="6716818" y="3539314"/>
              <a:ext cx="607856" cy="643388"/>
            </a:xfrm>
            <a:custGeom>
              <a:avLst/>
              <a:gdLst/>
              <a:ahLst/>
              <a:cxnLst/>
              <a:rect l="0" t="0" r="0" b="0"/>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7" name="Shape 547"/>
            <p:cNvSpPr/>
            <p:nvPr/>
          </p:nvSpPr>
          <p:spPr>
            <a:xfrm>
              <a:off x="7932502" y="322534"/>
              <a:ext cx="606220" cy="643388"/>
            </a:xfrm>
            <a:custGeom>
              <a:avLst/>
              <a:gdLst/>
              <a:ahLst/>
              <a:cxnLst/>
              <a:rect l="0" t="0" r="0" b="0"/>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8" name="Shape 548"/>
            <p:cNvSpPr/>
            <p:nvPr/>
          </p:nvSpPr>
          <p:spPr>
            <a:xfrm>
              <a:off x="7932502" y="965890"/>
              <a:ext cx="606220" cy="643388"/>
            </a:xfrm>
            <a:custGeom>
              <a:avLst/>
              <a:gdLst/>
              <a:ahLst/>
              <a:cxnLst/>
              <a:rect l="0" t="0" r="0" b="0"/>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9" name="Shape 549"/>
            <p:cNvSpPr/>
            <p:nvPr/>
          </p:nvSpPr>
          <p:spPr>
            <a:xfrm>
              <a:off x="7932502" y="2895958"/>
              <a:ext cx="606220" cy="643388"/>
            </a:xfrm>
            <a:custGeom>
              <a:avLst/>
              <a:gdLst/>
              <a:ahLst/>
              <a:cxnLst/>
              <a:rect l="0" t="0" r="0" b="0"/>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0" name="Shape 550"/>
            <p:cNvSpPr/>
            <p:nvPr/>
          </p:nvSpPr>
          <p:spPr>
            <a:xfrm>
              <a:off x="7932492" y="3538418"/>
              <a:ext cx="607856" cy="643388"/>
            </a:xfrm>
            <a:custGeom>
              <a:avLst/>
              <a:gdLst/>
              <a:ahLst/>
              <a:cxnLst/>
              <a:rect l="0" t="0" r="0" b="0"/>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1" name="Shape 551"/>
            <p:cNvSpPr/>
            <p:nvPr/>
          </p:nvSpPr>
          <p:spPr>
            <a:xfrm>
              <a:off x="6716818" y="-11"/>
              <a:ext cx="607856" cy="322577"/>
            </a:xfrm>
            <a:custGeom>
              <a:avLst/>
              <a:gdLst/>
              <a:ahLst/>
              <a:cxnLst/>
              <a:rect l="0" t="0" r="0" b="0"/>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2" name="Shape 552"/>
            <p:cNvSpPr/>
            <p:nvPr/>
          </p:nvSpPr>
          <p:spPr>
            <a:xfrm>
              <a:off x="6716818" y="4825993"/>
              <a:ext cx="607856" cy="320811"/>
            </a:xfrm>
            <a:custGeom>
              <a:avLst/>
              <a:gdLst/>
              <a:ahLst/>
              <a:cxnLst/>
              <a:rect l="0" t="0" r="0" b="0"/>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3" name="Shape 553"/>
            <p:cNvSpPr/>
            <p:nvPr/>
          </p:nvSpPr>
          <p:spPr>
            <a:xfrm>
              <a:off x="7324645" y="4503448"/>
              <a:ext cx="607886" cy="643356"/>
            </a:xfrm>
            <a:custGeom>
              <a:avLst/>
              <a:gdLst/>
              <a:ahLst/>
              <a:cxnLst/>
              <a:rect l="0" t="0" r="0" b="0"/>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4" name="Shape 554"/>
            <p:cNvSpPr/>
            <p:nvPr/>
          </p:nvSpPr>
          <p:spPr>
            <a:xfrm>
              <a:off x="8538692" y="-11"/>
              <a:ext cx="607856" cy="643356"/>
            </a:xfrm>
            <a:custGeom>
              <a:avLst/>
              <a:gdLst/>
              <a:ahLst/>
              <a:cxnLst/>
              <a:rect l="0" t="0" r="0" b="0"/>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5" name="Shape 555"/>
            <p:cNvSpPr/>
            <p:nvPr/>
          </p:nvSpPr>
          <p:spPr>
            <a:xfrm>
              <a:off x="8538692" y="4503448"/>
              <a:ext cx="607856" cy="643356"/>
            </a:xfrm>
            <a:custGeom>
              <a:avLst/>
              <a:gdLst/>
              <a:ahLst/>
              <a:cxnLst/>
              <a:rect l="0" t="0" r="0" b="0"/>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6" name="Shape 556"/>
            <p:cNvSpPr/>
            <p:nvPr/>
          </p:nvSpPr>
          <p:spPr>
            <a:xfrm>
              <a:off x="7324658" y="322534"/>
              <a:ext cx="607886" cy="643388"/>
            </a:xfrm>
            <a:custGeom>
              <a:avLst/>
              <a:gdLst/>
              <a:ahLst/>
              <a:cxnLst/>
              <a:rect l="0" t="0" r="0" b="0"/>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7" name="Shape 557"/>
            <p:cNvSpPr/>
            <p:nvPr/>
          </p:nvSpPr>
          <p:spPr>
            <a:xfrm>
              <a:off x="7324658" y="965890"/>
              <a:ext cx="607886" cy="643388"/>
            </a:xfrm>
            <a:custGeom>
              <a:avLst/>
              <a:gdLst/>
              <a:ahLst/>
              <a:cxnLst/>
              <a:rect l="0" t="0" r="0" b="0"/>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8" name="Shape 558"/>
            <p:cNvSpPr/>
            <p:nvPr/>
          </p:nvSpPr>
          <p:spPr>
            <a:xfrm>
              <a:off x="6716831" y="965890"/>
              <a:ext cx="607856" cy="643388"/>
            </a:xfrm>
            <a:custGeom>
              <a:avLst/>
              <a:gdLst/>
              <a:ahLst/>
              <a:cxnLst/>
              <a:rect l="0" t="0" r="0" b="0"/>
              <a:pathLst>
                <a:path w="20427" h="20037" extrusionOk="0">
                  <a:moveTo>
                    <a:pt x="20427" y="1"/>
                  </a:moveTo>
                  <a:lnTo>
                    <a:pt x="0"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9" name="Shape 559"/>
            <p:cNvSpPr/>
            <p:nvPr/>
          </p:nvSpPr>
          <p:spPr>
            <a:xfrm>
              <a:off x="7324658" y="1286669"/>
              <a:ext cx="607886" cy="643388"/>
            </a:xfrm>
            <a:custGeom>
              <a:avLst/>
              <a:gdLst/>
              <a:ahLst/>
              <a:cxnLst/>
              <a:rect l="0" t="0" r="0" b="0"/>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0" name="Shape 560"/>
            <p:cNvSpPr/>
            <p:nvPr/>
          </p:nvSpPr>
          <p:spPr>
            <a:xfrm>
              <a:off x="7324658" y="-11"/>
              <a:ext cx="607886" cy="643356"/>
            </a:xfrm>
            <a:custGeom>
              <a:avLst/>
              <a:gdLst/>
              <a:ahLst/>
              <a:cxnLst/>
              <a:rect l="0" t="0" r="0" b="0"/>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1" name="Shape 561"/>
            <p:cNvSpPr/>
            <p:nvPr/>
          </p:nvSpPr>
          <p:spPr>
            <a:xfrm>
              <a:off x="8538692" y="4825993"/>
              <a:ext cx="607856" cy="320811"/>
            </a:xfrm>
            <a:custGeom>
              <a:avLst/>
              <a:gdLst/>
              <a:ahLst/>
              <a:cxnLst/>
              <a:rect l="0" t="0" r="0" b="0"/>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2" name="Shape 562"/>
            <p:cNvSpPr/>
            <p:nvPr/>
          </p:nvSpPr>
          <p:spPr>
            <a:xfrm>
              <a:off x="6717668" y="1930025"/>
              <a:ext cx="607856" cy="643388"/>
            </a:xfrm>
            <a:custGeom>
              <a:avLst/>
              <a:gdLst/>
              <a:ahLst/>
              <a:cxnLst/>
              <a:rect l="0" t="0" r="0" b="0"/>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3" name="Shape 563"/>
            <p:cNvSpPr/>
            <p:nvPr/>
          </p:nvSpPr>
          <p:spPr>
            <a:xfrm>
              <a:off x="7325495" y="2252602"/>
              <a:ext cx="607886" cy="643388"/>
            </a:xfrm>
            <a:custGeom>
              <a:avLst/>
              <a:gdLst/>
              <a:ahLst/>
              <a:cxnLst/>
              <a:rect l="0" t="0" r="0" b="0"/>
              <a:pathLst>
                <a:path w="20428" h="20037" extrusionOk="0">
                  <a:moveTo>
                    <a:pt x="1" y="0"/>
                  </a:moveTo>
                  <a:lnTo>
                    <a:pt x="1" y="20036"/>
                  </a:lnTo>
                  <a:lnTo>
                    <a:pt x="20427" y="9991"/>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4" name="Shape 564"/>
            <p:cNvSpPr/>
            <p:nvPr/>
          </p:nvSpPr>
          <p:spPr>
            <a:xfrm>
              <a:off x="6717668" y="3216737"/>
              <a:ext cx="607856" cy="643388"/>
            </a:xfrm>
            <a:custGeom>
              <a:avLst/>
              <a:gdLst/>
              <a:ahLst/>
              <a:cxnLst/>
              <a:rect l="0" t="0" r="0" b="0"/>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5" name="Shape 565"/>
            <p:cNvSpPr/>
            <p:nvPr/>
          </p:nvSpPr>
          <p:spPr>
            <a:xfrm>
              <a:off x="7933352" y="1930025"/>
              <a:ext cx="606220" cy="643388"/>
            </a:xfrm>
            <a:custGeom>
              <a:avLst/>
              <a:gdLst/>
              <a:ahLst/>
              <a:cxnLst/>
              <a:rect l="0" t="0" r="0" b="0"/>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6" name="Shape 566"/>
            <p:cNvSpPr/>
            <p:nvPr/>
          </p:nvSpPr>
          <p:spPr>
            <a:xfrm>
              <a:off x="7933352" y="2573381"/>
              <a:ext cx="606220" cy="643388"/>
            </a:xfrm>
            <a:custGeom>
              <a:avLst/>
              <a:gdLst/>
              <a:ahLst/>
              <a:cxnLst/>
              <a:rect l="0" t="0" r="0" b="0"/>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7" name="Shape 567"/>
            <p:cNvSpPr/>
            <p:nvPr/>
          </p:nvSpPr>
          <p:spPr>
            <a:xfrm>
              <a:off x="8539542" y="1608802"/>
              <a:ext cx="607856" cy="643388"/>
            </a:xfrm>
            <a:custGeom>
              <a:avLst/>
              <a:gdLst/>
              <a:ahLst/>
              <a:cxnLst/>
              <a:rect l="0" t="0" r="0" b="0"/>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8" name="Shape 568"/>
            <p:cNvSpPr/>
            <p:nvPr/>
          </p:nvSpPr>
          <p:spPr>
            <a:xfrm>
              <a:off x="6109812" y="3216737"/>
              <a:ext cx="607886" cy="643388"/>
            </a:xfrm>
            <a:custGeom>
              <a:avLst/>
              <a:gdLst/>
              <a:ahLst/>
              <a:cxnLst/>
              <a:rect l="0" t="0" r="0" b="0"/>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9" name="Shape 569"/>
            <p:cNvSpPr/>
            <p:nvPr/>
          </p:nvSpPr>
          <p:spPr>
            <a:xfrm>
              <a:off x="6717668" y="1609246"/>
              <a:ext cx="607856" cy="643388"/>
            </a:xfrm>
            <a:custGeom>
              <a:avLst/>
              <a:gdLst/>
              <a:ahLst/>
              <a:cxnLst/>
              <a:rect l="0" t="0" r="0" b="0"/>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0" name="Shape 570"/>
            <p:cNvSpPr/>
            <p:nvPr/>
          </p:nvSpPr>
          <p:spPr>
            <a:xfrm>
              <a:off x="7325495" y="1930025"/>
              <a:ext cx="607886" cy="643388"/>
            </a:xfrm>
            <a:custGeom>
              <a:avLst/>
              <a:gdLst/>
              <a:ahLst/>
              <a:cxnLst/>
              <a:rect l="0" t="0" r="0" b="0"/>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1" name="Shape 5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bottom pattern">
  <p:cSld name="BLANK_2_1">
    <p:spTree>
      <p:nvGrpSpPr>
        <p:cNvPr id="1" name="Shape 572"/>
        <p:cNvGrpSpPr/>
        <p:nvPr/>
      </p:nvGrpSpPr>
      <p:grpSpPr>
        <a:xfrm>
          <a:off x="0" y="0"/>
          <a:ext cx="0" cy="0"/>
          <a:chOff x="0" y="0"/>
          <a:chExt cx="0" cy="0"/>
        </a:xfrm>
      </p:grpSpPr>
      <p:grpSp>
        <p:nvGrpSpPr>
          <p:cNvPr id="573" name="Shape 573"/>
          <p:cNvGrpSpPr/>
          <p:nvPr/>
        </p:nvGrpSpPr>
        <p:grpSpPr>
          <a:xfrm rot="10800000" flipH="1">
            <a:off x="900" y="3856775"/>
            <a:ext cx="9143992" cy="1286721"/>
            <a:chOff x="900" y="0"/>
            <a:chExt cx="9143992" cy="1286721"/>
          </a:xfrm>
        </p:grpSpPr>
        <p:sp>
          <p:nvSpPr>
            <p:cNvPr id="574" name="Shape 574"/>
            <p:cNvSpPr/>
            <p:nvPr/>
          </p:nvSpPr>
          <p:spPr>
            <a:xfrm>
              <a:off x="4878953" y="643320"/>
              <a:ext cx="609899" cy="643388"/>
            </a:xfrm>
            <a:custGeom>
              <a:avLst/>
              <a:gdLst/>
              <a:ahLst/>
              <a:cxnLst/>
              <a:rect l="0" t="0" r="0" b="0"/>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5" name="Shape 575"/>
            <p:cNvSpPr/>
            <p:nvPr/>
          </p:nvSpPr>
          <p:spPr>
            <a:xfrm>
              <a:off x="5488830" y="322543"/>
              <a:ext cx="608257" cy="643388"/>
            </a:xfrm>
            <a:custGeom>
              <a:avLst/>
              <a:gdLst/>
              <a:ahLst/>
              <a:cxnLst/>
              <a:rect l="0" t="0" r="0" b="0"/>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6" name="Shape 576"/>
            <p:cNvSpPr/>
            <p:nvPr/>
          </p:nvSpPr>
          <p:spPr>
            <a:xfrm>
              <a:off x="8536629" y="863"/>
              <a:ext cx="608257" cy="643388"/>
            </a:xfrm>
            <a:custGeom>
              <a:avLst/>
              <a:gdLst/>
              <a:ahLst/>
              <a:cxnLst/>
              <a:rect l="0" t="0" r="0" b="0"/>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7" name="Shape 577"/>
            <p:cNvSpPr/>
            <p:nvPr/>
          </p:nvSpPr>
          <p:spPr>
            <a:xfrm>
              <a:off x="6706973" y="322543"/>
              <a:ext cx="609899" cy="643388"/>
            </a:xfrm>
            <a:custGeom>
              <a:avLst/>
              <a:gdLst/>
              <a:ahLst/>
              <a:cxnLst/>
              <a:rect l="0" t="0" r="0" b="0"/>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8" name="Shape 578"/>
            <p:cNvSpPr/>
            <p:nvPr/>
          </p:nvSpPr>
          <p:spPr>
            <a:xfrm>
              <a:off x="4878953" y="0"/>
              <a:ext cx="609899" cy="643356"/>
            </a:xfrm>
            <a:custGeom>
              <a:avLst/>
              <a:gdLst/>
              <a:ahLst/>
              <a:cxnLst/>
              <a:rect l="0" t="0" r="0" b="0"/>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9" name="Shape 579"/>
            <p:cNvSpPr/>
            <p:nvPr/>
          </p:nvSpPr>
          <p:spPr>
            <a:xfrm>
              <a:off x="5488830" y="0"/>
              <a:ext cx="608257" cy="322577"/>
            </a:xfrm>
            <a:custGeom>
              <a:avLst/>
              <a:gdLst/>
              <a:ahLst/>
              <a:cxnLst/>
              <a:rect l="0" t="0" r="0" b="0"/>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0" name="Shape 580"/>
            <p:cNvSpPr/>
            <p:nvPr/>
          </p:nvSpPr>
          <p:spPr>
            <a:xfrm>
              <a:off x="6097065" y="0"/>
              <a:ext cx="609929" cy="643356"/>
            </a:xfrm>
            <a:custGeom>
              <a:avLst/>
              <a:gdLst/>
              <a:ahLst/>
              <a:cxnLst/>
              <a:rect l="0" t="0" r="0" b="0"/>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1" name="Shape 581"/>
            <p:cNvSpPr/>
            <p:nvPr/>
          </p:nvSpPr>
          <p:spPr>
            <a:xfrm>
              <a:off x="6706973" y="0"/>
              <a:ext cx="609899" cy="322577"/>
            </a:xfrm>
            <a:custGeom>
              <a:avLst/>
              <a:gdLst/>
              <a:ahLst/>
              <a:cxnLst/>
              <a:rect l="0" t="0" r="0" b="0"/>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2" name="Shape 582"/>
            <p:cNvSpPr/>
            <p:nvPr/>
          </p:nvSpPr>
          <p:spPr>
            <a:xfrm>
              <a:off x="7316850" y="0"/>
              <a:ext cx="609929" cy="643356"/>
            </a:xfrm>
            <a:custGeom>
              <a:avLst/>
              <a:gdLst/>
              <a:ahLst/>
              <a:cxnLst/>
              <a:rect l="0" t="0" r="0" b="0"/>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3" name="Shape 583"/>
            <p:cNvSpPr/>
            <p:nvPr/>
          </p:nvSpPr>
          <p:spPr>
            <a:xfrm>
              <a:off x="4878953" y="322543"/>
              <a:ext cx="609899" cy="643388"/>
            </a:xfrm>
            <a:custGeom>
              <a:avLst/>
              <a:gdLst/>
              <a:ahLst/>
              <a:cxnLst/>
              <a:rect l="0" t="0" r="0" b="0"/>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4" name="Shape 584"/>
            <p:cNvSpPr/>
            <p:nvPr/>
          </p:nvSpPr>
          <p:spPr>
            <a:xfrm>
              <a:off x="5488830" y="643320"/>
              <a:ext cx="608257" cy="643388"/>
            </a:xfrm>
            <a:custGeom>
              <a:avLst/>
              <a:gdLst/>
              <a:ahLst/>
              <a:cxnLst/>
              <a:rect l="0" t="0" r="0" b="0"/>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5" name="Shape 585"/>
            <p:cNvSpPr/>
            <p:nvPr/>
          </p:nvSpPr>
          <p:spPr>
            <a:xfrm>
              <a:off x="7926751" y="863"/>
              <a:ext cx="609899" cy="643388"/>
            </a:xfrm>
            <a:custGeom>
              <a:avLst/>
              <a:gdLst/>
              <a:ahLst/>
              <a:cxnLst/>
              <a:rect l="0" t="0" r="0" b="0"/>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6" name="Shape 586"/>
            <p:cNvSpPr/>
            <p:nvPr/>
          </p:nvSpPr>
          <p:spPr>
            <a:xfrm>
              <a:off x="8536629" y="321640"/>
              <a:ext cx="608257" cy="643388"/>
            </a:xfrm>
            <a:custGeom>
              <a:avLst/>
              <a:gdLst/>
              <a:ahLst/>
              <a:cxnLst/>
              <a:rect l="0" t="0" r="0" b="0"/>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7" name="Shape 587"/>
            <p:cNvSpPr/>
            <p:nvPr/>
          </p:nvSpPr>
          <p:spPr>
            <a:xfrm>
              <a:off x="6097065" y="322543"/>
              <a:ext cx="609929"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8" name="Shape 588"/>
            <p:cNvSpPr/>
            <p:nvPr/>
          </p:nvSpPr>
          <p:spPr>
            <a:xfrm>
              <a:off x="6706962" y="643329"/>
              <a:ext cx="609929"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9" name="Shape 589"/>
            <p:cNvSpPr/>
            <p:nvPr/>
          </p:nvSpPr>
          <p:spPr>
            <a:xfrm>
              <a:off x="4878953" y="0"/>
              <a:ext cx="609899" cy="322577"/>
            </a:xfrm>
            <a:custGeom>
              <a:avLst/>
              <a:gdLst/>
              <a:ahLst/>
              <a:cxnLst/>
              <a:rect l="0" t="0" r="0" b="0"/>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0" name="Shape 590"/>
            <p:cNvSpPr/>
            <p:nvPr/>
          </p:nvSpPr>
          <p:spPr>
            <a:xfrm>
              <a:off x="5488830" y="0"/>
              <a:ext cx="608257" cy="643356"/>
            </a:xfrm>
            <a:custGeom>
              <a:avLst/>
              <a:gdLst/>
              <a:ahLst/>
              <a:cxnLst/>
              <a:rect l="0" t="0" r="0" b="0"/>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1" name="Shape 591"/>
            <p:cNvSpPr/>
            <p:nvPr/>
          </p:nvSpPr>
          <p:spPr>
            <a:xfrm>
              <a:off x="6097065" y="0"/>
              <a:ext cx="609929" cy="322577"/>
            </a:xfrm>
            <a:custGeom>
              <a:avLst/>
              <a:gdLst/>
              <a:ahLst/>
              <a:cxnLst/>
              <a:rect l="0" t="0" r="0" b="0"/>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2" name="Shape 592"/>
            <p:cNvSpPr/>
            <p:nvPr/>
          </p:nvSpPr>
          <p:spPr>
            <a:xfrm>
              <a:off x="8534993" y="0"/>
              <a:ext cx="609899" cy="322577"/>
            </a:xfrm>
            <a:custGeom>
              <a:avLst/>
              <a:gdLst/>
              <a:ahLst/>
              <a:cxnLst/>
              <a:rect l="0" t="0" r="0" b="0"/>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3" name="Shape 593"/>
            <p:cNvSpPr/>
            <p:nvPr/>
          </p:nvSpPr>
          <p:spPr>
            <a:xfrm>
              <a:off x="7926757" y="0"/>
              <a:ext cx="608257" cy="322577"/>
            </a:xfrm>
            <a:custGeom>
              <a:avLst/>
              <a:gdLst/>
              <a:ahLst/>
              <a:cxnLst/>
              <a:rect l="0" t="0" r="0" b="0"/>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4" name="Shape 594"/>
            <p:cNvSpPr/>
            <p:nvPr/>
          </p:nvSpPr>
          <p:spPr>
            <a:xfrm>
              <a:off x="7925909" y="321643"/>
              <a:ext cx="609899" cy="643388"/>
            </a:xfrm>
            <a:custGeom>
              <a:avLst/>
              <a:gdLst/>
              <a:ahLst/>
              <a:cxnLst/>
              <a:rect l="0" t="0" r="0" b="0"/>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5" name="Shape 595"/>
            <p:cNvSpPr/>
            <p:nvPr/>
          </p:nvSpPr>
          <p:spPr>
            <a:xfrm flipH="1">
              <a:off x="7316858" y="643329"/>
              <a:ext cx="609929"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6" name="Shape 596"/>
            <p:cNvSpPr/>
            <p:nvPr/>
          </p:nvSpPr>
          <p:spPr>
            <a:xfrm>
              <a:off x="900" y="643324"/>
              <a:ext cx="609899" cy="643388"/>
            </a:xfrm>
            <a:custGeom>
              <a:avLst/>
              <a:gdLst/>
              <a:ahLst/>
              <a:cxnLst/>
              <a:rect l="0" t="0" r="0" b="0"/>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7" name="Shape 597"/>
            <p:cNvSpPr/>
            <p:nvPr/>
          </p:nvSpPr>
          <p:spPr>
            <a:xfrm>
              <a:off x="610793" y="322545"/>
              <a:ext cx="608257" cy="643388"/>
            </a:xfrm>
            <a:custGeom>
              <a:avLst/>
              <a:gdLst/>
              <a:ahLst/>
              <a:cxnLst/>
              <a:rect l="0" t="0" r="0" b="0"/>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8" name="Shape 598"/>
            <p:cNvSpPr/>
            <p:nvPr/>
          </p:nvSpPr>
          <p:spPr>
            <a:xfrm>
              <a:off x="3658671" y="863"/>
              <a:ext cx="608257" cy="643388"/>
            </a:xfrm>
            <a:custGeom>
              <a:avLst/>
              <a:gdLst/>
              <a:ahLst/>
              <a:cxnLst/>
              <a:rect l="0" t="0" r="0" b="0"/>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9" name="Shape 599"/>
            <p:cNvSpPr/>
            <p:nvPr/>
          </p:nvSpPr>
          <p:spPr>
            <a:xfrm>
              <a:off x="1828968" y="322545"/>
              <a:ext cx="609899" cy="643388"/>
            </a:xfrm>
            <a:custGeom>
              <a:avLst/>
              <a:gdLst/>
              <a:ahLst/>
              <a:cxnLst/>
              <a:rect l="0" t="0" r="0" b="0"/>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0" name="Shape 600"/>
            <p:cNvSpPr/>
            <p:nvPr/>
          </p:nvSpPr>
          <p:spPr>
            <a:xfrm>
              <a:off x="4266922" y="321642"/>
              <a:ext cx="609929" cy="643388"/>
            </a:xfrm>
            <a:custGeom>
              <a:avLst/>
              <a:gdLst/>
              <a:ahLst/>
              <a:cxnLst/>
              <a:rect l="0" t="0" r="0" b="0"/>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1" name="Shape 601"/>
            <p:cNvSpPr/>
            <p:nvPr/>
          </p:nvSpPr>
          <p:spPr>
            <a:xfrm>
              <a:off x="900" y="0"/>
              <a:ext cx="609899" cy="643356"/>
            </a:xfrm>
            <a:custGeom>
              <a:avLst/>
              <a:gdLst/>
              <a:ahLst/>
              <a:cxnLst/>
              <a:rect l="0" t="0" r="0" b="0"/>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2" name="Shape 602"/>
            <p:cNvSpPr/>
            <p:nvPr/>
          </p:nvSpPr>
          <p:spPr>
            <a:xfrm>
              <a:off x="610793" y="0"/>
              <a:ext cx="608257" cy="322577"/>
            </a:xfrm>
            <a:custGeom>
              <a:avLst/>
              <a:gdLst/>
              <a:ahLst/>
              <a:cxnLst/>
              <a:rect l="0" t="0" r="0" b="0"/>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3" name="Shape 603"/>
            <p:cNvSpPr/>
            <p:nvPr/>
          </p:nvSpPr>
          <p:spPr>
            <a:xfrm>
              <a:off x="1219044" y="0"/>
              <a:ext cx="609929" cy="643356"/>
            </a:xfrm>
            <a:custGeom>
              <a:avLst/>
              <a:gdLst/>
              <a:ahLst/>
              <a:cxnLst/>
              <a:rect l="0" t="0" r="0" b="0"/>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4" name="Shape 604"/>
            <p:cNvSpPr/>
            <p:nvPr/>
          </p:nvSpPr>
          <p:spPr>
            <a:xfrm>
              <a:off x="1828968" y="0"/>
              <a:ext cx="609899" cy="322577"/>
            </a:xfrm>
            <a:custGeom>
              <a:avLst/>
              <a:gdLst/>
              <a:ahLst/>
              <a:cxnLst/>
              <a:rect l="0" t="0" r="0" b="0"/>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5" name="Shape 605"/>
            <p:cNvSpPr/>
            <p:nvPr/>
          </p:nvSpPr>
          <p:spPr>
            <a:xfrm>
              <a:off x="2438861" y="0"/>
              <a:ext cx="609929" cy="643356"/>
            </a:xfrm>
            <a:custGeom>
              <a:avLst/>
              <a:gdLst/>
              <a:ahLst/>
              <a:cxnLst/>
              <a:rect l="0" t="0" r="0" b="0"/>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6" name="Shape 606"/>
            <p:cNvSpPr/>
            <p:nvPr/>
          </p:nvSpPr>
          <p:spPr>
            <a:xfrm>
              <a:off x="900" y="322545"/>
              <a:ext cx="609899" cy="643388"/>
            </a:xfrm>
            <a:custGeom>
              <a:avLst/>
              <a:gdLst/>
              <a:ahLst/>
              <a:cxnLst/>
              <a:rect l="0" t="0" r="0" b="0"/>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7" name="Shape 607"/>
            <p:cNvSpPr/>
            <p:nvPr/>
          </p:nvSpPr>
          <p:spPr>
            <a:xfrm>
              <a:off x="610793" y="643324"/>
              <a:ext cx="608257" cy="643388"/>
            </a:xfrm>
            <a:custGeom>
              <a:avLst/>
              <a:gdLst/>
              <a:ahLst/>
              <a:cxnLst/>
              <a:rect l="0" t="0" r="0" b="0"/>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8" name="Shape 608"/>
            <p:cNvSpPr/>
            <p:nvPr/>
          </p:nvSpPr>
          <p:spPr>
            <a:xfrm>
              <a:off x="3048778" y="863"/>
              <a:ext cx="609899" cy="643388"/>
            </a:xfrm>
            <a:custGeom>
              <a:avLst/>
              <a:gdLst/>
              <a:ahLst/>
              <a:cxnLst/>
              <a:rect l="0" t="0" r="0" b="0"/>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9" name="Shape 609"/>
            <p:cNvSpPr/>
            <p:nvPr/>
          </p:nvSpPr>
          <p:spPr>
            <a:xfrm>
              <a:off x="3658671" y="321642"/>
              <a:ext cx="608257" cy="643388"/>
            </a:xfrm>
            <a:custGeom>
              <a:avLst/>
              <a:gdLst/>
              <a:ahLst/>
              <a:cxnLst/>
              <a:rect l="0" t="0" r="0" b="0"/>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0" name="Shape 610"/>
            <p:cNvSpPr/>
            <p:nvPr/>
          </p:nvSpPr>
          <p:spPr>
            <a:xfrm>
              <a:off x="1219044" y="322545"/>
              <a:ext cx="609929"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1" name="Shape 611"/>
            <p:cNvSpPr/>
            <p:nvPr/>
          </p:nvSpPr>
          <p:spPr>
            <a:xfrm>
              <a:off x="4266922" y="863"/>
              <a:ext cx="609929"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2" name="Shape 612"/>
            <p:cNvSpPr/>
            <p:nvPr/>
          </p:nvSpPr>
          <p:spPr>
            <a:xfrm>
              <a:off x="900" y="0"/>
              <a:ext cx="609899" cy="322577"/>
            </a:xfrm>
            <a:custGeom>
              <a:avLst/>
              <a:gdLst/>
              <a:ahLst/>
              <a:cxnLst/>
              <a:rect l="0" t="0" r="0" b="0"/>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3" name="Shape 613"/>
            <p:cNvSpPr/>
            <p:nvPr/>
          </p:nvSpPr>
          <p:spPr>
            <a:xfrm>
              <a:off x="610793" y="0"/>
              <a:ext cx="608257" cy="643356"/>
            </a:xfrm>
            <a:custGeom>
              <a:avLst/>
              <a:gdLst/>
              <a:ahLst/>
              <a:cxnLst/>
              <a:rect l="0" t="0" r="0" b="0"/>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4" name="Shape 614"/>
            <p:cNvSpPr/>
            <p:nvPr/>
          </p:nvSpPr>
          <p:spPr>
            <a:xfrm>
              <a:off x="1219044" y="0"/>
              <a:ext cx="609929" cy="322577"/>
            </a:xfrm>
            <a:custGeom>
              <a:avLst/>
              <a:gdLst/>
              <a:ahLst/>
              <a:cxnLst/>
              <a:rect l="0" t="0" r="0" b="0"/>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5" name="Shape 615"/>
            <p:cNvSpPr/>
            <p:nvPr/>
          </p:nvSpPr>
          <p:spPr>
            <a:xfrm>
              <a:off x="4266958" y="0"/>
              <a:ext cx="609899" cy="322577"/>
            </a:xfrm>
            <a:custGeom>
              <a:avLst/>
              <a:gdLst/>
              <a:ahLst/>
              <a:cxnLst/>
              <a:rect l="0" t="0" r="0" b="0"/>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6" name="Shape 616"/>
            <p:cNvSpPr/>
            <p:nvPr/>
          </p:nvSpPr>
          <p:spPr>
            <a:xfrm>
              <a:off x="3657035" y="0"/>
              <a:ext cx="609899" cy="322577"/>
            </a:xfrm>
            <a:custGeom>
              <a:avLst/>
              <a:gdLst/>
              <a:ahLst/>
              <a:cxnLst/>
              <a:rect l="0" t="0" r="0" b="0"/>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7" name="Shape 617"/>
            <p:cNvSpPr/>
            <p:nvPr/>
          </p:nvSpPr>
          <p:spPr>
            <a:xfrm>
              <a:off x="3048784" y="0"/>
              <a:ext cx="608257" cy="322577"/>
            </a:xfrm>
            <a:custGeom>
              <a:avLst/>
              <a:gdLst/>
              <a:ahLst/>
              <a:cxnLst/>
              <a:rect l="0" t="0" r="0" b="0"/>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8" name="Shape 618"/>
            <p:cNvSpPr/>
            <p:nvPr/>
          </p:nvSpPr>
          <p:spPr>
            <a:xfrm>
              <a:off x="2438861" y="0"/>
              <a:ext cx="609929" cy="322577"/>
            </a:xfrm>
            <a:custGeom>
              <a:avLst/>
              <a:gdLst/>
              <a:ahLst/>
              <a:cxnLst/>
              <a:rect l="0" t="0" r="0" b="0"/>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9" name="Shape 619"/>
            <p:cNvSpPr/>
            <p:nvPr/>
          </p:nvSpPr>
          <p:spPr>
            <a:xfrm>
              <a:off x="3047936" y="321645"/>
              <a:ext cx="609899" cy="643388"/>
            </a:xfrm>
            <a:custGeom>
              <a:avLst/>
              <a:gdLst/>
              <a:ahLst/>
              <a:cxnLst/>
              <a:rect l="0" t="0" r="0" b="0"/>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0" name="Shape 620"/>
            <p:cNvSpPr/>
            <p:nvPr/>
          </p:nvSpPr>
          <p:spPr>
            <a:xfrm flipH="1">
              <a:off x="3658935" y="643332"/>
              <a:ext cx="609929"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1" name="Shape 621"/>
            <p:cNvSpPr/>
            <p:nvPr/>
          </p:nvSpPr>
          <p:spPr>
            <a:xfrm flipH="1">
              <a:off x="1219312" y="643329"/>
              <a:ext cx="609929" cy="643388"/>
            </a:xfrm>
            <a:custGeom>
              <a:avLst/>
              <a:gdLst/>
              <a:ahLst/>
              <a:cxnLst/>
              <a:rect l="0" t="0" r="0" b="0"/>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22" name="Shape 6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320025" y="866525"/>
            <a:ext cx="6455700" cy="6681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222222"/>
              </a:buClr>
              <a:buSzPts val="2400"/>
              <a:buFont typeface="Montserrat"/>
              <a:buNone/>
              <a:defRPr sz="2400" b="1">
                <a:solidFill>
                  <a:srgbClr val="222222"/>
                </a:solidFill>
                <a:latin typeface="Montserrat"/>
                <a:ea typeface="Montserrat"/>
                <a:cs typeface="Montserrat"/>
                <a:sym typeface="Montserrat"/>
              </a:defRPr>
            </a:lvl1pPr>
            <a:lvl2pPr lvl="1">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2pPr>
            <a:lvl3pPr lvl="2">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3pPr>
            <a:lvl4pPr lvl="3">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4pPr>
            <a:lvl5pPr lvl="4">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5pPr>
            <a:lvl6pPr lvl="5">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6pPr>
            <a:lvl7pPr lvl="6">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7pPr>
            <a:lvl8pPr lvl="7">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8pPr>
            <a:lvl9pPr lvl="8">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9pPr>
          </a:lstStyle>
          <a:p>
            <a:endParaRPr/>
          </a:p>
        </p:txBody>
      </p:sp>
      <p:sp>
        <p:nvSpPr>
          <p:cNvPr id="7" name="Shape 7"/>
          <p:cNvSpPr txBox="1">
            <a:spLocks noGrp="1"/>
          </p:cNvSpPr>
          <p:nvPr>
            <p:ph type="body" idx="1"/>
          </p:nvPr>
        </p:nvSpPr>
        <p:spPr>
          <a:xfrm>
            <a:off x="1320025" y="1613274"/>
            <a:ext cx="6455700" cy="2902500"/>
          </a:xfrm>
          <a:prstGeom prst="rect">
            <a:avLst/>
          </a:prstGeom>
          <a:noFill/>
          <a:ln>
            <a:noFill/>
          </a:ln>
        </p:spPr>
        <p:txBody>
          <a:bodyPr spcFirstLastPara="1" wrap="square" lIns="91425" tIns="91425" rIns="91425" bIns="91425" anchor="t" anchorCtr="0"/>
          <a:lstStyle>
            <a:lvl1pPr marL="457200" lvl="0" indent="-368300">
              <a:spcBef>
                <a:spcPts val="60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1pPr>
            <a:lvl2pPr marL="914400" lvl="1"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2pPr>
            <a:lvl3pPr marL="1371600" lvl="2"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3pPr>
            <a:lvl4pPr marL="1828800" lvl="3"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4pPr>
            <a:lvl5pPr marL="2286000" lvl="4"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5pPr>
            <a:lvl6pPr marL="2743200" lvl="5"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6pPr>
            <a:lvl7pPr marL="3200400" lvl="6"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7pPr>
            <a:lvl8pPr marL="3657600" lvl="7"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8pPr>
            <a:lvl9pPr marL="4114800" lvl="8"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5" r:id="rId3"/>
    <p:sldLayoutId id="2147483658" r:id="rId4"/>
    <p:sldLayoutId id="2147483659" r:id="rId5"/>
  </p:sldLayoutIdLst>
  <mc:AlternateContent xmlns:mc="http://schemas.openxmlformats.org/markup-compatibility/2006" xmlns:p14="http://schemas.microsoft.com/office/powerpoint/2010/main">
    <mc:Choice Requires="p14">
      <p:transition p14:dur="0"/>
    </mc:Choice>
    <mc:Fallback xmlns="">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6" name="Shape 6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a:t>
            </a:fld>
            <a:endParaRPr/>
          </a:p>
        </p:txBody>
      </p:sp>
      <p:sp>
        <p:nvSpPr>
          <p:cNvPr id="10" name="Title 1"/>
          <p:cNvSpPr txBox="1">
            <a:spLocks/>
          </p:cNvSpPr>
          <p:nvPr/>
        </p:nvSpPr>
        <p:spPr>
          <a:xfrm>
            <a:off x="889000" y="446809"/>
            <a:ext cx="8331200" cy="9906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22222"/>
              </a:buClr>
              <a:buSzPts val="2400"/>
              <a:buFont typeface="Montserrat"/>
              <a:buNone/>
              <a:defRPr sz="2400" b="1" i="0" u="none" strike="noStrike" cap="none">
                <a:solidFill>
                  <a:srgbClr val="222222"/>
                </a:solidFill>
                <a:latin typeface="Montserrat"/>
                <a:ea typeface="Montserrat"/>
                <a:cs typeface="Montserrat"/>
                <a:sym typeface="Montserrat"/>
              </a:defRPr>
            </a:lvl1pPr>
            <a:lvl2pPr marR="0" lvl="1"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9pPr>
          </a:lstStyle>
          <a:p>
            <a:r>
              <a:rPr lang="en-US" dirty="0" smtClean="0">
                <a:solidFill>
                  <a:schemeClr val="bg1"/>
                </a:solidFill>
              </a:rPr>
              <a:t/>
            </a:r>
            <a:br>
              <a:rPr lang="en-US" dirty="0" smtClean="0">
                <a:solidFill>
                  <a:schemeClr val="bg1"/>
                </a:solidFill>
              </a:rPr>
            </a:br>
            <a:r>
              <a:rPr lang="en-US" sz="2800" dirty="0" smtClean="0">
                <a:solidFill>
                  <a:schemeClr val="bg1"/>
                </a:solidFill>
              </a:rPr>
              <a:t/>
            </a:r>
            <a:br>
              <a:rPr lang="en-US" sz="2800" dirty="0" smtClean="0">
                <a:solidFill>
                  <a:schemeClr val="bg1"/>
                </a:solidFill>
              </a:rPr>
            </a:br>
            <a:r>
              <a:rPr lang="en-US" sz="2800" dirty="0" smtClean="0">
                <a:solidFill>
                  <a:schemeClr val="bg1"/>
                </a:solidFill>
              </a:rPr>
              <a:t/>
            </a:r>
            <a:br>
              <a:rPr lang="en-US" sz="2800" dirty="0" smtClean="0">
                <a:solidFill>
                  <a:schemeClr val="bg1"/>
                </a:solidFill>
              </a:rPr>
            </a:br>
            <a:endParaRPr lang="en-IN" sz="2800" dirty="0"/>
          </a:p>
        </p:txBody>
      </p:sp>
      <p:sp>
        <p:nvSpPr>
          <p:cNvPr id="13" name="TextBox 12"/>
          <p:cNvSpPr txBox="1"/>
          <p:nvPr/>
        </p:nvSpPr>
        <p:spPr>
          <a:xfrm>
            <a:off x="1638300" y="1011464"/>
            <a:ext cx="6486525" cy="966418"/>
          </a:xfrm>
          <a:prstGeom prst="rect">
            <a:avLst/>
          </a:prstGeom>
          <a:noFill/>
        </p:spPr>
        <p:txBody>
          <a:bodyPr wrap="square" rtlCol="0">
            <a:spAutoFit/>
          </a:bodyPr>
          <a:lstStyle/>
          <a:p>
            <a:pPr lvl="0" algn="ctr"/>
            <a:r>
              <a:rPr lang="en-US" sz="2800" dirty="0" smtClean="0">
                <a:solidFill>
                  <a:srgbClr val="0D0D0D"/>
                </a:solidFill>
              </a:rPr>
              <a:t>Developed </a:t>
            </a:r>
            <a:r>
              <a:rPr lang="en-US" sz="2800" dirty="0">
                <a:solidFill>
                  <a:srgbClr val="0D0D0D"/>
                </a:solidFill>
              </a:rPr>
              <a:t>at</a:t>
            </a:r>
            <a:r>
              <a:rPr lang="en-US" sz="2800" dirty="0">
                <a:solidFill>
                  <a:srgbClr val="336699"/>
                </a:solidFill>
              </a:rPr>
              <a:t> </a:t>
            </a:r>
          </a:p>
          <a:p>
            <a:pPr lvl="0" algn="ctr">
              <a:lnSpc>
                <a:spcPct val="120138"/>
              </a:lnSpc>
            </a:pPr>
            <a:r>
              <a:rPr lang="en-US" sz="2400" b="1" dirty="0" smtClean="0">
                <a:solidFill>
                  <a:srgbClr val="262626"/>
                </a:solidFill>
              </a:rPr>
              <a:t>Dharmsinh </a:t>
            </a:r>
            <a:r>
              <a:rPr lang="en-US" sz="2400" b="1" dirty="0" smtClean="0">
                <a:solidFill>
                  <a:srgbClr val="262626"/>
                </a:solidFill>
              </a:rPr>
              <a:t>Desai University</a:t>
            </a:r>
            <a:endParaRPr lang="en-US" sz="2800" b="1" dirty="0">
              <a:solidFill>
                <a:srgbClr val="262626"/>
              </a:solidFill>
            </a:endParaRPr>
          </a:p>
        </p:txBody>
      </p:sp>
      <p:sp>
        <p:nvSpPr>
          <p:cNvPr id="14" name="TextBox 13"/>
          <p:cNvSpPr txBox="1"/>
          <p:nvPr/>
        </p:nvSpPr>
        <p:spPr>
          <a:xfrm>
            <a:off x="3158835" y="2051749"/>
            <a:ext cx="3990109" cy="2308324"/>
          </a:xfrm>
          <a:prstGeom prst="rect">
            <a:avLst/>
          </a:prstGeom>
          <a:noFill/>
        </p:spPr>
        <p:txBody>
          <a:bodyPr wrap="square" rtlCol="0">
            <a:spAutoFit/>
          </a:bodyPr>
          <a:lstStyle/>
          <a:p>
            <a:r>
              <a:rPr lang="en-US" sz="2000" dirty="0"/>
              <a:t> </a:t>
            </a:r>
            <a:r>
              <a:rPr lang="en-US" sz="2000" dirty="0" smtClean="0"/>
              <a:t>        </a:t>
            </a:r>
            <a:r>
              <a:rPr lang="en-US" sz="2800" dirty="0" smtClean="0"/>
              <a:t>Developed by</a:t>
            </a:r>
            <a:endParaRPr lang="en-IN" sz="2800" dirty="0"/>
          </a:p>
          <a:p>
            <a:pPr marL="285750" lvl="0" indent="-285750">
              <a:buFont typeface="Arial" panose="020B0604020202020204" pitchFamily="34" charset="0"/>
              <a:buChar char="•"/>
            </a:pPr>
            <a:r>
              <a:rPr lang="en-US" sz="2400" b="1" dirty="0" smtClean="0"/>
              <a:t>Patel </a:t>
            </a:r>
            <a:r>
              <a:rPr lang="en-US" sz="2400" b="1" dirty="0"/>
              <a:t>Jaydeep(IT-082)</a:t>
            </a:r>
            <a:endParaRPr lang="en-IN" sz="2400" b="1" dirty="0"/>
          </a:p>
          <a:p>
            <a:pPr marL="285750" lvl="0" indent="-285750">
              <a:buFont typeface="Arial" panose="020B0604020202020204" pitchFamily="34" charset="0"/>
              <a:buChar char="•"/>
            </a:pPr>
            <a:r>
              <a:rPr lang="en-US" sz="2400" b="1" dirty="0"/>
              <a:t>Shah Dishant(IT-105)</a:t>
            </a:r>
            <a:endParaRPr lang="en-IN" sz="2400" b="1" dirty="0"/>
          </a:p>
          <a:p>
            <a:pPr marL="285750" lvl="0" indent="-285750">
              <a:buFont typeface="Arial" panose="020B0604020202020204" pitchFamily="34" charset="0"/>
              <a:buChar char="•"/>
            </a:pPr>
            <a:r>
              <a:rPr lang="en-US" sz="2400" b="1" dirty="0"/>
              <a:t>Shah Fenil(IT-106)</a:t>
            </a:r>
            <a:endParaRPr lang="en-IN" sz="2400" b="1" dirty="0"/>
          </a:p>
          <a:p>
            <a:pPr marL="285750" lvl="0" indent="-285750">
              <a:buFont typeface="Arial" panose="020B0604020202020204" pitchFamily="34" charset="0"/>
              <a:buChar char="•"/>
            </a:pPr>
            <a:r>
              <a:rPr lang="en-US" sz="2400" b="1" dirty="0"/>
              <a:t>Shah Raj(IT-110)</a:t>
            </a:r>
            <a:endParaRPr lang="en-IN" sz="2400" b="1" dirty="0"/>
          </a:p>
          <a:p>
            <a:endParaRPr lang="en-IN" sz="2000" dirty="0"/>
          </a:p>
        </p:txBody>
      </p:sp>
      <p:sp>
        <p:nvSpPr>
          <p:cNvPr id="7" name="TextBox 6"/>
          <p:cNvSpPr txBox="1"/>
          <p:nvPr/>
        </p:nvSpPr>
        <p:spPr>
          <a:xfrm>
            <a:off x="1735662" y="4231757"/>
            <a:ext cx="5995555" cy="523220"/>
          </a:xfrm>
          <a:prstGeom prst="rect">
            <a:avLst/>
          </a:prstGeom>
          <a:noFill/>
        </p:spPr>
        <p:txBody>
          <a:bodyPr wrap="square" rtlCol="0">
            <a:spAutoFit/>
          </a:bodyPr>
          <a:lstStyle/>
          <a:p>
            <a:r>
              <a:rPr lang="en-US" sz="2800" dirty="0" smtClean="0"/>
              <a:t>Internal </a:t>
            </a:r>
            <a:r>
              <a:rPr lang="en-US" sz="2400" dirty="0" smtClean="0"/>
              <a:t>Guide : </a:t>
            </a:r>
            <a:r>
              <a:rPr lang="en-US" sz="2000" b="1" dirty="0" smtClean="0"/>
              <a:t>Prof.(Dr.) </a:t>
            </a:r>
            <a:r>
              <a:rPr lang="en-US" sz="2000" b="1" dirty="0" smtClean="0"/>
              <a:t>Mukesh Goswami</a:t>
            </a:r>
            <a:endParaRPr lang="en-IN" sz="2000" b="1" dirty="0"/>
          </a:p>
        </p:txBody>
      </p:sp>
      <p:sp>
        <p:nvSpPr>
          <p:cNvPr id="2" name="Rectangle 1"/>
          <p:cNvSpPr/>
          <p:nvPr/>
        </p:nvSpPr>
        <p:spPr>
          <a:xfrm>
            <a:off x="2582323" y="287260"/>
            <a:ext cx="5466301" cy="646331"/>
          </a:xfrm>
          <a:prstGeom prst="rect">
            <a:avLst/>
          </a:prstGeom>
        </p:spPr>
        <p:txBody>
          <a:bodyPr wrap="square">
            <a:spAutoFit/>
          </a:bodyPr>
          <a:lstStyle/>
          <a:p>
            <a:r>
              <a:rPr lang="en" sz="3600" dirty="0">
                <a:solidFill>
                  <a:srgbClr val="FF0000"/>
                </a:solidFill>
                <a:latin typeface="Arial Rounded MT Bold" panose="020F0704030504030204" pitchFamily="34" charset="0"/>
              </a:rPr>
              <a:t>Data</a:t>
            </a:r>
            <a:r>
              <a:rPr lang="en" sz="3600" dirty="0">
                <a:latin typeface="Arial Rounded MT Bold" panose="020F0704030504030204" pitchFamily="34" charset="0"/>
              </a:rPr>
              <a:t> </a:t>
            </a:r>
            <a:r>
              <a:rPr lang="en" sz="3600" dirty="0">
                <a:solidFill>
                  <a:srgbClr val="FF0000"/>
                </a:solidFill>
                <a:latin typeface="Arial Rounded MT Bold" panose="020F0704030504030204" pitchFamily="34" charset="0"/>
              </a:rPr>
              <a:t>Analysis</a:t>
            </a:r>
            <a:r>
              <a:rPr lang="en" sz="3600" dirty="0">
                <a:latin typeface="Arial Rounded MT Bold" panose="020F0704030504030204" pitchFamily="34" charset="0"/>
              </a:rPr>
              <a:t> </a:t>
            </a:r>
            <a:r>
              <a:rPr lang="en" sz="3600" dirty="0">
                <a:solidFill>
                  <a:srgbClr val="FF0000"/>
                </a:solidFill>
                <a:latin typeface="Arial Rounded MT Bold" panose="020F0704030504030204" pitchFamily="34" charset="0"/>
              </a:rPr>
              <a:t>Platform</a:t>
            </a:r>
            <a:endParaRPr lang="en-IN" sz="3600" dirty="0">
              <a:solidFill>
                <a:srgbClr val="FF0000"/>
              </a:solidFill>
              <a:latin typeface="Arial Rounded MT Bold" panose="020F07040305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sp>
        <p:nvSpPr>
          <p:cNvPr id="3" name="Rectangle 2"/>
          <p:cNvSpPr/>
          <p:nvPr/>
        </p:nvSpPr>
        <p:spPr>
          <a:xfrm>
            <a:off x="2883879" y="251569"/>
            <a:ext cx="5672906" cy="461665"/>
          </a:xfrm>
          <a:prstGeom prst="rect">
            <a:avLst/>
          </a:prstGeom>
        </p:spPr>
        <p:txBody>
          <a:bodyPr wrap="square">
            <a:spAutoFit/>
          </a:bodyPr>
          <a:lstStyle/>
          <a:p>
            <a:r>
              <a:rPr lang="en-US" sz="2400" dirty="0"/>
              <a:t>Sequence Diagram</a:t>
            </a:r>
            <a:endParaRPr lang="en-IN" sz="2400" dirty="0"/>
          </a:p>
        </p:txBody>
      </p:sp>
      <p:pic>
        <p:nvPicPr>
          <p:cNvPr id="4" name="Picture 3" descr="../Downloads/Screenshot(13).png"/>
          <p:cNvPicPr/>
          <p:nvPr/>
        </p:nvPicPr>
        <p:blipFill>
          <a:blip r:embed="rId2">
            <a:extLst>
              <a:ext uri="{28A0092B-C50C-407E-A947-70E740481C1C}">
                <a14:useLocalDpi xmlns:a14="http://schemas.microsoft.com/office/drawing/2010/main" val="0"/>
              </a:ext>
            </a:extLst>
          </a:blip>
          <a:srcRect/>
          <a:stretch>
            <a:fillRect/>
          </a:stretch>
        </p:blipFill>
        <p:spPr bwMode="auto">
          <a:xfrm>
            <a:off x="0" y="724957"/>
            <a:ext cx="9144000" cy="4416087"/>
          </a:xfrm>
          <a:prstGeom prst="rect">
            <a:avLst/>
          </a:prstGeom>
          <a:noFill/>
          <a:ln>
            <a:noFill/>
          </a:ln>
        </p:spPr>
      </p:pic>
      <p:sp>
        <p:nvSpPr>
          <p:cNvPr id="6" name="TextBox 5"/>
          <p:cNvSpPr txBox="1"/>
          <p:nvPr/>
        </p:nvSpPr>
        <p:spPr>
          <a:xfrm>
            <a:off x="5724208" y="297735"/>
            <a:ext cx="3419792" cy="369332"/>
          </a:xfrm>
          <a:prstGeom prst="rect">
            <a:avLst/>
          </a:prstGeom>
          <a:noFill/>
        </p:spPr>
        <p:txBody>
          <a:bodyPr wrap="square" rtlCol="0">
            <a:spAutoFit/>
          </a:bodyPr>
          <a:lstStyle/>
          <a:p>
            <a:r>
              <a:rPr lang="en-US" sz="1800" dirty="0" smtClean="0"/>
              <a:t>(Login-Sequence Diagram)</a:t>
            </a:r>
            <a:endParaRPr lang="en-IN" sz="1800" dirty="0"/>
          </a:p>
        </p:txBody>
      </p:sp>
    </p:spTree>
    <p:extLst>
      <p:ext uri="{BB962C8B-B14F-4D97-AF65-F5344CB8AC3E}">
        <p14:creationId xmlns:p14="http://schemas.microsoft.com/office/powerpoint/2010/main" val="679244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2" name="Rectangle 1"/>
          <p:cNvSpPr/>
          <p:nvPr/>
        </p:nvSpPr>
        <p:spPr>
          <a:xfrm>
            <a:off x="2487160" y="0"/>
            <a:ext cx="2251095" cy="461665"/>
          </a:xfrm>
          <a:prstGeom prst="rect">
            <a:avLst/>
          </a:prstGeom>
        </p:spPr>
        <p:txBody>
          <a:bodyPr wrap="square">
            <a:spAutoFit/>
          </a:bodyPr>
          <a:lstStyle/>
          <a:p>
            <a:r>
              <a:rPr lang="en-US" sz="2400" dirty="0"/>
              <a:t>Login Screen</a:t>
            </a:r>
            <a:endParaRPr lang="en-IN" sz="2400" dirty="0"/>
          </a:p>
        </p:txBody>
      </p:sp>
      <p:pic>
        <p:nvPicPr>
          <p:cNvPr id="13" name="Picture 12" descr="Screenshot.png"/>
          <p:cNvPicPr/>
          <p:nvPr/>
        </p:nvPicPr>
        <p:blipFill rotWithShape="1">
          <a:blip r:embed="rId3">
            <a:extLst>
              <a:ext uri="{28A0092B-C50C-407E-A947-70E740481C1C}">
                <a14:useLocalDpi xmlns:a14="http://schemas.microsoft.com/office/drawing/2010/main" val="0"/>
              </a:ext>
            </a:extLst>
          </a:blip>
          <a:srcRect l="20520" t="4460" r="19948" b="9742"/>
          <a:stretch/>
        </p:blipFill>
        <p:spPr bwMode="auto">
          <a:xfrm>
            <a:off x="1122218" y="656492"/>
            <a:ext cx="5465617" cy="431409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Shape 641"/>
          <p:cNvSpPr txBox="1">
            <a:spLocks noGrp="1"/>
          </p:cNvSpPr>
          <p:nvPr>
            <p:ph type="ctrTitle" idx="4294967295"/>
          </p:nvPr>
        </p:nvSpPr>
        <p:spPr>
          <a:xfrm>
            <a:off x="0" y="135924"/>
            <a:ext cx="3954900" cy="589808"/>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3600" dirty="0" smtClean="0">
                <a:solidFill>
                  <a:srgbClr val="F64646"/>
                </a:solidFill>
              </a:rPr>
              <a:t>Challenges</a:t>
            </a:r>
            <a:endParaRPr sz="3600" dirty="0">
              <a:solidFill>
                <a:srgbClr val="F64646"/>
              </a:solidFill>
            </a:endParaRPr>
          </a:p>
        </p:txBody>
      </p:sp>
      <p:sp>
        <p:nvSpPr>
          <p:cNvPr id="643" name="Shape 6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12</a:t>
            </a:fld>
            <a:endParaRPr>
              <a:solidFill>
                <a:schemeClr val="lt1"/>
              </a:solidFill>
            </a:endParaRPr>
          </a:p>
        </p:txBody>
      </p:sp>
      <p:sp>
        <p:nvSpPr>
          <p:cNvPr id="5" name="TextBox 4"/>
          <p:cNvSpPr txBox="1"/>
          <p:nvPr/>
        </p:nvSpPr>
        <p:spPr>
          <a:xfrm>
            <a:off x="111211" y="926757"/>
            <a:ext cx="6252519" cy="181588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While developing Login Functionality, As this functionality is provided by the FIREBASE ,we didn’t face as such any problem in the logic building but only while integrating it with the Flask framework it was a little difficult to call the REST API of Firebase login module ,so at that point we tried to understand the flow of the whole flask framework and learned about how a REST API works   .</a:t>
            </a:r>
          </a:p>
          <a:p>
            <a:r>
              <a:rPr lang="en-US" dirty="0" smtClean="0"/>
              <a:t> </a:t>
            </a:r>
            <a:endParaRPr lang="en-US" dirty="0"/>
          </a:p>
          <a:p>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6757"/>
            <a:ext cx="452284" cy="410430"/>
          </a:xfrm>
          <a:prstGeom prst="rect">
            <a:avLst/>
          </a:prstGeom>
        </p:spPr>
      </p:pic>
    </p:spTree>
    <p:extLst>
      <p:ext uri="{BB962C8B-B14F-4D97-AF65-F5344CB8AC3E}">
        <p14:creationId xmlns:p14="http://schemas.microsoft.com/office/powerpoint/2010/main" val="1366326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2" name="Rectangle 1"/>
          <p:cNvSpPr/>
          <p:nvPr/>
        </p:nvSpPr>
        <p:spPr>
          <a:xfrm>
            <a:off x="2217683" y="273269"/>
            <a:ext cx="3605047" cy="461665"/>
          </a:xfrm>
          <a:prstGeom prst="rect">
            <a:avLst/>
          </a:prstGeom>
        </p:spPr>
        <p:txBody>
          <a:bodyPr wrap="square">
            <a:spAutoFit/>
          </a:bodyPr>
          <a:lstStyle/>
          <a:p>
            <a:r>
              <a:rPr lang="en-US" sz="2400" dirty="0" smtClean="0"/>
              <a:t>Authentication </a:t>
            </a:r>
            <a:r>
              <a:rPr lang="en-US" sz="2400" dirty="0" smtClean="0"/>
              <a:t>page</a:t>
            </a:r>
            <a:endParaRPr lang="en-IN" sz="2400" dirty="0"/>
          </a:p>
        </p:txBody>
      </p:sp>
      <p:pic>
        <p:nvPicPr>
          <p:cNvPr id="4" name="Picture 3" descr="/Users/jaydeep/Downloads/Screenshot(17).png"/>
          <p:cNvPicPr/>
          <p:nvPr/>
        </p:nvPicPr>
        <p:blipFill>
          <a:blip r:embed="rId3">
            <a:extLst>
              <a:ext uri="{28A0092B-C50C-407E-A947-70E740481C1C}">
                <a14:useLocalDpi xmlns:a14="http://schemas.microsoft.com/office/drawing/2010/main" val="0"/>
              </a:ext>
            </a:extLst>
          </a:blip>
          <a:srcRect/>
          <a:stretch>
            <a:fillRect/>
          </a:stretch>
        </p:blipFill>
        <p:spPr bwMode="auto">
          <a:xfrm>
            <a:off x="441434" y="1490980"/>
            <a:ext cx="6264166" cy="2713158"/>
          </a:xfrm>
          <a:prstGeom prst="rect">
            <a:avLst/>
          </a:prstGeom>
          <a:noFill/>
          <a:ln>
            <a:noFill/>
          </a:ln>
        </p:spPr>
      </p:pic>
    </p:spTree>
    <p:extLst>
      <p:ext uri="{BB962C8B-B14F-4D97-AF65-F5344CB8AC3E}">
        <p14:creationId xmlns:p14="http://schemas.microsoft.com/office/powerpoint/2010/main" val="1538774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14</a:t>
            </a:fld>
            <a:endParaRPr lang="en"/>
          </a:p>
        </p:txBody>
      </p:sp>
      <p:pic>
        <p:nvPicPr>
          <p:cNvPr id="6" name="Picture 5" descr="../Downloads/se.png"/>
          <p:cNvPicPr/>
          <p:nvPr/>
        </p:nvPicPr>
        <p:blipFill rotWithShape="1">
          <a:blip r:embed="rId2">
            <a:extLst>
              <a:ext uri="{28A0092B-C50C-407E-A947-70E740481C1C}">
                <a14:useLocalDpi xmlns:a14="http://schemas.microsoft.com/office/drawing/2010/main" val="0"/>
              </a:ext>
            </a:extLst>
          </a:blip>
          <a:srcRect r="564" b="5976"/>
          <a:stretch/>
        </p:blipFill>
        <p:spPr bwMode="auto">
          <a:xfrm>
            <a:off x="0" y="304801"/>
            <a:ext cx="9144000" cy="4724399"/>
          </a:xfrm>
          <a:prstGeom prst="rect">
            <a:avLst/>
          </a:prstGeom>
          <a:solidFill>
            <a:schemeClr val="bg1"/>
          </a:solidFill>
          <a:ln>
            <a:noFill/>
          </a:ln>
        </p:spPr>
      </p:pic>
      <p:sp>
        <p:nvSpPr>
          <p:cNvPr id="7" name="Rectangle 6"/>
          <p:cNvSpPr/>
          <p:nvPr/>
        </p:nvSpPr>
        <p:spPr>
          <a:xfrm>
            <a:off x="2389909" y="3670114"/>
            <a:ext cx="4572000" cy="523220"/>
          </a:xfrm>
          <a:prstGeom prst="rect">
            <a:avLst/>
          </a:prstGeom>
        </p:spPr>
        <p:txBody>
          <a:bodyPr>
            <a:spAutoFit/>
          </a:bodyPr>
          <a:lstStyle/>
          <a:p>
            <a:pPr algn="ctr"/>
            <a:endParaRPr lang="en-IN" i="1" dirty="0"/>
          </a:p>
          <a:p>
            <a:pPr algn="ctr"/>
            <a:endParaRPr lang="en-IN" dirty="0"/>
          </a:p>
        </p:txBody>
      </p:sp>
      <p:sp>
        <p:nvSpPr>
          <p:cNvPr id="4" name="TextBox 3"/>
          <p:cNvSpPr txBox="1"/>
          <p:nvPr/>
        </p:nvSpPr>
        <p:spPr>
          <a:xfrm>
            <a:off x="2274278" y="93785"/>
            <a:ext cx="6072554" cy="461665"/>
          </a:xfrm>
          <a:prstGeom prst="rect">
            <a:avLst/>
          </a:prstGeom>
          <a:noFill/>
        </p:spPr>
        <p:txBody>
          <a:bodyPr wrap="square" rtlCol="0">
            <a:spAutoFit/>
          </a:bodyPr>
          <a:lstStyle/>
          <a:p>
            <a:r>
              <a:rPr lang="en-US" sz="2400" dirty="0" smtClean="0"/>
              <a:t>Sequence</a:t>
            </a:r>
            <a:r>
              <a:rPr lang="en-US" sz="1800" dirty="0" smtClean="0"/>
              <a:t> Diagram (File Upload-Sequence </a:t>
            </a:r>
            <a:r>
              <a:rPr lang="en-US" sz="1800" dirty="0"/>
              <a:t>Diagram)</a:t>
            </a:r>
            <a:endParaRPr lang="en-IN" sz="1800" dirty="0"/>
          </a:p>
        </p:txBody>
      </p:sp>
    </p:spTree>
    <p:extLst>
      <p:ext uri="{BB962C8B-B14F-4D97-AF65-F5344CB8AC3E}">
        <p14:creationId xmlns:p14="http://schemas.microsoft.com/office/powerpoint/2010/main" val="463399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2" name="Rectangle 1"/>
          <p:cNvSpPr/>
          <p:nvPr/>
        </p:nvSpPr>
        <p:spPr>
          <a:xfrm>
            <a:off x="2487160" y="0"/>
            <a:ext cx="3155104" cy="461665"/>
          </a:xfrm>
          <a:prstGeom prst="rect">
            <a:avLst/>
          </a:prstGeom>
        </p:spPr>
        <p:txBody>
          <a:bodyPr wrap="square">
            <a:spAutoFit/>
          </a:bodyPr>
          <a:lstStyle/>
          <a:p>
            <a:r>
              <a:rPr lang="en-US" sz="2400" dirty="0"/>
              <a:t>Dashboard Page</a:t>
            </a:r>
            <a:endParaRPr lang="en-IN" sz="2400" dirty="0"/>
          </a:p>
        </p:txBody>
      </p:sp>
      <p:pic>
        <p:nvPicPr>
          <p:cNvPr id="6" name="Picture 5" descr="Screenshot(3).png"/>
          <p:cNvPicPr/>
          <p:nvPr/>
        </p:nvPicPr>
        <p:blipFill>
          <a:blip r:embed="rId3">
            <a:extLst>
              <a:ext uri="{28A0092B-C50C-407E-A947-70E740481C1C}">
                <a14:useLocalDpi xmlns:a14="http://schemas.microsoft.com/office/drawing/2010/main" val="0"/>
              </a:ext>
            </a:extLst>
          </a:blip>
          <a:srcRect/>
          <a:stretch>
            <a:fillRect/>
          </a:stretch>
        </p:blipFill>
        <p:spPr bwMode="auto">
          <a:xfrm>
            <a:off x="504093" y="976744"/>
            <a:ext cx="6011008" cy="3946947"/>
          </a:xfrm>
          <a:prstGeom prst="rect">
            <a:avLst/>
          </a:prstGeom>
          <a:noFill/>
          <a:ln>
            <a:noFill/>
          </a:ln>
        </p:spPr>
      </p:pic>
    </p:spTree>
    <p:extLst>
      <p:ext uri="{BB962C8B-B14F-4D97-AF65-F5344CB8AC3E}">
        <p14:creationId xmlns:p14="http://schemas.microsoft.com/office/powerpoint/2010/main" val="1584958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16</a:t>
            </a:fld>
            <a:endParaRPr lang="en"/>
          </a:p>
        </p:txBody>
      </p:sp>
      <p:sp>
        <p:nvSpPr>
          <p:cNvPr id="7" name="Rectangle 6"/>
          <p:cNvSpPr/>
          <p:nvPr/>
        </p:nvSpPr>
        <p:spPr>
          <a:xfrm>
            <a:off x="1289538" y="106403"/>
            <a:ext cx="7815946" cy="513346"/>
          </a:xfrm>
          <a:prstGeom prst="rect">
            <a:avLst/>
          </a:prstGeom>
        </p:spPr>
        <p:txBody>
          <a:bodyPr wrap="square">
            <a:spAutoFit/>
          </a:bodyPr>
          <a:lstStyle/>
          <a:p>
            <a:pPr>
              <a:lnSpc>
                <a:spcPct val="113920"/>
              </a:lnSpc>
            </a:pPr>
            <a:r>
              <a:rPr lang="en-US" sz="2000" dirty="0"/>
              <a:t>Sequence </a:t>
            </a:r>
            <a:r>
              <a:rPr lang="en-US" sz="2000" dirty="0" smtClean="0"/>
              <a:t>Diagram(Data Visualization-Sequence Diagram</a:t>
            </a:r>
            <a:r>
              <a:rPr lang="en-US" sz="2400" dirty="0" smtClean="0"/>
              <a:t>)</a:t>
            </a:r>
            <a:endParaRPr lang="en-US" sz="2400" dirty="0"/>
          </a:p>
        </p:txBody>
      </p:sp>
      <p:pic>
        <p:nvPicPr>
          <p:cNvPr id="8" name="Picture 7" descr="../Downloads/Data.jpg"/>
          <p:cNvPicPr/>
          <p:nvPr/>
        </p:nvPicPr>
        <p:blipFill rotWithShape="1">
          <a:blip r:embed="rId2">
            <a:extLst>
              <a:ext uri="{28A0092B-C50C-407E-A947-70E740481C1C}">
                <a14:useLocalDpi xmlns:a14="http://schemas.microsoft.com/office/drawing/2010/main" val="0"/>
              </a:ext>
            </a:extLst>
          </a:blip>
          <a:srcRect l="1" t="1" r="-646" b="-711"/>
          <a:stretch/>
        </p:blipFill>
        <p:spPr bwMode="auto">
          <a:xfrm>
            <a:off x="0" y="619749"/>
            <a:ext cx="9144000" cy="4538406"/>
          </a:xfrm>
          <a:prstGeom prst="rect">
            <a:avLst/>
          </a:prstGeom>
          <a:noFill/>
          <a:ln>
            <a:noFill/>
          </a:ln>
        </p:spPr>
      </p:pic>
    </p:spTree>
    <p:extLst>
      <p:ext uri="{BB962C8B-B14F-4D97-AF65-F5344CB8AC3E}">
        <p14:creationId xmlns:p14="http://schemas.microsoft.com/office/powerpoint/2010/main" val="1993209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17</a:t>
            </a:fld>
            <a:endParaRPr lang="en"/>
          </a:p>
        </p:txBody>
      </p:sp>
      <p:pic>
        <p:nvPicPr>
          <p:cNvPr id="3" name="Picture 2" descr="../Downloads/Data.png"/>
          <p:cNvPicPr/>
          <p:nvPr/>
        </p:nvPicPr>
        <p:blipFill>
          <a:blip r:embed="rId2">
            <a:extLst>
              <a:ext uri="{28A0092B-C50C-407E-A947-70E740481C1C}">
                <a14:useLocalDpi xmlns:a14="http://schemas.microsoft.com/office/drawing/2010/main" val="0"/>
              </a:ext>
            </a:extLst>
          </a:blip>
          <a:srcRect/>
          <a:stretch>
            <a:fillRect/>
          </a:stretch>
        </p:blipFill>
        <p:spPr bwMode="auto">
          <a:xfrm>
            <a:off x="-1" y="628691"/>
            <a:ext cx="9237785" cy="4514808"/>
          </a:xfrm>
          <a:prstGeom prst="rect">
            <a:avLst/>
          </a:prstGeom>
          <a:noFill/>
          <a:ln>
            <a:noFill/>
          </a:ln>
        </p:spPr>
      </p:pic>
      <p:sp>
        <p:nvSpPr>
          <p:cNvPr id="4" name="Rectangle 3"/>
          <p:cNvSpPr/>
          <p:nvPr/>
        </p:nvSpPr>
        <p:spPr>
          <a:xfrm>
            <a:off x="914400" y="167026"/>
            <a:ext cx="8088923" cy="461665"/>
          </a:xfrm>
          <a:prstGeom prst="rect">
            <a:avLst/>
          </a:prstGeom>
        </p:spPr>
        <p:txBody>
          <a:bodyPr wrap="square">
            <a:spAutoFit/>
          </a:bodyPr>
          <a:lstStyle/>
          <a:p>
            <a:r>
              <a:rPr lang="en-US" sz="2400" dirty="0" smtClean="0"/>
              <a:t>Sequence Diagram(Data Predictor-Sequence Diagram ) </a:t>
            </a:r>
            <a:endParaRPr lang="en-IN" sz="2400" dirty="0"/>
          </a:p>
        </p:txBody>
      </p:sp>
    </p:spTree>
    <p:extLst>
      <p:ext uri="{BB962C8B-B14F-4D97-AF65-F5344CB8AC3E}">
        <p14:creationId xmlns:p14="http://schemas.microsoft.com/office/powerpoint/2010/main" val="3761852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2" name="Rectangle 1"/>
          <p:cNvSpPr/>
          <p:nvPr/>
        </p:nvSpPr>
        <p:spPr>
          <a:xfrm>
            <a:off x="2487160" y="0"/>
            <a:ext cx="3155104" cy="461665"/>
          </a:xfrm>
          <a:prstGeom prst="rect">
            <a:avLst/>
          </a:prstGeom>
        </p:spPr>
        <p:txBody>
          <a:bodyPr wrap="square">
            <a:spAutoFit/>
          </a:bodyPr>
          <a:lstStyle/>
          <a:p>
            <a:r>
              <a:rPr lang="en-US" sz="2400" dirty="0" smtClean="0"/>
              <a:t>Sign-Up </a:t>
            </a:r>
            <a:r>
              <a:rPr lang="en-US" sz="2400" dirty="0"/>
              <a:t>Screen</a:t>
            </a:r>
            <a:endParaRPr lang="en-IN" sz="2400" dirty="0"/>
          </a:p>
        </p:txBody>
      </p:sp>
      <p:pic>
        <p:nvPicPr>
          <p:cNvPr id="5" name="Picture 4" descr="Screenshot(1).png"/>
          <p:cNvPicPr/>
          <p:nvPr/>
        </p:nvPicPr>
        <p:blipFill rotWithShape="1">
          <a:blip r:embed="rId3">
            <a:extLst>
              <a:ext uri="{28A0092B-C50C-407E-A947-70E740481C1C}">
                <a14:useLocalDpi xmlns:a14="http://schemas.microsoft.com/office/drawing/2010/main" val="0"/>
              </a:ext>
            </a:extLst>
          </a:blip>
          <a:srcRect l="13917" t="4026" r="13787" b="7048"/>
          <a:stretch/>
        </p:blipFill>
        <p:spPr bwMode="auto">
          <a:xfrm>
            <a:off x="1163783" y="703385"/>
            <a:ext cx="5372100" cy="4278923"/>
          </a:xfrm>
          <a:prstGeom prst="rect">
            <a:avLst/>
          </a:prstGeom>
          <a:noFill/>
          <a:ln>
            <a:noFill/>
          </a:ln>
        </p:spPr>
      </p:pic>
    </p:spTree>
    <p:extLst>
      <p:ext uri="{BB962C8B-B14F-4D97-AF65-F5344CB8AC3E}">
        <p14:creationId xmlns:p14="http://schemas.microsoft.com/office/powerpoint/2010/main" val="1750299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2" name="Rectangle 1"/>
          <p:cNvSpPr/>
          <p:nvPr/>
        </p:nvSpPr>
        <p:spPr>
          <a:xfrm>
            <a:off x="2487160" y="0"/>
            <a:ext cx="3155104" cy="461665"/>
          </a:xfrm>
          <a:prstGeom prst="rect">
            <a:avLst/>
          </a:prstGeom>
        </p:spPr>
        <p:txBody>
          <a:bodyPr wrap="square">
            <a:spAutoFit/>
          </a:bodyPr>
          <a:lstStyle/>
          <a:p>
            <a:r>
              <a:rPr lang="en-US" sz="2400" dirty="0"/>
              <a:t>Data View Page</a:t>
            </a:r>
            <a:endParaRPr lang="en-IN" sz="2400" dirty="0"/>
          </a:p>
        </p:txBody>
      </p:sp>
      <p:pic>
        <p:nvPicPr>
          <p:cNvPr id="5" name="Picture 4" descr="Screenshot(4).png"/>
          <p:cNvPicPr/>
          <p:nvPr/>
        </p:nvPicPr>
        <p:blipFill>
          <a:blip r:embed="rId3">
            <a:extLst>
              <a:ext uri="{28A0092B-C50C-407E-A947-70E740481C1C}">
                <a14:useLocalDpi xmlns:a14="http://schemas.microsoft.com/office/drawing/2010/main" val="0"/>
              </a:ext>
            </a:extLst>
          </a:blip>
          <a:srcRect/>
          <a:stretch>
            <a:fillRect/>
          </a:stretch>
        </p:blipFill>
        <p:spPr bwMode="auto">
          <a:xfrm>
            <a:off x="468923" y="904009"/>
            <a:ext cx="6087741" cy="4007960"/>
          </a:xfrm>
          <a:prstGeom prst="rect">
            <a:avLst/>
          </a:prstGeom>
          <a:noFill/>
          <a:ln>
            <a:noFill/>
          </a:ln>
        </p:spPr>
      </p:pic>
    </p:spTree>
    <p:extLst>
      <p:ext uri="{BB962C8B-B14F-4D97-AF65-F5344CB8AC3E}">
        <p14:creationId xmlns:p14="http://schemas.microsoft.com/office/powerpoint/2010/main" val="2998640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Shape 641"/>
          <p:cNvSpPr txBox="1">
            <a:spLocks noGrp="1"/>
          </p:cNvSpPr>
          <p:nvPr>
            <p:ph type="ctrTitle" idx="4294967295"/>
          </p:nvPr>
        </p:nvSpPr>
        <p:spPr>
          <a:xfrm>
            <a:off x="0" y="-1101436"/>
            <a:ext cx="3954900" cy="1827168"/>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3600" dirty="0" smtClean="0">
                <a:solidFill>
                  <a:srgbClr val="F64646"/>
                </a:solidFill>
              </a:rPr>
              <a:t>Introduction</a:t>
            </a:r>
            <a:endParaRPr sz="3600" dirty="0">
              <a:solidFill>
                <a:srgbClr val="F64646"/>
              </a:solidFill>
            </a:endParaRPr>
          </a:p>
        </p:txBody>
      </p:sp>
      <p:sp>
        <p:nvSpPr>
          <p:cNvPr id="643" name="Shape 6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2</a:t>
            </a:fld>
            <a:endParaRPr>
              <a:solidFill>
                <a:schemeClr val="lt1"/>
              </a:solidFill>
            </a:endParaRPr>
          </a:p>
        </p:txBody>
      </p:sp>
      <p:sp>
        <p:nvSpPr>
          <p:cNvPr id="3" name="Rectangle 2"/>
          <p:cNvSpPr/>
          <p:nvPr/>
        </p:nvSpPr>
        <p:spPr>
          <a:xfrm>
            <a:off x="-145473" y="633846"/>
            <a:ext cx="5808518" cy="2212785"/>
          </a:xfrm>
          <a:prstGeom prst="rect">
            <a:avLst/>
          </a:prstGeom>
        </p:spPr>
        <p:txBody>
          <a:bodyPr wrap="square">
            <a:spAutoFit/>
          </a:bodyPr>
          <a:lstStyle/>
          <a:p>
            <a:pPr marL="381000" lvl="0" indent="-220133">
              <a:lnSpc>
                <a:spcPct val="119791"/>
              </a:lnSpc>
              <a:buClr>
                <a:srgbClr val="0D0D0D"/>
              </a:buClr>
              <a:buSzPct val="98765"/>
              <a:buFont typeface="Arial"/>
              <a:buChar char="●"/>
            </a:pPr>
            <a:r>
              <a:rPr lang="en-US" sz="2400" dirty="0">
                <a:solidFill>
                  <a:srgbClr val="0D0D0D"/>
                </a:solidFill>
              </a:rPr>
              <a:t>Project</a:t>
            </a:r>
            <a:r>
              <a:rPr lang="en-US" sz="2666" dirty="0">
                <a:solidFill>
                  <a:srgbClr val="0D0D0D"/>
                </a:solidFill>
              </a:rPr>
              <a:t> Definition:</a:t>
            </a:r>
          </a:p>
          <a:p>
            <a:pPr marL="762000" lvl="1" indent="-191911">
              <a:lnSpc>
                <a:spcPct val="120000"/>
              </a:lnSpc>
              <a:spcBef>
                <a:spcPts val="583"/>
              </a:spcBef>
              <a:buClr>
                <a:srgbClr val="0D0D0D"/>
              </a:buClr>
              <a:buSzPct val="101010"/>
              <a:buFont typeface="Courier New"/>
              <a:buChar char="o"/>
            </a:pPr>
            <a:r>
              <a:rPr lang="en-US" sz="1600" dirty="0"/>
              <a:t>With this product we facilitate them and their data analyzers to better understand their data and with attractive charts they can get insight of their data along with the data modelling which will help them to predict  the useful information</a:t>
            </a:r>
            <a:r>
              <a:rPr lang="en-US" sz="2000" dirty="0"/>
              <a:t>.</a:t>
            </a:r>
            <a:endParaRPr lang="en-IN" dirty="0"/>
          </a:p>
        </p:txBody>
      </p:sp>
      <p:sp>
        <p:nvSpPr>
          <p:cNvPr id="4" name="Rectangle 3"/>
          <p:cNvSpPr/>
          <p:nvPr/>
        </p:nvSpPr>
        <p:spPr>
          <a:xfrm>
            <a:off x="-145473" y="2846631"/>
            <a:ext cx="5278581" cy="1794337"/>
          </a:xfrm>
          <a:prstGeom prst="rect">
            <a:avLst/>
          </a:prstGeom>
        </p:spPr>
        <p:txBody>
          <a:bodyPr wrap="square">
            <a:spAutoFit/>
          </a:bodyPr>
          <a:lstStyle/>
          <a:p>
            <a:pPr marL="381000" lvl="0" indent="-220133">
              <a:lnSpc>
                <a:spcPct val="119791"/>
              </a:lnSpc>
              <a:spcBef>
                <a:spcPts val="667"/>
              </a:spcBef>
              <a:buClr>
                <a:srgbClr val="0D0D0D"/>
              </a:buClr>
              <a:buFont typeface="Arial"/>
              <a:buChar char="●"/>
            </a:pPr>
            <a:r>
              <a:rPr lang="en-US" sz="2400" dirty="0">
                <a:solidFill>
                  <a:srgbClr val="0D0D0D"/>
                </a:solidFill>
              </a:rPr>
              <a:t>Purpose:</a:t>
            </a:r>
          </a:p>
          <a:p>
            <a:pPr marL="762000" lvl="1" indent="-191911">
              <a:lnSpc>
                <a:spcPct val="120000"/>
              </a:lnSpc>
              <a:spcBef>
                <a:spcPts val="583"/>
              </a:spcBef>
              <a:buSzPct val="101010"/>
              <a:buFont typeface="Courier New"/>
              <a:buChar char="o"/>
            </a:pPr>
            <a:r>
              <a:rPr lang="en-US" sz="1600" dirty="0"/>
              <a:t>The purpose of this system is to save time and money of the Data Scientists/Clients for  visualizing  their Data and to get better insight of the data</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Shape 641"/>
          <p:cNvSpPr txBox="1">
            <a:spLocks noGrp="1"/>
          </p:cNvSpPr>
          <p:nvPr>
            <p:ph type="ctrTitle" idx="4294967295"/>
          </p:nvPr>
        </p:nvSpPr>
        <p:spPr>
          <a:xfrm>
            <a:off x="0" y="135924"/>
            <a:ext cx="3954900" cy="589808"/>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3600" dirty="0" smtClean="0">
                <a:solidFill>
                  <a:srgbClr val="F64646"/>
                </a:solidFill>
              </a:rPr>
              <a:t>Challenges</a:t>
            </a:r>
            <a:endParaRPr sz="3600" dirty="0">
              <a:solidFill>
                <a:srgbClr val="F64646"/>
              </a:solidFill>
            </a:endParaRPr>
          </a:p>
        </p:txBody>
      </p:sp>
      <p:sp>
        <p:nvSpPr>
          <p:cNvPr id="643" name="Shape 6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20</a:t>
            </a:fld>
            <a:endParaRPr>
              <a:solidFill>
                <a:schemeClr val="lt1"/>
              </a:solidFill>
            </a:endParaRPr>
          </a:p>
        </p:txBody>
      </p:sp>
      <p:sp>
        <p:nvSpPr>
          <p:cNvPr id="2" name="TextBox 1"/>
          <p:cNvSpPr txBox="1"/>
          <p:nvPr/>
        </p:nvSpPr>
        <p:spPr>
          <a:xfrm>
            <a:off x="0" y="889686"/>
            <a:ext cx="6450227" cy="267765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Implementing this functionality to the show the user ,his already </a:t>
            </a:r>
            <a:r>
              <a:rPr lang="en-US" dirty="0" smtClean="0"/>
              <a:t>uploaded files , was somewhat a difficult task as the files uploaded by the user are needed to be stored on the Firebase storage and to be retrieved whenever required by the user.</a:t>
            </a:r>
          </a:p>
          <a:p>
            <a:endParaRPr lang="en-US" dirty="0" smtClean="0"/>
          </a:p>
          <a:p>
            <a:pPr marL="285750" indent="-285750">
              <a:buFont typeface="Arial" panose="020B0604020202020204" pitchFamily="34" charset="0"/>
              <a:buChar char="•"/>
            </a:pPr>
            <a:r>
              <a:rPr lang="en-US" dirty="0"/>
              <a:t>From the above </a:t>
            </a:r>
            <a:r>
              <a:rPr lang="en-US" dirty="0" smtClean="0"/>
              <a:t>problem, we learnt how to retrieve the data stored from a cloud storage and to make it shown to the user.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Also it was a difficult a part to implement the constraint of allowing only the authorized person to access his files which are Private and Public files should be accessed by all the users.  </a:t>
            </a:r>
          </a:p>
          <a:p>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28" y="968970"/>
            <a:ext cx="364914" cy="33114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28" y="1974896"/>
            <a:ext cx="364914" cy="33114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28" y="2664542"/>
            <a:ext cx="364913" cy="331144"/>
          </a:xfrm>
          <a:prstGeom prst="rect">
            <a:avLst/>
          </a:prstGeom>
        </p:spPr>
      </p:pic>
    </p:spTree>
    <p:extLst>
      <p:ext uri="{BB962C8B-B14F-4D97-AF65-F5344CB8AC3E}">
        <p14:creationId xmlns:p14="http://schemas.microsoft.com/office/powerpoint/2010/main" val="316120380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2" name="Rectangle 1"/>
          <p:cNvSpPr/>
          <p:nvPr/>
        </p:nvSpPr>
        <p:spPr>
          <a:xfrm>
            <a:off x="1315844" y="0"/>
            <a:ext cx="4505094" cy="461665"/>
          </a:xfrm>
          <a:prstGeom prst="rect">
            <a:avLst/>
          </a:prstGeom>
        </p:spPr>
        <p:txBody>
          <a:bodyPr wrap="square">
            <a:spAutoFit/>
          </a:bodyPr>
          <a:lstStyle/>
          <a:p>
            <a:r>
              <a:rPr lang="en-US" sz="2400" dirty="0" smtClean="0"/>
              <a:t>User Details and File Location</a:t>
            </a:r>
            <a:endParaRPr lang="en-IN" sz="2400" dirty="0"/>
          </a:p>
        </p:txBody>
      </p:sp>
      <p:pic>
        <p:nvPicPr>
          <p:cNvPr id="4" name="Picture 3" descr="/Users/jaydeep/Downloads/Screenshot(15).png"/>
          <p:cNvPicPr/>
          <p:nvPr/>
        </p:nvPicPr>
        <p:blipFill>
          <a:blip r:embed="rId3">
            <a:extLst>
              <a:ext uri="{28A0092B-C50C-407E-A947-70E740481C1C}">
                <a14:useLocalDpi xmlns:a14="http://schemas.microsoft.com/office/drawing/2010/main" val="0"/>
              </a:ext>
            </a:extLst>
          </a:blip>
          <a:srcRect/>
          <a:stretch>
            <a:fillRect/>
          </a:stretch>
        </p:blipFill>
        <p:spPr bwMode="auto">
          <a:xfrm>
            <a:off x="0" y="693682"/>
            <a:ext cx="6695090" cy="4348217"/>
          </a:xfrm>
          <a:prstGeom prst="rect">
            <a:avLst/>
          </a:prstGeom>
          <a:noFill/>
          <a:ln>
            <a:noFill/>
          </a:ln>
        </p:spPr>
      </p:pic>
    </p:spTree>
    <p:extLst>
      <p:ext uri="{BB962C8B-B14F-4D97-AF65-F5344CB8AC3E}">
        <p14:creationId xmlns:p14="http://schemas.microsoft.com/office/powerpoint/2010/main" val="177442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2" name="Rectangle 1"/>
          <p:cNvSpPr/>
          <p:nvPr/>
        </p:nvSpPr>
        <p:spPr>
          <a:xfrm>
            <a:off x="2487160" y="0"/>
            <a:ext cx="3155104" cy="461665"/>
          </a:xfrm>
          <a:prstGeom prst="rect">
            <a:avLst/>
          </a:prstGeom>
        </p:spPr>
        <p:txBody>
          <a:bodyPr wrap="square">
            <a:spAutoFit/>
          </a:bodyPr>
          <a:lstStyle/>
          <a:p>
            <a:r>
              <a:rPr lang="en-US" sz="2400" dirty="0" smtClean="0"/>
              <a:t>File Storage</a:t>
            </a:r>
            <a:endParaRPr lang="en-IN" sz="2400" dirty="0"/>
          </a:p>
        </p:txBody>
      </p:sp>
      <p:pic>
        <p:nvPicPr>
          <p:cNvPr id="4" name="Picture 3" descr="/Users/jaydeep/Downloads/Screenshot(16).png"/>
          <p:cNvPicPr/>
          <p:nvPr/>
        </p:nvPicPr>
        <p:blipFill>
          <a:blip r:embed="rId3">
            <a:extLst>
              <a:ext uri="{28A0092B-C50C-407E-A947-70E740481C1C}">
                <a14:useLocalDpi xmlns:a14="http://schemas.microsoft.com/office/drawing/2010/main" val="0"/>
              </a:ext>
            </a:extLst>
          </a:blip>
          <a:srcRect/>
          <a:stretch>
            <a:fillRect/>
          </a:stretch>
        </p:blipFill>
        <p:spPr bwMode="auto">
          <a:xfrm>
            <a:off x="89210" y="735980"/>
            <a:ext cx="6579219" cy="4326674"/>
          </a:xfrm>
          <a:prstGeom prst="rect">
            <a:avLst/>
          </a:prstGeom>
          <a:noFill/>
          <a:ln>
            <a:noFill/>
          </a:ln>
        </p:spPr>
      </p:pic>
    </p:spTree>
    <p:extLst>
      <p:ext uri="{BB962C8B-B14F-4D97-AF65-F5344CB8AC3E}">
        <p14:creationId xmlns:p14="http://schemas.microsoft.com/office/powerpoint/2010/main" val="2788150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2" name="Rectangle 1"/>
          <p:cNvSpPr/>
          <p:nvPr/>
        </p:nvSpPr>
        <p:spPr>
          <a:xfrm>
            <a:off x="1951463" y="0"/>
            <a:ext cx="4761065" cy="461665"/>
          </a:xfrm>
          <a:prstGeom prst="rect">
            <a:avLst/>
          </a:prstGeom>
        </p:spPr>
        <p:txBody>
          <a:bodyPr wrap="square">
            <a:spAutoFit/>
          </a:bodyPr>
          <a:lstStyle/>
          <a:p>
            <a:r>
              <a:rPr lang="en-US" sz="2400" dirty="0"/>
              <a:t> Show Sample Data Page</a:t>
            </a:r>
            <a:endParaRPr lang="en-IN" sz="2400" dirty="0"/>
          </a:p>
        </p:txBody>
      </p:sp>
      <p:pic>
        <p:nvPicPr>
          <p:cNvPr id="6" name="Picture 5" descr="Screenshot(6).png"/>
          <p:cNvPicPr/>
          <p:nvPr/>
        </p:nvPicPr>
        <p:blipFill>
          <a:blip r:embed="rId3">
            <a:extLst>
              <a:ext uri="{28A0092B-C50C-407E-A947-70E740481C1C}">
                <a14:useLocalDpi xmlns:a14="http://schemas.microsoft.com/office/drawing/2010/main" val="0"/>
              </a:ext>
            </a:extLst>
          </a:blip>
          <a:srcRect/>
          <a:stretch>
            <a:fillRect/>
          </a:stretch>
        </p:blipFill>
        <p:spPr bwMode="auto">
          <a:xfrm>
            <a:off x="750277" y="945574"/>
            <a:ext cx="5733650" cy="3849164"/>
          </a:xfrm>
          <a:prstGeom prst="rect">
            <a:avLst/>
          </a:prstGeom>
          <a:noFill/>
          <a:ln>
            <a:noFill/>
          </a:ln>
        </p:spPr>
      </p:pic>
    </p:spTree>
    <p:extLst>
      <p:ext uri="{BB962C8B-B14F-4D97-AF65-F5344CB8AC3E}">
        <p14:creationId xmlns:p14="http://schemas.microsoft.com/office/powerpoint/2010/main" val="2039865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Shape 641"/>
          <p:cNvSpPr txBox="1">
            <a:spLocks noGrp="1"/>
          </p:cNvSpPr>
          <p:nvPr>
            <p:ph type="ctrTitle" idx="4294967295"/>
          </p:nvPr>
        </p:nvSpPr>
        <p:spPr>
          <a:xfrm>
            <a:off x="0" y="135924"/>
            <a:ext cx="3954900" cy="589808"/>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3600" dirty="0" smtClean="0">
                <a:solidFill>
                  <a:srgbClr val="F64646"/>
                </a:solidFill>
              </a:rPr>
              <a:t>Challenges</a:t>
            </a:r>
            <a:endParaRPr sz="3600" dirty="0">
              <a:solidFill>
                <a:srgbClr val="F64646"/>
              </a:solidFill>
            </a:endParaRPr>
          </a:p>
        </p:txBody>
      </p:sp>
      <p:sp>
        <p:nvSpPr>
          <p:cNvPr id="643" name="Shape 6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24</a:t>
            </a:fld>
            <a:endParaRPr>
              <a:solidFill>
                <a:schemeClr val="lt1"/>
              </a:solidFill>
            </a:endParaRPr>
          </a:p>
        </p:txBody>
      </p:sp>
      <p:sp>
        <p:nvSpPr>
          <p:cNvPr id="3" name="TextBox 2"/>
          <p:cNvSpPr txBox="1"/>
          <p:nvPr/>
        </p:nvSpPr>
        <p:spPr>
          <a:xfrm flipH="1">
            <a:off x="360350" y="934065"/>
            <a:ext cx="5666823" cy="181588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While Implementing the functionality of showing the user the file data we faced a problem of showing the whole data of the file.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So here we used the  Pandas library , a python library , which helped us to create a Data Frame with selected records from the data file which helped us to  implement this functionality.</a:t>
            </a:r>
          </a:p>
          <a:p>
            <a:endParaRPr lang="en-US" dirty="0"/>
          </a:p>
          <a:p>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350" y="1024555"/>
            <a:ext cx="318076" cy="28864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280" y="1681315"/>
            <a:ext cx="335145" cy="304131"/>
          </a:xfrm>
          <a:prstGeom prst="rect">
            <a:avLst/>
          </a:prstGeom>
        </p:spPr>
      </p:pic>
    </p:spTree>
    <p:extLst>
      <p:ext uri="{BB962C8B-B14F-4D97-AF65-F5344CB8AC3E}">
        <p14:creationId xmlns:p14="http://schemas.microsoft.com/office/powerpoint/2010/main" val="3898539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2" name="Rectangle 1"/>
          <p:cNvSpPr/>
          <p:nvPr/>
        </p:nvSpPr>
        <p:spPr>
          <a:xfrm>
            <a:off x="602673" y="0"/>
            <a:ext cx="6109855" cy="830997"/>
          </a:xfrm>
          <a:prstGeom prst="rect">
            <a:avLst/>
          </a:prstGeom>
        </p:spPr>
        <p:txBody>
          <a:bodyPr wrap="square">
            <a:spAutoFit/>
          </a:bodyPr>
          <a:lstStyle/>
          <a:p>
            <a:r>
              <a:rPr lang="en-US" sz="2400" i="1" dirty="0" smtClean="0"/>
              <a:t>Data </a:t>
            </a:r>
            <a:r>
              <a:rPr lang="en-US" sz="2400" i="1" dirty="0"/>
              <a:t>Visualization-Scatter Plot using </a:t>
            </a:r>
            <a:r>
              <a:rPr lang="en-US" sz="2400" i="1" dirty="0" smtClean="0"/>
              <a:t>Plotly	</a:t>
            </a:r>
            <a:endParaRPr lang="en-IN" sz="2400" dirty="0"/>
          </a:p>
        </p:txBody>
      </p:sp>
      <p:pic>
        <p:nvPicPr>
          <p:cNvPr id="5" name="Picture 4" descr="Screenshot(7).png"/>
          <p:cNvPicPr/>
          <p:nvPr/>
        </p:nvPicPr>
        <p:blipFill>
          <a:blip r:embed="rId3">
            <a:extLst>
              <a:ext uri="{28A0092B-C50C-407E-A947-70E740481C1C}">
                <a14:useLocalDpi xmlns:a14="http://schemas.microsoft.com/office/drawing/2010/main" val="0"/>
              </a:ext>
            </a:extLst>
          </a:blip>
          <a:srcRect/>
          <a:stretch>
            <a:fillRect/>
          </a:stretch>
        </p:blipFill>
        <p:spPr bwMode="auto">
          <a:xfrm>
            <a:off x="844062" y="830997"/>
            <a:ext cx="5671037" cy="4069249"/>
          </a:xfrm>
          <a:prstGeom prst="rect">
            <a:avLst/>
          </a:prstGeom>
          <a:noFill/>
          <a:ln>
            <a:noFill/>
          </a:ln>
        </p:spPr>
      </p:pic>
    </p:spTree>
    <p:extLst>
      <p:ext uri="{BB962C8B-B14F-4D97-AF65-F5344CB8AC3E}">
        <p14:creationId xmlns:p14="http://schemas.microsoft.com/office/powerpoint/2010/main" val="218392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Shape 641"/>
          <p:cNvSpPr txBox="1">
            <a:spLocks noGrp="1"/>
          </p:cNvSpPr>
          <p:nvPr>
            <p:ph type="ctrTitle" idx="4294967295"/>
          </p:nvPr>
        </p:nvSpPr>
        <p:spPr>
          <a:xfrm>
            <a:off x="0" y="135924"/>
            <a:ext cx="5791200" cy="589808"/>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3600" dirty="0" smtClean="0">
                <a:solidFill>
                  <a:srgbClr val="F64646"/>
                </a:solidFill>
              </a:rPr>
              <a:t>Data Visualization</a:t>
            </a:r>
            <a:endParaRPr sz="3600" dirty="0">
              <a:solidFill>
                <a:srgbClr val="F64646"/>
              </a:solidFill>
            </a:endParaRPr>
          </a:p>
        </p:txBody>
      </p:sp>
      <p:sp>
        <p:nvSpPr>
          <p:cNvPr id="643" name="Shape 6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26</a:t>
            </a:fld>
            <a:endParaRPr>
              <a:solidFill>
                <a:schemeClr val="lt1"/>
              </a:solidFill>
            </a:endParaRPr>
          </a:p>
        </p:txBody>
      </p:sp>
      <p:sp>
        <p:nvSpPr>
          <p:cNvPr id="3" name="TextBox 2"/>
          <p:cNvSpPr txBox="1"/>
          <p:nvPr/>
        </p:nvSpPr>
        <p:spPr>
          <a:xfrm>
            <a:off x="353961" y="973394"/>
            <a:ext cx="5043949" cy="246221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Implementing the functionality to form charts from the data file was one of the main task of our project &amp; also the hardest part.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main part was to fetch the data from the cloud storage and then populating it to the chart parameters   like axes,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We have tried two charting libraries :</a:t>
            </a:r>
          </a:p>
          <a:p>
            <a:r>
              <a:rPr lang="en-US" dirty="0"/>
              <a:t>	</a:t>
            </a:r>
            <a:r>
              <a:rPr lang="en-US" dirty="0" smtClean="0"/>
              <a:t>a)D3.js :- A javascript based charting.</a:t>
            </a:r>
          </a:p>
          <a:p>
            <a:r>
              <a:rPr lang="en-US" dirty="0"/>
              <a:t>	</a:t>
            </a:r>
            <a:r>
              <a:rPr lang="en-US" dirty="0" smtClean="0"/>
              <a:t>b)</a:t>
            </a:r>
            <a:r>
              <a:rPr lang="en-US" dirty="0" err="1" smtClean="0"/>
              <a:t>Plotly</a:t>
            </a:r>
            <a:r>
              <a:rPr lang="en-US" dirty="0" smtClean="0"/>
              <a:t> :- A Python based Charting library.	 </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1" y="1113342"/>
            <a:ext cx="348403" cy="31616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143" y="1897625"/>
            <a:ext cx="297960" cy="27038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1" y="2713703"/>
            <a:ext cx="323234" cy="293322"/>
          </a:xfrm>
          <a:prstGeom prst="rect">
            <a:avLst/>
          </a:prstGeom>
        </p:spPr>
      </p:pic>
    </p:spTree>
    <p:extLst>
      <p:ext uri="{BB962C8B-B14F-4D97-AF65-F5344CB8AC3E}">
        <p14:creationId xmlns:p14="http://schemas.microsoft.com/office/powerpoint/2010/main" val="3957462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2" name="Rectangle 1"/>
          <p:cNvSpPr/>
          <p:nvPr/>
        </p:nvSpPr>
        <p:spPr>
          <a:xfrm>
            <a:off x="602673" y="0"/>
            <a:ext cx="6109855" cy="461665"/>
          </a:xfrm>
          <a:prstGeom prst="rect">
            <a:avLst/>
          </a:prstGeom>
        </p:spPr>
        <p:txBody>
          <a:bodyPr wrap="square">
            <a:spAutoFit/>
          </a:bodyPr>
          <a:lstStyle/>
          <a:p>
            <a:r>
              <a:rPr lang="en-US" sz="2400" i="1" dirty="0"/>
              <a:t>Data Visualization-Bar Chart using Plotly</a:t>
            </a:r>
            <a:endParaRPr lang="en-IN" sz="2400" dirty="0"/>
          </a:p>
        </p:txBody>
      </p:sp>
      <p:pic>
        <p:nvPicPr>
          <p:cNvPr id="6" name="Picture 5" descr="Screenshot(8).png"/>
          <p:cNvPicPr/>
          <p:nvPr/>
        </p:nvPicPr>
        <p:blipFill>
          <a:blip r:embed="rId3">
            <a:extLst>
              <a:ext uri="{28A0092B-C50C-407E-A947-70E740481C1C}">
                <a14:useLocalDpi xmlns:a14="http://schemas.microsoft.com/office/drawing/2010/main" val="0"/>
              </a:ext>
            </a:extLst>
          </a:blip>
          <a:srcRect/>
          <a:stretch>
            <a:fillRect/>
          </a:stretch>
        </p:blipFill>
        <p:spPr bwMode="auto">
          <a:xfrm>
            <a:off x="602673" y="679938"/>
            <a:ext cx="5912427" cy="4278923"/>
          </a:xfrm>
          <a:prstGeom prst="rect">
            <a:avLst/>
          </a:prstGeom>
          <a:noFill/>
          <a:ln>
            <a:noFill/>
          </a:ln>
        </p:spPr>
      </p:pic>
    </p:spTree>
    <p:extLst>
      <p:ext uri="{BB962C8B-B14F-4D97-AF65-F5344CB8AC3E}">
        <p14:creationId xmlns:p14="http://schemas.microsoft.com/office/powerpoint/2010/main" val="418519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2" name="Rectangle 1"/>
          <p:cNvSpPr/>
          <p:nvPr/>
        </p:nvSpPr>
        <p:spPr>
          <a:xfrm>
            <a:off x="602673" y="0"/>
            <a:ext cx="6109855" cy="461665"/>
          </a:xfrm>
          <a:prstGeom prst="rect">
            <a:avLst/>
          </a:prstGeom>
        </p:spPr>
        <p:txBody>
          <a:bodyPr wrap="square">
            <a:spAutoFit/>
          </a:bodyPr>
          <a:lstStyle/>
          <a:p>
            <a:r>
              <a:rPr lang="en-US" sz="2400" i="1" dirty="0"/>
              <a:t>Data Visualization-Box Plot using Plotly</a:t>
            </a:r>
            <a:endParaRPr lang="en-IN" sz="2400" dirty="0"/>
          </a:p>
        </p:txBody>
      </p:sp>
      <p:pic>
        <p:nvPicPr>
          <p:cNvPr id="5" name="Picture 4" descr="Screenshot(9).png"/>
          <p:cNvPicPr/>
          <p:nvPr/>
        </p:nvPicPr>
        <p:blipFill>
          <a:blip r:embed="rId3">
            <a:extLst>
              <a:ext uri="{28A0092B-C50C-407E-A947-70E740481C1C}">
                <a14:useLocalDpi xmlns:a14="http://schemas.microsoft.com/office/drawing/2010/main" val="0"/>
              </a:ext>
            </a:extLst>
          </a:blip>
          <a:srcRect/>
          <a:stretch>
            <a:fillRect/>
          </a:stretch>
        </p:blipFill>
        <p:spPr bwMode="auto">
          <a:xfrm>
            <a:off x="480646" y="914400"/>
            <a:ext cx="6044845" cy="4229100"/>
          </a:xfrm>
          <a:prstGeom prst="rect">
            <a:avLst/>
          </a:prstGeom>
          <a:noFill/>
          <a:ln>
            <a:noFill/>
          </a:ln>
        </p:spPr>
      </p:pic>
    </p:spTree>
    <p:extLst>
      <p:ext uri="{BB962C8B-B14F-4D97-AF65-F5344CB8AC3E}">
        <p14:creationId xmlns:p14="http://schemas.microsoft.com/office/powerpoint/2010/main" val="3874907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2" name="Rectangle 1"/>
          <p:cNvSpPr/>
          <p:nvPr/>
        </p:nvSpPr>
        <p:spPr>
          <a:xfrm>
            <a:off x="602673" y="0"/>
            <a:ext cx="6109855" cy="461665"/>
          </a:xfrm>
          <a:prstGeom prst="rect">
            <a:avLst/>
          </a:prstGeom>
        </p:spPr>
        <p:txBody>
          <a:bodyPr wrap="square">
            <a:spAutoFit/>
          </a:bodyPr>
          <a:lstStyle/>
          <a:p>
            <a:r>
              <a:rPr lang="en-US" sz="2400" dirty="0"/>
              <a:t>Data Visualization-Scatter Plot using d3.js</a:t>
            </a:r>
            <a:endParaRPr lang="en-IN" sz="2400" dirty="0"/>
          </a:p>
        </p:txBody>
      </p:sp>
      <p:pic>
        <p:nvPicPr>
          <p:cNvPr id="6" name="Picture 5" descr="../Downloads/scatter_d3.jpg"/>
          <p:cNvPicPr/>
          <p:nvPr/>
        </p:nvPicPr>
        <p:blipFill>
          <a:blip r:embed="rId3">
            <a:extLst>
              <a:ext uri="{28A0092B-C50C-407E-A947-70E740481C1C}">
                <a14:useLocalDpi xmlns:a14="http://schemas.microsoft.com/office/drawing/2010/main" val="0"/>
              </a:ext>
            </a:extLst>
          </a:blip>
          <a:srcRect/>
          <a:stretch>
            <a:fillRect/>
          </a:stretch>
        </p:blipFill>
        <p:spPr bwMode="auto">
          <a:xfrm>
            <a:off x="293077" y="966356"/>
            <a:ext cx="6232414" cy="4086290"/>
          </a:xfrm>
          <a:prstGeom prst="rect">
            <a:avLst/>
          </a:prstGeom>
          <a:noFill/>
          <a:ln>
            <a:noFill/>
          </a:ln>
        </p:spPr>
      </p:pic>
    </p:spTree>
    <p:extLst>
      <p:ext uri="{BB962C8B-B14F-4D97-AF65-F5344CB8AC3E}">
        <p14:creationId xmlns:p14="http://schemas.microsoft.com/office/powerpoint/2010/main" val="969310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Shape 641"/>
          <p:cNvSpPr txBox="1">
            <a:spLocks noGrp="1"/>
          </p:cNvSpPr>
          <p:nvPr>
            <p:ph type="ctrTitle" idx="4294967295"/>
          </p:nvPr>
        </p:nvSpPr>
        <p:spPr>
          <a:xfrm>
            <a:off x="0" y="-1101436"/>
            <a:ext cx="3954900" cy="1827168"/>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3600" dirty="0" smtClean="0">
                <a:solidFill>
                  <a:srgbClr val="F64646"/>
                </a:solidFill>
              </a:rPr>
              <a:t>Introduction</a:t>
            </a:r>
            <a:endParaRPr sz="3600" dirty="0">
              <a:solidFill>
                <a:srgbClr val="F64646"/>
              </a:solidFill>
            </a:endParaRPr>
          </a:p>
        </p:txBody>
      </p:sp>
      <p:sp>
        <p:nvSpPr>
          <p:cNvPr id="643" name="Shape 6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3</a:t>
            </a:fld>
            <a:endParaRPr>
              <a:solidFill>
                <a:schemeClr val="lt1"/>
              </a:solidFill>
            </a:endParaRPr>
          </a:p>
        </p:txBody>
      </p:sp>
      <p:sp>
        <p:nvSpPr>
          <p:cNvPr id="3" name="Rectangle 2"/>
          <p:cNvSpPr/>
          <p:nvPr/>
        </p:nvSpPr>
        <p:spPr>
          <a:xfrm>
            <a:off x="-145473" y="633846"/>
            <a:ext cx="5808518" cy="2884379"/>
          </a:xfrm>
          <a:prstGeom prst="rect">
            <a:avLst/>
          </a:prstGeom>
        </p:spPr>
        <p:txBody>
          <a:bodyPr wrap="square">
            <a:spAutoFit/>
          </a:bodyPr>
          <a:lstStyle/>
          <a:p>
            <a:pPr marL="381000" lvl="0" indent="-220133">
              <a:lnSpc>
                <a:spcPct val="119791"/>
              </a:lnSpc>
              <a:spcBef>
                <a:spcPts val="667"/>
              </a:spcBef>
              <a:buClr>
                <a:srgbClr val="0D0D0D"/>
              </a:buClr>
              <a:buFont typeface="Arial"/>
              <a:buChar char="●"/>
            </a:pPr>
            <a:r>
              <a:rPr lang="en-US" sz="2400" dirty="0">
                <a:solidFill>
                  <a:srgbClr val="0D0D0D"/>
                </a:solidFill>
              </a:rPr>
              <a:t>Scope:</a:t>
            </a:r>
          </a:p>
          <a:p>
            <a:pPr marL="762000" lvl="1" indent="-191911">
              <a:lnSpc>
                <a:spcPct val="120000"/>
              </a:lnSpc>
              <a:spcBef>
                <a:spcPts val="583"/>
              </a:spcBef>
              <a:buSzPct val="101010"/>
              <a:buFont typeface="Courier New"/>
              <a:buChar char="o"/>
            </a:pPr>
            <a:r>
              <a:rPr lang="en-US" sz="1800" dirty="0"/>
              <a:t>This project is to visualize data in form of charts and can find the pattern of their sales and relation between  the different categorically related data</a:t>
            </a:r>
            <a:endParaRPr lang="en-US" sz="1800" dirty="0">
              <a:solidFill>
                <a:srgbClr val="0D0D0D"/>
              </a:solidFill>
            </a:endParaRPr>
          </a:p>
          <a:p>
            <a:pPr marL="381000" lvl="0" indent="-220133">
              <a:lnSpc>
                <a:spcPct val="119791"/>
              </a:lnSpc>
              <a:spcBef>
                <a:spcPts val="667"/>
              </a:spcBef>
              <a:buClr>
                <a:srgbClr val="0D0D0D"/>
              </a:buClr>
              <a:buFont typeface="Arial"/>
              <a:buChar char="●"/>
            </a:pPr>
            <a:r>
              <a:rPr lang="en-US" sz="2400" dirty="0">
                <a:solidFill>
                  <a:srgbClr val="0D0D0D"/>
                </a:solidFill>
              </a:rPr>
              <a:t>Objective:</a:t>
            </a:r>
          </a:p>
          <a:p>
            <a:pPr marL="762000" lvl="1" indent="-191911">
              <a:lnSpc>
                <a:spcPct val="120000"/>
              </a:lnSpc>
              <a:spcBef>
                <a:spcPts val="583"/>
              </a:spcBef>
              <a:buClr>
                <a:srgbClr val="0D0D0D"/>
              </a:buClr>
              <a:buSzPct val="101010"/>
              <a:buFont typeface="Courier New"/>
              <a:buChar char="o"/>
            </a:pPr>
            <a:r>
              <a:rPr lang="en-US" sz="1800" dirty="0">
                <a:solidFill>
                  <a:srgbClr val="0D0D0D"/>
                </a:solidFill>
              </a:rPr>
              <a:t>To save the time and effort of data scientist.</a:t>
            </a:r>
          </a:p>
        </p:txBody>
      </p:sp>
    </p:spTree>
    <p:extLst>
      <p:ext uri="{BB962C8B-B14F-4D97-AF65-F5344CB8AC3E}">
        <p14:creationId xmlns:p14="http://schemas.microsoft.com/office/powerpoint/2010/main" val="1288925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2" name="Rectangle 1"/>
          <p:cNvSpPr/>
          <p:nvPr/>
        </p:nvSpPr>
        <p:spPr>
          <a:xfrm>
            <a:off x="602673" y="0"/>
            <a:ext cx="6109855" cy="461665"/>
          </a:xfrm>
          <a:prstGeom prst="rect">
            <a:avLst/>
          </a:prstGeom>
        </p:spPr>
        <p:txBody>
          <a:bodyPr wrap="square">
            <a:spAutoFit/>
          </a:bodyPr>
          <a:lstStyle/>
          <a:p>
            <a:r>
              <a:rPr lang="en-US" sz="2400" dirty="0"/>
              <a:t>Data Visualization-Bar Chart using d3.js</a:t>
            </a:r>
            <a:endParaRPr lang="en-IN" sz="2400" dirty="0"/>
          </a:p>
        </p:txBody>
      </p:sp>
      <p:pic>
        <p:nvPicPr>
          <p:cNvPr id="5" name="Picture 4" descr="../Downloads/Bar_d3.jpg"/>
          <p:cNvPicPr/>
          <p:nvPr/>
        </p:nvPicPr>
        <p:blipFill>
          <a:blip r:embed="rId3">
            <a:extLst>
              <a:ext uri="{28A0092B-C50C-407E-A947-70E740481C1C}">
                <a14:useLocalDpi xmlns:a14="http://schemas.microsoft.com/office/drawing/2010/main" val="0"/>
              </a:ext>
            </a:extLst>
          </a:blip>
          <a:srcRect/>
          <a:stretch>
            <a:fillRect/>
          </a:stretch>
        </p:blipFill>
        <p:spPr bwMode="auto">
          <a:xfrm>
            <a:off x="602673" y="762000"/>
            <a:ext cx="6109855" cy="4173415"/>
          </a:xfrm>
          <a:prstGeom prst="rect">
            <a:avLst/>
          </a:prstGeom>
          <a:noFill/>
          <a:ln>
            <a:noFill/>
          </a:ln>
        </p:spPr>
      </p:pic>
    </p:spTree>
    <p:extLst>
      <p:ext uri="{BB962C8B-B14F-4D97-AF65-F5344CB8AC3E}">
        <p14:creationId xmlns:p14="http://schemas.microsoft.com/office/powerpoint/2010/main" val="2908799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2" name="Rectangle 1"/>
          <p:cNvSpPr/>
          <p:nvPr/>
        </p:nvSpPr>
        <p:spPr>
          <a:xfrm>
            <a:off x="602673" y="0"/>
            <a:ext cx="6109855" cy="461665"/>
          </a:xfrm>
          <a:prstGeom prst="rect">
            <a:avLst/>
          </a:prstGeom>
        </p:spPr>
        <p:txBody>
          <a:bodyPr wrap="square">
            <a:spAutoFit/>
          </a:bodyPr>
          <a:lstStyle/>
          <a:p>
            <a:r>
              <a:rPr lang="en-US" sz="2400" i="1" dirty="0"/>
              <a:t>Data Visualization-Histogram using d3.js</a:t>
            </a:r>
            <a:endParaRPr lang="en-IN" sz="2400" dirty="0"/>
          </a:p>
        </p:txBody>
      </p:sp>
      <p:pic>
        <p:nvPicPr>
          <p:cNvPr id="6" name="Picture 5" descr="../Downloads/Histogramd3.jpg"/>
          <p:cNvPicPr/>
          <p:nvPr/>
        </p:nvPicPr>
        <p:blipFill>
          <a:blip r:embed="rId3">
            <a:extLst>
              <a:ext uri="{28A0092B-C50C-407E-A947-70E740481C1C}">
                <a14:useLocalDpi xmlns:a14="http://schemas.microsoft.com/office/drawing/2010/main" val="0"/>
              </a:ext>
            </a:extLst>
          </a:blip>
          <a:srcRect/>
          <a:stretch>
            <a:fillRect/>
          </a:stretch>
        </p:blipFill>
        <p:spPr bwMode="auto">
          <a:xfrm>
            <a:off x="211015" y="924791"/>
            <a:ext cx="6335257" cy="4022347"/>
          </a:xfrm>
          <a:prstGeom prst="rect">
            <a:avLst/>
          </a:prstGeom>
          <a:noFill/>
          <a:ln>
            <a:noFill/>
          </a:ln>
        </p:spPr>
      </p:pic>
    </p:spTree>
    <p:extLst>
      <p:ext uri="{BB962C8B-B14F-4D97-AF65-F5344CB8AC3E}">
        <p14:creationId xmlns:p14="http://schemas.microsoft.com/office/powerpoint/2010/main" val="4076672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32</a:t>
            </a:fld>
            <a:endParaRPr lang="en"/>
          </a:p>
        </p:txBody>
      </p:sp>
      <p:sp>
        <p:nvSpPr>
          <p:cNvPr id="3" name="Shape 641"/>
          <p:cNvSpPr txBox="1">
            <a:spLocks/>
          </p:cNvSpPr>
          <p:nvPr/>
        </p:nvSpPr>
        <p:spPr>
          <a:xfrm>
            <a:off x="0" y="135924"/>
            <a:ext cx="4198374" cy="5898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22222"/>
              </a:buClr>
              <a:buSzPts val="2400"/>
              <a:buFont typeface="Montserrat"/>
              <a:buNone/>
              <a:defRPr sz="2400" b="1" i="0" u="none" strike="noStrike" cap="none">
                <a:solidFill>
                  <a:srgbClr val="222222"/>
                </a:solidFill>
                <a:latin typeface="Montserrat"/>
                <a:ea typeface="Montserrat"/>
                <a:cs typeface="Montserrat"/>
                <a:sym typeface="Montserrat"/>
              </a:defRPr>
            </a:lvl1pPr>
            <a:lvl2pPr marR="0" lvl="1"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9pPr>
          </a:lstStyle>
          <a:p>
            <a:r>
              <a:rPr lang="en-US" sz="3600" dirty="0" smtClean="0">
                <a:solidFill>
                  <a:srgbClr val="F64646"/>
                </a:solidFill>
              </a:rPr>
              <a:t>Challenges</a:t>
            </a:r>
            <a:endParaRPr lang="en-US" sz="3600" dirty="0">
              <a:solidFill>
                <a:srgbClr val="F64646"/>
              </a:solidFill>
            </a:endParaRPr>
          </a:p>
        </p:txBody>
      </p:sp>
      <p:sp>
        <p:nvSpPr>
          <p:cNvPr id="4" name="TextBox 3"/>
          <p:cNvSpPr txBox="1"/>
          <p:nvPr/>
        </p:nvSpPr>
        <p:spPr>
          <a:xfrm>
            <a:off x="285136" y="845574"/>
            <a:ext cx="4896464"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From the charts formed using D3.js and Plotly, we can conclude the using plotly for creating charts is more feasible then using D3..js.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As D3 is a javascript based library might not work every time (e.g. in case the client browser is javascript disabled.) and also in case where the structure of a chart varies , D3.js gives improper results, while Plotly works much comfortably in such scenarios.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So, when we want to implement the charting functionality where the structure of chart do not vary(e.g. at the admin side ,to view usage of application, crash reports, etc.)  D3.js works fine.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But, When we want to use charting on client side where the structure of charts depend on the user input- Plotly is more feasible.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0" y="852032"/>
            <a:ext cx="452284" cy="41043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0" y="1679350"/>
            <a:ext cx="452284" cy="41043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0" y="2947524"/>
            <a:ext cx="452284" cy="41043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0" y="3999337"/>
            <a:ext cx="452284" cy="410430"/>
          </a:xfrm>
          <a:prstGeom prst="rect">
            <a:avLst/>
          </a:prstGeom>
        </p:spPr>
      </p:pic>
    </p:spTree>
    <p:extLst>
      <p:ext uri="{BB962C8B-B14F-4D97-AF65-F5344CB8AC3E}">
        <p14:creationId xmlns:p14="http://schemas.microsoft.com/office/powerpoint/2010/main" val="2220483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8" name="Shape 728"/>
          <p:cNvSpPr txBox="1">
            <a:spLocks noGrp="1"/>
          </p:cNvSpPr>
          <p:nvPr>
            <p:ph type="sldNum" idx="12"/>
          </p:nvPr>
        </p:nvSpPr>
        <p:spPr>
          <a:xfrm>
            <a:off x="7829420" y="2872044"/>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33</a:t>
            </a:fld>
            <a:endParaRPr/>
          </a:p>
        </p:txBody>
      </p:sp>
      <p:sp>
        <p:nvSpPr>
          <p:cNvPr id="19" name="Shape 42"/>
          <p:cNvSpPr txBox="1"/>
          <p:nvPr/>
        </p:nvSpPr>
        <p:spPr>
          <a:xfrm>
            <a:off x="336759" y="142526"/>
            <a:ext cx="8657149" cy="5000974"/>
          </a:xfrm>
          <a:prstGeom prst="rect">
            <a:avLst/>
          </a:prstGeom>
          <a:noFill/>
          <a:ln>
            <a:noFill/>
          </a:ln>
        </p:spPr>
        <p:txBody>
          <a:bodyPr lIns="38100" tIns="38100" rIns="38100" bIns="38100" anchor="t" anchorCtr="0">
            <a:noAutofit/>
          </a:bodyPr>
          <a:lstStyle/>
          <a:p>
            <a:pPr marL="0" marR="0" lvl="0" indent="0" algn="l">
              <a:lnSpc>
                <a:spcPct val="120138"/>
              </a:lnSpc>
              <a:spcBef>
                <a:spcPts val="0"/>
              </a:spcBef>
              <a:spcAft>
                <a:spcPts val="0"/>
              </a:spcAft>
              <a:buNone/>
            </a:pPr>
            <a:r>
              <a:rPr lang="en-US" sz="2000" b="1" dirty="0" smtClean="0">
                <a:solidFill>
                  <a:srgbClr val="FFFFFF"/>
                </a:solidFill>
              </a:rPr>
              <a:t>No</a:t>
            </a:r>
            <a:r>
              <a:rPr lang="en-US" sz="2000" b="1" dirty="0" smtClean="0">
                <a:solidFill>
                  <a:schemeClr val="tx1"/>
                </a:solidFill>
                <a:latin typeface="Arial"/>
                <a:ea typeface="Arial"/>
                <a:cs typeface="Arial"/>
                <a:sym typeface="Arial"/>
              </a:rPr>
              <a:t>.</a:t>
            </a:r>
            <a:endParaRPr lang="en-US" sz="2000" b="1" dirty="0">
              <a:solidFill>
                <a:schemeClr val="tx1"/>
              </a:solidFill>
              <a:latin typeface="Arial"/>
              <a:ea typeface="Arial"/>
              <a:cs typeface="Arial"/>
              <a:sym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613019583"/>
              </p:ext>
            </p:extLst>
          </p:nvPr>
        </p:nvGraphicFramePr>
        <p:xfrm>
          <a:off x="820881" y="1004939"/>
          <a:ext cx="6819900" cy="2857034"/>
        </p:xfrm>
        <a:graphic>
          <a:graphicData uri="http://schemas.openxmlformats.org/drawingml/2006/table">
            <a:tbl>
              <a:tblPr firstRow="1" bandRow="1">
                <a:tableStyleId>{E8B1032C-EA38-4F05-BA0D-38AFFFC7BED3}</a:tableStyleId>
              </a:tblPr>
              <a:tblGrid>
                <a:gridCol w="3409950">
                  <a:extLst>
                    <a:ext uri="{9D8B030D-6E8A-4147-A177-3AD203B41FA5}">
                      <a16:colId xmlns:a16="http://schemas.microsoft.com/office/drawing/2014/main" val="2337431141"/>
                    </a:ext>
                  </a:extLst>
                </a:gridCol>
                <a:gridCol w="3409950">
                  <a:extLst>
                    <a:ext uri="{9D8B030D-6E8A-4147-A177-3AD203B41FA5}">
                      <a16:colId xmlns:a16="http://schemas.microsoft.com/office/drawing/2014/main" val="3262213172"/>
                    </a:ext>
                  </a:extLst>
                </a:gridCol>
              </a:tblGrid>
              <a:tr h="427556">
                <a:tc>
                  <a:txBody>
                    <a:bodyPr/>
                    <a:lstStyle/>
                    <a:p>
                      <a:r>
                        <a:rPr lang="en-US" sz="1400" b="0" i="0" u="none" strike="noStrike" cap="none" dirty="0" smtClean="0">
                          <a:solidFill>
                            <a:schemeClr val="dk1"/>
                          </a:solidFill>
                          <a:effectLst/>
                          <a:latin typeface="+mn-lt"/>
                          <a:ea typeface="+mn-ea"/>
                          <a:cs typeface="+mn-cs"/>
                          <a:sym typeface="Arial"/>
                        </a:rPr>
                        <a:t>Plotly is a python based charting library</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dk1"/>
                          </a:solidFill>
                          <a:effectLst/>
                          <a:latin typeface="+mn-lt"/>
                          <a:ea typeface="+mn-ea"/>
                          <a:cs typeface="+mn-cs"/>
                          <a:sym typeface="Arial"/>
                        </a:rPr>
                        <a:t>D3.js is a Javascript based library </a:t>
                      </a:r>
                      <a:endParaRPr lang="en-IN" sz="1400" dirty="0" smtClean="0"/>
                    </a:p>
                    <a:p>
                      <a:endParaRPr lang="en-IN" dirty="0"/>
                    </a:p>
                  </a:txBody>
                  <a:tcPr/>
                </a:tc>
                <a:extLst>
                  <a:ext uri="{0D108BD9-81ED-4DB2-BD59-A6C34878D82A}">
                    <a16:rowId xmlns:a16="http://schemas.microsoft.com/office/drawing/2014/main" val="937277004"/>
                  </a:ext>
                </a:extLst>
              </a:tr>
              <a:tr h="779662">
                <a:tc>
                  <a:txBody>
                    <a:bodyPr/>
                    <a:lstStyle/>
                    <a:p>
                      <a:r>
                        <a:rPr lang="en-US" sz="1400" b="0" i="0" u="none" strike="noStrike" cap="none" dirty="0" smtClean="0">
                          <a:solidFill>
                            <a:schemeClr val="dk1"/>
                          </a:solidFill>
                          <a:effectLst/>
                          <a:latin typeface="+mn-lt"/>
                          <a:ea typeface="+mn-ea"/>
                          <a:cs typeface="+mn-cs"/>
                          <a:sym typeface="Arial"/>
                        </a:rPr>
                        <a:t>Plotly provides some extra options on the sides of the chart like zoom-in, zoom-out, show closest data on hover, etc. </a:t>
                      </a:r>
                      <a:endParaRPr lang="en-IN" sz="1400" dirty="0"/>
                    </a:p>
                  </a:txBody>
                  <a:tcPr/>
                </a:tc>
                <a:tc>
                  <a:txBody>
                    <a:bodyPr/>
                    <a:lstStyle/>
                    <a:p>
                      <a:r>
                        <a:rPr lang="en-US" sz="1400" b="0" i="0" u="none" strike="noStrike" cap="none" dirty="0" smtClean="0">
                          <a:solidFill>
                            <a:schemeClr val="dk1"/>
                          </a:solidFill>
                          <a:effectLst/>
                          <a:latin typeface="+mn-lt"/>
                          <a:ea typeface="+mn-ea"/>
                          <a:cs typeface="+mn-cs"/>
                          <a:sym typeface="Arial"/>
                        </a:rPr>
                        <a:t>In D3.js the developer needs to provide these options by himself</a:t>
                      </a:r>
                      <a:endParaRPr lang="en-IN" dirty="0"/>
                    </a:p>
                  </a:txBody>
                  <a:tcPr/>
                </a:tc>
                <a:extLst>
                  <a:ext uri="{0D108BD9-81ED-4DB2-BD59-A6C34878D82A}">
                    <a16:rowId xmlns:a16="http://schemas.microsoft.com/office/drawing/2014/main" val="2791307210"/>
                  </a:ext>
                </a:extLst>
              </a:tr>
              <a:tr h="60360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dk1"/>
                          </a:solidFill>
                          <a:effectLst/>
                          <a:latin typeface="+mn-lt"/>
                          <a:ea typeface="+mn-ea"/>
                          <a:cs typeface="+mn-cs"/>
                          <a:sym typeface="Arial"/>
                        </a:rPr>
                        <a:t> In this graph cannot be formed on the developer’s choice.</a:t>
                      </a:r>
                      <a:endParaRPr lang="en-IN" sz="1400" b="0" i="0" u="none" strike="noStrike" cap="none" dirty="0" smtClean="0">
                        <a:solidFill>
                          <a:schemeClr val="dk1"/>
                        </a:solidFill>
                        <a:effectLst/>
                        <a:latin typeface="+mn-lt"/>
                        <a:ea typeface="+mn-ea"/>
                        <a:cs typeface="+mn-cs"/>
                        <a:sym typeface="Arial"/>
                      </a:endParaRPr>
                    </a:p>
                    <a:p>
                      <a:endParaRPr lang="en-IN" dirty="0"/>
                    </a:p>
                  </a:txBody>
                  <a:tcPr/>
                </a:tc>
                <a:tc>
                  <a:txBody>
                    <a:bodyPr/>
                    <a:lstStyle/>
                    <a:p>
                      <a:r>
                        <a:rPr lang="en-US" sz="1400" b="0" i="0" u="none" strike="noStrike" cap="none" dirty="0" smtClean="0">
                          <a:solidFill>
                            <a:schemeClr val="dk1"/>
                          </a:solidFill>
                          <a:effectLst/>
                          <a:latin typeface="+mn-lt"/>
                          <a:ea typeface="+mn-ea"/>
                          <a:cs typeface="+mn-cs"/>
                          <a:sym typeface="Arial"/>
                        </a:rPr>
                        <a:t>In D3.js Developer can customize the graph by adding the svg elements and events</a:t>
                      </a:r>
                      <a:endParaRPr lang="en-IN" sz="1400" dirty="0"/>
                    </a:p>
                  </a:txBody>
                  <a:tcPr/>
                </a:tc>
                <a:extLst>
                  <a:ext uri="{0D108BD9-81ED-4DB2-BD59-A6C34878D82A}">
                    <a16:rowId xmlns:a16="http://schemas.microsoft.com/office/drawing/2014/main" val="2691570301"/>
                  </a:ext>
                </a:extLst>
              </a:tr>
              <a:tr h="662474">
                <a:tc>
                  <a:txBody>
                    <a:bodyPr/>
                    <a:lstStyle/>
                    <a:p>
                      <a:r>
                        <a:rPr lang="en-US" sz="1400" b="0" i="0" u="none" strike="noStrike" cap="none" dirty="0" smtClean="0">
                          <a:solidFill>
                            <a:schemeClr val="dk1"/>
                          </a:solidFill>
                          <a:effectLst/>
                          <a:latin typeface="+mn-lt"/>
                          <a:ea typeface="+mn-ea"/>
                          <a:cs typeface="+mn-cs"/>
                          <a:sym typeface="Arial"/>
                        </a:rPr>
                        <a:t>Plotly is easy to use </a:t>
                      </a:r>
                      <a:endParaRPr lang="en-IN" sz="1400" dirty="0"/>
                    </a:p>
                  </a:txBody>
                  <a:tcPr/>
                </a:tc>
                <a:tc>
                  <a:txBody>
                    <a:bodyPr/>
                    <a:lstStyle/>
                    <a:p>
                      <a:r>
                        <a:rPr lang="en-US" sz="1400" b="0" i="0" u="none" strike="noStrike" cap="none" dirty="0" smtClean="0">
                          <a:solidFill>
                            <a:schemeClr val="dk1"/>
                          </a:solidFill>
                          <a:effectLst/>
                          <a:latin typeface="+mn-lt"/>
                          <a:ea typeface="+mn-ea"/>
                          <a:cs typeface="+mn-cs"/>
                          <a:sym typeface="Arial"/>
                        </a:rPr>
                        <a:t>D3.js is not as it needs extensive coding</a:t>
                      </a:r>
                      <a:endParaRPr lang="en-IN" dirty="0"/>
                    </a:p>
                  </a:txBody>
                  <a:tcPr/>
                </a:tc>
                <a:extLst>
                  <a:ext uri="{0D108BD9-81ED-4DB2-BD59-A6C34878D82A}">
                    <a16:rowId xmlns:a16="http://schemas.microsoft.com/office/drawing/2014/main" val="357338104"/>
                  </a:ext>
                </a:extLst>
              </a:tr>
            </a:tbl>
          </a:graphicData>
        </a:graphic>
      </p:graphicFrame>
      <p:sp>
        <p:nvSpPr>
          <p:cNvPr id="4" name="TextBox 3"/>
          <p:cNvSpPr txBox="1"/>
          <p:nvPr/>
        </p:nvSpPr>
        <p:spPr>
          <a:xfrm>
            <a:off x="665018" y="342900"/>
            <a:ext cx="2504209" cy="461665"/>
          </a:xfrm>
          <a:prstGeom prst="rect">
            <a:avLst/>
          </a:prstGeom>
          <a:noFill/>
        </p:spPr>
        <p:txBody>
          <a:bodyPr wrap="square" rtlCol="0">
            <a:spAutoFit/>
          </a:bodyPr>
          <a:lstStyle/>
          <a:p>
            <a:r>
              <a:rPr lang="en-US" sz="2400" dirty="0" smtClean="0"/>
              <a:t>Plotly Vs D3</a:t>
            </a:r>
            <a:endParaRPr lang="en-IN"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Shape 641"/>
          <p:cNvSpPr txBox="1">
            <a:spLocks noGrp="1"/>
          </p:cNvSpPr>
          <p:nvPr>
            <p:ph type="ctrTitle" idx="4294967295"/>
          </p:nvPr>
        </p:nvSpPr>
        <p:spPr>
          <a:xfrm>
            <a:off x="0" y="135924"/>
            <a:ext cx="5643716" cy="589808"/>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3600" dirty="0" smtClean="0">
                <a:solidFill>
                  <a:srgbClr val="F64646"/>
                </a:solidFill>
              </a:rPr>
              <a:t>DATA PREDICTION</a:t>
            </a:r>
            <a:endParaRPr sz="3600" dirty="0">
              <a:solidFill>
                <a:srgbClr val="F64646"/>
              </a:solidFill>
            </a:endParaRPr>
          </a:p>
        </p:txBody>
      </p:sp>
      <p:sp>
        <p:nvSpPr>
          <p:cNvPr id="643" name="Shape 6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34</a:t>
            </a:fld>
            <a:endParaRPr>
              <a:solidFill>
                <a:schemeClr val="lt1"/>
              </a:solidFill>
            </a:endParaRPr>
          </a:p>
        </p:txBody>
      </p:sp>
      <p:sp>
        <p:nvSpPr>
          <p:cNvPr id="2" name="TextBox 1"/>
          <p:cNvSpPr txBox="1"/>
          <p:nvPr/>
        </p:nvSpPr>
        <p:spPr>
          <a:xfrm>
            <a:off x="0" y="864973"/>
            <a:ext cx="6091881" cy="160043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Here, we’ve used the Linear Regression Data Modelling Technique</a:t>
            </a:r>
            <a:r>
              <a:rPr lang="en-IN" dirty="0"/>
              <a:t> </a:t>
            </a:r>
            <a:r>
              <a:rPr lang="en-IN" dirty="0" smtClean="0"/>
              <a:t>to predict the  value of a predictor variable selected by user based on the user selected features from the selected file.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For this functionality ,we used the Scikit-learn Machine learning libraries which  provides a python based machine learning libraries to implement the Data modelling techniques.</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3267"/>
            <a:ext cx="321972" cy="29217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09136"/>
            <a:ext cx="327703" cy="297378"/>
          </a:xfrm>
          <a:prstGeom prst="rect">
            <a:avLst/>
          </a:prstGeom>
        </p:spPr>
      </p:pic>
    </p:spTree>
    <p:extLst>
      <p:ext uri="{BB962C8B-B14F-4D97-AF65-F5344CB8AC3E}">
        <p14:creationId xmlns:p14="http://schemas.microsoft.com/office/powerpoint/2010/main" val="2682074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2" name="Rectangle 1"/>
          <p:cNvSpPr/>
          <p:nvPr/>
        </p:nvSpPr>
        <p:spPr>
          <a:xfrm>
            <a:off x="602673" y="0"/>
            <a:ext cx="6109855" cy="461665"/>
          </a:xfrm>
          <a:prstGeom prst="rect">
            <a:avLst/>
          </a:prstGeom>
        </p:spPr>
        <p:txBody>
          <a:bodyPr wrap="square">
            <a:spAutoFit/>
          </a:bodyPr>
          <a:lstStyle/>
          <a:p>
            <a:r>
              <a:rPr lang="en-US" sz="2400" i="1" dirty="0"/>
              <a:t>Data Modeling-Linear Regression</a:t>
            </a:r>
            <a:endParaRPr lang="en-IN" sz="2400" dirty="0"/>
          </a:p>
        </p:txBody>
      </p:sp>
      <p:pic>
        <p:nvPicPr>
          <p:cNvPr id="5" name="Picture 4" descr="../Downloads/Screenshot(10).png"/>
          <p:cNvPicPr/>
          <p:nvPr/>
        </p:nvPicPr>
        <p:blipFill>
          <a:blip r:embed="rId3">
            <a:extLst>
              <a:ext uri="{28A0092B-C50C-407E-A947-70E740481C1C}">
                <a14:useLocalDpi xmlns:a14="http://schemas.microsoft.com/office/drawing/2010/main" val="0"/>
              </a:ext>
            </a:extLst>
          </a:blip>
          <a:srcRect/>
          <a:stretch>
            <a:fillRect/>
          </a:stretch>
        </p:blipFill>
        <p:spPr bwMode="auto">
          <a:xfrm>
            <a:off x="281354" y="945573"/>
            <a:ext cx="6275309" cy="4060181"/>
          </a:xfrm>
          <a:prstGeom prst="rect">
            <a:avLst/>
          </a:prstGeom>
          <a:noFill/>
          <a:ln>
            <a:noFill/>
          </a:ln>
        </p:spPr>
      </p:pic>
    </p:spTree>
    <p:extLst>
      <p:ext uri="{BB962C8B-B14F-4D97-AF65-F5344CB8AC3E}">
        <p14:creationId xmlns:p14="http://schemas.microsoft.com/office/powerpoint/2010/main" val="4066686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Shape 661"/>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lvl="0"/>
            <a:r>
              <a:rPr lang="en-US" dirty="0">
                <a:solidFill>
                  <a:srgbClr val="000000"/>
                </a:solidFill>
                <a:latin typeface="Arial"/>
                <a:ea typeface="Arial"/>
                <a:cs typeface="Arial"/>
                <a:sym typeface="Arial"/>
              </a:rPr>
              <a:t>Conclusion</a:t>
            </a:r>
            <a:r>
              <a:rPr lang="en-US" dirty="0">
                <a:solidFill>
                  <a:srgbClr val="003366"/>
                </a:solidFill>
                <a:latin typeface="Arial"/>
                <a:ea typeface="Arial"/>
                <a:cs typeface="Arial"/>
                <a:sym typeface="Arial"/>
              </a:rPr>
              <a:t> </a:t>
            </a:r>
            <a:endParaRPr dirty="0"/>
          </a:p>
        </p:txBody>
      </p:sp>
      <p:sp>
        <p:nvSpPr>
          <p:cNvPr id="662" name="Shape 662"/>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381000" lvl="0" indent="-248355">
              <a:lnSpc>
                <a:spcPct val="114285"/>
              </a:lnSpc>
              <a:spcBef>
                <a:spcPts val="0"/>
              </a:spcBef>
              <a:buClr>
                <a:srgbClr val="000000"/>
              </a:buClr>
              <a:buSzPct val="100358"/>
              <a:buFont typeface="Arial"/>
              <a:buChar char="●"/>
            </a:pPr>
            <a:r>
              <a:rPr lang="en-US" sz="2400" dirty="0">
                <a:solidFill>
                  <a:srgbClr val="000000"/>
                </a:solidFill>
                <a:latin typeface="Arial"/>
                <a:ea typeface="Arial"/>
                <a:cs typeface="Arial"/>
                <a:sym typeface="Arial"/>
              </a:rPr>
              <a:t> It was a great experience in working with new Google’s Firebase Cloud Hosted Database Technology and handling whole development of the project.</a:t>
            </a:r>
          </a:p>
          <a:p>
            <a:pPr marL="381000" lvl="0" indent="-248355">
              <a:lnSpc>
                <a:spcPct val="114285"/>
              </a:lnSpc>
              <a:spcBef>
                <a:spcPts val="667"/>
              </a:spcBef>
              <a:buClr>
                <a:srgbClr val="000000"/>
              </a:buClr>
              <a:buSzPct val="100358"/>
              <a:buFont typeface="Arial"/>
              <a:buChar char="●"/>
            </a:pPr>
            <a:r>
              <a:rPr lang="en-US" sz="2400" dirty="0">
                <a:solidFill>
                  <a:srgbClr val="000000"/>
                </a:solidFill>
                <a:latin typeface="Arial"/>
                <a:ea typeface="Arial"/>
                <a:cs typeface="Arial"/>
                <a:sym typeface="Arial"/>
              </a:rPr>
              <a:t> Used various Charting-Libraries .</a:t>
            </a:r>
          </a:p>
          <a:p>
            <a:pPr marL="132645" lvl="0" indent="0">
              <a:lnSpc>
                <a:spcPct val="114285"/>
              </a:lnSpc>
              <a:spcBef>
                <a:spcPts val="667"/>
              </a:spcBef>
              <a:buClr>
                <a:srgbClr val="000000"/>
              </a:buClr>
              <a:buSzPct val="100358"/>
              <a:buNone/>
            </a:pPr>
            <a:endParaRPr lang="en-US" sz="2400" dirty="0" smtClean="0">
              <a:solidFill>
                <a:srgbClr val="000000"/>
              </a:solidFill>
              <a:latin typeface="Arial"/>
              <a:ea typeface="Arial"/>
              <a:cs typeface="Arial"/>
              <a:sym typeface="Arial"/>
            </a:endParaRPr>
          </a:p>
          <a:p>
            <a:pPr marL="381000" lvl="0" indent="-248355">
              <a:lnSpc>
                <a:spcPct val="114285"/>
              </a:lnSpc>
              <a:spcBef>
                <a:spcPts val="667"/>
              </a:spcBef>
              <a:buClr>
                <a:srgbClr val="000000"/>
              </a:buClr>
              <a:buSzPct val="100358"/>
              <a:buFont typeface="Arial"/>
              <a:buChar char="●"/>
            </a:pPr>
            <a:r>
              <a:rPr lang="en-US" sz="2400" dirty="0" smtClean="0">
                <a:solidFill>
                  <a:srgbClr val="000000"/>
                </a:solidFill>
                <a:latin typeface="Arial"/>
                <a:ea typeface="Arial"/>
                <a:cs typeface="Arial"/>
                <a:sym typeface="Arial"/>
              </a:rPr>
              <a:t>Learnt </a:t>
            </a:r>
            <a:r>
              <a:rPr lang="en-US" sz="2400" dirty="0">
                <a:solidFill>
                  <a:srgbClr val="000000"/>
                </a:solidFill>
                <a:latin typeface="Arial"/>
                <a:ea typeface="Arial"/>
                <a:cs typeface="Arial"/>
                <a:sym typeface="Arial"/>
              </a:rPr>
              <a:t>various rich GUI components.</a:t>
            </a:r>
          </a:p>
        </p:txBody>
      </p:sp>
      <p:sp>
        <p:nvSpPr>
          <p:cNvPr id="663" name="Shape 66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36</a:t>
            </a:fld>
            <a:endParaRPr/>
          </a:p>
        </p:txBody>
      </p:sp>
      <p:sp>
        <p:nvSpPr>
          <p:cNvPr id="2" name="Rectangle 1"/>
          <p:cNvSpPr/>
          <p:nvPr/>
        </p:nvSpPr>
        <p:spPr>
          <a:xfrm>
            <a:off x="1142977" y="339044"/>
            <a:ext cx="234360" cy="317395"/>
          </a:xfrm>
          <a:prstGeom prst="rect">
            <a:avLst/>
          </a:prstGeom>
        </p:spPr>
        <p:txBody>
          <a:bodyPr wrap="none">
            <a:spAutoFit/>
          </a:bodyPr>
          <a:lstStyle/>
          <a:p>
            <a:pPr lvl="0">
              <a:lnSpc>
                <a:spcPct val="113920"/>
              </a:lnSpc>
            </a:pPr>
            <a:r>
              <a:rPr lang="en-US" dirty="0" smtClean="0">
                <a:solidFill>
                  <a:srgbClr val="003366"/>
                </a:solidFill>
              </a:rPr>
              <a:t> </a:t>
            </a:r>
            <a:endParaRPr lang="en-US" dirty="0">
              <a:solidFill>
                <a:srgbClr val="003366"/>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8081" t="11924" r="10308"/>
          <a:stretch/>
        </p:blipFill>
        <p:spPr>
          <a:xfrm>
            <a:off x="1348459" y="1691635"/>
            <a:ext cx="448536" cy="497059"/>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081" t="11924" r="10308"/>
          <a:stretch/>
        </p:blipFill>
        <p:spPr>
          <a:xfrm>
            <a:off x="1320025" y="4379409"/>
            <a:ext cx="476970" cy="528569"/>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8081" t="11924" r="10308"/>
          <a:stretch/>
        </p:blipFill>
        <p:spPr>
          <a:xfrm>
            <a:off x="1377336" y="3463634"/>
            <a:ext cx="460426" cy="510235"/>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8081" t="11924" r="10308"/>
          <a:stretch/>
        </p:blipFill>
        <p:spPr>
          <a:xfrm>
            <a:off x="1291726" y="2506799"/>
            <a:ext cx="469556" cy="52035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6065" y="1064377"/>
            <a:ext cx="6455700" cy="668100"/>
          </a:xfrm>
        </p:spPr>
        <p:txBody>
          <a:bodyPr/>
          <a:lstStyle/>
          <a:p>
            <a:r>
              <a:rPr lang="en-US" dirty="0">
                <a:solidFill>
                  <a:srgbClr val="000000"/>
                </a:solidFill>
                <a:latin typeface="Arial"/>
                <a:ea typeface="Arial"/>
                <a:cs typeface="Arial"/>
                <a:sym typeface="Arial"/>
              </a:rPr>
              <a:t>Future Enhancement</a:t>
            </a:r>
            <a:endParaRPr lang="en-IN" dirty="0"/>
          </a:p>
        </p:txBody>
      </p:sp>
      <p:sp>
        <p:nvSpPr>
          <p:cNvPr id="3" name="Text Placeholder 2"/>
          <p:cNvSpPr>
            <a:spLocks noGrp="1"/>
          </p:cNvSpPr>
          <p:nvPr>
            <p:ph type="body" idx="1"/>
          </p:nvPr>
        </p:nvSpPr>
        <p:spPr>
          <a:xfrm>
            <a:off x="1320025" y="1534625"/>
            <a:ext cx="6455700" cy="2902500"/>
          </a:xfrm>
        </p:spPr>
        <p:txBody>
          <a:bodyPr/>
          <a:lstStyle/>
          <a:p>
            <a:pPr marL="381000" lvl="0" indent="-248355">
              <a:lnSpc>
                <a:spcPct val="114285"/>
              </a:lnSpc>
              <a:spcBef>
                <a:spcPts val="0"/>
              </a:spcBef>
              <a:buClr>
                <a:srgbClr val="000000"/>
              </a:buClr>
              <a:buSzPct val="100358"/>
              <a:buFont typeface="Arial"/>
              <a:buChar char="●"/>
            </a:pPr>
            <a:endParaRPr lang="en-US" sz="2400" b="1" dirty="0" smtClean="0"/>
          </a:p>
          <a:p>
            <a:pPr marL="381000" lvl="0" indent="-248355">
              <a:lnSpc>
                <a:spcPct val="114285"/>
              </a:lnSpc>
              <a:spcBef>
                <a:spcPts val="0"/>
              </a:spcBef>
              <a:buClr>
                <a:srgbClr val="000000"/>
              </a:buClr>
              <a:buSzPct val="100358"/>
              <a:buFont typeface="Arial"/>
              <a:buChar char="●"/>
            </a:pPr>
            <a:r>
              <a:rPr lang="en-US" sz="2400" b="1" dirty="0" smtClean="0">
                <a:solidFill>
                  <a:schemeClr val="tx1"/>
                </a:solidFill>
              </a:rPr>
              <a:t>Better </a:t>
            </a:r>
            <a:r>
              <a:rPr lang="en-US" sz="2400" b="1" dirty="0">
                <a:solidFill>
                  <a:schemeClr val="tx1"/>
                </a:solidFill>
              </a:rPr>
              <a:t>User Interaction</a:t>
            </a:r>
            <a:r>
              <a:rPr lang="en-US" sz="2400" b="1" dirty="0" smtClean="0">
                <a:solidFill>
                  <a:schemeClr val="tx1"/>
                </a:solidFill>
              </a:rPr>
              <a:t>.</a:t>
            </a:r>
          </a:p>
          <a:p>
            <a:pPr marL="381000" lvl="0" indent="-248355">
              <a:lnSpc>
                <a:spcPct val="114285"/>
              </a:lnSpc>
              <a:spcBef>
                <a:spcPts val="0"/>
              </a:spcBef>
              <a:buClr>
                <a:srgbClr val="000000"/>
              </a:buClr>
              <a:buSzPct val="100358"/>
              <a:buFont typeface="Arial"/>
              <a:buChar char="●"/>
            </a:pPr>
            <a:endParaRPr lang="en-US" sz="2400" b="1" dirty="0" smtClean="0"/>
          </a:p>
          <a:p>
            <a:pPr marL="381000" lvl="0" indent="-248355">
              <a:lnSpc>
                <a:spcPct val="114285"/>
              </a:lnSpc>
              <a:spcBef>
                <a:spcPts val="0"/>
              </a:spcBef>
              <a:buClr>
                <a:srgbClr val="000000"/>
              </a:buClr>
              <a:buSzPct val="100358"/>
              <a:buFont typeface="Arial"/>
              <a:buChar char="●"/>
            </a:pPr>
            <a:r>
              <a:rPr lang="en-US" sz="2400" b="1" dirty="0" smtClean="0">
                <a:solidFill>
                  <a:schemeClr val="tx1"/>
                </a:solidFill>
              </a:rPr>
              <a:t>Various </a:t>
            </a:r>
            <a:r>
              <a:rPr lang="en-US" sz="2400" b="1" dirty="0">
                <a:solidFill>
                  <a:schemeClr val="tx1"/>
                </a:solidFill>
              </a:rPr>
              <a:t>Types of Charts Can be added</a:t>
            </a:r>
            <a:r>
              <a:rPr lang="en-US" sz="2400" b="1" dirty="0" smtClean="0"/>
              <a:t>.</a:t>
            </a:r>
          </a:p>
          <a:p>
            <a:pPr marL="381000" lvl="0" indent="-248355">
              <a:lnSpc>
                <a:spcPct val="114285"/>
              </a:lnSpc>
              <a:spcBef>
                <a:spcPts val="0"/>
              </a:spcBef>
              <a:buClr>
                <a:srgbClr val="000000"/>
              </a:buClr>
              <a:buSzPct val="100358"/>
              <a:buFont typeface="Arial"/>
              <a:buChar char="●"/>
            </a:pPr>
            <a:endParaRPr lang="en-US" sz="2400" b="1" dirty="0"/>
          </a:p>
          <a:p>
            <a:pPr marL="381000" lvl="0" indent="-248355">
              <a:lnSpc>
                <a:spcPct val="114285"/>
              </a:lnSpc>
              <a:spcBef>
                <a:spcPts val="0"/>
              </a:spcBef>
              <a:buClr>
                <a:srgbClr val="000000"/>
              </a:buClr>
              <a:buSzPct val="100358"/>
              <a:buFont typeface="Arial"/>
              <a:buChar char="●"/>
            </a:pPr>
            <a:r>
              <a:rPr lang="en-US" sz="2400" b="1" dirty="0" smtClean="0">
                <a:solidFill>
                  <a:srgbClr val="000000"/>
                </a:solidFill>
                <a:latin typeface="Arial"/>
                <a:ea typeface="Arial"/>
                <a:cs typeface="Arial"/>
                <a:sym typeface="Arial"/>
              </a:rPr>
              <a:t>User </a:t>
            </a:r>
            <a:r>
              <a:rPr lang="en-US" sz="2400" b="1" dirty="0">
                <a:solidFill>
                  <a:srgbClr val="000000"/>
                </a:solidFill>
                <a:latin typeface="Arial"/>
                <a:ea typeface="Arial"/>
                <a:cs typeface="Arial"/>
                <a:sym typeface="Arial"/>
              </a:rPr>
              <a:t>Customization in charts  can be added.</a:t>
            </a:r>
          </a:p>
          <a:p>
            <a:endParaRPr lang="en-IN"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37</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103" y="2064774"/>
            <a:ext cx="486961" cy="416273"/>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407" y="3011196"/>
            <a:ext cx="486657" cy="416013"/>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103" y="4088729"/>
            <a:ext cx="486962" cy="416274"/>
          </a:xfrm>
          <a:prstGeom prst="rect">
            <a:avLst/>
          </a:prstGeom>
        </p:spPr>
      </p:pic>
    </p:spTree>
    <p:extLst>
      <p:ext uri="{BB962C8B-B14F-4D97-AF65-F5344CB8AC3E}">
        <p14:creationId xmlns:p14="http://schemas.microsoft.com/office/powerpoint/2010/main" val="1617643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Shape 8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38</a:t>
            </a:fld>
            <a:endParaRPr/>
          </a:p>
        </p:txBody>
      </p:sp>
      <p:sp>
        <p:nvSpPr>
          <p:cNvPr id="846" name="Shape 846"/>
          <p:cNvSpPr txBox="1">
            <a:spLocks noGrp="1"/>
          </p:cNvSpPr>
          <p:nvPr>
            <p:ph type="ctrTitle" idx="4294967295"/>
          </p:nvPr>
        </p:nvSpPr>
        <p:spPr>
          <a:xfrm>
            <a:off x="685800" y="1126150"/>
            <a:ext cx="3954900" cy="950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dirty="0">
                <a:solidFill>
                  <a:srgbClr val="F64646"/>
                </a:solidFill>
              </a:rPr>
              <a:t>Thanks!</a:t>
            </a:r>
            <a:endParaRPr sz="6000" dirty="0">
              <a:solidFill>
                <a:srgbClr val="F64646"/>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8" name="Shape 728"/>
          <p:cNvSpPr txBox="1">
            <a:spLocks noGrp="1"/>
          </p:cNvSpPr>
          <p:nvPr>
            <p:ph type="sldNum" idx="12"/>
          </p:nvPr>
        </p:nvSpPr>
        <p:spPr>
          <a:xfrm>
            <a:off x="7829420" y="2872044"/>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sp>
        <p:nvSpPr>
          <p:cNvPr id="19" name="Shape 42"/>
          <p:cNvSpPr txBox="1"/>
          <p:nvPr/>
        </p:nvSpPr>
        <p:spPr>
          <a:xfrm>
            <a:off x="1001777" y="-665018"/>
            <a:ext cx="8407104" cy="4704525"/>
          </a:xfrm>
          <a:prstGeom prst="rect">
            <a:avLst/>
          </a:prstGeom>
          <a:noFill/>
          <a:ln>
            <a:noFill/>
          </a:ln>
        </p:spPr>
        <p:txBody>
          <a:bodyPr lIns="38100" tIns="38100" rIns="38100" bIns="38100" anchor="t" anchorCtr="0">
            <a:noAutofit/>
          </a:bodyPr>
          <a:lstStyle/>
          <a:p>
            <a:pPr marL="0" marR="0" lvl="0" indent="0" algn="l">
              <a:lnSpc>
                <a:spcPct val="120138"/>
              </a:lnSpc>
              <a:spcBef>
                <a:spcPts val="0"/>
              </a:spcBef>
              <a:spcAft>
                <a:spcPts val="0"/>
              </a:spcAft>
              <a:buNone/>
            </a:pPr>
            <a:r>
              <a:rPr lang="en-US" sz="2000" b="1" smtClean="0">
                <a:solidFill>
                  <a:srgbClr val="FFFFFF"/>
                </a:solidFill>
              </a:rPr>
              <a:t>No</a:t>
            </a:r>
            <a:r>
              <a:rPr lang="en-US" sz="2000" b="1" smtClean="0">
                <a:solidFill>
                  <a:schemeClr val="tx1"/>
                </a:solidFill>
                <a:latin typeface="Arial"/>
                <a:ea typeface="Arial"/>
                <a:cs typeface="Arial"/>
                <a:sym typeface="Arial"/>
              </a:rPr>
              <a:t>.</a:t>
            </a:r>
            <a:endParaRPr lang="en-US" sz="2000" b="1" dirty="0">
              <a:solidFill>
                <a:schemeClr val="tx1"/>
              </a:solidFill>
              <a:latin typeface="Arial"/>
              <a:ea typeface="Arial"/>
              <a:cs typeface="Arial"/>
              <a:sym typeface="Arial"/>
            </a:endParaRPr>
          </a:p>
        </p:txBody>
      </p:sp>
      <p:sp>
        <p:nvSpPr>
          <p:cNvPr id="4" name="TextBox 3"/>
          <p:cNvSpPr txBox="1"/>
          <p:nvPr/>
        </p:nvSpPr>
        <p:spPr>
          <a:xfrm>
            <a:off x="2389909" y="187036"/>
            <a:ext cx="4769427" cy="461665"/>
          </a:xfrm>
          <a:prstGeom prst="rect">
            <a:avLst/>
          </a:prstGeom>
          <a:noFill/>
        </p:spPr>
        <p:txBody>
          <a:bodyPr wrap="square" rtlCol="0">
            <a:spAutoFit/>
          </a:bodyPr>
          <a:lstStyle/>
          <a:p>
            <a:r>
              <a:rPr lang="en-US" sz="2400"/>
              <a:t>Summary of Work Done</a:t>
            </a:r>
            <a:endParaRPr lang="en-IN" sz="2400" dirty="0"/>
          </a:p>
        </p:txBody>
      </p:sp>
      <p:graphicFrame>
        <p:nvGraphicFramePr>
          <p:cNvPr id="2" name="Table 1"/>
          <p:cNvGraphicFramePr>
            <a:graphicFrameLocks noGrp="1"/>
          </p:cNvGraphicFramePr>
          <p:nvPr>
            <p:extLst>
              <p:ext uri="{D42A27DB-BD31-4B8C-83A1-F6EECF244321}">
                <p14:modId xmlns:p14="http://schemas.microsoft.com/office/powerpoint/2010/main" val="592961682"/>
              </p:ext>
            </p:extLst>
          </p:nvPr>
        </p:nvGraphicFramePr>
        <p:xfrm>
          <a:off x="1206500" y="737754"/>
          <a:ext cx="6622920" cy="3240280"/>
        </p:xfrm>
        <a:graphic>
          <a:graphicData uri="http://schemas.openxmlformats.org/drawingml/2006/table">
            <a:tbl>
              <a:tblPr firstRow="1" bandRow="1">
                <a:tableStyleId>{E8B1032C-EA38-4F05-BA0D-38AFFFC7BED3}</a:tableStyleId>
              </a:tblPr>
              <a:tblGrid>
                <a:gridCol w="3311460">
                  <a:extLst>
                    <a:ext uri="{9D8B030D-6E8A-4147-A177-3AD203B41FA5}">
                      <a16:colId xmlns:a16="http://schemas.microsoft.com/office/drawing/2014/main" val="3303431608"/>
                    </a:ext>
                  </a:extLst>
                </a:gridCol>
                <a:gridCol w="3311460">
                  <a:extLst>
                    <a:ext uri="{9D8B030D-6E8A-4147-A177-3AD203B41FA5}">
                      <a16:colId xmlns:a16="http://schemas.microsoft.com/office/drawing/2014/main" val="2175214773"/>
                    </a:ext>
                  </a:extLst>
                </a:gridCol>
              </a:tblGrid>
              <a:tr h="344338">
                <a:tc>
                  <a:txBody>
                    <a:bodyPr/>
                    <a:lstStyle/>
                    <a:p>
                      <a:r>
                        <a:rPr lang="en-IN" sz="1600" dirty="0" smtClean="0"/>
                        <a:t>System Design Model</a:t>
                      </a:r>
                      <a:endParaRPr lang="en-IN" sz="1600" dirty="0"/>
                    </a:p>
                  </a:txBody>
                  <a:tcPr/>
                </a:tc>
                <a:tc>
                  <a:txBody>
                    <a:bodyPr/>
                    <a:lstStyle/>
                    <a:p>
                      <a:pPr algn="l"/>
                      <a:r>
                        <a:rPr lang="en-US" sz="1600" b="0" i="0" u="none" strike="noStrike" cap="none" dirty="0" smtClean="0">
                          <a:solidFill>
                            <a:schemeClr val="dk1"/>
                          </a:solidFill>
                          <a:effectLst>
                            <a:outerShdw blurRad="38100" dist="25400" dir="5400000" algn="ctr">
                              <a:srgbClr val="6E747A">
                                <a:alpha val="43000"/>
                              </a:srgbClr>
                            </a:outerShdw>
                          </a:effectLst>
                          <a:latin typeface="+mn-lt"/>
                          <a:ea typeface="+mn-ea"/>
                          <a:cs typeface="+mn-cs"/>
                          <a:sym typeface="Arial"/>
                        </a:rPr>
                        <a:t>Iterative Waterfall Model</a:t>
                      </a:r>
                      <a:endParaRPr lang="en-IN" sz="1600" i="1" dirty="0"/>
                    </a:p>
                  </a:txBody>
                  <a:tcPr/>
                </a:tc>
                <a:extLst>
                  <a:ext uri="{0D108BD9-81ED-4DB2-BD59-A6C34878D82A}">
                    <a16:rowId xmlns:a16="http://schemas.microsoft.com/office/drawing/2014/main" val="1422938508"/>
                  </a:ext>
                </a:extLst>
              </a:tr>
              <a:tr h="414199">
                <a:tc>
                  <a:txBody>
                    <a:bodyPr/>
                    <a:lstStyle/>
                    <a:p>
                      <a:r>
                        <a:rPr lang="en-US" sz="1600" dirty="0" smtClean="0"/>
                        <a:t>No of Use Cases prepared</a:t>
                      </a:r>
                      <a:endParaRPr lang="en-IN" sz="1600" dirty="0"/>
                    </a:p>
                  </a:txBody>
                  <a:tcPr/>
                </a:tc>
                <a:tc>
                  <a:txBody>
                    <a:bodyPr/>
                    <a:lstStyle/>
                    <a:p>
                      <a:pPr algn="ctr"/>
                      <a:r>
                        <a:rPr lang="en-US" sz="1600" dirty="0" smtClean="0"/>
                        <a:t>1</a:t>
                      </a:r>
                      <a:endParaRPr lang="en-IN" sz="1600" dirty="0"/>
                    </a:p>
                  </a:txBody>
                  <a:tcPr/>
                </a:tc>
                <a:extLst>
                  <a:ext uri="{0D108BD9-81ED-4DB2-BD59-A6C34878D82A}">
                    <a16:rowId xmlns:a16="http://schemas.microsoft.com/office/drawing/2014/main" val="2636590824"/>
                  </a:ext>
                </a:extLst>
              </a:tr>
              <a:tr h="509154">
                <a:tc>
                  <a:txBody>
                    <a:bodyPr/>
                    <a:lstStyle/>
                    <a:p>
                      <a:r>
                        <a:rPr lang="en-US" sz="1600" dirty="0" smtClean="0"/>
                        <a:t>No of Sequence Diagrams prepared</a:t>
                      </a:r>
                      <a:endParaRPr lang="en-IN" sz="1600" dirty="0"/>
                    </a:p>
                  </a:txBody>
                  <a:tcPr/>
                </a:tc>
                <a:tc>
                  <a:txBody>
                    <a:bodyPr/>
                    <a:lstStyle/>
                    <a:p>
                      <a:pPr algn="ctr"/>
                      <a:r>
                        <a:rPr lang="en-US" sz="1600" dirty="0" smtClean="0"/>
                        <a:t>4</a:t>
                      </a:r>
                      <a:endParaRPr lang="en-IN" sz="1600" dirty="0"/>
                    </a:p>
                  </a:txBody>
                  <a:tcPr/>
                </a:tc>
                <a:extLst>
                  <a:ext uri="{0D108BD9-81ED-4DB2-BD59-A6C34878D82A}">
                    <a16:rowId xmlns:a16="http://schemas.microsoft.com/office/drawing/2014/main" val="4259823323"/>
                  </a:ext>
                </a:extLst>
              </a:tr>
              <a:tr h="536583">
                <a:tc>
                  <a:txBody>
                    <a:bodyPr/>
                    <a:lstStyle/>
                    <a:p>
                      <a:r>
                        <a:rPr lang="en-US" sz="1600" dirty="0" smtClean="0"/>
                        <a:t>No. of classes prepared and implemented</a:t>
                      </a:r>
                      <a:endParaRPr lang="en-IN" sz="1600" dirty="0"/>
                    </a:p>
                  </a:txBody>
                  <a:tcPr/>
                </a:tc>
                <a:tc>
                  <a:txBody>
                    <a:bodyPr/>
                    <a:lstStyle/>
                    <a:p>
                      <a:pPr algn="ctr"/>
                      <a:r>
                        <a:rPr lang="en-US" sz="1600" dirty="0" smtClean="0"/>
                        <a:t>24</a:t>
                      </a:r>
                      <a:endParaRPr lang="en-IN" sz="1600" dirty="0"/>
                    </a:p>
                  </a:txBody>
                  <a:tcPr/>
                </a:tc>
                <a:extLst>
                  <a:ext uri="{0D108BD9-81ED-4DB2-BD59-A6C34878D82A}">
                    <a16:rowId xmlns:a16="http://schemas.microsoft.com/office/drawing/2014/main" val="3544254172"/>
                  </a:ext>
                </a:extLst>
              </a:tr>
              <a:tr h="310653">
                <a:tc>
                  <a:txBody>
                    <a:bodyPr/>
                    <a:lstStyle/>
                    <a:p>
                      <a:r>
                        <a:rPr lang="en-US" sz="1600" dirty="0" smtClean="0"/>
                        <a:t>Line of Code in project</a:t>
                      </a:r>
                      <a:endParaRPr lang="en-IN" sz="1600" dirty="0"/>
                    </a:p>
                  </a:txBody>
                  <a:tcPr/>
                </a:tc>
                <a:tc>
                  <a:txBody>
                    <a:bodyPr/>
                    <a:lstStyle/>
                    <a:p>
                      <a:pPr algn="ctr"/>
                      <a:r>
                        <a:rPr lang="en-US" sz="1600" dirty="0" smtClean="0"/>
                        <a:t>5100-6700</a:t>
                      </a:r>
                      <a:endParaRPr lang="en-IN" sz="1600" dirty="0"/>
                    </a:p>
                  </a:txBody>
                  <a:tcPr/>
                </a:tc>
                <a:extLst>
                  <a:ext uri="{0D108BD9-81ED-4DB2-BD59-A6C34878D82A}">
                    <a16:rowId xmlns:a16="http://schemas.microsoft.com/office/drawing/2014/main" val="470860836"/>
                  </a:ext>
                </a:extLst>
              </a:tr>
              <a:tr h="536583">
                <a:tc>
                  <a:txBody>
                    <a:bodyPr/>
                    <a:lstStyle/>
                    <a:p>
                      <a:r>
                        <a:rPr lang="en-US" sz="1600" dirty="0" smtClean="0"/>
                        <a:t>Line of Code (excluding auto generated code)</a:t>
                      </a:r>
                      <a:endParaRPr lang="en-IN" sz="1600" dirty="0"/>
                    </a:p>
                  </a:txBody>
                  <a:tcPr/>
                </a:tc>
                <a:tc>
                  <a:txBody>
                    <a:bodyPr/>
                    <a:lstStyle/>
                    <a:p>
                      <a:pPr algn="ctr"/>
                      <a:r>
                        <a:rPr lang="en-US" sz="1600" dirty="0" smtClean="0"/>
                        <a:t>4000-5000</a:t>
                      </a:r>
                      <a:endParaRPr lang="en-IN" sz="1600" dirty="0"/>
                    </a:p>
                  </a:txBody>
                  <a:tcPr/>
                </a:tc>
                <a:extLst>
                  <a:ext uri="{0D108BD9-81ED-4DB2-BD59-A6C34878D82A}">
                    <a16:rowId xmlns:a16="http://schemas.microsoft.com/office/drawing/2014/main" val="625100567"/>
                  </a:ext>
                </a:extLst>
              </a:tr>
              <a:tr h="409103">
                <a:tc>
                  <a:txBody>
                    <a:bodyPr/>
                    <a:lstStyle/>
                    <a:p>
                      <a:r>
                        <a:rPr lang="en-US" sz="1600" dirty="0" smtClean="0"/>
                        <a:t>No of Test cases figures</a:t>
                      </a:r>
                      <a:endParaRPr lang="en-IN" sz="1600" dirty="0"/>
                    </a:p>
                  </a:txBody>
                  <a:tcPr/>
                </a:tc>
                <a:tc>
                  <a:txBody>
                    <a:bodyPr/>
                    <a:lstStyle/>
                    <a:p>
                      <a:pPr algn="ctr"/>
                      <a:r>
                        <a:rPr lang="en-US" sz="1600" dirty="0" smtClean="0"/>
                        <a:t>12</a:t>
                      </a:r>
                      <a:endParaRPr lang="en-IN" sz="1600" dirty="0"/>
                    </a:p>
                  </a:txBody>
                  <a:tcPr/>
                </a:tc>
                <a:extLst>
                  <a:ext uri="{0D108BD9-81ED-4DB2-BD59-A6C34878D82A}">
                    <a16:rowId xmlns:a16="http://schemas.microsoft.com/office/drawing/2014/main" val="1934731827"/>
                  </a:ext>
                </a:extLst>
              </a:tr>
            </a:tbl>
          </a:graphicData>
        </a:graphic>
      </p:graphicFrame>
    </p:spTree>
    <p:extLst>
      <p:ext uri="{BB962C8B-B14F-4D97-AF65-F5344CB8AC3E}">
        <p14:creationId xmlns:p14="http://schemas.microsoft.com/office/powerpoint/2010/main" val="306737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874" y="253279"/>
            <a:ext cx="1923618" cy="1689822"/>
          </a:xfrm>
          <a:prstGeom prst="rect">
            <a:avLst/>
          </a:prstGeom>
        </p:spPr>
      </p:pic>
      <p:sp>
        <p:nvSpPr>
          <p:cNvPr id="5" name="TextBox 4"/>
          <p:cNvSpPr txBox="1"/>
          <p:nvPr/>
        </p:nvSpPr>
        <p:spPr>
          <a:xfrm>
            <a:off x="935182" y="2382512"/>
            <a:ext cx="3054927" cy="338554"/>
          </a:xfrm>
          <a:prstGeom prst="rect">
            <a:avLst/>
          </a:prstGeom>
          <a:noFill/>
        </p:spPr>
        <p:txBody>
          <a:bodyPr wrap="square" rtlCol="0">
            <a:spAutoFit/>
          </a:bodyPr>
          <a:lstStyle/>
          <a:p>
            <a:r>
              <a:rPr lang="en-US" sz="1600" dirty="0" smtClean="0"/>
              <a:t>Hardware Requirement</a:t>
            </a:r>
            <a:endParaRPr lang="en-IN" sz="1600" dirty="0"/>
          </a:p>
        </p:txBody>
      </p:sp>
      <p:sp>
        <p:nvSpPr>
          <p:cNvPr id="6" name="TextBox 5"/>
          <p:cNvSpPr txBox="1"/>
          <p:nvPr/>
        </p:nvSpPr>
        <p:spPr>
          <a:xfrm>
            <a:off x="4021282" y="2413290"/>
            <a:ext cx="2244435" cy="338554"/>
          </a:xfrm>
          <a:prstGeom prst="rect">
            <a:avLst/>
          </a:prstGeom>
          <a:noFill/>
        </p:spPr>
        <p:txBody>
          <a:bodyPr wrap="square" rtlCol="0">
            <a:spAutoFit/>
          </a:bodyPr>
          <a:lstStyle/>
          <a:p>
            <a:r>
              <a:rPr lang="en-US" sz="1600" dirty="0" smtClean="0"/>
              <a:t>Software Requirement</a:t>
            </a:r>
            <a:endParaRPr lang="en-IN" sz="1600" dirty="0"/>
          </a:p>
        </p:txBody>
      </p:sp>
      <p:sp>
        <p:nvSpPr>
          <p:cNvPr id="7" name="Rectangle 6"/>
          <p:cNvSpPr/>
          <p:nvPr/>
        </p:nvSpPr>
        <p:spPr>
          <a:xfrm>
            <a:off x="280554" y="2862271"/>
            <a:ext cx="3532910" cy="1669624"/>
          </a:xfrm>
          <a:prstGeom prst="rect">
            <a:avLst/>
          </a:prstGeom>
        </p:spPr>
        <p:txBody>
          <a:bodyPr wrap="square">
            <a:spAutoFit/>
          </a:bodyPr>
          <a:lstStyle/>
          <a:p>
            <a:pPr marL="762000" lvl="1" indent="-191911">
              <a:lnSpc>
                <a:spcPct val="134375"/>
              </a:lnSpc>
              <a:spcBef>
                <a:spcPts val="583"/>
              </a:spcBef>
              <a:buSzPct val="101010"/>
              <a:buFont typeface="Arial" pitchFamily="34" charset="0"/>
              <a:buChar char="•"/>
            </a:pPr>
            <a:r>
              <a:rPr lang="en-US" dirty="0">
                <a:solidFill>
                  <a:schemeClr val="tx1"/>
                </a:solidFill>
              </a:rPr>
              <a:t>Desktop/Laptop</a:t>
            </a:r>
            <a:r>
              <a:rPr lang="en-US" b="1" dirty="0">
                <a:solidFill>
                  <a:schemeClr val="tx1"/>
                </a:solidFill>
              </a:rPr>
              <a:t>  </a:t>
            </a:r>
            <a:r>
              <a:rPr lang="en-US" dirty="0">
                <a:solidFill>
                  <a:schemeClr val="tx1"/>
                </a:solidFill>
              </a:rPr>
              <a:t>having: -</a:t>
            </a:r>
          </a:p>
          <a:p>
            <a:pPr marL="1243013" lvl="8" indent="-190500">
              <a:lnSpc>
                <a:spcPct val="134375"/>
              </a:lnSpc>
              <a:spcBef>
                <a:spcPts val="583"/>
              </a:spcBef>
              <a:buSzPct val="101010"/>
              <a:buFont typeface="Wingdings" pitchFamily="2" charset="2"/>
              <a:buChar char="ü"/>
            </a:pPr>
            <a:r>
              <a:rPr lang="en-US" dirty="0">
                <a:solidFill>
                  <a:schemeClr val="tx1"/>
                </a:solidFill>
              </a:rPr>
              <a:t> At least 2 GB RAM and 2 GB External Storage</a:t>
            </a:r>
          </a:p>
          <a:p>
            <a:pPr marL="1243013" lvl="8" indent="-190500">
              <a:spcBef>
                <a:spcPts val="583"/>
              </a:spcBef>
              <a:buSzPct val="101010"/>
              <a:buFont typeface="Wingdings" pitchFamily="2" charset="2"/>
              <a:buChar char="ü"/>
            </a:pPr>
            <a:r>
              <a:rPr lang="en-US" dirty="0" smtClean="0">
                <a:solidFill>
                  <a:schemeClr val="tx1"/>
                </a:solidFill>
              </a:rPr>
              <a:t> Good Internet </a:t>
            </a:r>
            <a:r>
              <a:rPr lang="en-US" dirty="0" err="1" smtClean="0">
                <a:solidFill>
                  <a:schemeClr val="tx1"/>
                </a:solidFill>
              </a:rPr>
              <a:t>Connection</a:t>
            </a:r>
            <a:r>
              <a:rPr lang="en-US" sz="2222" dirty="0" err="1" smtClean="0">
                <a:solidFill>
                  <a:schemeClr val="bg1"/>
                </a:solidFill>
              </a:rPr>
              <a:t>tivity</a:t>
            </a:r>
            <a:endParaRPr lang="en-US" sz="2222" dirty="0">
              <a:solidFill>
                <a:schemeClr val="bg1"/>
              </a:solidFill>
            </a:endParaRPr>
          </a:p>
        </p:txBody>
      </p:sp>
      <p:sp>
        <p:nvSpPr>
          <p:cNvPr id="8" name="Rectangle 7"/>
          <p:cNvSpPr/>
          <p:nvPr/>
        </p:nvSpPr>
        <p:spPr>
          <a:xfrm>
            <a:off x="3449782" y="2862270"/>
            <a:ext cx="3408217" cy="1204817"/>
          </a:xfrm>
          <a:prstGeom prst="rect">
            <a:avLst/>
          </a:prstGeom>
        </p:spPr>
        <p:txBody>
          <a:bodyPr wrap="square">
            <a:spAutoFit/>
          </a:bodyPr>
          <a:lstStyle/>
          <a:p>
            <a:pPr marL="762000" lvl="1" indent="-191911">
              <a:lnSpc>
                <a:spcPct val="134375"/>
              </a:lnSpc>
              <a:spcBef>
                <a:spcPts val="583"/>
              </a:spcBef>
              <a:buSzPct val="101010"/>
              <a:buFont typeface="Arial" pitchFamily="34" charset="0"/>
              <a:buChar char="•"/>
            </a:pPr>
            <a:r>
              <a:rPr lang="en-US" dirty="0">
                <a:solidFill>
                  <a:schemeClr val="tx1"/>
                </a:solidFill>
              </a:rPr>
              <a:t>Any browser supporting Javascript</a:t>
            </a:r>
          </a:p>
          <a:p>
            <a:pPr marL="570089" lvl="1">
              <a:lnSpc>
                <a:spcPct val="134375"/>
              </a:lnSpc>
              <a:spcBef>
                <a:spcPts val="583"/>
              </a:spcBef>
              <a:buSzPct val="101010"/>
            </a:pPr>
            <a:endParaRPr lang="en-US" sz="2222" dirty="0">
              <a:solidFill>
                <a:schemeClr val="tx1"/>
              </a:solidFill>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1282" y="155864"/>
            <a:ext cx="2143125" cy="1787238"/>
          </a:xfrm>
          <a:prstGeom prst="rect">
            <a:avLst/>
          </a:prstGeom>
        </p:spPr>
      </p:pic>
    </p:spTree>
    <p:extLst>
      <p:ext uri="{BB962C8B-B14F-4D97-AF65-F5344CB8AC3E}">
        <p14:creationId xmlns:p14="http://schemas.microsoft.com/office/powerpoint/2010/main" val="4132917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9" name="Shape 669"/>
          <p:cNvSpPr txBox="1">
            <a:spLocks noGrp="1"/>
          </p:cNvSpPr>
          <p:nvPr>
            <p:ph type="subTitle" idx="4294967295"/>
          </p:nvPr>
        </p:nvSpPr>
        <p:spPr>
          <a:xfrm>
            <a:off x="-1" y="1"/>
            <a:ext cx="8500190" cy="571462"/>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b="1" dirty="0" smtClean="0"/>
              <a:t>Technology</a:t>
            </a:r>
            <a:endParaRPr sz="2400" b="1" dirty="0"/>
          </a:p>
        </p:txBody>
      </p:sp>
      <p:sp>
        <p:nvSpPr>
          <p:cNvPr id="670" name="Shape 670"/>
          <p:cNvSpPr/>
          <p:nvPr/>
        </p:nvSpPr>
        <p:spPr>
          <a:xfrm>
            <a:off x="7232940" y="3100648"/>
            <a:ext cx="322302" cy="3077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71" name="Shape 671"/>
          <p:cNvGrpSpPr/>
          <p:nvPr/>
        </p:nvGrpSpPr>
        <p:grpSpPr>
          <a:xfrm>
            <a:off x="6832935" y="1372348"/>
            <a:ext cx="1380753" cy="1381083"/>
            <a:chOff x="6654650" y="3665275"/>
            <a:chExt cx="409100" cy="409125"/>
          </a:xfrm>
        </p:grpSpPr>
        <p:sp>
          <p:nvSpPr>
            <p:cNvPr id="672" name="Shape 672"/>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3" name="Shape 673"/>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4" name="Shape 674"/>
          <p:cNvGrpSpPr/>
          <p:nvPr/>
        </p:nvGrpSpPr>
        <p:grpSpPr>
          <a:xfrm rot="1057018">
            <a:off x="5502169" y="2458457"/>
            <a:ext cx="912227" cy="912336"/>
            <a:chOff x="570875" y="4322250"/>
            <a:chExt cx="443300" cy="443325"/>
          </a:xfrm>
        </p:grpSpPr>
        <p:sp>
          <p:nvSpPr>
            <p:cNvPr id="675" name="Shape 675"/>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6" name="Shape 676"/>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7" name="Shape 677"/>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8" name="Shape 678"/>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79" name="Shape 679"/>
          <p:cNvSpPr/>
          <p:nvPr/>
        </p:nvSpPr>
        <p:spPr>
          <a:xfrm rot="2466753">
            <a:off x="5604599" y="1640213"/>
            <a:ext cx="447786" cy="427561"/>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0" name="Shape 680"/>
          <p:cNvSpPr/>
          <p:nvPr/>
        </p:nvSpPr>
        <p:spPr>
          <a:xfrm rot="-1609436">
            <a:off x="6259477" y="1909225"/>
            <a:ext cx="322261" cy="30770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1" name="Shape 681"/>
          <p:cNvSpPr/>
          <p:nvPr/>
        </p:nvSpPr>
        <p:spPr>
          <a:xfrm rot="2926308">
            <a:off x="8213348" y="2152989"/>
            <a:ext cx="241328" cy="23042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2" name="Shape 682"/>
          <p:cNvSpPr/>
          <p:nvPr/>
        </p:nvSpPr>
        <p:spPr>
          <a:xfrm rot="-1609163">
            <a:off x="7209104" y="609346"/>
            <a:ext cx="217420" cy="20760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3" name="Shape 68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6</a:t>
            </a:fld>
            <a:endParaRPr>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718448422"/>
              </p:ext>
            </p:extLst>
          </p:nvPr>
        </p:nvGraphicFramePr>
        <p:xfrm>
          <a:off x="3691412" y="619229"/>
          <a:ext cx="5216520" cy="3086099"/>
        </p:xfrm>
        <a:graphic>
          <a:graphicData uri="http://schemas.openxmlformats.org/drawingml/2006/table">
            <a:tbl>
              <a:tblPr firstRow="1" bandRow="1">
                <a:tableStyleId>{21E4AEA4-8DFA-4A89-87EB-49C32662AFE0}</a:tableStyleId>
              </a:tblPr>
              <a:tblGrid>
                <a:gridCol w="2608260">
                  <a:extLst>
                    <a:ext uri="{9D8B030D-6E8A-4147-A177-3AD203B41FA5}">
                      <a16:colId xmlns:a16="http://schemas.microsoft.com/office/drawing/2014/main" val="2973284953"/>
                    </a:ext>
                  </a:extLst>
                </a:gridCol>
                <a:gridCol w="2608260">
                  <a:extLst>
                    <a:ext uri="{9D8B030D-6E8A-4147-A177-3AD203B41FA5}">
                      <a16:colId xmlns:a16="http://schemas.microsoft.com/office/drawing/2014/main" val="3186439239"/>
                    </a:ext>
                  </a:extLst>
                </a:gridCol>
              </a:tblGrid>
              <a:tr h="371819">
                <a:tc>
                  <a:txBody>
                    <a:bodyPr/>
                    <a:lstStyle/>
                    <a:p>
                      <a:r>
                        <a:rPr lang="en-US" dirty="0" smtClean="0"/>
                        <a:t>Parts</a:t>
                      </a:r>
                      <a:r>
                        <a:rPr lang="en-US" baseline="0" dirty="0" smtClean="0"/>
                        <a:t> of Software</a:t>
                      </a:r>
                      <a:endParaRPr lang="en-IN" dirty="0">
                        <a:solidFill>
                          <a:schemeClr val="tx1"/>
                        </a:solidFill>
                      </a:endParaRPr>
                    </a:p>
                  </a:txBody>
                  <a:tcPr/>
                </a:tc>
                <a:tc>
                  <a:txBody>
                    <a:bodyPr/>
                    <a:lstStyle/>
                    <a:p>
                      <a:r>
                        <a:rPr lang="en-US" dirty="0" smtClean="0"/>
                        <a:t>Used  Technology</a:t>
                      </a:r>
                      <a:endParaRPr lang="en-IN" dirty="0">
                        <a:solidFill>
                          <a:schemeClr val="tx1"/>
                        </a:solidFill>
                      </a:endParaRPr>
                    </a:p>
                  </a:txBody>
                  <a:tcPr/>
                </a:tc>
                <a:extLst>
                  <a:ext uri="{0D108BD9-81ED-4DB2-BD59-A6C34878D82A}">
                    <a16:rowId xmlns:a16="http://schemas.microsoft.com/office/drawing/2014/main" val="73867634"/>
                  </a:ext>
                </a:extLst>
              </a:tr>
              <a:tr h="452380">
                <a:tc>
                  <a:txBody>
                    <a:bodyPr/>
                    <a:lstStyle/>
                    <a:p>
                      <a:r>
                        <a:rPr lang="en-US" dirty="0" smtClean="0"/>
                        <a:t>Front End Language</a:t>
                      </a:r>
                      <a:endParaRPr lang="en-IN" dirty="0">
                        <a:solidFill>
                          <a:schemeClr val="tx1"/>
                        </a:solidFill>
                      </a:endParaRPr>
                    </a:p>
                  </a:txBody>
                  <a:tcPr/>
                </a:tc>
                <a:tc>
                  <a:txBody>
                    <a:bodyPr/>
                    <a:lstStyle/>
                    <a:p>
                      <a:r>
                        <a:rPr lang="en-US" dirty="0" smtClean="0"/>
                        <a:t>HTML</a:t>
                      </a:r>
                      <a:r>
                        <a:rPr lang="en-US" dirty="0" smtClean="0"/>
                        <a:t>, CSS, Javascript</a:t>
                      </a:r>
                      <a:endParaRPr lang="en-IN" dirty="0">
                        <a:solidFill>
                          <a:schemeClr val="tx1"/>
                        </a:solidFill>
                      </a:endParaRPr>
                    </a:p>
                  </a:txBody>
                  <a:tcPr/>
                </a:tc>
                <a:extLst>
                  <a:ext uri="{0D108BD9-81ED-4DB2-BD59-A6C34878D82A}">
                    <a16:rowId xmlns:a16="http://schemas.microsoft.com/office/drawing/2014/main" val="1502960533"/>
                  </a:ext>
                </a:extLst>
              </a:tr>
              <a:tr h="452380">
                <a:tc>
                  <a:txBody>
                    <a:bodyPr/>
                    <a:lstStyle/>
                    <a:p>
                      <a:r>
                        <a:rPr lang="en-US" dirty="0" smtClean="0"/>
                        <a:t>Tools for Development</a:t>
                      </a:r>
                      <a:endParaRPr lang="en-IN" dirty="0">
                        <a:solidFill>
                          <a:schemeClr val="tx1"/>
                        </a:solidFill>
                      </a:endParaRPr>
                    </a:p>
                  </a:txBody>
                  <a:tcPr/>
                </a:tc>
                <a:tc>
                  <a:txBody>
                    <a:bodyPr/>
                    <a:lstStyle/>
                    <a:p>
                      <a:r>
                        <a:rPr lang="en-US" dirty="0" smtClean="0"/>
                        <a:t>Notepad++</a:t>
                      </a:r>
                      <a:endParaRPr lang="en-IN" dirty="0">
                        <a:solidFill>
                          <a:schemeClr val="tx1"/>
                        </a:solidFill>
                      </a:endParaRPr>
                    </a:p>
                  </a:txBody>
                  <a:tcPr/>
                </a:tc>
                <a:extLst>
                  <a:ext uri="{0D108BD9-81ED-4DB2-BD59-A6C34878D82A}">
                    <a16:rowId xmlns:a16="http://schemas.microsoft.com/office/drawing/2014/main" val="2949928826"/>
                  </a:ext>
                </a:extLst>
              </a:tr>
              <a:tr h="452380">
                <a:tc>
                  <a:txBody>
                    <a:bodyPr/>
                    <a:lstStyle/>
                    <a:p>
                      <a:r>
                        <a:rPr lang="en-US" dirty="0" smtClean="0"/>
                        <a:t>Data Access Layer</a:t>
                      </a:r>
                      <a:endParaRPr lang="en-IN" dirty="0">
                        <a:solidFill>
                          <a:schemeClr val="tx1"/>
                        </a:solidFill>
                      </a:endParaRPr>
                    </a:p>
                  </a:txBody>
                  <a:tcPr/>
                </a:tc>
                <a:tc>
                  <a:txBody>
                    <a:bodyPr/>
                    <a:lstStyle/>
                    <a:p>
                      <a:r>
                        <a:rPr lang="en-US" dirty="0" smtClean="0"/>
                        <a:t>Firebase </a:t>
                      </a:r>
                      <a:r>
                        <a:rPr lang="en-US" dirty="0" smtClean="0"/>
                        <a:t>Authentication</a:t>
                      </a:r>
                      <a:endParaRPr lang="en-IN" dirty="0">
                        <a:solidFill>
                          <a:schemeClr val="tx1"/>
                        </a:solidFill>
                      </a:endParaRPr>
                    </a:p>
                  </a:txBody>
                  <a:tcPr/>
                </a:tc>
                <a:extLst>
                  <a:ext uri="{0D108BD9-81ED-4DB2-BD59-A6C34878D82A}">
                    <a16:rowId xmlns:a16="http://schemas.microsoft.com/office/drawing/2014/main" val="1879810031"/>
                  </a:ext>
                </a:extLst>
              </a:tr>
              <a:tr h="452380">
                <a:tc>
                  <a:txBody>
                    <a:bodyPr/>
                    <a:lstStyle/>
                    <a:p>
                      <a:r>
                        <a:rPr lang="en-US" dirty="0" smtClean="0"/>
                        <a:t>Tools for Development</a:t>
                      </a:r>
                      <a:endParaRPr lang="en-IN" dirty="0">
                        <a:solidFill>
                          <a:schemeClr val="tx1"/>
                        </a:solidFill>
                      </a:endParaRPr>
                    </a:p>
                  </a:txBody>
                  <a:tcPr/>
                </a:tc>
                <a:tc>
                  <a:txBody>
                    <a:bodyPr/>
                    <a:lstStyle/>
                    <a:p>
                      <a:r>
                        <a:rPr lang="en-US" dirty="0" smtClean="0"/>
                        <a:t>Sublime</a:t>
                      </a:r>
                      <a:endParaRPr lang="en-IN" dirty="0">
                        <a:solidFill>
                          <a:schemeClr val="tx1"/>
                        </a:solidFill>
                      </a:endParaRPr>
                    </a:p>
                  </a:txBody>
                  <a:tcPr/>
                </a:tc>
                <a:extLst>
                  <a:ext uri="{0D108BD9-81ED-4DB2-BD59-A6C34878D82A}">
                    <a16:rowId xmlns:a16="http://schemas.microsoft.com/office/drawing/2014/main" val="4235797439"/>
                  </a:ext>
                </a:extLst>
              </a:tr>
              <a:tr h="452380">
                <a:tc>
                  <a:txBody>
                    <a:bodyPr/>
                    <a:lstStyle/>
                    <a:p>
                      <a:r>
                        <a:rPr lang="en-US" dirty="0" smtClean="0"/>
                        <a:t>Back End Language</a:t>
                      </a:r>
                      <a:endParaRPr lang="en-IN" dirty="0">
                        <a:solidFill>
                          <a:schemeClr val="tx1"/>
                        </a:solidFill>
                      </a:endParaRPr>
                    </a:p>
                  </a:txBody>
                  <a:tcPr/>
                </a:tc>
                <a:tc>
                  <a:txBody>
                    <a:bodyPr/>
                    <a:lstStyle/>
                    <a:p>
                      <a:r>
                        <a:rPr lang="en-US" dirty="0" smtClean="0"/>
                        <a:t>Python</a:t>
                      </a:r>
                      <a:r>
                        <a:rPr lang="en-US" dirty="0" smtClean="0"/>
                        <a:t>, Flask</a:t>
                      </a:r>
                      <a:endParaRPr lang="en-IN" dirty="0">
                        <a:solidFill>
                          <a:schemeClr val="tx1"/>
                        </a:solidFill>
                      </a:endParaRPr>
                    </a:p>
                  </a:txBody>
                  <a:tcPr/>
                </a:tc>
                <a:extLst>
                  <a:ext uri="{0D108BD9-81ED-4DB2-BD59-A6C34878D82A}">
                    <a16:rowId xmlns:a16="http://schemas.microsoft.com/office/drawing/2014/main" val="2348319096"/>
                  </a:ext>
                </a:extLst>
              </a:tr>
              <a:tr h="452380">
                <a:tc>
                  <a:txBody>
                    <a:bodyPr/>
                    <a:lstStyle/>
                    <a:p>
                      <a:r>
                        <a:rPr lang="en-US" dirty="0" smtClean="0"/>
                        <a:t>Tools</a:t>
                      </a:r>
                      <a:r>
                        <a:rPr lang="en-US" baseline="0" dirty="0" smtClean="0"/>
                        <a:t> for Development</a:t>
                      </a:r>
                      <a:endParaRPr lang="en-IN" dirty="0">
                        <a:solidFill>
                          <a:schemeClr val="tx1"/>
                        </a:solidFill>
                      </a:endParaRPr>
                    </a:p>
                  </a:txBody>
                  <a:tcPr/>
                </a:tc>
                <a:tc>
                  <a:txBody>
                    <a:bodyPr/>
                    <a:lstStyle/>
                    <a:p>
                      <a:r>
                        <a:rPr lang="en-US" dirty="0" err="1" smtClean="0"/>
                        <a:t>PyCharm</a:t>
                      </a:r>
                      <a:endParaRPr lang="en-IN" dirty="0">
                        <a:solidFill>
                          <a:schemeClr val="tx1"/>
                        </a:solidFill>
                      </a:endParaRPr>
                    </a:p>
                  </a:txBody>
                  <a:tcPr/>
                </a:tc>
                <a:extLst>
                  <a:ext uri="{0D108BD9-81ED-4DB2-BD59-A6C34878D82A}">
                    <a16:rowId xmlns:a16="http://schemas.microsoft.com/office/drawing/2014/main" val="1633873062"/>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98" y="1682645"/>
            <a:ext cx="1009650" cy="103695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 y="580514"/>
            <a:ext cx="1489772" cy="127255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9195" y="1706854"/>
            <a:ext cx="1750799" cy="98853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796" y="2794189"/>
            <a:ext cx="1254095" cy="109860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836"/>
        <p:cNvGrpSpPr/>
        <p:nvPr/>
      </p:nvGrpSpPr>
      <p:grpSpPr>
        <a:xfrm>
          <a:off x="0" y="0"/>
          <a:ext cx="0" cy="0"/>
          <a:chOff x="0" y="0"/>
          <a:chExt cx="0" cy="0"/>
        </a:xfrm>
      </p:grpSpPr>
      <p:sp>
        <p:nvSpPr>
          <p:cNvPr id="839" name="Shape 8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7</a:t>
            </a:fld>
            <a:endParaRPr>
              <a:solidFill>
                <a:srgbClr val="FFFFFF"/>
              </a:solidFill>
            </a:endParaRPr>
          </a:p>
        </p:txBody>
      </p:sp>
      <p:sp>
        <p:nvSpPr>
          <p:cNvPr id="840" name="Shape 840"/>
          <p:cNvSpPr txBox="1">
            <a:spLocks noGrp="1"/>
          </p:cNvSpPr>
          <p:nvPr>
            <p:ph type="body" idx="4294967295"/>
          </p:nvPr>
        </p:nvSpPr>
        <p:spPr>
          <a:xfrm>
            <a:off x="97449" y="0"/>
            <a:ext cx="5669506" cy="770180"/>
          </a:xfrm>
          <a:prstGeom prst="rect">
            <a:avLst/>
          </a:prstGeom>
        </p:spPr>
        <p:txBody>
          <a:bodyPr spcFirstLastPara="1" wrap="square" lIns="91425" tIns="91425" rIns="91425" bIns="91425" anchor="ctr" anchorCtr="0">
            <a:noAutofit/>
          </a:bodyPr>
          <a:lstStyle/>
          <a:p>
            <a:pPr>
              <a:lnSpc>
                <a:spcPct val="113920"/>
              </a:lnSpc>
            </a:pPr>
            <a:r>
              <a:rPr lang="en-US" sz="2400" dirty="0">
                <a:solidFill>
                  <a:srgbClr val="0D0D0D"/>
                </a:solidFill>
                <a:latin typeface="Arial"/>
                <a:ea typeface="Arial"/>
                <a:cs typeface="Arial"/>
                <a:sym typeface="Arial"/>
              </a:rPr>
              <a:t>Application</a:t>
            </a:r>
            <a:r>
              <a:rPr lang="en-US" sz="1800" dirty="0">
                <a:solidFill>
                  <a:srgbClr val="0D0D0D"/>
                </a:solidFill>
                <a:latin typeface="Arial"/>
                <a:ea typeface="Arial"/>
                <a:cs typeface="Arial"/>
                <a:sym typeface="Arial"/>
              </a:rPr>
              <a:t> </a:t>
            </a:r>
            <a:r>
              <a:rPr lang="en-US" sz="2400" dirty="0">
                <a:solidFill>
                  <a:srgbClr val="0D0D0D"/>
                </a:solidFill>
                <a:latin typeface="Arial"/>
                <a:ea typeface="Arial"/>
                <a:cs typeface="Arial"/>
                <a:sym typeface="Arial"/>
              </a:rPr>
              <a:t>Architecture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718" y="579863"/>
            <a:ext cx="8292066" cy="4262554"/>
          </a:xfrm>
          <a:prstGeom prst="rect">
            <a:avLst/>
          </a:prstGeom>
        </p:spPr>
      </p:pic>
    </p:spTree>
    <p:extLst>
      <p:ext uri="{BB962C8B-B14F-4D97-AF65-F5344CB8AC3E}">
        <p14:creationId xmlns:p14="http://schemas.microsoft.com/office/powerpoint/2010/main" val="500285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a:t>
            </a:fld>
            <a:endParaRPr lang="en"/>
          </a:p>
        </p:txBody>
      </p:sp>
      <p:sp>
        <p:nvSpPr>
          <p:cNvPr id="3" name="Rectangle 2"/>
          <p:cNvSpPr/>
          <p:nvPr/>
        </p:nvSpPr>
        <p:spPr>
          <a:xfrm>
            <a:off x="2974903" y="163035"/>
            <a:ext cx="3405115" cy="461665"/>
          </a:xfrm>
          <a:prstGeom prst="rect">
            <a:avLst/>
          </a:prstGeom>
        </p:spPr>
        <p:txBody>
          <a:bodyPr wrap="square">
            <a:spAutoFit/>
          </a:bodyPr>
          <a:lstStyle/>
          <a:p>
            <a:r>
              <a:rPr lang="en-US" sz="2400">
                <a:solidFill>
                  <a:srgbClr val="0D0D0D"/>
                </a:solidFill>
              </a:rPr>
              <a:t>Use Case Diagram</a:t>
            </a:r>
            <a:endParaRPr lang="en-IN" sz="2400" dirty="0"/>
          </a:p>
        </p:txBody>
      </p:sp>
      <p:pic>
        <p:nvPicPr>
          <p:cNvPr id="6" name="Picture 5"/>
          <p:cNvPicPr>
            <a:picLocks noChangeAspect="1"/>
          </p:cNvPicPr>
          <p:nvPr/>
        </p:nvPicPr>
        <p:blipFill>
          <a:blip r:embed="rId2"/>
          <a:stretch>
            <a:fillRect/>
          </a:stretch>
        </p:blipFill>
        <p:spPr>
          <a:xfrm>
            <a:off x="0" y="825909"/>
            <a:ext cx="9144000" cy="4317541"/>
          </a:xfrm>
          <a:prstGeom prst="rect">
            <a:avLst/>
          </a:prstGeom>
        </p:spPr>
      </p:pic>
    </p:spTree>
    <p:extLst>
      <p:ext uri="{BB962C8B-B14F-4D97-AF65-F5344CB8AC3E}">
        <p14:creationId xmlns:p14="http://schemas.microsoft.com/office/powerpoint/2010/main" val="2600505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9</a:t>
            </a:fld>
            <a:endParaRPr lang="en"/>
          </a:p>
        </p:txBody>
      </p:sp>
      <p:sp>
        <p:nvSpPr>
          <p:cNvPr id="3" name="Rectangle 2"/>
          <p:cNvSpPr/>
          <p:nvPr/>
        </p:nvSpPr>
        <p:spPr>
          <a:xfrm>
            <a:off x="2202873" y="180004"/>
            <a:ext cx="4572000" cy="830997"/>
          </a:xfrm>
          <a:prstGeom prst="rect">
            <a:avLst/>
          </a:prstGeom>
        </p:spPr>
        <p:txBody>
          <a:bodyPr>
            <a:spAutoFit/>
          </a:bodyPr>
          <a:lstStyle/>
          <a:p>
            <a:pPr algn="ctr"/>
            <a:r>
              <a:rPr lang="en-US" sz="2400" dirty="0" smtClean="0"/>
              <a:t>System Activity Diagram</a:t>
            </a:r>
            <a:r>
              <a:rPr lang="en-IN" sz="2400" dirty="0"/>
              <a:t/>
            </a:r>
            <a:br>
              <a:rPr lang="en-IN" sz="2400" dirty="0"/>
            </a:br>
            <a:endParaRPr lang="en-IN" sz="2400" dirty="0"/>
          </a:p>
        </p:txBody>
      </p:sp>
      <p:pic>
        <p:nvPicPr>
          <p:cNvPr id="4" name="Picture 3" descr="../Downloads/Activity%20Diagram%20of%20User.jpg"/>
          <p:cNvPicPr/>
          <p:nvPr/>
        </p:nvPicPr>
        <p:blipFill rotWithShape="1">
          <a:blip r:embed="rId2">
            <a:extLst>
              <a:ext uri="{28A0092B-C50C-407E-A947-70E740481C1C}">
                <a14:useLocalDpi xmlns:a14="http://schemas.microsoft.com/office/drawing/2010/main" val="0"/>
              </a:ext>
            </a:extLst>
          </a:blip>
          <a:srcRect l="220" t="-11610" r="1173" b="13800"/>
          <a:stretch/>
        </p:blipFill>
        <p:spPr bwMode="auto">
          <a:xfrm>
            <a:off x="2316701" y="180004"/>
            <a:ext cx="5209515" cy="5158153"/>
          </a:xfrm>
          <a:prstGeom prst="rect">
            <a:avLst/>
          </a:prstGeom>
          <a:noFill/>
          <a:ln>
            <a:noFill/>
          </a:ln>
        </p:spPr>
      </p:pic>
    </p:spTree>
    <p:extLst>
      <p:ext uri="{BB962C8B-B14F-4D97-AF65-F5344CB8AC3E}">
        <p14:creationId xmlns:p14="http://schemas.microsoft.com/office/powerpoint/2010/main" val="2008761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ar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2377</TotalTime>
  <Words>1031</Words>
  <Application>Microsoft Office PowerPoint</Application>
  <PresentationFormat>On-screen Show (16:9)</PresentationFormat>
  <Paragraphs>159</Paragraphs>
  <Slides>38</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Montserrat ExtraBold</vt:lpstr>
      <vt:lpstr>Montserrat Light</vt:lpstr>
      <vt:lpstr>Montserrat</vt:lpstr>
      <vt:lpstr>Courier New</vt:lpstr>
      <vt:lpstr>Arial Rounded MT Bold</vt:lpstr>
      <vt:lpstr>Arial</vt:lpstr>
      <vt:lpstr>Wingdings</vt:lpstr>
      <vt:lpstr>Wart template</vt:lpstr>
      <vt:lpstr>PowerPoint Presentation</vt:lpstr>
      <vt:lpstr>Introduction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vt:lpstr>
      <vt:lpstr>PowerPoint Presentation</vt:lpstr>
      <vt:lpstr>PowerPoint Presentation</vt:lpstr>
      <vt:lpstr>PowerPoint Presentation</vt:lpstr>
      <vt:lpstr>Challenges</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PREDICTION</vt:lpstr>
      <vt:lpstr>PowerPoint Presentation</vt:lpstr>
      <vt:lpstr>Conclusion </vt:lpstr>
      <vt:lpstr>Future Enhancement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Platform</dc:title>
  <cp:lastModifiedBy>dishantshah26413@outlook.com</cp:lastModifiedBy>
  <cp:revision>64</cp:revision>
  <dcterms:modified xsi:type="dcterms:W3CDTF">2018-04-13T08:51:46Z</dcterms:modified>
</cp:coreProperties>
</file>