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9995-7471-44CC-93DB-7202A6B21A1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93C274E-B236-4280-A341-AE0C67E9018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83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9995-7471-44CC-93DB-7202A6B21A1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274E-B236-4280-A341-AE0C67E9018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73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9995-7471-44CC-93DB-7202A6B21A1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274E-B236-4280-A341-AE0C67E9018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59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9995-7471-44CC-93DB-7202A6B21A1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274E-B236-4280-A341-AE0C67E9018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0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9995-7471-44CC-93DB-7202A6B21A1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274E-B236-4280-A341-AE0C67E9018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76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9995-7471-44CC-93DB-7202A6B21A1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274E-B236-4280-A341-AE0C67E9018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86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9995-7471-44CC-93DB-7202A6B21A1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274E-B236-4280-A341-AE0C67E9018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63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9995-7471-44CC-93DB-7202A6B21A1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274E-B236-4280-A341-AE0C67E9018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99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9995-7471-44CC-93DB-7202A6B21A1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274E-B236-4280-A341-AE0C67E90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3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9995-7471-44CC-93DB-7202A6B21A1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274E-B236-4280-A341-AE0C67E9018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9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8199995-7471-44CC-93DB-7202A6B21A1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274E-B236-4280-A341-AE0C67E9018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38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99995-7471-44CC-93DB-7202A6B21A1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93C274E-B236-4280-A341-AE0C67E901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5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DC85-000F-4388-925D-39F8E1D2ED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Techathon</a:t>
            </a:r>
            <a:r>
              <a:rPr lang="en-US" sz="6000" dirty="0"/>
              <a:t>-FRAUD DETECTION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3EDBA-06A1-4231-84AC-36BD7D7FE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b="1" dirty="0"/>
          </a:p>
          <a:p>
            <a:r>
              <a:rPr lang="en-US" sz="11200" b="1" dirty="0"/>
              <a:t>THE TRIDENT</a:t>
            </a:r>
          </a:p>
          <a:p>
            <a:r>
              <a:rPr lang="en-US" sz="11200" b="1" dirty="0"/>
              <a:t>RAJ SHAH, RAKSHITH KUMAR, YASH FARERA</a:t>
            </a:r>
          </a:p>
        </p:txBody>
      </p:sp>
    </p:spTree>
    <p:extLst>
      <p:ext uri="{BB962C8B-B14F-4D97-AF65-F5344CB8AC3E}">
        <p14:creationId xmlns:p14="http://schemas.microsoft.com/office/powerpoint/2010/main" val="160900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80C5-61B7-4FB7-83CA-82392AA8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    </a:t>
            </a:r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6A76-99DB-4F5C-8AF9-8715477B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</a:t>
            </a:r>
            <a:r>
              <a:rPr lang="en-US" b="1" dirty="0"/>
              <a:t>phone application</a:t>
            </a:r>
            <a:r>
              <a:rPr lang="en-US" dirty="0"/>
              <a:t> is a watchman for maintaining security.</a:t>
            </a:r>
          </a:p>
          <a:p>
            <a:r>
              <a:rPr lang="en-US" b="1" dirty="0"/>
              <a:t>Fraud on Calls</a:t>
            </a:r>
            <a:r>
              <a:rPr lang="en-US" dirty="0"/>
              <a:t> is the area targeted.</a:t>
            </a:r>
          </a:p>
          <a:p>
            <a:r>
              <a:rPr lang="en-US" dirty="0"/>
              <a:t>Notifying </a:t>
            </a:r>
            <a:r>
              <a:rPr lang="en-US" u="sng" dirty="0"/>
              <a:t>user’s immediate family members</a:t>
            </a:r>
            <a:r>
              <a:rPr lang="en-US" dirty="0"/>
              <a:t>, the </a:t>
            </a:r>
            <a:r>
              <a:rPr lang="en-US" u="sng" dirty="0"/>
              <a:t>concerned authority</a:t>
            </a:r>
            <a:r>
              <a:rPr lang="en-US" dirty="0"/>
              <a:t>, about the call and scam (if happened) by a </a:t>
            </a:r>
            <a:r>
              <a:rPr lang="en-US" u="sng" dirty="0"/>
              <a:t>simple click</a:t>
            </a:r>
            <a:r>
              <a:rPr lang="en-US" dirty="0"/>
              <a:t>.. This is what we call an applications usage in </a:t>
            </a:r>
            <a:r>
              <a:rPr lang="en-US" u="sng" dirty="0"/>
              <a:t>hour of need</a:t>
            </a:r>
            <a:r>
              <a:rPr lang="en-US" dirty="0"/>
              <a:t>.</a:t>
            </a:r>
          </a:p>
          <a:p>
            <a:r>
              <a:rPr lang="en-US" dirty="0"/>
              <a:t>Also, </a:t>
            </a:r>
            <a:r>
              <a:rPr lang="en-US" u="sng" dirty="0"/>
              <a:t>beeps and sounds</a:t>
            </a:r>
            <a:r>
              <a:rPr lang="en-US" dirty="0"/>
              <a:t> by application to alert the user regarding scam calls in live phone call is its feature.</a:t>
            </a:r>
          </a:p>
          <a:p>
            <a:r>
              <a:rPr lang="en-US" dirty="0"/>
              <a:t>More the usage of application, more better it gets </a:t>
            </a:r>
            <a:r>
              <a:rPr lang="en-US" b="1" dirty="0"/>
              <a:t>trained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8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D291-DFF9-4864-BE59-4C7FF444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   </a:t>
            </a:r>
            <a:r>
              <a:rPr lang="en-US" b="1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07221-92DB-47A9-ADAD-6DB84185E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starts his Web Application..</a:t>
            </a:r>
          </a:p>
          <a:p>
            <a:r>
              <a:rPr lang="en-US" dirty="0"/>
              <a:t>User gets a phone call and he receives it..</a:t>
            </a:r>
          </a:p>
          <a:p>
            <a:r>
              <a:rPr lang="en-US" dirty="0"/>
              <a:t>Application records calls and streams frequent recordings to the ML(NLP with </a:t>
            </a:r>
            <a:r>
              <a:rPr lang="en-US" dirty="0" err="1"/>
              <a:t>fuzzywuzzy</a:t>
            </a:r>
            <a:r>
              <a:rPr lang="en-US" dirty="0"/>
              <a:t> and Word2Vec) </a:t>
            </a:r>
            <a:r>
              <a:rPr lang="en-US" dirty="0" err="1"/>
              <a:t>api</a:t>
            </a:r>
            <a:r>
              <a:rPr lang="en-US" dirty="0"/>
              <a:t> in backend.</a:t>
            </a:r>
          </a:p>
          <a:p>
            <a:r>
              <a:rPr lang="en-US" dirty="0"/>
              <a:t>With previous calls and recordings, </a:t>
            </a:r>
            <a:r>
              <a:rPr lang="en-US" dirty="0" err="1"/>
              <a:t>api</a:t>
            </a:r>
            <a:r>
              <a:rPr lang="en-US" dirty="0"/>
              <a:t> creates a model and uses it for comparison of keywords from dataset that are sensitive to cause frauds.</a:t>
            </a:r>
          </a:p>
          <a:p>
            <a:r>
              <a:rPr lang="en-US" dirty="0"/>
              <a:t>A response is sent to Web app where accordingly 2 suggestions are popped up.</a:t>
            </a:r>
          </a:p>
        </p:txBody>
      </p:sp>
    </p:spTree>
    <p:extLst>
      <p:ext uri="{BB962C8B-B14F-4D97-AF65-F5344CB8AC3E}">
        <p14:creationId xmlns:p14="http://schemas.microsoft.com/office/powerpoint/2010/main" val="109582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5F66-EC6C-4770-8DD7-0A5AB70E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    </a:t>
            </a:r>
            <a:r>
              <a:rPr lang="en-US" b="1" dirty="0"/>
              <a:t>Working(Contd.)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40494-1732-47A5-B46E-D0D849E5F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Alerts on Fraud Call in real time.</a:t>
            </a:r>
          </a:p>
          <a:p>
            <a:r>
              <a:rPr lang="en-US" dirty="0"/>
              <a:t>2. Ask user if he has </a:t>
            </a:r>
            <a:r>
              <a:rPr lang="en-US" dirty="0" err="1"/>
              <a:t>commited</a:t>
            </a:r>
            <a:r>
              <a:rPr lang="en-US" dirty="0"/>
              <a:t> mistake by providing any sensitive info..</a:t>
            </a:r>
          </a:p>
          <a:p>
            <a:r>
              <a:rPr lang="en-US" dirty="0"/>
              <a:t>If </a:t>
            </a:r>
            <a:r>
              <a:rPr lang="en-US" b="1" dirty="0"/>
              <a:t>Yes</a:t>
            </a:r>
            <a:r>
              <a:rPr lang="en-US" dirty="0"/>
              <a:t>, then a </a:t>
            </a:r>
            <a:r>
              <a:rPr lang="en-US" b="1" dirty="0"/>
              <a:t>SMS</a:t>
            </a:r>
            <a:r>
              <a:rPr lang="en-US" dirty="0"/>
              <a:t> will be sent to his immediate family member as well as to Cyber Crime authorities for a speedy action. Thus, reducing the gap between the cyber victim and cyber authority.</a:t>
            </a:r>
          </a:p>
          <a:p>
            <a:r>
              <a:rPr lang="en-US" dirty="0"/>
              <a:t>If </a:t>
            </a:r>
            <a:r>
              <a:rPr lang="en-US" b="1" dirty="0"/>
              <a:t>No</a:t>
            </a:r>
            <a:r>
              <a:rPr lang="en-US" dirty="0"/>
              <a:t>, user can provide a </a:t>
            </a:r>
            <a:r>
              <a:rPr lang="en-US" b="1" dirty="0"/>
              <a:t>feedback</a:t>
            </a:r>
            <a:r>
              <a:rPr lang="en-US" dirty="0"/>
              <a:t>.</a:t>
            </a:r>
          </a:p>
          <a:p>
            <a:r>
              <a:rPr lang="en-US" dirty="0"/>
              <a:t>As and when </a:t>
            </a:r>
            <a:r>
              <a:rPr lang="en-US" b="1" dirty="0"/>
              <a:t>more calls are attended</a:t>
            </a:r>
            <a:r>
              <a:rPr lang="en-US" dirty="0"/>
              <a:t>, dataset </a:t>
            </a:r>
            <a:r>
              <a:rPr lang="en-US" b="1" dirty="0"/>
              <a:t>trains itself automatically in real time</a:t>
            </a:r>
            <a:r>
              <a:rPr lang="en-US" dirty="0"/>
              <a:t> to increase accuracy of the model.</a:t>
            </a:r>
          </a:p>
        </p:txBody>
      </p:sp>
    </p:spTree>
    <p:extLst>
      <p:ext uri="{BB962C8B-B14F-4D97-AF65-F5344CB8AC3E}">
        <p14:creationId xmlns:p14="http://schemas.microsoft.com/office/powerpoint/2010/main" val="155142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7BC9-B851-41E3-88FE-F6FA04B7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 </a:t>
            </a:r>
            <a:r>
              <a:rPr lang="en-US" b="1" dirty="0"/>
              <a:t>TECH-STACK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43780-5AEE-4DB8-9983-8D46DBC0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Application in </a:t>
            </a:r>
            <a:r>
              <a:rPr lang="en-US" b="1" dirty="0"/>
              <a:t>Flask</a:t>
            </a:r>
            <a:r>
              <a:rPr lang="en-US" dirty="0"/>
              <a:t>.</a:t>
            </a:r>
          </a:p>
          <a:p>
            <a:r>
              <a:rPr lang="en-US" dirty="0"/>
              <a:t>Backend ML application in </a:t>
            </a:r>
            <a:r>
              <a:rPr lang="en-US" b="1" dirty="0"/>
              <a:t>Python</a:t>
            </a:r>
            <a:r>
              <a:rPr lang="en-US" dirty="0"/>
              <a:t>.</a:t>
            </a:r>
          </a:p>
          <a:p>
            <a:r>
              <a:rPr lang="en-US" dirty="0"/>
              <a:t>Speech to text and applications of </a:t>
            </a:r>
            <a:r>
              <a:rPr lang="en-US" b="1" dirty="0"/>
              <a:t>NLP</a:t>
            </a:r>
            <a:r>
              <a:rPr lang="en-US" dirty="0"/>
              <a:t> on it.</a:t>
            </a:r>
          </a:p>
          <a:p>
            <a:r>
              <a:rPr lang="en-US" dirty="0"/>
              <a:t>NLP libraries like </a:t>
            </a:r>
            <a:r>
              <a:rPr lang="en-US" b="1" dirty="0" err="1"/>
              <a:t>nltk</a:t>
            </a:r>
            <a:r>
              <a:rPr lang="en-US" dirty="0"/>
              <a:t> and word, sentence </a:t>
            </a:r>
            <a:r>
              <a:rPr lang="en-US" b="1" dirty="0"/>
              <a:t>tokenizers</a:t>
            </a:r>
            <a:r>
              <a:rPr lang="en-US" dirty="0"/>
              <a:t>, </a:t>
            </a:r>
            <a:r>
              <a:rPr lang="en-US" b="1" dirty="0"/>
              <a:t>stemming, lemmatization, </a:t>
            </a:r>
            <a:r>
              <a:rPr lang="en-US" b="1" dirty="0" err="1"/>
              <a:t>stopword</a:t>
            </a:r>
            <a:r>
              <a:rPr lang="en-US" b="1" dirty="0"/>
              <a:t> removal</a:t>
            </a:r>
            <a:r>
              <a:rPr lang="en-US" dirty="0"/>
              <a:t> has been handled.</a:t>
            </a:r>
          </a:p>
          <a:p>
            <a:r>
              <a:rPr lang="en-US" dirty="0"/>
              <a:t>Model development using </a:t>
            </a:r>
            <a:r>
              <a:rPr lang="en-US" b="1" dirty="0"/>
              <a:t>Word2Vec</a:t>
            </a:r>
            <a:r>
              <a:rPr lang="en-US" dirty="0"/>
              <a:t> and comparisons using </a:t>
            </a:r>
            <a:r>
              <a:rPr lang="en-US" b="1" dirty="0"/>
              <a:t>Fuzzy Wuzzy</a:t>
            </a:r>
            <a:r>
              <a:rPr lang="en-US" dirty="0"/>
              <a:t> and </a:t>
            </a:r>
            <a:r>
              <a:rPr lang="en-US" b="1" dirty="0"/>
              <a:t>Cosine Similarity</a:t>
            </a:r>
            <a:r>
              <a:rPr lang="en-US" dirty="0"/>
              <a:t>.</a:t>
            </a:r>
          </a:p>
          <a:p>
            <a:r>
              <a:rPr lang="en-US" b="1" dirty="0"/>
              <a:t>Threshold limit</a:t>
            </a:r>
            <a:r>
              <a:rPr lang="en-US" dirty="0"/>
              <a:t> to identify the </a:t>
            </a:r>
            <a:r>
              <a:rPr lang="en-US" b="1" dirty="0"/>
              <a:t>intensity of crime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995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671</TotalTime>
  <Words>338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Techathon-FRAUD DETECTION APPLICATION</vt:lpstr>
      <vt:lpstr>       INTRODUCTION</vt:lpstr>
      <vt:lpstr>       WORKING</vt:lpstr>
      <vt:lpstr>       Working(Contd.)</vt:lpstr>
      <vt:lpstr>     TECH-STACK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Techathon</dc:title>
  <dc:creator>Raj Shah</dc:creator>
  <cp:lastModifiedBy>Raj Shah</cp:lastModifiedBy>
  <cp:revision>15</cp:revision>
  <dcterms:created xsi:type="dcterms:W3CDTF">2020-06-11T09:56:11Z</dcterms:created>
  <dcterms:modified xsi:type="dcterms:W3CDTF">2020-06-11T21:13:03Z</dcterms:modified>
</cp:coreProperties>
</file>