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9" r:id="rId19"/>
    <p:sldId id="274" r:id="rId20"/>
    <p:sldId id="276" r:id="rId21"/>
    <p:sldId id="275" r:id="rId22"/>
    <p:sldId id="277" r:id="rId23"/>
    <p:sldId id="278" r:id="rId24"/>
    <p:sldId id="280" r:id="rId25"/>
    <p:sldId id="281" r:id="rId26"/>
    <p:sldId id="282" r:id="rId27"/>
    <p:sldId id="283" r:id="rId28"/>
    <p:sldId id="284"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varScale="1">
        <p:scale>
          <a:sx n="85" d="100"/>
          <a:sy n="85"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varasi vijayan" userId="11a27a5716f0bc29" providerId="LiveId" clId="{E9B0833F-3230-4E21-A16F-520FCE3957F0}"/>
    <pc:docChg chg="undo custSel addSld delSld modSld sldOrd">
      <pc:chgData name="poovarasi vijayan" userId="11a27a5716f0bc29" providerId="LiveId" clId="{E9B0833F-3230-4E21-A16F-520FCE3957F0}" dt="2022-07-09T03:43:45.904" v="1677" actId="255"/>
      <pc:docMkLst>
        <pc:docMk/>
      </pc:docMkLst>
      <pc:sldChg chg="addSp delSp modSp mod">
        <pc:chgData name="poovarasi vijayan" userId="11a27a5716f0bc29" providerId="LiveId" clId="{E9B0833F-3230-4E21-A16F-520FCE3957F0}" dt="2022-07-08T09:26:43.768" v="1648"/>
        <pc:sldMkLst>
          <pc:docMk/>
          <pc:sldMk cId="3509770459" sldId="256"/>
        </pc:sldMkLst>
        <pc:spChg chg="del mod">
          <ac:chgData name="poovarasi vijayan" userId="11a27a5716f0bc29" providerId="LiveId" clId="{E9B0833F-3230-4E21-A16F-520FCE3957F0}" dt="2022-07-08T09:26:43.768" v="1648"/>
          <ac:spMkLst>
            <pc:docMk/>
            <pc:sldMk cId="3509770459" sldId="256"/>
            <ac:spMk id="4" creationId="{077C1B59-506F-F1FE-9F68-F7979857128A}"/>
          </ac:spMkLst>
        </pc:spChg>
        <pc:spChg chg="del mod">
          <ac:chgData name="poovarasi vijayan" userId="11a27a5716f0bc29" providerId="LiveId" clId="{E9B0833F-3230-4E21-A16F-520FCE3957F0}" dt="2022-07-08T09:25:39.140" v="1617"/>
          <ac:spMkLst>
            <pc:docMk/>
            <pc:sldMk cId="3509770459" sldId="256"/>
            <ac:spMk id="5" creationId="{5434C32B-A511-112B-4236-82C86A995C24}"/>
          </ac:spMkLst>
        </pc:spChg>
        <pc:spChg chg="add mod">
          <ac:chgData name="poovarasi vijayan" userId="11a27a5716f0bc29" providerId="LiveId" clId="{E9B0833F-3230-4E21-A16F-520FCE3957F0}" dt="2022-07-08T09:26:42.627" v="1646" actId="255"/>
          <ac:spMkLst>
            <pc:docMk/>
            <pc:sldMk cId="3509770459" sldId="256"/>
            <ac:spMk id="8" creationId="{131AAE91-8FC3-B0FA-8E93-7A21DD9B0282}"/>
          </ac:spMkLst>
        </pc:spChg>
      </pc:sldChg>
      <pc:sldChg chg="modSp mod">
        <pc:chgData name="poovarasi vijayan" userId="11a27a5716f0bc29" providerId="LiveId" clId="{E9B0833F-3230-4E21-A16F-520FCE3957F0}" dt="2022-07-09T03:41:10.969" v="1668" actId="11"/>
        <pc:sldMkLst>
          <pc:docMk/>
          <pc:sldMk cId="2074789643" sldId="257"/>
        </pc:sldMkLst>
        <pc:spChg chg="mod">
          <ac:chgData name="poovarasi vijayan" userId="11a27a5716f0bc29" providerId="LiveId" clId="{E9B0833F-3230-4E21-A16F-520FCE3957F0}" dt="2022-07-08T05:18:07.190" v="27"/>
          <ac:spMkLst>
            <pc:docMk/>
            <pc:sldMk cId="2074789643" sldId="257"/>
            <ac:spMk id="2" creationId="{50AC5C39-1079-FA04-36D4-5226AE2D2C56}"/>
          </ac:spMkLst>
        </pc:spChg>
        <pc:spChg chg="mod">
          <ac:chgData name="poovarasi vijayan" userId="11a27a5716f0bc29" providerId="LiveId" clId="{E9B0833F-3230-4E21-A16F-520FCE3957F0}" dt="2022-07-09T03:41:10.969" v="1668" actId="11"/>
          <ac:spMkLst>
            <pc:docMk/>
            <pc:sldMk cId="2074789643" sldId="257"/>
            <ac:spMk id="3" creationId="{A5F23FB0-10D4-77D4-77BD-047CE713ECFF}"/>
          </ac:spMkLst>
        </pc:spChg>
      </pc:sldChg>
      <pc:sldChg chg="modSp mod">
        <pc:chgData name="poovarasi vijayan" userId="11a27a5716f0bc29" providerId="LiveId" clId="{E9B0833F-3230-4E21-A16F-520FCE3957F0}" dt="2022-07-09T03:41:22.031" v="1669" actId="123"/>
        <pc:sldMkLst>
          <pc:docMk/>
          <pc:sldMk cId="3809426745" sldId="258"/>
        </pc:sldMkLst>
        <pc:spChg chg="mod">
          <ac:chgData name="poovarasi vijayan" userId="11a27a5716f0bc29" providerId="LiveId" clId="{E9B0833F-3230-4E21-A16F-520FCE3957F0}" dt="2022-07-08T05:21:23.495" v="117" actId="2711"/>
          <ac:spMkLst>
            <pc:docMk/>
            <pc:sldMk cId="3809426745" sldId="258"/>
            <ac:spMk id="2" creationId="{C2EC5512-EF5B-481C-FE74-D9C1E1EE40C7}"/>
          </ac:spMkLst>
        </pc:spChg>
        <pc:spChg chg="mod">
          <ac:chgData name="poovarasi vijayan" userId="11a27a5716f0bc29" providerId="LiveId" clId="{E9B0833F-3230-4E21-A16F-520FCE3957F0}" dt="2022-07-09T03:41:22.031" v="1669" actId="123"/>
          <ac:spMkLst>
            <pc:docMk/>
            <pc:sldMk cId="3809426745" sldId="258"/>
            <ac:spMk id="3" creationId="{83CF8623-0289-6BC3-C191-B8AA80AB84EE}"/>
          </ac:spMkLst>
        </pc:spChg>
      </pc:sldChg>
      <pc:sldChg chg="modSp mod">
        <pc:chgData name="poovarasi vijayan" userId="11a27a5716f0bc29" providerId="LiveId" clId="{E9B0833F-3230-4E21-A16F-520FCE3957F0}" dt="2022-07-08T05:22:09.472" v="164" actId="20577"/>
        <pc:sldMkLst>
          <pc:docMk/>
          <pc:sldMk cId="3955056091" sldId="259"/>
        </pc:sldMkLst>
        <pc:spChg chg="mod">
          <ac:chgData name="poovarasi vijayan" userId="11a27a5716f0bc29" providerId="LiveId" clId="{E9B0833F-3230-4E21-A16F-520FCE3957F0}" dt="2022-07-08T05:22:01.886" v="158" actId="20577"/>
          <ac:spMkLst>
            <pc:docMk/>
            <pc:sldMk cId="3955056091" sldId="259"/>
            <ac:spMk id="2" creationId="{9A80EE06-CA65-AF22-5473-1F00C6F00DD5}"/>
          </ac:spMkLst>
        </pc:spChg>
        <pc:spChg chg="mod">
          <ac:chgData name="poovarasi vijayan" userId="11a27a5716f0bc29" providerId="LiveId" clId="{E9B0833F-3230-4E21-A16F-520FCE3957F0}" dt="2022-07-08T05:22:09.472" v="164" actId="20577"/>
          <ac:spMkLst>
            <pc:docMk/>
            <pc:sldMk cId="3955056091" sldId="259"/>
            <ac:spMk id="3" creationId="{D848E65D-6A8E-CF4A-DFA4-5ECDD9E5ECA0}"/>
          </ac:spMkLst>
        </pc:spChg>
      </pc:sldChg>
      <pc:sldChg chg="modSp mod">
        <pc:chgData name="poovarasi vijayan" userId="11a27a5716f0bc29" providerId="LiveId" clId="{E9B0833F-3230-4E21-A16F-520FCE3957F0}" dt="2022-07-09T03:41:34.107" v="1670" actId="6549"/>
        <pc:sldMkLst>
          <pc:docMk/>
          <pc:sldMk cId="735663950" sldId="260"/>
        </pc:sldMkLst>
        <pc:spChg chg="mod">
          <ac:chgData name="poovarasi vijayan" userId="11a27a5716f0bc29" providerId="LiveId" clId="{E9B0833F-3230-4E21-A16F-520FCE3957F0}" dt="2022-07-08T05:22:36.833" v="185" actId="20577"/>
          <ac:spMkLst>
            <pc:docMk/>
            <pc:sldMk cId="735663950" sldId="260"/>
            <ac:spMk id="2" creationId="{CACF1A5A-9B22-A189-7A43-9D785096E5E0}"/>
          </ac:spMkLst>
        </pc:spChg>
        <pc:spChg chg="mod">
          <ac:chgData name="poovarasi vijayan" userId="11a27a5716f0bc29" providerId="LiveId" clId="{E9B0833F-3230-4E21-A16F-520FCE3957F0}" dt="2022-07-09T03:41:34.107" v="1670" actId="6549"/>
          <ac:spMkLst>
            <pc:docMk/>
            <pc:sldMk cId="735663950" sldId="260"/>
            <ac:spMk id="3" creationId="{89A16457-7430-9DF8-8B53-E689B097AE64}"/>
          </ac:spMkLst>
        </pc:spChg>
      </pc:sldChg>
      <pc:sldChg chg="modSp mod">
        <pc:chgData name="poovarasi vijayan" userId="11a27a5716f0bc29" providerId="LiveId" clId="{E9B0833F-3230-4E21-A16F-520FCE3957F0}" dt="2022-07-09T03:41:45.278" v="1671" actId="123"/>
        <pc:sldMkLst>
          <pc:docMk/>
          <pc:sldMk cId="3349398941" sldId="261"/>
        </pc:sldMkLst>
        <pc:spChg chg="mod">
          <ac:chgData name="poovarasi vijayan" userId="11a27a5716f0bc29" providerId="LiveId" clId="{E9B0833F-3230-4E21-A16F-520FCE3957F0}" dt="2022-07-08T05:22:49" v="186" actId="2711"/>
          <ac:spMkLst>
            <pc:docMk/>
            <pc:sldMk cId="3349398941" sldId="261"/>
            <ac:spMk id="2" creationId="{C315D721-ECE8-9688-1BDD-C06516CCBBA2}"/>
          </ac:spMkLst>
        </pc:spChg>
        <pc:spChg chg="mod">
          <ac:chgData name="poovarasi vijayan" userId="11a27a5716f0bc29" providerId="LiveId" clId="{E9B0833F-3230-4E21-A16F-520FCE3957F0}" dt="2022-07-09T03:41:45.278" v="1671" actId="123"/>
          <ac:spMkLst>
            <pc:docMk/>
            <pc:sldMk cId="3349398941" sldId="261"/>
            <ac:spMk id="3" creationId="{BB41A89E-585B-84F3-58DA-6FC67097382A}"/>
          </ac:spMkLst>
        </pc:spChg>
      </pc:sldChg>
      <pc:sldChg chg="modSp mod">
        <pc:chgData name="poovarasi vijayan" userId="11a27a5716f0bc29" providerId="LiveId" clId="{E9B0833F-3230-4E21-A16F-520FCE3957F0}" dt="2022-07-08T05:23:34.327" v="188" actId="20577"/>
        <pc:sldMkLst>
          <pc:docMk/>
          <pc:sldMk cId="1871950040" sldId="262"/>
        </pc:sldMkLst>
        <pc:spChg chg="mod">
          <ac:chgData name="poovarasi vijayan" userId="11a27a5716f0bc29" providerId="LiveId" clId="{E9B0833F-3230-4E21-A16F-520FCE3957F0}" dt="2022-07-08T05:23:00.249" v="187" actId="2711"/>
          <ac:spMkLst>
            <pc:docMk/>
            <pc:sldMk cId="1871950040" sldId="262"/>
            <ac:spMk id="2" creationId="{68578F8A-8938-7B9C-E786-EF96071B8EB2}"/>
          </ac:spMkLst>
        </pc:spChg>
        <pc:spChg chg="mod">
          <ac:chgData name="poovarasi vijayan" userId="11a27a5716f0bc29" providerId="LiveId" clId="{E9B0833F-3230-4E21-A16F-520FCE3957F0}" dt="2022-07-08T05:23:34.327" v="188" actId="20577"/>
          <ac:spMkLst>
            <pc:docMk/>
            <pc:sldMk cId="1871950040" sldId="262"/>
            <ac:spMk id="3" creationId="{5F23C5EF-31F9-C912-D823-A01F1646FCDA}"/>
          </ac:spMkLst>
        </pc:spChg>
      </pc:sldChg>
      <pc:sldChg chg="addSp delSp modSp new del mod">
        <pc:chgData name="poovarasi vijayan" userId="11a27a5716f0bc29" providerId="LiveId" clId="{E9B0833F-3230-4E21-A16F-520FCE3957F0}" dt="2022-07-08T05:30:58.168" v="230" actId="47"/>
        <pc:sldMkLst>
          <pc:docMk/>
          <pc:sldMk cId="1662638206" sldId="263"/>
        </pc:sldMkLst>
        <pc:spChg chg="mod">
          <ac:chgData name="poovarasi vijayan" userId="11a27a5716f0bc29" providerId="LiveId" clId="{E9B0833F-3230-4E21-A16F-520FCE3957F0}" dt="2022-07-08T05:23:44.771" v="189" actId="2711"/>
          <ac:spMkLst>
            <pc:docMk/>
            <pc:sldMk cId="1662638206" sldId="263"/>
            <ac:spMk id="2" creationId="{14702AA2-EAB7-2FEF-E5EE-98AB72A221B6}"/>
          </ac:spMkLst>
        </pc:spChg>
        <pc:spChg chg="mod">
          <ac:chgData name="poovarasi vijayan" userId="11a27a5716f0bc29" providerId="LiveId" clId="{E9B0833F-3230-4E21-A16F-520FCE3957F0}" dt="2022-07-08T05:18:07.190" v="27"/>
          <ac:spMkLst>
            <pc:docMk/>
            <pc:sldMk cId="1662638206" sldId="263"/>
            <ac:spMk id="3" creationId="{F1756EEA-2814-E51B-64E6-33A6FDED2DF0}"/>
          </ac:spMkLst>
        </pc:spChg>
        <pc:picChg chg="add del mod">
          <ac:chgData name="poovarasi vijayan" userId="11a27a5716f0bc29" providerId="LiveId" clId="{E9B0833F-3230-4E21-A16F-520FCE3957F0}" dt="2022-07-08T05:27:12.899" v="195" actId="21"/>
          <ac:picMkLst>
            <pc:docMk/>
            <pc:sldMk cId="1662638206" sldId="263"/>
            <ac:picMk id="5" creationId="{01C2DFBE-10F5-0B52-1FC7-33104E04DDBE}"/>
          </ac:picMkLst>
        </pc:picChg>
      </pc:sldChg>
      <pc:sldChg chg="addSp delSp modSp new mod modClrScheme chgLayout">
        <pc:chgData name="poovarasi vijayan" userId="11a27a5716f0bc29" providerId="LiveId" clId="{E9B0833F-3230-4E21-A16F-520FCE3957F0}" dt="2022-07-08T05:30:35.618" v="229" actId="1076"/>
        <pc:sldMkLst>
          <pc:docMk/>
          <pc:sldMk cId="650785631" sldId="264"/>
        </pc:sldMkLst>
        <pc:spChg chg="del mod ord">
          <ac:chgData name="poovarasi vijayan" userId="11a27a5716f0bc29" providerId="LiveId" clId="{E9B0833F-3230-4E21-A16F-520FCE3957F0}" dt="2022-07-08T05:27:04.176" v="193" actId="700"/>
          <ac:spMkLst>
            <pc:docMk/>
            <pc:sldMk cId="650785631" sldId="264"/>
            <ac:spMk id="2" creationId="{1A1021B3-B0BD-53F7-0B8F-CE58D4EDA95B}"/>
          </ac:spMkLst>
        </pc:spChg>
        <pc:spChg chg="del">
          <ac:chgData name="poovarasi vijayan" userId="11a27a5716f0bc29" providerId="LiveId" clId="{E9B0833F-3230-4E21-A16F-520FCE3957F0}" dt="2022-07-08T05:27:04.176" v="193" actId="700"/>
          <ac:spMkLst>
            <pc:docMk/>
            <pc:sldMk cId="650785631" sldId="264"/>
            <ac:spMk id="3" creationId="{34796C31-B5C5-D8EA-AB54-FEC240B6CDB1}"/>
          </ac:spMkLst>
        </pc:spChg>
        <pc:spChg chg="add mod ord">
          <ac:chgData name="poovarasi vijayan" userId="11a27a5716f0bc29" providerId="LiveId" clId="{E9B0833F-3230-4E21-A16F-520FCE3957F0}" dt="2022-07-08T05:28:28.185" v="217" actId="1076"/>
          <ac:spMkLst>
            <pc:docMk/>
            <pc:sldMk cId="650785631" sldId="264"/>
            <ac:spMk id="4" creationId="{17A996E3-8D38-AFEF-9718-6B935EBB1A40}"/>
          </ac:spMkLst>
        </pc:spChg>
        <pc:picChg chg="add mod">
          <ac:chgData name="poovarasi vijayan" userId="11a27a5716f0bc29" providerId="LiveId" clId="{E9B0833F-3230-4E21-A16F-520FCE3957F0}" dt="2022-07-08T05:29:46.527" v="225" actId="1076"/>
          <ac:picMkLst>
            <pc:docMk/>
            <pc:sldMk cId="650785631" sldId="264"/>
            <ac:picMk id="5" creationId="{B511F887-7C90-FDF6-34A3-AC25FFA4303E}"/>
          </ac:picMkLst>
        </pc:picChg>
        <pc:picChg chg="add mod">
          <ac:chgData name="poovarasi vijayan" userId="11a27a5716f0bc29" providerId="LiveId" clId="{E9B0833F-3230-4E21-A16F-520FCE3957F0}" dt="2022-07-08T05:29:39.511" v="224" actId="1076"/>
          <ac:picMkLst>
            <pc:docMk/>
            <pc:sldMk cId="650785631" sldId="264"/>
            <ac:picMk id="7" creationId="{24C90AC3-6E2C-6724-D1CD-0789222FCBE6}"/>
          </ac:picMkLst>
        </pc:picChg>
        <pc:picChg chg="add del mod">
          <ac:chgData name="poovarasi vijayan" userId="11a27a5716f0bc29" providerId="LiveId" clId="{E9B0833F-3230-4E21-A16F-520FCE3957F0}" dt="2022-07-08T05:29:14.994" v="221" actId="478"/>
          <ac:picMkLst>
            <pc:docMk/>
            <pc:sldMk cId="650785631" sldId="264"/>
            <ac:picMk id="9" creationId="{A80E92A2-059D-F520-0F07-4E1358BF704F}"/>
          </ac:picMkLst>
        </pc:picChg>
        <pc:picChg chg="add mod">
          <ac:chgData name="poovarasi vijayan" userId="11a27a5716f0bc29" providerId="LiveId" clId="{E9B0833F-3230-4E21-A16F-520FCE3957F0}" dt="2022-07-08T05:30:35.618" v="229" actId="1076"/>
          <ac:picMkLst>
            <pc:docMk/>
            <pc:sldMk cId="650785631" sldId="264"/>
            <ac:picMk id="11" creationId="{7937B4D3-20FE-C786-8BB1-82410761A820}"/>
          </ac:picMkLst>
        </pc:picChg>
      </pc:sldChg>
      <pc:sldChg chg="addSp modSp new mod">
        <pc:chgData name="poovarasi vijayan" userId="11a27a5716f0bc29" providerId="LiveId" clId="{E9B0833F-3230-4E21-A16F-520FCE3957F0}" dt="2022-07-08T05:33:36.213" v="246" actId="2711"/>
        <pc:sldMkLst>
          <pc:docMk/>
          <pc:sldMk cId="4072139448" sldId="265"/>
        </pc:sldMkLst>
        <pc:spChg chg="mod">
          <ac:chgData name="poovarasi vijayan" userId="11a27a5716f0bc29" providerId="LiveId" clId="{E9B0833F-3230-4E21-A16F-520FCE3957F0}" dt="2022-07-08T05:33:36.213" v="246" actId="2711"/>
          <ac:spMkLst>
            <pc:docMk/>
            <pc:sldMk cId="4072139448" sldId="265"/>
            <ac:spMk id="2" creationId="{8B8561DC-32DF-0625-3E4E-B47A35161DF9}"/>
          </ac:spMkLst>
        </pc:spChg>
        <pc:picChg chg="add mod">
          <ac:chgData name="poovarasi vijayan" userId="11a27a5716f0bc29" providerId="LiveId" clId="{E9B0833F-3230-4E21-A16F-520FCE3957F0}" dt="2022-07-08T05:32:02.303" v="233" actId="1076"/>
          <ac:picMkLst>
            <pc:docMk/>
            <pc:sldMk cId="4072139448" sldId="265"/>
            <ac:picMk id="4" creationId="{A5A9952D-9902-0869-C070-C039D3B3859D}"/>
          </ac:picMkLst>
        </pc:picChg>
        <pc:picChg chg="add mod">
          <ac:chgData name="poovarasi vijayan" userId="11a27a5716f0bc29" providerId="LiveId" clId="{E9B0833F-3230-4E21-A16F-520FCE3957F0}" dt="2022-07-08T05:32:35.035" v="235" actId="1076"/>
          <ac:picMkLst>
            <pc:docMk/>
            <pc:sldMk cId="4072139448" sldId="265"/>
            <ac:picMk id="6" creationId="{059BCBDF-0966-2F25-68A8-122844F1DD11}"/>
          </ac:picMkLst>
        </pc:picChg>
        <pc:picChg chg="add mod">
          <ac:chgData name="poovarasi vijayan" userId="11a27a5716f0bc29" providerId="LiveId" clId="{E9B0833F-3230-4E21-A16F-520FCE3957F0}" dt="2022-07-08T05:33:21.726" v="240" actId="14100"/>
          <ac:picMkLst>
            <pc:docMk/>
            <pc:sldMk cId="4072139448" sldId="265"/>
            <ac:picMk id="8" creationId="{299E5F2D-BDB2-7EC3-20B4-F2669A838FC3}"/>
          </ac:picMkLst>
        </pc:picChg>
      </pc:sldChg>
      <pc:sldChg chg="addSp delSp modSp new mod modClrScheme chgLayout">
        <pc:chgData name="poovarasi vijayan" userId="11a27a5716f0bc29" providerId="LiveId" clId="{E9B0833F-3230-4E21-A16F-520FCE3957F0}" dt="2022-07-08T05:38:22.806" v="312" actId="20577"/>
        <pc:sldMkLst>
          <pc:docMk/>
          <pc:sldMk cId="4094971247" sldId="266"/>
        </pc:sldMkLst>
        <pc:spChg chg="del mod ord">
          <ac:chgData name="poovarasi vijayan" userId="11a27a5716f0bc29" providerId="LiveId" clId="{E9B0833F-3230-4E21-A16F-520FCE3957F0}" dt="2022-07-08T05:33:46.850" v="248" actId="700"/>
          <ac:spMkLst>
            <pc:docMk/>
            <pc:sldMk cId="4094971247" sldId="266"/>
            <ac:spMk id="2" creationId="{2E4E40D2-2F3B-C9EE-4737-E59D25115D50}"/>
          </ac:spMkLst>
        </pc:spChg>
        <pc:spChg chg="add mod ord">
          <ac:chgData name="poovarasi vijayan" userId="11a27a5716f0bc29" providerId="LiveId" clId="{E9B0833F-3230-4E21-A16F-520FCE3957F0}" dt="2022-07-08T05:33:57.877" v="266" actId="2711"/>
          <ac:spMkLst>
            <pc:docMk/>
            <pc:sldMk cId="4094971247" sldId="266"/>
            <ac:spMk id="3" creationId="{B45ED8E1-87D0-54B8-4B98-F9CA63D488A0}"/>
          </ac:spMkLst>
        </pc:spChg>
        <pc:spChg chg="add mod ord">
          <ac:chgData name="poovarasi vijayan" userId="11a27a5716f0bc29" providerId="LiveId" clId="{E9B0833F-3230-4E21-A16F-520FCE3957F0}" dt="2022-07-08T05:38:22.806" v="312" actId="20577"/>
          <ac:spMkLst>
            <pc:docMk/>
            <pc:sldMk cId="4094971247" sldId="266"/>
            <ac:spMk id="4" creationId="{524665F4-552E-2B3C-29A7-59A5844CAF42}"/>
          </ac:spMkLst>
        </pc:spChg>
      </pc:sldChg>
      <pc:sldChg chg="modSp new mod modClrScheme chgLayout">
        <pc:chgData name="poovarasi vijayan" userId="11a27a5716f0bc29" providerId="LiveId" clId="{E9B0833F-3230-4E21-A16F-520FCE3957F0}" dt="2022-07-08T05:40:24.548" v="339" actId="700"/>
        <pc:sldMkLst>
          <pc:docMk/>
          <pc:sldMk cId="1895098473" sldId="267"/>
        </pc:sldMkLst>
        <pc:spChg chg="mod ord">
          <ac:chgData name="poovarasi vijayan" userId="11a27a5716f0bc29" providerId="LiveId" clId="{E9B0833F-3230-4E21-A16F-520FCE3957F0}" dt="2022-07-08T05:40:24.548" v="339" actId="700"/>
          <ac:spMkLst>
            <pc:docMk/>
            <pc:sldMk cId="1895098473" sldId="267"/>
            <ac:spMk id="2" creationId="{20AF4940-70C2-EBB9-DA7F-F279CBCC800A}"/>
          </ac:spMkLst>
        </pc:spChg>
        <pc:spChg chg="mod ord">
          <ac:chgData name="poovarasi vijayan" userId="11a27a5716f0bc29" providerId="LiveId" clId="{E9B0833F-3230-4E21-A16F-520FCE3957F0}" dt="2022-07-08T05:40:24.548" v="339" actId="700"/>
          <ac:spMkLst>
            <pc:docMk/>
            <pc:sldMk cId="1895098473" sldId="267"/>
            <ac:spMk id="3" creationId="{84D5F566-4175-5E14-5611-50AC85D19446}"/>
          </ac:spMkLst>
        </pc:spChg>
      </pc:sldChg>
      <pc:sldChg chg="addSp delSp modSp new mod">
        <pc:chgData name="poovarasi vijayan" userId="11a27a5716f0bc29" providerId="LiveId" clId="{E9B0833F-3230-4E21-A16F-520FCE3957F0}" dt="2022-07-08T05:46:13.466" v="397" actId="14100"/>
        <pc:sldMkLst>
          <pc:docMk/>
          <pc:sldMk cId="104269564" sldId="268"/>
        </pc:sldMkLst>
        <pc:spChg chg="mod">
          <ac:chgData name="poovarasi vijayan" userId="11a27a5716f0bc29" providerId="LiveId" clId="{E9B0833F-3230-4E21-A16F-520FCE3957F0}" dt="2022-07-08T05:41:11.878" v="374" actId="2711"/>
          <ac:spMkLst>
            <pc:docMk/>
            <pc:sldMk cId="104269564" sldId="268"/>
            <ac:spMk id="2" creationId="{7BF94D54-2E3D-DB27-CEAB-F94653A8634A}"/>
          </ac:spMkLst>
        </pc:spChg>
        <pc:spChg chg="del">
          <ac:chgData name="poovarasi vijayan" userId="11a27a5716f0bc29" providerId="LiveId" clId="{E9B0833F-3230-4E21-A16F-520FCE3957F0}" dt="2022-07-08T05:42:33.502" v="375" actId="22"/>
          <ac:spMkLst>
            <pc:docMk/>
            <pc:sldMk cId="104269564" sldId="268"/>
            <ac:spMk id="3" creationId="{A17A938D-CCB2-0E93-540B-454C34EF9EDD}"/>
          </ac:spMkLst>
        </pc:spChg>
        <pc:picChg chg="add mod ord">
          <ac:chgData name="poovarasi vijayan" userId="11a27a5716f0bc29" providerId="LiveId" clId="{E9B0833F-3230-4E21-A16F-520FCE3957F0}" dt="2022-07-08T05:45:07.786" v="390" actId="14100"/>
          <ac:picMkLst>
            <pc:docMk/>
            <pc:sldMk cId="104269564" sldId="268"/>
            <ac:picMk id="5" creationId="{CD8D66B2-B857-666F-9986-F0475AFE494C}"/>
          </ac:picMkLst>
        </pc:picChg>
        <pc:picChg chg="add mod">
          <ac:chgData name="poovarasi vijayan" userId="11a27a5716f0bc29" providerId="LiveId" clId="{E9B0833F-3230-4E21-A16F-520FCE3957F0}" dt="2022-07-08T05:45:22.399" v="393" actId="14100"/>
          <ac:picMkLst>
            <pc:docMk/>
            <pc:sldMk cId="104269564" sldId="268"/>
            <ac:picMk id="7" creationId="{67C4D03B-2052-C44A-0BB1-D7A823345203}"/>
          </ac:picMkLst>
        </pc:picChg>
        <pc:picChg chg="add mod">
          <ac:chgData name="poovarasi vijayan" userId="11a27a5716f0bc29" providerId="LiveId" clId="{E9B0833F-3230-4E21-A16F-520FCE3957F0}" dt="2022-07-08T05:45:16.425" v="392" actId="1076"/>
          <ac:picMkLst>
            <pc:docMk/>
            <pc:sldMk cId="104269564" sldId="268"/>
            <ac:picMk id="9" creationId="{5149F46F-1FCB-DA8D-FA83-60DC1328CF69}"/>
          </ac:picMkLst>
        </pc:picChg>
        <pc:picChg chg="add mod">
          <ac:chgData name="poovarasi vijayan" userId="11a27a5716f0bc29" providerId="LiveId" clId="{E9B0833F-3230-4E21-A16F-520FCE3957F0}" dt="2022-07-08T05:46:13.466" v="397" actId="14100"/>
          <ac:picMkLst>
            <pc:docMk/>
            <pc:sldMk cId="104269564" sldId="268"/>
            <ac:picMk id="11" creationId="{9C512A89-6325-7B96-6615-3BB79F0AEF04}"/>
          </ac:picMkLst>
        </pc:picChg>
      </pc:sldChg>
      <pc:sldChg chg="addSp delSp modSp new mod modClrScheme chgLayout">
        <pc:chgData name="poovarasi vijayan" userId="11a27a5716f0bc29" providerId="LiveId" clId="{E9B0833F-3230-4E21-A16F-520FCE3957F0}" dt="2022-07-08T06:02:57.525" v="425" actId="20577"/>
        <pc:sldMkLst>
          <pc:docMk/>
          <pc:sldMk cId="2767226318" sldId="269"/>
        </pc:sldMkLst>
        <pc:spChg chg="del">
          <ac:chgData name="poovarasi vijayan" userId="11a27a5716f0bc29" providerId="LiveId" clId="{E9B0833F-3230-4E21-A16F-520FCE3957F0}" dt="2022-07-08T05:57:36.904" v="399" actId="700"/>
          <ac:spMkLst>
            <pc:docMk/>
            <pc:sldMk cId="2767226318" sldId="269"/>
            <ac:spMk id="2" creationId="{D8D1A3D3-FA9F-E436-1E68-F774B2572D9D}"/>
          </ac:spMkLst>
        </pc:spChg>
        <pc:spChg chg="del">
          <ac:chgData name="poovarasi vijayan" userId="11a27a5716f0bc29" providerId="LiveId" clId="{E9B0833F-3230-4E21-A16F-520FCE3957F0}" dt="2022-07-08T05:57:36.904" v="399" actId="700"/>
          <ac:spMkLst>
            <pc:docMk/>
            <pc:sldMk cId="2767226318" sldId="269"/>
            <ac:spMk id="3" creationId="{EC1D1A9E-EBC7-9BD8-6F48-D8F55B816227}"/>
          </ac:spMkLst>
        </pc:spChg>
        <pc:spChg chg="add mod">
          <ac:chgData name="poovarasi vijayan" userId="11a27a5716f0bc29" providerId="LiveId" clId="{E9B0833F-3230-4E21-A16F-520FCE3957F0}" dt="2022-07-08T06:02:57.525" v="425" actId="20577"/>
          <ac:spMkLst>
            <pc:docMk/>
            <pc:sldMk cId="2767226318" sldId="269"/>
            <ac:spMk id="10" creationId="{16890762-F64E-86A9-05B4-65D3B6AC879B}"/>
          </ac:spMkLst>
        </pc:spChg>
        <pc:picChg chg="add mod">
          <ac:chgData name="poovarasi vijayan" userId="11a27a5716f0bc29" providerId="LiveId" clId="{E9B0833F-3230-4E21-A16F-520FCE3957F0}" dt="2022-07-08T06:00:29.374" v="412" actId="14100"/>
          <ac:picMkLst>
            <pc:docMk/>
            <pc:sldMk cId="2767226318" sldId="269"/>
            <ac:picMk id="5" creationId="{6654855B-9E1B-46F1-2A66-76D29443ACF3}"/>
          </ac:picMkLst>
        </pc:picChg>
        <pc:picChg chg="add mod">
          <ac:chgData name="poovarasi vijayan" userId="11a27a5716f0bc29" providerId="LiveId" clId="{E9B0833F-3230-4E21-A16F-520FCE3957F0}" dt="2022-07-08T06:00:20.937" v="411" actId="1076"/>
          <ac:picMkLst>
            <pc:docMk/>
            <pc:sldMk cId="2767226318" sldId="269"/>
            <ac:picMk id="7" creationId="{AED226B1-F72E-B522-6B60-E912439A23FB}"/>
          </ac:picMkLst>
        </pc:picChg>
        <pc:picChg chg="add mod">
          <ac:chgData name="poovarasi vijayan" userId="11a27a5716f0bc29" providerId="LiveId" clId="{E9B0833F-3230-4E21-A16F-520FCE3957F0}" dt="2022-07-08T06:01:03.234" v="416" actId="14100"/>
          <ac:picMkLst>
            <pc:docMk/>
            <pc:sldMk cId="2767226318" sldId="269"/>
            <ac:picMk id="9" creationId="{8DD9FE82-1605-1790-4A1A-AFEBC9ABB147}"/>
          </ac:picMkLst>
        </pc:picChg>
      </pc:sldChg>
      <pc:sldChg chg="addSp modSp new mod modClrScheme chgLayout">
        <pc:chgData name="poovarasi vijayan" userId="11a27a5716f0bc29" providerId="LiveId" clId="{E9B0833F-3230-4E21-A16F-520FCE3957F0}" dt="2022-07-08T06:31:59.018" v="898" actId="27636"/>
        <pc:sldMkLst>
          <pc:docMk/>
          <pc:sldMk cId="3696250157" sldId="270"/>
        </pc:sldMkLst>
        <pc:spChg chg="add mod">
          <ac:chgData name="poovarasi vijayan" userId="11a27a5716f0bc29" providerId="LiveId" clId="{E9B0833F-3230-4E21-A16F-520FCE3957F0}" dt="2022-07-08T06:04:04.926" v="447" actId="2711"/>
          <ac:spMkLst>
            <pc:docMk/>
            <pc:sldMk cId="3696250157" sldId="270"/>
            <ac:spMk id="2" creationId="{17FD5A95-38FE-3C86-348F-A3EA97DEBEB4}"/>
          </ac:spMkLst>
        </pc:spChg>
        <pc:spChg chg="add mod">
          <ac:chgData name="poovarasi vijayan" userId="11a27a5716f0bc29" providerId="LiveId" clId="{E9B0833F-3230-4E21-A16F-520FCE3957F0}" dt="2022-07-08T06:31:59.018" v="898" actId="27636"/>
          <ac:spMkLst>
            <pc:docMk/>
            <pc:sldMk cId="3696250157" sldId="270"/>
            <ac:spMk id="3" creationId="{DDC9D4E3-480B-F130-83B5-E9061F2573B2}"/>
          </ac:spMkLst>
        </pc:spChg>
      </pc:sldChg>
      <pc:sldChg chg="addSp delSp modSp new del mod modClrScheme chgLayout">
        <pc:chgData name="poovarasi vijayan" userId="11a27a5716f0bc29" providerId="LiveId" clId="{E9B0833F-3230-4E21-A16F-520FCE3957F0}" dt="2022-07-08T06:07:37.181" v="487" actId="47"/>
        <pc:sldMkLst>
          <pc:docMk/>
          <pc:sldMk cId="864242870" sldId="271"/>
        </pc:sldMkLst>
        <pc:spChg chg="del">
          <ac:chgData name="poovarasi vijayan" userId="11a27a5716f0bc29" providerId="LiveId" clId="{E9B0833F-3230-4E21-A16F-520FCE3957F0}" dt="2022-07-08T06:06:36.465" v="481" actId="700"/>
          <ac:spMkLst>
            <pc:docMk/>
            <pc:sldMk cId="864242870" sldId="271"/>
            <ac:spMk id="2" creationId="{F542B209-5B65-A414-3D97-BBC1E57EA40F}"/>
          </ac:spMkLst>
        </pc:spChg>
        <pc:spChg chg="del">
          <ac:chgData name="poovarasi vijayan" userId="11a27a5716f0bc29" providerId="LiveId" clId="{E9B0833F-3230-4E21-A16F-520FCE3957F0}" dt="2022-07-08T06:06:36.465" v="481" actId="700"/>
          <ac:spMkLst>
            <pc:docMk/>
            <pc:sldMk cId="864242870" sldId="271"/>
            <ac:spMk id="3" creationId="{07DA63D6-43D8-8CA3-C878-D2DCE37B6EAC}"/>
          </ac:spMkLst>
        </pc:spChg>
        <pc:spChg chg="add mod">
          <ac:chgData name="poovarasi vijayan" userId="11a27a5716f0bc29" providerId="LiveId" clId="{E9B0833F-3230-4E21-A16F-520FCE3957F0}" dt="2022-07-08T06:07:21.515" v="486" actId="12"/>
          <ac:spMkLst>
            <pc:docMk/>
            <pc:sldMk cId="864242870" sldId="271"/>
            <ac:spMk id="5" creationId="{DFB8D1FF-AF37-7972-B696-F7F9D9B5B081}"/>
          </ac:spMkLst>
        </pc:spChg>
      </pc:sldChg>
      <pc:sldChg chg="addSp delSp modSp new mod modClrScheme chgLayout">
        <pc:chgData name="poovarasi vijayan" userId="11a27a5716f0bc29" providerId="LiveId" clId="{E9B0833F-3230-4E21-A16F-520FCE3957F0}" dt="2022-07-08T06:31:27.635" v="886" actId="20577"/>
        <pc:sldMkLst>
          <pc:docMk/>
          <pc:sldMk cId="2144919840" sldId="271"/>
        </pc:sldMkLst>
        <pc:spChg chg="del">
          <ac:chgData name="poovarasi vijayan" userId="11a27a5716f0bc29" providerId="LiveId" clId="{E9B0833F-3230-4E21-A16F-520FCE3957F0}" dt="2022-07-08T06:08:20.884" v="494" actId="700"/>
          <ac:spMkLst>
            <pc:docMk/>
            <pc:sldMk cId="2144919840" sldId="271"/>
            <ac:spMk id="2" creationId="{6402F69C-3FFF-1838-7257-2BD65FDD834E}"/>
          </ac:spMkLst>
        </pc:spChg>
        <pc:spChg chg="mod ord">
          <ac:chgData name="poovarasi vijayan" userId="11a27a5716f0bc29" providerId="LiveId" clId="{E9B0833F-3230-4E21-A16F-520FCE3957F0}" dt="2022-07-08T06:31:27.635" v="886" actId="20577"/>
          <ac:spMkLst>
            <pc:docMk/>
            <pc:sldMk cId="2144919840" sldId="271"/>
            <ac:spMk id="3" creationId="{89D8ECBF-340B-035C-5E48-A3F9C1E0638C}"/>
          </ac:spMkLst>
        </pc:spChg>
        <pc:spChg chg="add mod">
          <ac:chgData name="poovarasi vijayan" userId="11a27a5716f0bc29" providerId="LiveId" clId="{E9B0833F-3230-4E21-A16F-520FCE3957F0}" dt="2022-07-08T06:10:25.944" v="518" actId="20577"/>
          <ac:spMkLst>
            <pc:docMk/>
            <pc:sldMk cId="2144919840" sldId="271"/>
            <ac:spMk id="4" creationId="{1AB8EFBE-F33E-ADD3-7869-93235CAA99B5}"/>
          </ac:spMkLst>
        </pc:spChg>
      </pc:sldChg>
      <pc:sldChg chg="addSp modSp new mod modClrScheme chgLayout">
        <pc:chgData name="poovarasi vijayan" userId="11a27a5716f0bc29" providerId="LiveId" clId="{E9B0833F-3230-4E21-A16F-520FCE3957F0}" dt="2022-07-08T06:31:49.021" v="896" actId="255"/>
        <pc:sldMkLst>
          <pc:docMk/>
          <pc:sldMk cId="363523980" sldId="272"/>
        </pc:sldMkLst>
        <pc:spChg chg="add mod">
          <ac:chgData name="poovarasi vijayan" userId="11a27a5716f0bc29" providerId="LiveId" clId="{E9B0833F-3230-4E21-A16F-520FCE3957F0}" dt="2022-07-08T06:12:10.734" v="557" actId="2711"/>
          <ac:spMkLst>
            <pc:docMk/>
            <pc:sldMk cId="363523980" sldId="272"/>
            <ac:spMk id="2" creationId="{269C5FE9-D6CB-3510-B7DF-73F39F569F56}"/>
          </ac:spMkLst>
        </pc:spChg>
        <pc:spChg chg="add mod">
          <ac:chgData name="poovarasi vijayan" userId="11a27a5716f0bc29" providerId="LiveId" clId="{E9B0833F-3230-4E21-A16F-520FCE3957F0}" dt="2022-07-08T06:31:49.021" v="896" actId="255"/>
          <ac:spMkLst>
            <pc:docMk/>
            <pc:sldMk cId="363523980" sldId="272"/>
            <ac:spMk id="3" creationId="{F203C9D1-A0A0-D013-3832-58B745409572}"/>
          </ac:spMkLst>
        </pc:spChg>
      </pc:sldChg>
      <pc:sldChg chg="modSp new mod">
        <pc:chgData name="poovarasi vijayan" userId="11a27a5716f0bc29" providerId="LiveId" clId="{E9B0833F-3230-4E21-A16F-520FCE3957F0}" dt="2022-07-08T06:40:37.329" v="1133" actId="20577"/>
        <pc:sldMkLst>
          <pc:docMk/>
          <pc:sldMk cId="2462183093" sldId="273"/>
        </pc:sldMkLst>
        <pc:spChg chg="mod">
          <ac:chgData name="poovarasi vijayan" userId="11a27a5716f0bc29" providerId="LiveId" clId="{E9B0833F-3230-4E21-A16F-520FCE3957F0}" dt="2022-07-08T06:39:17.458" v="1119" actId="20577"/>
          <ac:spMkLst>
            <pc:docMk/>
            <pc:sldMk cId="2462183093" sldId="273"/>
            <ac:spMk id="2" creationId="{C3924529-F7E3-E848-2A40-49A4DE6595AE}"/>
          </ac:spMkLst>
        </pc:spChg>
        <pc:spChg chg="mod">
          <ac:chgData name="poovarasi vijayan" userId="11a27a5716f0bc29" providerId="LiveId" clId="{E9B0833F-3230-4E21-A16F-520FCE3957F0}" dt="2022-07-08T06:40:37.329" v="1133" actId="20577"/>
          <ac:spMkLst>
            <pc:docMk/>
            <pc:sldMk cId="2462183093" sldId="273"/>
            <ac:spMk id="3" creationId="{1177A02E-CF37-8FAB-711A-159C754278C6}"/>
          </ac:spMkLst>
        </pc:spChg>
      </pc:sldChg>
      <pc:sldChg chg="addSp delSp modSp new mod ord">
        <pc:chgData name="poovarasi vijayan" userId="11a27a5716f0bc29" providerId="LiveId" clId="{E9B0833F-3230-4E21-A16F-520FCE3957F0}" dt="2022-07-09T03:42:47.368" v="1673" actId="14100"/>
        <pc:sldMkLst>
          <pc:docMk/>
          <pc:sldMk cId="3828491796" sldId="274"/>
        </pc:sldMkLst>
        <pc:spChg chg="mod">
          <ac:chgData name="poovarasi vijayan" userId="11a27a5716f0bc29" providerId="LiveId" clId="{E9B0833F-3230-4E21-A16F-520FCE3957F0}" dt="2022-07-09T03:42:47.368" v="1673" actId="14100"/>
          <ac:spMkLst>
            <pc:docMk/>
            <pc:sldMk cId="3828491796" sldId="274"/>
            <ac:spMk id="2" creationId="{9C0986BF-657C-AE8F-F138-EF2F3B4D10EE}"/>
          </ac:spMkLst>
        </pc:spChg>
        <pc:spChg chg="del">
          <ac:chgData name="poovarasi vijayan" userId="11a27a5716f0bc29" providerId="LiveId" clId="{E9B0833F-3230-4E21-A16F-520FCE3957F0}" dt="2022-07-08T06:21:05.026" v="628" actId="22"/>
          <ac:spMkLst>
            <pc:docMk/>
            <pc:sldMk cId="3828491796" sldId="274"/>
            <ac:spMk id="3" creationId="{97D1DD87-61BE-67FA-2332-32CF36A120B6}"/>
          </ac:spMkLst>
        </pc:spChg>
        <pc:spChg chg="add mod">
          <ac:chgData name="poovarasi vijayan" userId="11a27a5716f0bc29" providerId="LiveId" clId="{E9B0833F-3230-4E21-A16F-520FCE3957F0}" dt="2022-07-08T06:30:23.608" v="872" actId="255"/>
          <ac:spMkLst>
            <pc:docMk/>
            <pc:sldMk cId="3828491796" sldId="274"/>
            <ac:spMk id="7" creationId="{357BB8CB-C041-0D4C-B778-A50A6E6E444B}"/>
          </ac:spMkLst>
        </pc:spChg>
        <pc:picChg chg="add del mod ord">
          <ac:chgData name="poovarasi vijayan" userId="11a27a5716f0bc29" providerId="LiveId" clId="{E9B0833F-3230-4E21-A16F-520FCE3957F0}" dt="2022-07-08T06:22:14.346" v="642" actId="478"/>
          <ac:picMkLst>
            <pc:docMk/>
            <pc:sldMk cId="3828491796" sldId="274"/>
            <ac:picMk id="5" creationId="{39770ECF-9213-93D9-A345-D50E97D63C52}"/>
          </ac:picMkLst>
        </pc:picChg>
        <pc:picChg chg="add mod">
          <ac:chgData name="poovarasi vijayan" userId="11a27a5716f0bc29" providerId="LiveId" clId="{E9B0833F-3230-4E21-A16F-520FCE3957F0}" dt="2022-07-08T06:30:27.019" v="873" actId="1076"/>
          <ac:picMkLst>
            <pc:docMk/>
            <pc:sldMk cId="3828491796" sldId="274"/>
            <ac:picMk id="8" creationId="{EE5DE740-E721-A9AD-592B-03D3035BD171}"/>
          </ac:picMkLst>
        </pc:picChg>
      </pc:sldChg>
      <pc:sldChg chg="addSp delSp modSp new mod ord modClrScheme chgLayout">
        <pc:chgData name="poovarasi vijayan" userId="11a27a5716f0bc29" providerId="LiveId" clId="{E9B0833F-3230-4E21-A16F-520FCE3957F0}" dt="2022-07-08T06:45:00.457" v="1172"/>
        <pc:sldMkLst>
          <pc:docMk/>
          <pc:sldMk cId="3188404668" sldId="275"/>
        </pc:sldMkLst>
        <pc:spChg chg="del">
          <ac:chgData name="poovarasi vijayan" userId="11a27a5716f0bc29" providerId="LiveId" clId="{E9B0833F-3230-4E21-A16F-520FCE3957F0}" dt="2022-07-08T06:21:41.601" v="634" actId="700"/>
          <ac:spMkLst>
            <pc:docMk/>
            <pc:sldMk cId="3188404668" sldId="275"/>
            <ac:spMk id="2" creationId="{39D68AB6-2EBF-CAFD-94FF-7E46875DBDF9}"/>
          </ac:spMkLst>
        </pc:spChg>
        <pc:spChg chg="del">
          <ac:chgData name="poovarasi vijayan" userId="11a27a5716f0bc29" providerId="LiveId" clId="{E9B0833F-3230-4E21-A16F-520FCE3957F0}" dt="2022-07-08T06:21:41.601" v="634" actId="700"/>
          <ac:spMkLst>
            <pc:docMk/>
            <pc:sldMk cId="3188404668" sldId="275"/>
            <ac:spMk id="3" creationId="{7B2C0B03-ADF6-7AF5-800B-46749F396396}"/>
          </ac:spMkLst>
        </pc:spChg>
        <pc:picChg chg="add del mod">
          <ac:chgData name="poovarasi vijayan" userId="11a27a5716f0bc29" providerId="LiveId" clId="{E9B0833F-3230-4E21-A16F-520FCE3957F0}" dt="2022-07-08T06:25:39.252" v="649" actId="21"/>
          <ac:picMkLst>
            <pc:docMk/>
            <pc:sldMk cId="3188404668" sldId="275"/>
            <ac:picMk id="5" creationId="{DF8AAC2F-83C0-703B-F191-4B373722AA2C}"/>
          </ac:picMkLst>
        </pc:picChg>
        <pc:picChg chg="add mod">
          <ac:chgData name="poovarasi vijayan" userId="11a27a5716f0bc29" providerId="LiveId" clId="{E9B0833F-3230-4E21-A16F-520FCE3957F0}" dt="2022-07-08T06:27:14.099" v="671" actId="14100"/>
          <ac:picMkLst>
            <pc:docMk/>
            <pc:sldMk cId="3188404668" sldId="275"/>
            <ac:picMk id="1026" creationId="{2E7B697E-6B10-4097-B9FA-A8AADA96B234}"/>
          </ac:picMkLst>
        </pc:picChg>
      </pc:sldChg>
      <pc:sldChg chg="modSp new mod ord">
        <pc:chgData name="poovarasi vijayan" userId="11a27a5716f0bc29" providerId="LiveId" clId="{E9B0833F-3230-4E21-A16F-520FCE3957F0}" dt="2022-07-08T06:44:50.649" v="1170"/>
        <pc:sldMkLst>
          <pc:docMk/>
          <pc:sldMk cId="1941131877" sldId="276"/>
        </pc:sldMkLst>
        <pc:spChg chg="mod">
          <ac:chgData name="poovarasi vijayan" userId="11a27a5716f0bc29" providerId="LiveId" clId="{E9B0833F-3230-4E21-A16F-520FCE3957F0}" dt="2022-07-08T06:27:35.261" v="690" actId="2711"/>
          <ac:spMkLst>
            <pc:docMk/>
            <pc:sldMk cId="1941131877" sldId="276"/>
            <ac:spMk id="2" creationId="{8B3A2778-AEE8-F44A-4657-F6E8E47193E8}"/>
          </ac:spMkLst>
        </pc:spChg>
        <pc:spChg chg="mod">
          <ac:chgData name="poovarasi vijayan" userId="11a27a5716f0bc29" providerId="LiveId" clId="{E9B0833F-3230-4E21-A16F-520FCE3957F0}" dt="2022-07-08T06:29:53.029" v="870" actId="255"/>
          <ac:spMkLst>
            <pc:docMk/>
            <pc:sldMk cId="1941131877" sldId="276"/>
            <ac:spMk id="3" creationId="{DB07B945-9D4C-0AFD-BBD0-1E4432B99BB1}"/>
          </ac:spMkLst>
        </pc:spChg>
      </pc:sldChg>
      <pc:sldChg chg="addSp modSp new mod ord modClrScheme chgLayout">
        <pc:chgData name="poovarasi vijayan" userId="11a27a5716f0bc29" providerId="LiveId" clId="{E9B0833F-3230-4E21-A16F-520FCE3957F0}" dt="2022-07-08T06:45:10.313" v="1174"/>
        <pc:sldMkLst>
          <pc:docMk/>
          <pc:sldMk cId="92571167" sldId="277"/>
        </pc:sldMkLst>
        <pc:spChg chg="add mod">
          <ac:chgData name="poovarasi vijayan" userId="11a27a5716f0bc29" providerId="LiveId" clId="{E9B0833F-3230-4E21-A16F-520FCE3957F0}" dt="2022-07-08T06:32:38.166" v="912" actId="2711"/>
          <ac:spMkLst>
            <pc:docMk/>
            <pc:sldMk cId="92571167" sldId="277"/>
            <ac:spMk id="2" creationId="{EAC89E69-189D-2BD3-E3F4-F1D156A48382}"/>
          </ac:spMkLst>
        </pc:spChg>
        <pc:spChg chg="add mod">
          <ac:chgData name="poovarasi vijayan" userId="11a27a5716f0bc29" providerId="LiveId" clId="{E9B0833F-3230-4E21-A16F-520FCE3957F0}" dt="2022-07-08T06:34:35.766" v="1040" actId="20577"/>
          <ac:spMkLst>
            <pc:docMk/>
            <pc:sldMk cId="92571167" sldId="277"/>
            <ac:spMk id="3" creationId="{4E23453F-98E9-F5A2-1082-8EE350BD9FD4}"/>
          </ac:spMkLst>
        </pc:spChg>
      </pc:sldChg>
      <pc:sldChg chg="addSp modSp new ord">
        <pc:chgData name="poovarasi vijayan" userId="11a27a5716f0bc29" providerId="LiveId" clId="{E9B0833F-3230-4E21-A16F-520FCE3957F0}" dt="2022-07-08T06:45:19.757" v="1176"/>
        <pc:sldMkLst>
          <pc:docMk/>
          <pc:sldMk cId="2647345027" sldId="278"/>
        </pc:sldMkLst>
        <pc:picChg chg="add mod">
          <ac:chgData name="poovarasi vijayan" userId="11a27a5716f0bc29" providerId="LiveId" clId="{E9B0833F-3230-4E21-A16F-520FCE3957F0}" dt="2022-07-08T06:35:09.976" v="1048" actId="14100"/>
          <ac:picMkLst>
            <pc:docMk/>
            <pc:sldMk cId="2647345027" sldId="278"/>
            <ac:picMk id="2050" creationId="{3395185A-7467-4397-3EE0-1C335A4A816F}"/>
          </ac:picMkLst>
        </pc:picChg>
      </pc:sldChg>
      <pc:sldChg chg="modSp new mod">
        <pc:chgData name="poovarasi vijayan" userId="11a27a5716f0bc29" providerId="LiveId" clId="{E9B0833F-3230-4E21-A16F-520FCE3957F0}" dt="2022-07-08T06:43:24.010" v="1163" actId="20577"/>
        <pc:sldMkLst>
          <pc:docMk/>
          <pc:sldMk cId="2315014267" sldId="279"/>
        </pc:sldMkLst>
        <pc:spChg chg="mod">
          <ac:chgData name="poovarasi vijayan" userId="11a27a5716f0bc29" providerId="LiveId" clId="{E9B0833F-3230-4E21-A16F-520FCE3957F0}" dt="2022-07-08T06:42:02.814" v="1147" actId="2711"/>
          <ac:spMkLst>
            <pc:docMk/>
            <pc:sldMk cId="2315014267" sldId="279"/>
            <ac:spMk id="2" creationId="{4B17D77C-F6C4-39C4-DC4C-DCBA17E81E73}"/>
          </ac:spMkLst>
        </pc:spChg>
        <pc:spChg chg="mod">
          <ac:chgData name="poovarasi vijayan" userId="11a27a5716f0bc29" providerId="LiveId" clId="{E9B0833F-3230-4E21-A16F-520FCE3957F0}" dt="2022-07-08T06:43:24.010" v="1163" actId="20577"/>
          <ac:spMkLst>
            <pc:docMk/>
            <pc:sldMk cId="2315014267" sldId="279"/>
            <ac:spMk id="3" creationId="{89CD5CC4-BAE2-5F3C-6862-9A4A479889CB}"/>
          </ac:spMkLst>
        </pc:spChg>
      </pc:sldChg>
      <pc:sldChg chg="modSp new mod ord">
        <pc:chgData name="poovarasi vijayan" userId="11a27a5716f0bc29" providerId="LiveId" clId="{E9B0833F-3230-4E21-A16F-520FCE3957F0}" dt="2022-07-08T06:46:03.960" v="1178"/>
        <pc:sldMkLst>
          <pc:docMk/>
          <pc:sldMk cId="4229958732" sldId="280"/>
        </pc:sldMkLst>
        <pc:spChg chg="mod">
          <ac:chgData name="poovarasi vijayan" userId="11a27a5716f0bc29" providerId="LiveId" clId="{E9B0833F-3230-4E21-A16F-520FCE3957F0}" dt="2022-07-08T06:42:37.613" v="1154" actId="2711"/>
          <ac:spMkLst>
            <pc:docMk/>
            <pc:sldMk cId="4229958732" sldId="280"/>
            <ac:spMk id="2" creationId="{12729DF5-027D-AD49-8A5E-700E453914A1}"/>
          </ac:spMkLst>
        </pc:spChg>
        <pc:spChg chg="mod">
          <ac:chgData name="poovarasi vijayan" userId="11a27a5716f0bc29" providerId="LiveId" clId="{E9B0833F-3230-4E21-A16F-520FCE3957F0}" dt="2022-07-08T06:43:29.972" v="1165" actId="20577"/>
          <ac:spMkLst>
            <pc:docMk/>
            <pc:sldMk cId="4229958732" sldId="280"/>
            <ac:spMk id="3" creationId="{BC69CC71-4DA2-FBDF-78CF-6A9DB1507E91}"/>
          </ac:spMkLst>
        </pc:spChg>
      </pc:sldChg>
      <pc:sldChg chg="modSp new mod">
        <pc:chgData name="poovarasi vijayan" userId="11a27a5716f0bc29" providerId="LiveId" clId="{E9B0833F-3230-4E21-A16F-520FCE3957F0}" dt="2022-07-09T03:43:45.904" v="1677" actId="255"/>
        <pc:sldMkLst>
          <pc:docMk/>
          <pc:sldMk cId="1194820383" sldId="281"/>
        </pc:sldMkLst>
        <pc:spChg chg="mod">
          <ac:chgData name="poovarasi vijayan" userId="11a27a5716f0bc29" providerId="LiveId" clId="{E9B0833F-3230-4E21-A16F-520FCE3957F0}" dt="2022-07-08T06:46:55.252" v="1213" actId="2711"/>
          <ac:spMkLst>
            <pc:docMk/>
            <pc:sldMk cId="1194820383" sldId="281"/>
            <ac:spMk id="2" creationId="{9FF08D27-29AC-4FD8-1B44-D20B54CEFBD4}"/>
          </ac:spMkLst>
        </pc:spChg>
        <pc:spChg chg="mod">
          <ac:chgData name="poovarasi vijayan" userId="11a27a5716f0bc29" providerId="LiveId" clId="{E9B0833F-3230-4E21-A16F-520FCE3957F0}" dt="2022-07-09T03:43:45.904" v="1677" actId="255"/>
          <ac:spMkLst>
            <pc:docMk/>
            <pc:sldMk cId="1194820383" sldId="281"/>
            <ac:spMk id="3" creationId="{21BFC8F1-07EB-4967-A52B-D75EC9A8CB11}"/>
          </ac:spMkLst>
        </pc:spChg>
      </pc:sldChg>
      <pc:sldChg chg="addSp delSp modSp new mod modClrScheme chgLayout">
        <pc:chgData name="poovarasi vijayan" userId="11a27a5716f0bc29" providerId="LiveId" clId="{E9B0833F-3230-4E21-A16F-520FCE3957F0}" dt="2022-07-08T08:10:10.965" v="1368" actId="20577"/>
        <pc:sldMkLst>
          <pc:docMk/>
          <pc:sldMk cId="1025302947" sldId="282"/>
        </pc:sldMkLst>
        <pc:spChg chg="mod ord">
          <ac:chgData name="poovarasi vijayan" userId="11a27a5716f0bc29" providerId="LiveId" clId="{E9B0833F-3230-4E21-A16F-520FCE3957F0}" dt="2022-07-08T08:10:10.965" v="1368" actId="20577"/>
          <ac:spMkLst>
            <pc:docMk/>
            <pc:sldMk cId="1025302947" sldId="282"/>
            <ac:spMk id="2" creationId="{C08CF9C4-AA36-7186-174E-2B96F46112D2}"/>
          </ac:spMkLst>
        </pc:spChg>
        <pc:spChg chg="del">
          <ac:chgData name="poovarasi vijayan" userId="11a27a5716f0bc29" providerId="LiveId" clId="{E9B0833F-3230-4E21-A16F-520FCE3957F0}" dt="2022-07-08T08:07:00.070" v="1225" actId="22"/>
          <ac:spMkLst>
            <pc:docMk/>
            <pc:sldMk cId="1025302947" sldId="282"/>
            <ac:spMk id="3" creationId="{72F64A93-C11C-ABCE-8370-5599D6A99DAE}"/>
          </ac:spMkLst>
        </pc:spChg>
        <pc:picChg chg="add mod ord">
          <ac:chgData name="poovarasi vijayan" userId="11a27a5716f0bc29" providerId="LiveId" clId="{E9B0833F-3230-4E21-A16F-520FCE3957F0}" dt="2022-07-08T08:09:46.179" v="1329" actId="1076"/>
          <ac:picMkLst>
            <pc:docMk/>
            <pc:sldMk cId="1025302947" sldId="282"/>
            <ac:picMk id="5" creationId="{0AA3B37E-385E-A02B-5829-ECDB9E3D4ECE}"/>
          </ac:picMkLst>
        </pc:picChg>
        <pc:picChg chg="add mod">
          <ac:chgData name="poovarasi vijayan" userId="11a27a5716f0bc29" providerId="LiveId" clId="{E9B0833F-3230-4E21-A16F-520FCE3957F0}" dt="2022-07-08T08:07:55.039" v="1231" actId="14100"/>
          <ac:picMkLst>
            <pc:docMk/>
            <pc:sldMk cId="1025302947" sldId="282"/>
            <ac:picMk id="7" creationId="{090EF903-8B70-E625-AC9A-18724EDF4AEC}"/>
          </ac:picMkLst>
        </pc:picChg>
      </pc:sldChg>
      <pc:sldChg chg="addSp delSp modSp new mod modClrScheme chgLayout">
        <pc:chgData name="poovarasi vijayan" userId="11a27a5716f0bc29" providerId="LiveId" clId="{E9B0833F-3230-4E21-A16F-520FCE3957F0}" dt="2022-07-08T08:13:56.710" v="1567" actId="1076"/>
        <pc:sldMkLst>
          <pc:docMk/>
          <pc:sldMk cId="751460038" sldId="283"/>
        </pc:sldMkLst>
        <pc:spChg chg="add mod ord">
          <ac:chgData name="poovarasi vijayan" userId="11a27a5716f0bc29" providerId="LiveId" clId="{E9B0833F-3230-4E21-A16F-520FCE3957F0}" dt="2022-07-08T08:13:56.710" v="1567" actId="1076"/>
          <ac:spMkLst>
            <pc:docMk/>
            <pc:sldMk cId="751460038" sldId="283"/>
            <ac:spMk id="2" creationId="{11095A45-B9C0-FA87-574F-B8CBD4D60664}"/>
          </ac:spMkLst>
        </pc:spChg>
        <pc:spChg chg="add del mod">
          <ac:chgData name="poovarasi vijayan" userId="11a27a5716f0bc29" providerId="LiveId" clId="{E9B0833F-3230-4E21-A16F-520FCE3957F0}" dt="2022-07-08T08:10:58.970" v="1371" actId="22"/>
          <ac:spMkLst>
            <pc:docMk/>
            <pc:sldMk cId="751460038" sldId="283"/>
            <ac:spMk id="3" creationId="{749D2C14-CA27-ECD4-A2D9-A0B2A716B5E6}"/>
          </ac:spMkLst>
        </pc:spChg>
        <pc:spChg chg="add mod">
          <ac:chgData name="poovarasi vijayan" userId="11a27a5716f0bc29" providerId="LiveId" clId="{E9B0833F-3230-4E21-A16F-520FCE3957F0}" dt="2022-07-08T08:13:46.043" v="1566" actId="255"/>
          <ac:spMkLst>
            <pc:docMk/>
            <pc:sldMk cId="751460038" sldId="283"/>
            <ac:spMk id="6" creationId="{42826630-9990-E571-26EB-FA312B38D9CB}"/>
          </ac:spMkLst>
        </pc:spChg>
        <pc:picChg chg="add mod ord">
          <ac:chgData name="poovarasi vijayan" userId="11a27a5716f0bc29" providerId="LiveId" clId="{E9B0833F-3230-4E21-A16F-520FCE3957F0}" dt="2022-07-08T08:13:17.567" v="1551" actId="14100"/>
          <ac:picMkLst>
            <pc:docMk/>
            <pc:sldMk cId="751460038" sldId="283"/>
            <ac:picMk id="5" creationId="{9B3BA879-82D9-E148-3A55-890F72C1FE9F}"/>
          </ac:picMkLst>
        </pc:picChg>
      </pc:sldChg>
      <pc:sldChg chg="addSp modSp new mod modClrScheme chgLayout">
        <pc:chgData name="poovarasi vijayan" userId="11a27a5716f0bc29" providerId="LiveId" clId="{E9B0833F-3230-4E21-A16F-520FCE3957F0}" dt="2022-07-08T08:16:51.256" v="1587" actId="20577"/>
        <pc:sldMkLst>
          <pc:docMk/>
          <pc:sldMk cId="908300244" sldId="284"/>
        </pc:sldMkLst>
        <pc:spChg chg="add mod">
          <ac:chgData name="poovarasi vijayan" userId="11a27a5716f0bc29" providerId="LiveId" clId="{E9B0833F-3230-4E21-A16F-520FCE3957F0}" dt="2022-07-08T08:14:29.298" v="1583" actId="2711"/>
          <ac:spMkLst>
            <pc:docMk/>
            <pc:sldMk cId="908300244" sldId="284"/>
            <ac:spMk id="2" creationId="{6EF5816B-64FA-2036-BF6D-263252704D15}"/>
          </ac:spMkLst>
        </pc:spChg>
        <pc:spChg chg="add mod">
          <ac:chgData name="poovarasi vijayan" userId="11a27a5716f0bc29" providerId="LiveId" clId="{E9B0833F-3230-4E21-A16F-520FCE3957F0}" dt="2022-07-08T08:16:51.256" v="1587" actId="20577"/>
          <ac:spMkLst>
            <pc:docMk/>
            <pc:sldMk cId="908300244" sldId="284"/>
            <ac:spMk id="3" creationId="{00631404-E177-3CA9-CC45-2639808D17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607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4119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D18F2-D675-4087-A1A1-59A3FFBB6B37}"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231733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D18F2-D675-4087-A1A1-59A3FFBB6B37}"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B6A58A-94AE-47D3-AB4D-A22D23FA87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40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D18F2-D675-4087-A1A1-59A3FFBB6B37}"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7889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7D18F2-D675-4087-A1A1-59A3FFBB6B37}"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00288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7D18F2-D675-4087-A1A1-59A3FFBB6B37}"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599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7D18F2-D675-4087-A1A1-59A3FFBB6B37}" type="datetimeFigureOut">
              <a:rPr lang="en-IN" smtClean="0"/>
              <a:t>08-10-2022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388925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7D18F2-D675-4087-A1A1-59A3FFBB6B37}" type="datetimeFigureOut">
              <a:rPr lang="en-IN" smtClean="0"/>
              <a:t>08-10-2022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6A58A-94AE-47D3-AB4D-A22D23FA87E0}" type="slidenum">
              <a:rPr lang="en-IN" smtClean="0"/>
              <a:t>‹#›</a:t>
            </a:fld>
            <a:endParaRPr lang="en-IN"/>
          </a:p>
        </p:txBody>
      </p:sp>
    </p:spTree>
    <p:extLst>
      <p:ext uri="{BB962C8B-B14F-4D97-AF65-F5344CB8AC3E}">
        <p14:creationId xmlns:p14="http://schemas.microsoft.com/office/powerpoint/2010/main" val="8389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D18F2-D675-4087-A1A1-59A3FFBB6B37}"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B6A58A-94AE-47D3-AB4D-A22D23FA87E0}" type="slidenum">
              <a:rPr lang="en-IN" smtClean="0"/>
              <a:t>‹#›</a:t>
            </a:fld>
            <a:endParaRPr lang="en-IN"/>
          </a:p>
        </p:txBody>
      </p:sp>
    </p:spTree>
    <p:extLst>
      <p:ext uri="{BB962C8B-B14F-4D97-AF65-F5344CB8AC3E}">
        <p14:creationId xmlns:p14="http://schemas.microsoft.com/office/powerpoint/2010/main" val="121118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7D18F2-D675-4087-A1A1-59A3FFBB6B37}" type="datetimeFigureOut">
              <a:rPr lang="en-IN" smtClean="0"/>
              <a:t>08-10-2022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6A58A-94AE-47D3-AB4D-A22D23FA87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43461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28.xml"/><Relationship Id="rId4" Type="http://schemas.openxmlformats.org/officeDocument/2006/relationships/slide" Target="slide5.xml"/><Relationship Id="rId9" Type="http://schemas.openxmlformats.org/officeDocument/2006/relationships/slide" Target="slide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1AAE91-8FC3-B0FA-8E93-7A21DD9B0282}"/>
              </a:ext>
            </a:extLst>
          </p:cNvPr>
          <p:cNvSpPr/>
          <p:nvPr/>
        </p:nvSpPr>
        <p:spPr>
          <a:xfrm>
            <a:off x="1794702" y="2087750"/>
            <a:ext cx="8746433"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dirty="0">
                <a:ln w="0"/>
                <a:effectLst>
                  <a:outerShdw blurRad="38100" dist="19050" dir="2700000" algn="tl" rotWithShape="0">
                    <a:schemeClr val="dk1">
                      <a:alpha val="40000"/>
                    </a:schemeClr>
                  </a:outerShdw>
                </a:effectLst>
              </a:rPr>
              <a:t>Housing Price Prediction</a:t>
            </a:r>
            <a:endParaRPr lang="en-IN" sz="6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977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5ED8E1-87D0-54B8-4B98-F9CA63D488A0}"/>
              </a:ext>
            </a:extLst>
          </p:cNvPr>
          <p:cNvSpPr>
            <a:spLocks noGrp="1"/>
          </p:cNvSpPr>
          <p:nvPr>
            <p:ph type="title"/>
          </p:nvPr>
        </p:nvSpPr>
        <p:spPr>
          <a:xfrm>
            <a:off x="1097280" y="259708"/>
            <a:ext cx="10058400" cy="1450757"/>
          </a:xfrm>
        </p:spPr>
        <p:txBody>
          <a:bodyPr/>
          <a:lstStyle/>
          <a:p>
            <a:r>
              <a:rPr lang="en-IN" dirty="0">
                <a:latin typeface="Arial" panose="020B0604020202020204" pitchFamily="34" charset="0"/>
                <a:cs typeface="Arial" panose="020B0604020202020204" pitchFamily="34" charset="0"/>
              </a:rPr>
              <a:t>Key Observations:</a:t>
            </a:r>
          </a:p>
        </p:txBody>
      </p:sp>
      <p:sp>
        <p:nvSpPr>
          <p:cNvPr id="4" name="Content Placeholder 3">
            <a:extLst>
              <a:ext uri="{FF2B5EF4-FFF2-40B4-BE49-F238E27FC236}">
                <a16:creationId xmlns:a16="http://schemas.microsoft.com/office/drawing/2014/main" id="{524665F4-552E-2B3C-29A7-59A5844CAF42}"/>
              </a:ext>
            </a:extLst>
          </p:cNvPr>
          <p:cNvSpPr>
            <a:spLocks noGrp="1"/>
          </p:cNvSpPr>
          <p:nvPr>
            <p:ph idx="1"/>
          </p:nvPr>
        </p:nvSpPr>
        <p:spPr>
          <a:xfrm>
            <a:off x="1097280" y="1845733"/>
            <a:ext cx="10676904" cy="4483147"/>
          </a:xfrm>
        </p:spPr>
        <p:txBody>
          <a:bodyPr>
            <a:normAutofit/>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MSSubClass</a:t>
            </a:r>
            <a:r>
              <a:rPr lang="en-IN" sz="1800" dirty="0">
                <a:solidFill>
                  <a:srgbClr val="000000"/>
                </a:solidFill>
                <a:effectLst/>
                <a:ea typeface="Calibri" panose="020F0502020204030204" pitchFamily="34" charset="0"/>
              </a:rPr>
              <a:t> is increasing, sales is decreasing. And it is seen between 25-75 there are a greater number of      sales.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LotFrontage</a:t>
            </a:r>
            <a:r>
              <a:rPr lang="en-IN" sz="1800" dirty="0">
                <a:solidFill>
                  <a:srgbClr val="000000"/>
                </a:solidFill>
                <a:effectLst/>
                <a:ea typeface="Calibri" panose="020F0502020204030204" pitchFamily="34" charset="0"/>
              </a:rPr>
              <a:t> increases, sales decreases. And more sales is between 25 and 100</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LotArea</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OverallQual</a:t>
            </a:r>
            <a:r>
              <a:rPr lang="en-IN" sz="1800" dirty="0">
                <a:solidFill>
                  <a:srgbClr val="000000"/>
                </a:solidFill>
                <a:effectLst/>
                <a:ea typeface="Calibri" panose="020F0502020204030204" pitchFamily="34" charset="0"/>
              </a:rPr>
              <a:t> is more between 4 and 8.</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OverallCond</a:t>
            </a:r>
            <a:r>
              <a:rPr lang="en-IN" sz="1800" dirty="0">
                <a:solidFill>
                  <a:srgbClr val="000000"/>
                </a:solidFill>
                <a:effectLst/>
                <a:ea typeface="Calibri" panose="020F0502020204030204" pitchFamily="34" charset="0"/>
              </a:rPr>
              <a:t> is more at 5 and then sales decreases. Sales </a:t>
            </a:r>
            <a:r>
              <a:rPr lang="en-IN" sz="1800" dirty="0" err="1">
                <a:solidFill>
                  <a:srgbClr val="000000"/>
                </a:solidFill>
                <a:effectLst/>
                <a:ea typeface="Calibri" panose="020F0502020204030204" pitchFamily="34" charset="0"/>
              </a:rPr>
              <a:t>deponds</a:t>
            </a:r>
            <a:r>
              <a:rPr lang="en-IN" sz="1800" dirty="0">
                <a:solidFill>
                  <a:srgbClr val="000000"/>
                </a:solidFill>
                <a:effectLst/>
                <a:ea typeface="Calibri" panose="020F0502020204030204" pitchFamily="34" charset="0"/>
              </a:rPr>
              <a:t> on condition of the building if it is good sales  increases otherwise it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MasVnrArea</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BsmtFinSF1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BsmtFinSF2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BsmtUnfSF</a:t>
            </a:r>
            <a:r>
              <a:rPr lang="en-IN" sz="1800" dirty="0">
                <a:solidFill>
                  <a:srgbClr val="000000"/>
                </a:solidFill>
                <a:effectLst/>
                <a:ea typeface="Calibri" panose="020F0502020204030204" pitchFamily="34" charset="0"/>
              </a:rPr>
              <a:t> increases, sales decrease gradually.</a:t>
            </a:r>
          </a:p>
          <a:p>
            <a:pPr marL="0" lvl="0" indent="0" algn="just">
              <a:buNone/>
            </a:pPr>
            <a:endParaRPr lang="en-IN" sz="1900" dirty="0">
              <a:solidFill>
                <a:srgbClr val="000000"/>
              </a:solidFill>
              <a:effectLst/>
              <a:ea typeface="Calibri" panose="020F0502020204030204" pitchFamily="34" charset="0"/>
            </a:endParaRPr>
          </a:p>
          <a:p>
            <a:pPr marL="342900" lvl="0" indent="-342900" algn="just">
              <a:buFont typeface="+mj-lt"/>
              <a:buAutoNum type="arabicPeriod"/>
            </a:pP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409497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4940-70C2-EBB9-DA7F-F279CBCC800A}"/>
              </a:ext>
            </a:extLst>
          </p:cNvPr>
          <p:cNvSpPr>
            <a:spLocks noGrp="1"/>
          </p:cNvSpPr>
          <p:nvPr>
            <p:ph type="title" idx="4294967295"/>
          </p:nvPr>
        </p:nvSpPr>
        <p:spPr>
          <a:xfrm>
            <a:off x="0" y="0"/>
            <a:ext cx="10058400" cy="1450975"/>
          </a:xfrm>
        </p:spPr>
        <p:txBody>
          <a:bodyPr/>
          <a:lstStyle/>
          <a:p>
            <a:pPr algn="ctr"/>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84D5F566-4175-5E14-5611-50AC85D19446}"/>
              </a:ext>
            </a:extLst>
          </p:cNvPr>
          <p:cNvSpPr>
            <a:spLocks noGrp="1"/>
          </p:cNvSpPr>
          <p:nvPr>
            <p:ph idx="4294967295"/>
          </p:nvPr>
        </p:nvSpPr>
        <p:spPr>
          <a:xfrm>
            <a:off x="950913" y="1450975"/>
            <a:ext cx="11241087" cy="4540250"/>
          </a:xfrm>
        </p:spPr>
        <p:txBody>
          <a:bodyPr>
            <a:noAutofit/>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TotalBsmtSF</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1stFlrSF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Sales is more at 2ndFlrSF at 0-50. Then it gradually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GrLivArea</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HalfBath,Kitchen</a:t>
            </a:r>
            <a:r>
              <a:rPr lang="en-IN" sz="1800" dirty="0">
                <a:solidFill>
                  <a:srgbClr val="000000"/>
                </a:solidFill>
                <a:effectLst/>
                <a:ea typeface="Calibri" panose="020F0502020204030204" pitchFamily="34" charset="0"/>
              </a:rPr>
              <a:t> may prefers 1 room. As size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GarageCar</a:t>
            </a:r>
            <a:r>
              <a:rPr lang="en-IN" sz="1800" dirty="0">
                <a:solidFill>
                  <a:srgbClr val="000000"/>
                </a:solidFill>
                <a:effectLst/>
                <a:ea typeface="Calibri" panose="020F0502020204030204" pitchFamily="34" charset="0"/>
              </a:rPr>
              <a:t> mostly </a:t>
            </a:r>
            <a:r>
              <a:rPr lang="en-IN" sz="1800" dirty="0" err="1">
                <a:solidFill>
                  <a:srgbClr val="000000"/>
                </a:solidFill>
                <a:effectLst/>
                <a:ea typeface="Calibri" panose="020F0502020204030204" pitchFamily="34" charset="0"/>
              </a:rPr>
              <a:t>prefered</a:t>
            </a: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onr</a:t>
            </a:r>
            <a:r>
              <a:rPr lang="en-IN" sz="1800" dirty="0">
                <a:solidFill>
                  <a:srgbClr val="000000"/>
                </a:solidFill>
                <a:effectLst/>
                <a:ea typeface="Calibri" panose="020F0502020204030204" pitchFamily="34" charset="0"/>
              </a:rPr>
              <a:t> is 2 car parking.</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Mostly </a:t>
            </a:r>
            <a:r>
              <a:rPr lang="en-IN" sz="1800" dirty="0" err="1">
                <a:solidFill>
                  <a:srgbClr val="000000"/>
                </a:solidFill>
                <a:effectLst/>
                <a:ea typeface="Calibri" panose="020F0502020204030204" pitchFamily="34" charset="0"/>
              </a:rPr>
              <a:t>prefered</a:t>
            </a:r>
            <a:r>
              <a:rPr lang="en-IN" sz="1800" dirty="0">
                <a:solidFill>
                  <a:srgbClr val="000000"/>
                </a:solidFill>
                <a:effectLst/>
                <a:ea typeface="Calibri" panose="020F0502020204030204" pitchFamily="34" charset="0"/>
              </a:rPr>
              <a:t> </a:t>
            </a:r>
            <a:r>
              <a:rPr lang="en-IN" sz="1800" dirty="0" err="1">
                <a:solidFill>
                  <a:srgbClr val="000000"/>
                </a:solidFill>
                <a:effectLst/>
                <a:ea typeface="Calibri" panose="020F0502020204030204" pitchFamily="34" charset="0"/>
              </a:rPr>
              <a:t>GarageAre</a:t>
            </a:r>
            <a:r>
              <a:rPr lang="en-IN" sz="1800" dirty="0">
                <a:solidFill>
                  <a:srgbClr val="000000"/>
                </a:solidFill>
                <a:effectLst/>
                <a:ea typeface="Calibri" panose="020F0502020204030204" pitchFamily="34" charset="0"/>
              </a:rPr>
              <a:t> is between 400 and 800. As area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t>
            </a:r>
            <a:r>
              <a:rPr lang="en-IN" sz="1800" dirty="0" err="1">
                <a:solidFill>
                  <a:srgbClr val="000000"/>
                </a:solidFill>
                <a:effectLst/>
                <a:ea typeface="Calibri" panose="020F0502020204030204" pitchFamily="34" charset="0"/>
              </a:rPr>
              <a:t>OpenPorchSf</a:t>
            </a:r>
            <a:r>
              <a:rPr lang="en-IN" sz="1800" dirty="0">
                <a:solidFill>
                  <a:srgbClr val="000000"/>
                </a:solidFill>
                <a:effectLst/>
                <a:ea typeface="Calibri" panose="020F0502020204030204" pitchFamily="34" charset="0"/>
              </a:rPr>
              <a:t> increases, sales decreases.</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Many Prefer </a:t>
            </a:r>
            <a:r>
              <a:rPr lang="en-IN" sz="1800" dirty="0" err="1">
                <a:solidFill>
                  <a:srgbClr val="000000"/>
                </a:solidFill>
                <a:effectLst/>
                <a:ea typeface="Calibri" panose="020F0502020204030204" pitchFamily="34" charset="0"/>
              </a:rPr>
              <a:t>ClosedPorch</a:t>
            </a:r>
            <a:r>
              <a:rPr lang="en-IN" sz="1800" dirty="0">
                <a:solidFill>
                  <a:srgbClr val="000000"/>
                </a:solidFill>
                <a:effectLst/>
                <a:ea typeface="Calibri" panose="020F0502020204030204" pitchFamily="34" charset="0"/>
              </a:rPr>
              <a:t>.</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age of building increases, sales decreases. Most of them prefer newly constructed building</a:t>
            </a:r>
          </a:p>
          <a:p>
            <a:pPr algn="just">
              <a:buFont typeface="Wingdings" panose="05000000000000000000" pitchFamily="2" charset="2"/>
              <a:buChar char="§"/>
            </a:pPr>
            <a:r>
              <a:rPr lang="en-IN" sz="1800" dirty="0">
                <a:solidFill>
                  <a:srgbClr val="000000"/>
                </a:solidFill>
                <a:effectLst/>
                <a:ea typeface="Calibri" panose="020F0502020204030204" pitchFamily="34" charset="0"/>
              </a:rPr>
              <a:t>Sales price ranges from 1.5-2lakhs in most cases. And there are even people who prefers </a:t>
            </a:r>
            <a:r>
              <a:rPr lang="en-IN" sz="1800" dirty="0" err="1">
                <a:solidFill>
                  <a:srgbClr val="000000"/>
                </a:solidFill>
                <a:effectLst/>
                <a:ea typeface="Calibri" panose="020F0502020204030204" pitchFamily="34" charset="0"/>
              </a:rPr>
              <a:t>upto</a:t>
            </a:r>
            <a:r>
              <a:rPr lang="en-IN" sz="1800" dirty="0">
                <a:solidFill>
                  <a:srgbClr val="000000"/>
                </a:solidFill>
                <a:effectLst/>
                <a:ea typeface="Calibri" panose="020F0502020204030204" pitchFamily="34" charset="0"/>
              </a:rPr>
              <a:t> 7 lakhs but number of counts who prefer is less.</a:t>
            </a:r>
          </a:p>
          <a:p>
            <a:pPr lvl="0" algn="just">
              <a:buFont typeface="Wingdings" panose="05000000000000000000" pitchFamily="2" charset="2"/>
              <a:buChar char="§"/>
            </a:pPr>
            <a:endParaRPr lang="en-IN" sz="1800" dirty="0">
              <a:solidFill>
                <a:srgbClr val="000000"/>
              </a:solidFill>
              <a:effectLst/>
              <a:ea typeface="Calibri" panose="020F0502020204030204" pitchFamily="34" charset="0"/>
            </a:endParaRPr>
          </a:p>
          <a:p>
            <a:endParaRPr lang="en-IN" sz="1800" dirty="0"/>
          </a:p>
        </p:txBody>
      </p:sp>
    </p:spTree>
    <p:extLst>
      <p:ext uri="{BB962C8B-B14F-4D97-AF65-F5344CB8AC3E}">
        <p14:creationId xmlns:p14="http://schemas.microsoft.com/office/powerpoint/2010/main" val="189509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4D54-2E3D-DB27-CEAB-F94653A8634A}"/>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Visualization of Categorical data:</a:t>
            </a:r>
          </a:p>
        </p:txBody>
      </p:sp>
      <p:pic>
        <p:nvPicPr>
          <p:cNvPr id="5" name="Content Placeholder 4">
            <a:extLst>
              <a:ext uri="{FF2B5EF4-FFF2-40B4-BE49-F238E27FC236}">
                <a16:creationId xmlns:a16="http://schemas.microsoft.com/office/drawing/2014/main" id="{CD8D66B2-B857-666F-9986-F0475AFE494C}"/>
              </a:ext>
            </a:extLst>
          </p:cNvPr>
          <p:cNvPicPr>
            <a:picLocks noGrp="1" noChangeAspect="1"/>
          </p:cNvPicPr>
          <p:nvPr>
            <p:ph idx="1"/>
          </p:nvPr>
        </p:nvPicPr>
        <p:blipFill>
          <a:blip r:embed="rId2"/>
          <a:stretch>
            <a:fillRect/>
          </a:stretch>
        </p:blipFill>
        <p:spPr>
          <a:xfrm>
            <a:off x="671219" y="1737360"/>
            <a:ext cx="5424781" cy="2513580"/>
          </a:xfrm>
        </p:spPr>
      </p:pic>
      <p:pic>
        <p:nvPicPr>
          <p:cNvPr id="7" name="Picture 6">
            <a:extLst>
              <a:ext uri="{FF2B5EF4-FFF2-40B4-BE49-F238E27FC236}">
                <a16:creationId xmlns:a16="http://schemas.microsoft.com/office/drawing/2014/main" id="{67C4D03B-2052-C44A-0BB1-D7A823345203}"/>
              </a:ext>
            </a:extLst>
          </p:cNvPr>
          <p:cNvPicPr>
            <a:picLocks noChangeAspect="1"/>
          </p:cNvPicPr>
          <p:nvPr/>
        </p:nvPicPr>
        <p:blipFill>
          <a:blip r:embed="rId3"/>
          <a:stretch>
            <a:fillRect/>
          </a:stretch>
        </p:blipFill>
        <p:spPr>
          <a:xfrm>
            <a:off x="671218" y="4250940"/>
            <a:ext cx="5308341" cy="2182458"/>
          </a:xfrm>
          <a:prstGeom prst="rect">
            <a:avLst/>
          </a:prstGeom>
        </p:spPr>
      </p:pic>
      <p:pic>
        <p:nvPicPr>
          <p:cNvPr id="9" name="Picture 8">
            <a:extLst>
              <a:ext uri="{FF2B5EF4-FFF2-40B4-BE49-F238E27FC236}">
                <a16:creationId xmlns:a16="http://schemas.microsoft.com/office/drawing/2014/main" id="{5149F46F-1FCB-DA8D-FA83-60DC1328CF69}"/>
              </a:ext>
            </a:extLst>
          </p:cNvPr>
          <p:cNvPicPr>
            <a:picLocks noChangeAspect="1"/>
          </p:cNvPicPr>
          <p:nvPr/>
        </p:nvPicPr>
        <p:blipFill>
          <a:blip r:embed="rId4"/>
          <a:stretch>
            <a:fillRect/>
          </a:stretch>
        </p:blipFill>
        <p:spPr>
          <a:xfrm>
            <a:off x="6126480" y="1737360"/>
            <a:ext cx="5137078" cy="3534093"/>
          </a:xfrm>
          <a:prstGeom prst="rect">
            <a:avLst/>
          </a:prstGeom>
        </p:spPr>
      </p:pic>
      <p:pic>
        <p:nvPicPr>
          <p:cNvPr id="11" name="Picture 10">
            <a:extLst>
              <a:ext uri="{FF2B5EF4-FFF2-40B4-BE49-F238E27FC236}">
                <a16:creationId xmlns:a16="http://schemas.microsoft.com/office/drawing/2014/main" id="{9C512A89-6325-7B96-6615-3BB79F0AEF04}"/>
              </a:ext>
            </a:extLst>
          </p:cNvPr>
          <p:cNvPicPr>
            <a:picLocks noChangeAspect="1"/>
          </p:cNvPicPr>
          <p:nvPr/>
        </p:nvPicPr>
        <p:blipFill>
          <a:blip r:embed="rId5"/>
          <a:stretch>
            <a:fillRect/>
          </a:stretch>
        </p:blipFill>
        <p:spPr>
          <a:xfrm>
            <a:off x="6212443" y="5342169"/>
            <a:ext cx="5051115" cy="1091229"/>
          </a:xfrm>
          <a:prstGeom prst="rect">
            <a:avLst/>
          </a:prstGeom>
        </p:spPr>
      </p:pic>
    </p:spTree>
    <p:extLst>
      <p:ext uri="{BB962C8B-B14F-4D97-AF65-F5344CB8AC3E}">
        <p14:creationId xmlns:p14="http://schemas.microsoft.com/office/powerpoint/2010/main" val="10426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54855B-9E1B-46F1-2A66-76D29443ACF3}"/>
              </a:ext>
            </a:extLst>
          </p:cNvPr>
          <p:cNvPicPr>
            <a:picLocks noChangeAspect="1"/>
          </p:cNvPicPr>
          <p:nvPr/>
        </p:nvPicPr>
        <p:blipFill>
          <a:blip r:embed="rId2"/>
          <a:stretch>
            <a:fillRect/>
          </a:stretch>
        </p:blipFill>
        <p:spPr>
          <a:xfrm>
            <a:off x="336007" y="1305223"/>
            <a:ext cx="6473347" cy="3018317"/>
          </a:xfrm>
          <a:prstGeom prst="rect">
            <a:avLst/>
          </a:prstGeom>
        </p:spPr>
      </p:pic>
      <p:pic>
        <p:nvPicPr>
          <p:cNvPr id="7" name="Picture 6">
            <a:extLst>
              <a:ext uri="{FF2B5EF4-FFF2-40B4-BE49-F238E27FC236}">
                <a16:creationId xmlns:a16="http://schemas.microsoft.com/office/drawing/2014/main" id="{AED226B1-F72E-B522-6B60-E912439A23FB}"/>
              </a:ext>
            </a:extLst>
          </p:cNvPr>
          <p:cNvPicPr>
            <a:picLocks noChangeAspect="1"/>
          </p:cNvPicPr>
          <p:nvPr/>
        </p:nvPicPr>
        <p:blipFill>
          <a:blip r:embed="rId3"/>
          <a:stretch>
            <a:fillRect/>
          </a:stretch>
        </p:blipFill>
        <p:spPr>
          <a:xfrm>
            <a:off x="6770670" y="1305223"/>
            <a:ext cx="4972692" cy="3018317"/>
          </a:xfrm>
          <a:prstGeom prst="rect">
            <a:avLst/>
          </a:prstGeom>
        </p:spPr>
      </p:pic>
      <p:pic>
        <p:nvPicPr>
          <p:cNvPr id="9" name="Picture 8">
            <a:extLst>
              <a:ext uri="{FF2B5EF4-FFF2-40B4-BE49-F238E27FC236}">
                <a16:creationId xmlns:a16="http://schemas.microsoft.com/office/drawing/2014/main" id="{8DD9FE82-1605-1790-4A1A-AFEBC9ABB147}"/>
              </a:ext>
            </a:extLst>
          </p:cNvPr>
          <p:cNvPicPr>
            <a:picLocks noChangeAspect="1"/>
          </p:cNvPicPr>
          <p:nvPr/>
        </p:nvPicPr>
        <p:blipFill>
          <a:blip r:embed="rId4"/>
          <a:stretch>
            <a:fillRect/>
          </a:stretch>
        </p:blipFill>
        <p:spPr>
          <a:xfrm>
            <a:off x="448638" y="4212858"/>
            <a:ext cx="4298023" cy="1592041"/>
          </a:xfrm>
          <a:prstGeom prst="rect">
            <a:avLst/>
          </a:prstGeom>
        </p:spPr>
      </p:pic>
      <p:sp>
        <p:nvSpPr>
          <p:cNvPr id="10" name="TextBox 9">
            <a:extLst>
              <a:ext uri="{FF2B5EF4-FFF2-40B4-BE49-F238E27FC236}">
                <a16:creationId xmlns:a16="http://schemas.microsoft.com/office/drawing/2014/main" id="{16890762-F64E-86A9-05B4-65D3B6AC879B}"/>
              </a:ext>
            </a:extLst>
          </p:cNvPr>
          <p:cNvSpPr txBox="1"/>
          <p:nvPr/>
        </p:nvSpPr>
        <p:spPr>
          <a:xfrm>
            <a:off x="5112844" y="330791"/>
            <a:ext cx="1657826" cy="830997"/>
          </a:xfrm>
          <a:prstGeom prst="rect">
            <a:avLst/>
          </a:prstGeom>
          <a:noFill/>
        </p:spPr>
        <p:txBody>
          <a:bodyPr wrap="none" rtlCol="0">
            <a:spAutoFit/>
          </a:bodyPr>
          <a:lstStyle/>
          <a:p>
            <a:pPr algn="r"/>
            <a:r>
              <a:rPr lang="en-IN" sz="4800" dirty="0">
                <a:latin typeface="Arial" panose="020B0604020202020204" pitchFamily="34" charset="0"/>
                <a:cs typeface="Arial" panose="020B0604020202020204" pitchFamily="34" charset="0"/>
              </a:rPr>
              <a:t>Cont.</a:t>
            </a:r>
          </a:p>
        </p:txBody>
      </p:sp>
    </p:spTree>
    <p:extLst>
      <p:ext uri="{BB962C8B-B14F-4D97-AF65-F5344CB8AC3E}">
        <p14:creationId xmlns:p14="http://schemas.microsoft.com/office/powerpoint/2010/main" val="276722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5A95-38FE-3C86-348F-A3EA97DEBEB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Key Observations</a:t>
            </a:r>
            <a:r>
              <a:rPr lang="en-IN" dirty="0"/>
              <a:t>:</a:t>
            </a:r>
          </a:p>
        </p:txBody>
      </p:sp>
      <p:sp>
        <p:nvSpPr>
          <p:cNvPr id="3" name="Content Placeholder 2">
            <a:extLst>
              <a:ext uri="{FF2B5EF4-FFF2-40B4-BE49-F238E27FC236}">
                <a16:creationId xmlns:a16="http://schemas.microsoft.com/office/drawing/2014/main" id="{DDC9D4E3-480B-F130-83B5-E9061F2573B2}"/>
              </a:ext>
            </a:extLst>
          </p:cNvPr>
          <p:cNvSpPr>
            <a:spLocks noGrp="1"/>
          </p:cNvSpPr>
          <p:nvPr>
            <p:ph idx="1"/>
          </p:nvPr>
        </p:nvSpPr>
        <p:spPr>
          <a:xfrm>
            <a:off x="1097280" y="1845733"/>
            <a:ext cx="10522792" cy="4626985"/>
          </a:xfrm>
        </p:spPr>
        <p:txBody>
          <a:bodyPr>
            <a:normAutofit fontScale="55000" lnSpcReduction="20000"/>
          </a:bodyPr>
          <a:lstStyle/>
          <a:p>
            <a:pPr algn="just">
              <a:buFont typeface="Wingdings" panose="05000000000000000000" pitchFamily="2" charset="2"/>
              <a:buChar char="§"/>
            </a:pPr>
            <a:r>
              <a:rPr lang="en-IN" sz="2900" dirty="0">
                <a:solidFill>
                  <a:srgbClr val="000000"/>
                </a:solidFill>
                <a:ea typeface="Calibri" panose="020F0502020204030204" pitchFamily="34" charset="0"/>
              </a:rPr>
              <a:t> </a:t>
            </a:r>
            <a:r>
              <a:rPr lang="en-IN" sz="3200" dirty="0">
                <a:solidFill>
                  <a:srgbClr val="000000"/>
                </a:solidFill>
                <a:effectLst/>
                <a:ea typeface="Calibri" panose="020F0502020204030204" pitchFamily="34" charset="0"/>
              </a:rPr>
              <a:t>Evaluates the quality of material on the exterior TA(average/Typical) has more sales followed by </a:t>
            </a:r>
            <a:r>
              <a:rPr lang="en-IN" sz="3200" dirty="0" err="1">
                <a:solidFill>
                  <a:srgbClr val="000000"/>
                </a:solidFill>
                <a:effectLst/>
                <a:ea typeface="Calibri" panose="020F0502020204030204" pitchFamily="34" charset="0"/>
              </a:rPr>
              <a:t>gd</a:t>
            </a:r>
            <a:r>
              <a:rPr lang="en-IN" sz="3200" dirty="0">
                <a:solidFill>
                  <a:srgbClr val="000000"/>
                </a:solidFill>
                <a:effectLst/>
                <a:ea typeface="Calibri" panose="020F0502020204030204" pitchFamily="34" charset="0"/>
              </a:rPr>
              <a:t>(Good)</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Proximity to various conditions(if more than one is present) Norm(Normal) sales is more.</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Many </a:t>
            </a:r>
            <a:r>
              <a:rPr lang="en-IN" sz="3200" dirty="0" err="1">
                <a:solidFill>
                  <a:srgbClr val="000000"/>
                </a:solidFill>
                <a:effectLst/>
                <a:ea typeface="Calibri" panose="020F0502020204030204" pitchFamily="34" charset="0"/>
              </a:rPr>
              <a:t>prefered</a:t>
            </a:r>
            <a:r>
              <a:rPr lang="en-IN" sz="3200" dirty="0">
                <a:solidFill>
                  <a:srgbClr val="000000"/>
                </a:solidFill>
                <a:effectLst/>
                <a:ea typeface="Calibri" panose="020F0502020204030204" pitchFamily="34" charset="0"/>
              </a:rPr>
              <a:t> Vinyl Sliding(</a:t>
            </a:r>
            <a:r>
              <a:rPr lang="en-IN" sz="3200" dirty="0" err="1">
                <a:solidFill>
                  <a:srgbClr val="000000"/>
                </a:solidFill>
                <a:effectLst/>
                <a:ea typeface="Calibri" panose="020F0502020204030204" pitchFamily="34" charset="0"/>
              </a:rPr>
              <a:t>VinylSd</a:t>
            </a:r>
            <a:r>
              <a:rPr lang="en-IN" sz="3200" dirty="0">
                <a:solidFill>
                  <a:srgbClr val="000000"/>
                </a:solidFill>
                <a:effectLst/>
                <a:ea typeface="Calibri" panose="020F0502020204030204" pitchFamily="34" charset="0"/>
              </a:rPr>
              <a:t>) followed by Hard Board(</a:t>
            </a:r>
            <a:r>
              <a:rPr lang="en-IN" sz="3200" dirty="0" err="1">
                <a:solidFill>
                  <a:srgbClr val="000000"/>
                </a:solidFill>
                <a:effectLst/>
                <a:ea typeface="Calibri" panose="020F0502020204030204" pitchFamily="34" charset="0"/>
              </a:rPr>
              <a:t>HDBoard</a:t>
            </a:r>
            <a:r>
              <a:rPr lang="en-IN" sz="3200" dirty="0">
                <a:solidFill>
                  <a:srgbClr val="000000"/>
                </a:solidFill>
                <a:effectLst/>
                <a:ea typeface="Calibri" panose="020F0502020204030204" pitchFamily="34" charset="0"/>
              </a:rPr>
              <a:t>),Metal Sliding(</a:t>
            </a:r>
            <a:r>
              <a:rPr lang="en-IN" sz="3200" dirty="0" err="1">
                <a:solidFill>
                  <a:srgbClr val="000000"/>
                </a:solidFill>
                <a:effectLst/>
                <a:ea typeface="Calibri" panose="020F0502020204030204" pitchFamily="34" charset="0"/>
              </a:rPr>
              <a:t>MetalSd</a:t>
            </a:r>
            <a:r>
              <a:rPr lang="en-IN" sz="3200" dirty="0">
                <a:solidFill>
                  <a:srgbClr val="000000"/>
                </a:solidFill>
                <a:effectLst/>
                <a:ea typeface="Calibri" panose="020F0502020204030204" pitchFamily="34" charset="0"/>
              </a:rPr>
              <a:t>), </a:t>
            </a:r>
            <a:r>
              <a:rPr lang="en-IN" sz="3200" dirty="0" err="1">
                <a:solidFill>
                  <a:srgbClr val="000000"/>
                </a:solidFill>
                <a:effectLst/>
                <a:ea typeface="Calibri" panose="020F0502020204030204" pitchFamily="34" charset="0"/>
              </a:rPr>
              <a:t>WoodSliding</a:t>
            </a:r>
            <a:r>
              <a:rPr lang="en-IN" sz="3200" dirty="0">
                <a:solidFill>
                  <a:srgbClr val="000000"/>
                </a:solidFill>
                <a:effectLst/>
                <a:ea typeface="Calibri" panose="020F0502020204030204" pitchFamily="34" charset="0"/>
              </a:rPr>
              <a:t>(</a:t>
            </a:r>
            <a:r>
              <a:rPr lang="en-IN" sz="3200" dirty="0" err="1">
                <a:solidFill>
                  <a:srgbClr val="000000"/>
                </a:solidFill>
                <a:effectLst/>
                <a:ea typeface="Calibri" panose="020F0502020204030204" pitchFamily="34" charset="0"/>
              </a:rPr>
              <a:t>Wd</a:t>
            </a:r>
            <a:r>
              <a:rPr lang="en-IN" sz="3200" dirty="0">
                <a:solidFill>
                  <a:srgbClr val="000000"/>
                </a:solidFill>
                <a:effectLst/>
                <a:ea typeface="Calibri" panose="020F0502020204030204" pitchFamily="34" charset="0"/>
              </a:rPr>
              <a:t> Sliding)</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Garage Location - Attached to Home(</a:t>
            </a:r>
            <a:r>
              <a:rPr lang="en-IN" sz="3200" dirty="0" err="1">
                <a:solidFill>
                  <a:srgbClr val="000000"/>
                </a:solidFill>
                <a:effectLst/>
                <a:ea typeface="Calibri" panose="020F0502020204030204" pitchFamily="34" charset="0"/>
              </a:rPr>
              <a:t>Attchd</a:t>
            </a:r>
            <a:r>
              <a:rPr lang="en-IN" sz="3200" dirty="0">
                <a:solidFill>
                  <a:srgbClr val="000000"/>
                </a:solidFill>
                <a:effectLst/>
                <a:ea typeface="Calibri" panose="020F0502020204030204" pitchFamily="34" charset="0"/>
              </a:rPr>
              <a:t>) sees high sales followed by Detached from home(</a:t>
            </a:r>
            <a:r>
              <a:rPr lang="en-IN" sz="3200" dirty="0" err="1">
                <a:solidFill>
                  <a:srgbClr val="000000"/>
                </a:solidFill>
                <a:effectLst/>
                <a:ea typeface="Calibri" panose="020F0502020204030204" pitchFamily="34" charset="0"/>
              </a:rPr>
              <a:t>Detchd</a:t>
            </a:r>
            <a:r>
              <a:rPr lang="en-IN" sz="3200" dirty="0">
                <a:solidFill>
                  <a:srgbClr val="000000"/>
                </a:solidFill>
                <a:effectLst/>
                <a:ea typeface="Calibri" panose="020F0502020204030204" pitchFamily="34" charset="0"/>
              </a:rPr>
              <a:t>).</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a:t>
            </a:r>
            <a:r>
              <a:rPr lang="en-IN" sz="3200" dirty="0" err="1">
                <a:solidFill>
                  <a:srgbClr val="000000"/>
                </a:solidFill>
                <a:effectLst/>
                <a:ea typeface="Calibri" panose="020F0502020204030204" pitchFamily="34" charset="0"/>
              </a:rPr>
              <a:t>BsmtExposure</a:t>
            </a:r>
            <a:r>
              <a:rPr lang="en-IN" sz="3200" dirty="0">
                <a:solidFill>
                  <a:srgbClr val="000000"/>
                </a:solidFill>
                <a:effectLst/>
                <a:ea typeface="Calibri" panose="020F0502020204030204" pitchFamily="34" charset="0"/>
              </a:rPr>
              <a:t>(Walkout or Garden level walls) many sales is done with No Basement followed by Av(Average Exposure).</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Functional: Many sales is done for Typical </a:t>
            </a:r>
            <a:r>
              <a:rPr lang="en-IN" sz="3200" dirty="0" err="1">
                <a:solidFill>
                  <a:srgbClr val="000000"/>
                </a:solidFill>
                <a:effectLst/>
                <a:ea typeface="Calibri" panose="020F0502020204030204" pitchFamily="34" charset="0"/>
              </a:rPr>
              <a:t>Funcionality</a:t>
            </a:r>
            <a:r>
              <a:rPr lang="en-IN" sz="3200" dirty="0">
                <a:solidFill>
                  <a:srgbClr val="000000"/>
                </a:solidFill>
                <a:effectLst/>
                <a:ea typeface="Calibri" panose="020F0502020204030204" pitchFamily="34" charset="0"/>
              </a:rPr>
              <a:t>(</a:t>
            </a:r>
            <a:r>
              <a:rPr lang="en-IN" sz="3200" dirty="0" err="1">
                <a:solidFill>
                  <a:srgbClr val="000000"/>
                </a:solidFill>
                <a:effectLst/>
                <a:ea typeface="Calibri" panose="020F0502020204030204" pitchFamily="34" charset="0"/>
              </a:rPr>
              <a:t>Typ</a:t>
            </a:r>
            <a:r>
              <a:rPr lang="en-IN" sz="3200" dirty="0">
                <a:solidFill>
                  <a:srgbClr val="000000"/>
                </a:solidFill>
                <a:effectLst/>
                <a:ea typeface="Calibri" panose="020F0502020204030204" pitchFamily="34" charset="0"/>
              </a:rPr>
              <a:t>).</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More sales is done in North Ames(</a:t>
            </a:r>
            <a:r>
              <a:rPr lang="en-IN" sz="3200" dirty="0" err="1">
                <a:solidFill>
                  <a:srgbClr val="000000"/>
                </a:solidFill>
                <a:effectLst/>
                <a:ea typeface="Calibri" panose="020F0502020204030204" pitchFamily="34" charset="0"/>
              </a:rPr>
              <a:t>NAmes</a:t>
            </a:r>
            <a:r>
              <a:rPr lang="en-IN" sz="3200" dirty="0">
                <a:solidFill>
                  <a:srgbClr val="000000"/>
                </a:solidFill>
                <a:effectLst/>
                <a:ea typeface="Calibri" panose="020F0502020204030204" pitchFamily="34" charset="0"/>
              </a:rPr>
              <a:t>) followed by College Creek(</a:t>
            </a:r>
            <a:r>
              <a:rPr lang="en-IN" sz="3200" dirty="0" err="1">
                <a:solidFill>
                  <a:srgbClr val="000000"/>
                </a:solidFill>
                <a:effectLst/>
                <a:ea typeface="Calibri" panose="020F0502020204030204" pitchFamily="34" charset="0"/>
              </a:rPr>
              <a:t>CollgCr</a:t>
            </a:r>
            <a:r>
              <a:rPr lang="en-IN" sz="3200" dirty="0">
                <a:solidFill>
                  <a:srgbClr val="000000"/>
                </a:solidFill>
                <a:effectLst/>
                <a:ea typeface="Calibri" panose="020F0502020204030204" pitchFamily="34" charset="0"/>
              </a:rPr>
              <a:t>) which sees high sales. and lowest sales is seen in Bluestem(Bluestem).</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In Rating of basement finished area(BsmtFinType2) many sales done with </a:t>
            </a:r>
            <a:r>
              <a:rPr lang="en-IN" sz="3200" dirty="0" err="1">
                <a:solidFill>
                  <a:srgbClr val="000000"/>
                </a:solidFill>
                <a:effectLst/>
                <a:ea typeface="Calibri" panose="020F0502020204030204" pitchFamily="34" charset="0"/>
              </a:rPr>
              <a:t>Unf</a:t>
            </a:r>
            <a:r>
              <a:rPr lang="en-IN" sz="3200" dirty="0">
                <a:solidFill>
                  <a:srgbClr val="000000"/>
                </a:solidFill>
                <a:effectLst/>
                <a:ea typeface="Calibri" panose="020F0502020204030204" pitchFamily="34" charset="0"/>
              </a:rPr>
              <a:t>(Unfinished), followed by </a:t>
            </a:r>
            <a:r>
              <a:rPr lang="en-IN" sz="3200" dirty="0" err="1">
                <a:solidFill>
                  <a:srgbClr val="000000"/>
                </a:solidFill>
                <a:effectLst/>
                <a:ea typeface="Calibri" panose="020F0502020204030204" pitchFamily="34" charset="0"/>
              </a:rPr>
              <a:t>LwQ</a:t>
            </a:r>
            <a:r>
              <a:rPr lang="en-IN" sz="3200" dirty="0">
                <a:solidFill>
                  <a:srgbClr val="000000"/>
                </a:solidFill>
                <a:effectLst/>
                <a:ea typeface="Calibri" panose="020F0502020204030204" pitchFamily="34" charset="0"/>
              </a:rPr>
              <a:t>(Low Quality)</a:t>
            </a:r>
          </a:p>
          <a:p>
            <a:pPr lvl="0" algn="just">
              <a:buFont typeface="Wingdings" panose="05000000000000000000" pitchFamily="2" charset="2"/>
              <a:buChar char="§"/>
            </a:pPr>
            <a:r>
              <a:rPr lang="en-IN" sz="3200" dirty="0">
                <a:solidFill>
                  <a:srgbClr val="000000"/>
                </a:solidFill>
                <a:effectLst/>
                <a:ea typeface="Calibri" panose="020F0502020204030204" pitchFamily="34" charset="0"/>
              </a:rPr>
              <a:t> Many sales done foe TA(Typical/Average) Garage Condition.</a:t>
            </a:r>
          </a:p>
          <a:p>
            <a:endParaRPr lang="en-IN" dirty="0"/>
          </a:p>
        </p:txBody>
      </p:sp>
    </p:spTree>
    <p:extLst>
      <p:ext uri="{BB962C8B-B14F-4D97-AF65-F5344CB8AC3E}">
        <p14:creationId xmlns:p14="http://schemas.microsoft.com/office/powerpoint/2010/main" val="369625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8ECBF-340B-035C-5E48-A3F9C1E0638C}"/>
              </a:ext>
            </a:extLst>
          </p:cNvPr>
          <p:cNvSpPr>
            <a:spLocks noGrp="1"/>
          </p:cNvSpPr>
          <p:nvPr>
            <p:ph idx="4294967295"/>
          </p:nvPr>
        </p:nvSpPr>
        <p:spPr>
          <a:xfrm>
            <a:off x="399248" y="808573"/>
            <a:ext cx="11477678" cy="5612776"/>
          </a:xfrm>
        </p:spPr>
        <p:txBody>
          <a:bodyPr>
            <a:noAutofit/>
          </a:bodyPr>
          <a:lstStyle/>
          <a:p>
            <a:pPr algn="just">
              <a:buFont typeface="Wingdings" panose="05000000000000000000" pitchFamily="2" charset="2"/>
              <a:buChar char="§"/>
            </a:pPr>
            <a:r>
              <a:rPr lang="en-IN" dirty="0">
                <a:solidFill>
                  <a:srgbClr val="000000"/>
                </a:solidFill>
                <a:effectLst/>
                <a:ea typeface="Calibri" panose="020F0502020204030204" pitchFamily="34" charset="0"/>
              </a:rPr>
              <a:t> Many sales is seen with </a:t>
            </a:r>
            <a:r>
              <a:rPr lang="en-IN" dirty="0" err="1">
                <a:solidFill>
                  <a:srgbClr val="000000"/>
                </a:solidFill>
                <a:effectLst/>
                <a:ea typeface="Calibri" panose="020F0502020204030204" pitchFamily="34" charset="0"/>
              </a:rPr>
              <a:t>Unf</a:t>
            </a:r>
            <a:r>
              <a:rPr lang="en-IN" dirty="0">
                <a:solidFill>
                  <a:srgbClr val="000000"/>
                </a:solidFill>
                <a:effectLst/>
                <a:ea typeface="Calibri" panose="020F0502020204030204" pitchFamily="34" charset="0"/>
              </a:rPr>
              <a:t>(Unfinished) </a:t>
            </a:r>
            <a:r>
              <a:rPr lang="en-IN" dirty="0" err="1">
                <a:solidFill>
                  <a:srgbClr val="000000"/>
                </a:solidFill>
                <a:effectLst/>
                <a:ea typeface="Calibri" panose="020F0502020204030204" pitchFamily="34" charset="0"/>
              </a:rPr>
              <a:t>GarageFinish</a:t>
            </a:r>
            <a:r>
              <a:rPr lang="en-IN" dirty="0">
                <a:solidFill>
                  <a:srgbClr val="000000"/>
                </a:solidFill>
                <a:effectLst/>
                <a:ea typeface="Calibri" panose="020F0502020204030204" pitchFamily="34" charset="0"/>
              </a:rPr>
              <a:t>.</a:t>
            </a:r>
          </a:p>
          <a:p>
            <a:pPr algn="just">
              <a:buFont typeface="Wingdings" panose="05000000000000000000" pitchFamily="2" charset="2"/>
              <a:buChar char="§"/>
            </a:pPr>
            <a:r>
              <a:rPr lang="en-IN" dirty="0">
                <a:solidFill>
                  <a:srgbClr val="000000"/>
                </a:solidFill>
                <a:effectLst/>
                <a:ea typeface="Calibri" panose="020F0502020204030204" pitchFamily="34" charset="0"/>
              </a:rPr>
              <a:t> Sales Type is high in WD(Warranty Deed) followed by New(Home just constructed and sold).</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LotShape</a:t>
            </a:r>
            <a:r>
              <a:rPr lang="en-IN" dirty="0">
                <a:solidFill>
                  <a:srgbClr val="000000"/>
                </a:solidFill>
                <a:effectLst/>
                <a:ea typeface="Calibri" panose="020F0502020204030204" pitchFamily="34" charset="0"/>
              </a:rPr>
              <a:t>(General Shape of </a:t>
            </a:r>
            <a:r>
              <a:rPr lang="en-IN" dirty="0" err="1">
                <a:solidFill>
                  <a:srgbClr val="000000"/>
                </a:solidFill>
                <a:effectLst/>
                <a:ea typeface="Calibri" panose="020F0502020204030204" pitchFamily="34" charset="0"/>
              </a:rPr>
              <a:t>Propert</a:t>
            </a:r>
            <a:r>
              <a:rPr lang="en-IN" dirty="0">
                <a:solidFill>
                  <a:srgbClr val="000000"/>
                </a:solidFill>
                <a:effectLst/>
                <a:ea typeface="Calibri" panose="020F0502020204030204" pitchFamily="34" charset="0"/>
              </a:rPr>
              <a:t>)- Reg(Regular) has seen more sales.</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LandSlope</a:t>
            </a:r>
            <a:r>
              <a:rPr lang="en-IN" dirty="0">
                <a:solidFill>
                  <a:srgbClr val="000000"/>
                </a:solidFill>
                <a:effectLst/>
                <a:ea typeface="Calibri" panose="020F0502020204030204" pitchFamily="34" charset="0"/>
              </a:rPr>
              <a:t>(Slope of Property) -</a:t>
            </a:r>
            <a:r>
              <a:rPr lang="en-IN" dirty="0" err="1">
                <a:solidFill>
                  <a:srgbClr val="000000"/>
                </a:solidFill>
                <a:effectLst/>
                <a:ea typeface="Calibri" panose="020F0502020204030204" pitchFamily="34" charset="0"/>
              </a:rPr>
              <a:t>Gtl</a:t>
            </a:r>
            <a:r>
              <a:rPr lang="en-IN" dirty="0">
                <a:solidFill>
                  <a:srgbClr val="000000"/>
                </a:solidFill>
                <a:effectLst/>
                <a:ea typeface="Calibri" panose="020F0502020204030204" pitchFamily="34" charset="0"/>
              </a:rPr>
              <a:t>(Gentle Slope) has seen high sales.</a:t>
            </a:r>
          </a:p>
          <a:p>
            <a:pPr algn="just">
              <a:buFont typeface="Wingdings" panose="05000000000000000000" pitchFamily="2" charset="2"/>
              <a:buChar char="§"/>
            </a:pPr>
            <a:r>
              <a:rPr lang="en-IN" dirty="0">
                <a:solidFill>
                  <a:srgbClr val="000000"/>
                </a:solidFill>
                <a:effectLst/>
                <a:ea typeface="Calibri" panose="020F0502020204030204" pitchFamily="34" charset="0"/>
              </a:rPr>
              <a:t> Many sales are done with </a:t>
            </a:r>
            <a:r>
              <a:rPr lang="en-IN" dirty="0" err="1">
                <a:solidFill>
                  <a:srgbClr val="000000"/>
                </a:solidFill>
                <a:effectLst/>
                <a:ea typeface="Calibri" panose="020F0502020204030204" pitchFamily="34" charset="0"/>
              </a:rPr>
              <a:t>CentralAir</a:t>
            </a:r>
            <a:r>
              <a:rPr lang="en-IN" dirty="0">
                <a:solidFill>
                  <a:srgbClr val="000000"/>
                </a:solidFill>
                <a:effectLst/>
                <a:ea typeface="Calibri" panose="020F0502020204030204" pitchFamily="34" charset="0"/>
              </a:rPr>
              <a:t> conditioning.</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Lvl</a:t>
            </a:r>
            <a:r>
              <a:rPr lang="en-IN" dirty="0">
                <a:solidFill>
                  <a:srgbClr val="000000"/>
                </a:solidFill>
                <a:effectLst/>
                <a:ea typeface="Calibri" panose="020F0502020204030204" pitchFamily="34" charset="0"/>
              </a:rPr>
              <a:t>(Near Flat/Level) has seen more </a:t>
            </a:r>
            <a:r>
              <a:rPr lang="en-IN" dirty="0" err="1">
                <a:solidFill>
                  <a:srgbClr val="000000"/>
                </a:solidFill>
                <a:effectLst/>
                <a:ea typeface="Calibri" panose="020F0502020204030204" pitchFamily="34" charset="0"/>
              </a:rPr>
              <a:t>slaes</a:t>
            </a:r>
            <a:r>
              <a:rPr lang="en-IN" dirty="0">
                <a:solidFill>
                  <a:srgbClr val="000000"/>
                </a:solidFill>
                <a:effectLst/>
                <a:ea typeface="Calibri" panose="020F0502020204030204" pitchFamily="34" charset="0"/>
              </a:rPr>
              <a:t> in </a:t>
            </a:r>
            <a:r>
              <a:rPr lang="en-IN" dirty="0" err="1">
                <a:solidFill>
                  <a:srgbClr val="000000"/>
                </a:solidFill>
                <a:effectLst/>
                <a:ea typeface="Calibri" panose="020F0502020204030204" pitchFamily="34" charset="0"/>
              </a:rPr>
              <a:t>LandContour</a:t>
            </a:r>
            <a:r>
              <a:rPr lang="en-IN" dirty="0">
                <a:solidFill>
                  <a:srgbClr val="000000"/>
                </a:solidFill>
                <a:effectLst/>
                <a:ea typeface="Calibri" panose="020F0502020204030204" pitchFamily="34" charset="0"/>
              </a:rPr>
              <a:t>(Flatness of Property)</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MasVnrType</a:t>
            </a:r>
            <a:r>
              <a:rPr lang="en-IN" dirty="0">
                <a:solidFill>
                  <a:srgbClr val="000000"/>
                </a:solidFill>
                <a:effectLst/>
                <a:ea typeface="Calibri" panose="020F0502020204030204" pitchFamily="34" charset="0"/>
              </a:rPr>
              <a:t>(Masonry veneer type)- None has seen more </a:t>
            </a:r>
            <a:r>
              <a:rPr lang="en-IN" dirty="0" err="1">
                <a:solidFill>
                  <a:srgbClr val="000000"/>
                </a:solidFill>
                <a:effectLst/>
                <a:ea typeface="Calibri" panose="020F0502020204030204" pitchFamily="34" charset="0"/>
              </a:rPr>
              <a:t>slaes</a:t>
            </a:r>
            <a:r>
              <a:rPr lang="en-IN" dirty="0">
                <a:solidFill>
                  <a:srgbClr val="000000"/>
                </a:solidFill>
                <a:effectLst/>
                <a:ea typeface="Calibri" panose="020F0502020204030204" pitchFamily="34" charset="0"/>
              </a:rPr>
              <a:t> followed by </a:t>
            </a:r>
            <a:r>
              <a:rPr lang="en-IN" dirty="0" err="1">
                <a:solidFill>
                  <a:srgbClr val="000000"/>
                </a:solidFill>
                <a:effectLst/>
                <a:ea typeface="Calibri" panose="020F0502020204030204" pitchFamily="34" charset="0"/>
              </a:rPr>
              <a:t>BrkFace</a:t>
            </a:r>
            <a:r>
              <a:rPr lang="en-IN" dirty="0">
                <a:solidFill>
                  <a:srgbClr val="000000"/>
                </a:solidFill>
                <a:effectLst/>
                <a:ea typeface="Calibri" panose="020F0502020204030204" pitchFamily="34" charset="0"/>
              </a:rPr>
              <a:t>(Brick Face).</a:t>
            </a:r>
          </a:p>
          <a:p>
            <a:pPr algn="just">
              <a:buFont typeface="Wingdings" panose="05000000000000000000" pitchFamily="2" charset="2"/>
              <a:buChar char="§"/>
            </a:pPr>
            <a:r>
              <a:rPr lang="en-IN" dirty="0">
                <a:solidFill>
                  <a:srgbClr val="000000"/>
                </a:solidFill>
                <a:effectLst/>
                <a:ea typeface="Calibri" panose="020F0502020204030204" pitchFamily="34" charset="0"/>
              </a:rPr>
              <a:t> Foundation(Type of foundation) - </a:t>
            </a:r>
            <a:r>
              <a:rPr lang="en-IN" dirty="0" err="1">
                <a:solidFill>
                  <a:srgbClr val="000000"/>
                </a:solidFill>
                <a:effectLst/>
                <a:ea typeface="Calibri" panose="020F0502020204030204" pitchFamily="34" charset="0"/>
              </a:rPr>
              <a:t>CBlock</a:t>
            </a:r>
            <a:r>
              <a:rPr lang="en-IN" dirty="0">
                <a:solidFill>
                  <a:srgbClr val="000000"/>
                </a:solidFill>
                <a:effectLst/>
                <a:ea typeface="Calibri" panose="020F0502020204030204" pitchFamily="34" charset="0"/>
              </a:rPr>
              <a:t>(Cinder Block) has more sales followed by </a:t>
            </a:r>
            <a:r>
              <a:rPr lang="en-IN" dirty="0" err="1">
                <a:solidFill>
                  <a:srgbClr val="000000"/>
                </a:solidFill>
                <a:effectLst/>
                <a:ea typeface="Calibri" panose="020F0502020204030204" pitchFamily="34" charset="0"/>
              </a:rPr>
              <a:t>PConc</a:t>
            </a:r>
            <a:r>
              <a:rPr lang="en-IN" dirty="0">
                <a:solidFill>
                  <a:srgbClr val="000000"/>
                </a:solidFill>
                <a:effectLst/>
                <a:ea typeface="Calibri" panose="020F0502020204030204" pitchFamily="34" charset="0"/>
              </a:rPr>
              <a:t>(Poured </a:t>
            </a:r>
            <a:r>
              <a:rPr lang="en-IN" dirty="0" err="1">
                <a:solidFill>
                  <a:srgbClr val="000000"/>
                </a:solidFill>
                <a:effectLst/>
                <a:ea typeface="Calibri" panose="020F0502020204030204" pitchFamily="34" charset="0"/>
              </a:rPr>
              <a:t>Contrete</a:t>
            </a:r>
            <a:r>
              <a:rPr lang="en-IN" dirty="0">
                <a:solidFill>
                  <a:srgbClr val="000000"/>
                </a:solidFill>
                <a:effectLst/>
                <a:ea typeface="Calibri" panose="020F0502020204030204" pitchFamily="34" charset="0"/>
              </a:rPr>
              <a:t>)</a:t>
            </a:r>
          </a:p>
          <a:p>
            <a:pPr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BldgType</a:t>
            </a:r>
            <a:r>
              <a:rPr lang="en-IN" dirty="0">
                <a:solidFill>
                  <a:srgbClr val="000000"/>
                </a:solidFill>
                <a:effectLst/>
                <a:ea typeface="Calibri" panose="020F0502020204030204" pitchFamily="34" charset="0"/>
              </a:rPr>
              <a:t>(Type of Dwelling)- 1Fam(Single Family detached) has more sales, followed by </a:t>
            </a:r>
            <a:r>
              <a:rPr lang="en-IN" dirty="0" err="1">
                <a:solidFill>
                  <a:srgbClr val="000000"/>
                </a:solidFill>
                <a:effectLst/>
                <a:ea typeface="Calibri" panose="020F0502020204030204" pitchFamily="34" charset="0"/>
              </a:rPr>
              <a:t>TwnhsE</a:t>
            </a:r>
            <a:r>
              <a:rPr lang="en-IN" dirty="0">
                <a:solidFill>
                  <a:srgbClr val="000000"/>
                </a:solidFill>
                <a:effectLst/>
                <a:ea typeface="Calibri" panose="020F0502020204030204" pitchFamily="34" charset="0"/>
              </a:rPr>
              <a:t>(Townhouse End Unit)</a:t>
            </a:r>
          </a:p>
          <a:p>
            <a:pPr lvl="0"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MSZoning</a:t>
            </a:r>
            <a:r>
              <a:rPr lang="en-IN" dirty="0">
                <a:solidFill>
                  <a:srgbClr val="000000"/>
                </a:solidFill>
                <a:effectLst/>
                <a:ea typeface="Calibri" panose="020F0502020204030204" pitchFamily="34" charset="0"/>
              </a:rPr>
              <a:t>(General zoning classification)- more sales is done with RL(Residential Low Density) followed by RM(Residential Medium Density).</a:t>
            </a:r>
          </a:p>
          <a:p>
            <a:pPr lvl="0" algn="just">
              <a:buFont typeface="Wingdings" panose="05000000000000000000" pitchFamily="2" charset="2"/>
              <a:buChar char="§"/>
            </a:pPr>
            <a:r>
              <a:rPr lang="en-IN" dirty="0">
                <a:solidFill>
                  <a:srgbClr val="000000"/>
                </a:solidFill>
                <a:effectLst/>
                <a:ea typeface="Calibri" panose="020F0502020204030204" pitchFamily="34" charset="0"/>
              </a:rPr>
              <a:t> Electrical(Electrical System)- Many </a:t>
            </a:r>
            <a:r>
              <a:rPr lang="en-IN" dirty="0" err="1">
                <a:solidFill>
                  <a:srgbClr val="000000"/>
                </a:solidFill>
                <a:effectLst/>
                <a:ea typeface="Calibri" panose="020F0502020204030204" pitchFamily="34" charset="0"/>
              </a:rPr>
              <a:t>slaes</a:t>
            </a:r>
            <a:r>
              <a:rPr lang="en-IN" dirty="0">
                <a:solidFill>
                  <a:srgbClr val="000000"/>
                </a:solidFill>
                <a:effectLst/>
                <a:ea typeface="Calibri" panose="020F0502020204030204" pitchFamily="34" charset="0"/>
              </a:rPr>
              <a:t> is done for </a:t>
            </a:r>
            <a:r>
              <a:rPr lang="en-IN" dirty="0" err="1">
                <a:solidFill>
                  <a:srgbClr val="000000"/>
                </a:solidFill>
                <a:effectLst/>
                <a:ea typeface="Calibri" panose="020F0502020204030204" pitchFamily="34" charset="0"/>
              </a:rPr>
              <a:t>SBkr</a:t>
            </a:r>
            <a:r>
              <a:rPr lang="en-IN" dirty="0">
                <a:solidFill>
                  <a:srgbClr val="000000"/>
                </a:solidFill>
                <a:effectLst/>
                <a:ea typeface="Calibri" panose="020F0502020204030204" pitchFamily="34" charset="0"/>
              </a:rPr>
              <a:t>(Standard Circuit Breakers &amp; Romex).</a:t>
            </a:r>
          </a:p>
          <a:p>
            <a:pPr>
              <a:buFont typeface="Wingdings" panose="05000000000000000000" pitchFamily="2" charset="2"/>
              <a:buChar char="§"/>
            </a:pPr>
            <a:endParaRPr lang="en-IN" dirty="0"/>
          </a:p>
        </p:txBody>
      </p:sp>
      <p:sp>
        <p:nvSpPr>
          <p:cNvPr id="4" name="TextBox 3">
            <a:extLst>
              <a:ext uri="{FF2B5EF4-FFF2-40B4-BE49-F238E27FC236}">
                <a16:creationId xmlns:a16="http://schemas.microsoft.com/office/drawing/2014/main" id="{1AB8EFBE-F33E-ADD3-7869-93235CAA99B5}"/>
              </a:ext>
            </a:extLst>
          </p:cNvPr>
          <p:cNvSpPr txBox="1"/>
          <p:nvPr/>
        </p:nvSpPr>
        <p:spPr>
          <a:xfrm>
            <a:off x="4092707" y="-22424"/>
            <a:ext cx="1657826" cy="830997"/>
          </a:xfrm>
          <a:prstGeom prst="rect">
            <a:avLst/>
          </a:prstGeom>
          <a:noFill/>
        </p:spPr>
        <p:txBody>
          <a:bodyPr wrap="none" rtlCol="0">
            <a:spAutoFit/>
          </a:bodyPr>
          <a:lstStyle/>
          <a:p>
            <a:pPr algn="ctr"/>
            <a:r>
              <a:rPr lang="en-IN" sz="4800" dirty="0">
                <a:latin typeface="Arial" panose="020B0604020202020204" pitchFamily="34" charset="0"/>
                <a:cs typeface="Arial" panose="020B0604020202020204" pitchFamily="34" charset="0"/>
              </a:rPr>
              <a:t>Cont.</a:t>
            </a:r>
            <a:endParaRPr lang="en-IN" dirty="0"/>
          </a:p>
        </p:txBody>
      </p:sp>
    </p:spTree>
    <p:extLst>
      <p:ext uri="{BB962C8B-B14F-4D97-AF65-F5344CB8AC3E}">
        <p14:creationId xmlns:p14="http://schemas.microsoft.com/office/powerpoint/2010/main" val="214491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5FE9-D6CB-3510-B7DF-73F39F569F5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F203C9D1-A0A0-D013-3832-58B745409572}"/>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 </a:t>
            </a:r>
            <a:r>
              <a:rPr lang="en-IN" sz="2200" dirty="0" err="1">
                <a:solidFill>
                  <a:srgbClr val="000000"/>
                </a:solidFill>
                <a:effectLst/>
                <a:ea typeface="Calibri" panose="020F0502020204030204" pitchFamily="34" charset="0"/>
              </a:rPr>
              <a:t>SaleCondition</a:t>
            </a:r>
            <a:r>
              <a:rPr lang="en-IN" sz="2200" dirty="0">
                <a:solidFill>
                  <a:srgbClr val="000000"/>
                </a:solidFill>
                <a:effectLst/>
                <a:ea typeface="Calibri" panose="020F0502020204030204" pitchFamily="34" charset="0"/>
              </a:rPr>
              <a:t> - Mostly Normal Sale is done followed by Partial. </a:t>
            </a:r>
          </a:p>
          <a:p>
            <a:pPr lvl="0" algn="just">
              <a:buFont typeface="Wingdings" panose="05000000000000000000" pitchFamily="2" charset="2"/>
              <a:buChar char="§"/>
            </a:pPr>
            <a:r>
              <a:rPr lang="en-IN" dirty="0">
                <a:solidFill>
                  <a:srgbClr val="000000"/>
                </a:solidFill>
                <a:effectLst/>
                <a:ea typeface="Calibri" panose="020F0502020204030204" pitchFamily="34" charset="0"/>
              </a:rPr>
              <a:t>Mostly 1Storey has </a:t>
            </a:r>
            <a:r>
              <a:rPr lang="en-IN" dirty="0" err="1">
                <a:solidFill>
                  <a:srgbClr val="000000"/>
                </a:solidFill>
                <a:effectLst/>
                <a:ea typeface="Calibri" panose="020F0502020204030204" pitchFamily="34" charset="0"/>
              </a:rPr>
              <a:t>ssen</a:t>
            </a:r>
            <a:r>
              <a:rPr lang="en-IN" dirty="0">
                <a:solidFill>
                  <a:srgbClr val="000000"/>
                </a:solidFill>
                <a:effectLst/>
                <a:ea typeface="Calibri" panose="020F0502020204030204" pitchFamily="34" charset="0"/>
              </a:rPr>
              <a:t> high sales followed by 2Storey in </a:t>
            </a:r>
            <a:r>
              <a:rPr lang="en-IN" dirty="0" err="1">
                <a:solidFill>
                  <a:srgbClr val="000000"/>
                </a:solidFill>
                <a:effectLst/>
                <a:ea typeface="Calibri" panose="020F0502020204030204" pitchFamily="34" charset="0"/>
              </a:rPr>
              <a:t>HouseStyle</a:t>
            </a:r>
            <a:r>
              <a:rPr lang="en-IN" dirty="0">
                <a:solidFill>
                  <a:srgbClr val="000000"/>
                </a:solidFill>
                <a:effectLst/>
                <a:ea typeface="Calibri" panose="020F0502020204030204" pitchFamily="34" charset="0"/>
              </a:rPr>
              <a:t>.</a:t>
            </a:r>
          </a:p>
          <a:p>
            <a:pPr lvl="0"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GasA</a:t>
            </a:r>
            <a:r>
              <a:rPr lang="en-IN" dirty="0">
                <a:solidFill>
                  <a:srgbClr val="000000"/>
                </a:solidFill>
                <a:effectLst/>
                <a:ea typeface="Calibri" panose="020F0502020204030204" pitchFamily="34" charset="0"/>
              </a:rPr>
              <a:t>(Gas forces warm air furnace) with excellent quality is </a:t>
            </a:r>
            <a:r>
              <a:rPr lang="en-IN" dirty="0" err="1">
                <a:solidFill>
                  <a:srgbClr val="000000"/>
                </a:solidFill>
                <a:effectLst/>
                <a:ea typeface="Calibri" panose="020F0502020204030204" pitchFamily="34" charset="0"/>
              </a:rPr>
              <a:t>prefered</a:t>
            </a:r>
            <a:r>
              <a:rPr lang="en-IN" dirty="0">
                <a:solidFill>
                  <a:srgbClr val="000000"/>
                </a:solidFill>
                <a:effectLst/>
                <a:ea typeface="Calibri" panose="020F0502020204030204" pitchFamily="34" charset="0"/>
              </a:rPr>
              <a:t> in Heating Type which has seen large number of </a:t>
            </a:r>
            <a:r>
              <a:rPr lang="en-IN" dirty="0" err="1">
                <a:solidFill>
                  <a:srgbClr val="000000"/>
                </a:solidFill>
                <a:effectLst/>
                <a:ea typeface="Calibri" panose="020F0502020204030204" pitchFamily="34" charset="0"/>
              </a:rPr>
              <a:t>slaes</a:t>
            </a:r>
            <a:r>
              <a:rPr lang="en-IN" dirty="0">
                <a:solidFill>
                  <a:srgbClr val="000000"/>
                </a:solidFill>
                <a:effectLst/>
                <a:ea typeface="Calibri" panose="020F0502020204030204" pitchFamily="34" charset="0"/>
              </a:rPr>
              <a:t>.</a:t>
            </a:r>
          </a:p>
          <a:p>
            <a:pPr lvl="0"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RoofStyle</a:t>
            </a:r>
            <a:r>
              <a:rPr lang="en-IN" dirty="0">
                <a:solidFill>
                  <a:srgbClr val="000000"/>
                </a:solidFill>
                <a:effectLst/>
                <a:ea typeface="Calibri" panose="020F0502020204030204" pitchFamily="34" charset="0"/>
              </a:rPr>
              <a:t> and Material most sales happed with </a:t>
            </a:r>
            <a:r>
              <a:rPr lang="en-IN" dirty="0" err="1">
                <a:solidFill>
                  <a:srgbClr val="000000"/>
                </a:solidFill>
                <a:effectLst/>
                <a:ea typeface="Calibri" panose="020F0502020204030204" pitchFamily="34" charset="0"/>
              </a:rPr>
              <a:t>CompShg</a:t>
            </a:r>
            <a:r>
              <a:rPr lang="en-IN" dirty="0">
                <a:solidFill>
                  <a:srgbClr val="000000"/>
                </a:solidFill>
                <a:effectLst/>
                <a:ea typeface="Calibri" panose="020F0502020204030204" pitchFamily="34" charset="0"/>
              </a:rPr>
              <a:t>(Standard(composite) shingle) with Gable material.</a:t>
            </a:r>
          </a:p>
          <a:p>
            <a:pPr lvl="0" algn="just">
              <a:buFont typeface="Wingdings" panose="05000000000000000000" pitchFamily="2" charset="2"/>
              <a:buChar char="§"/>
            </a:pPr>
            <a:r>
              <a:rPr lang="en-IN" dirty="0">
                <a:solidFill>
                  <a:srgbClr val="000000"/>
                </a:solidFill>
                <a:effectLst/>
                <a:ea typeface="Calibri" panose="020F0502020204030204" pitchFamily="34" charset="0"/>
              </a:rPr>
              <a:t> Most </a:t>
            </a:r>
            <a:r>
              <a:rPr lang="en-IN" dirty="0" err="1">
                <a:solidFill>
                  <a:srgbClr val="000000"/>
                </a:solidFill>
                <a:effectLst/>
                <a:ea typeface="Calibri" panose="020F0502020204030204" pitchFamily="34" charset="0"/>
              </a:rPr>
              <a:t>saled</a:t>
            </a:r>
            <a:r>
              <a:rPr lang="en-IN" dirty="0">
                <a:solidFill>
                  <a:srgbClr val="000000"/>
                </a:solidFill>
                <a:effectLst/>
                <a:ea typeface="Calibri" panose="020F0502020204030204" pitchFamily="34" charset="0"/>
              </a:rPr>
              <a:t> happed with </a:t>
            </a:r>
            <a:r>
              <a:rPr lang="en-IN" dirty="0" err="1">
                <a:solidFill>
                  <a:srgbClr val="000000"/>
                </a:solidFill>
                <a:effectLst/>
                <a:ea typeface="Calibri" panose="020F0502020204030204" pitchFamily="34" charset="0"/>
              </a:rPr>
              <a:t>PavedDrive</a:t>
            </a:r>
            <a:endParaRPr lang="en-IN" dirty="0">
              <a:solidFill>
                <a:srgbClr val="000000"/>
              </a:solidFill>
              <a:effectLst/>
              <a:ea typeface="Calibri" panose="020F0502020204030204" pitchFamily="34" charset="0"/>
            </a:endParaRPr>
          </a:p>
          <a:p>
            <a:pPr lvl="0" algn="just">
              <a:buFont typeface="Wingdings" panose="05000000000000000000" pitchFamily="2" charset="2"/>
              <a:buChar char="§"/>
            </a:pP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LotConfig</a:t>
            </a:r>
            <a:r>
              <a:rPr lang="en-IN" dirty="0">
                <a:solidFill>
                  <a:srgbClr val="000000"/>
                </a:solidFill>
                <a:effectLst/>
                <a:ea typeface="Calibri" panose="020F0502020204030204" pitchFamily="34" charset="0"/>
              </a:rPr>
              <a:t>(Lot Configuration) Inside lot has seen more sales.</a:t>
            </a:r>
          </a:p>
          <a:p>
            <a:pPr lvl="0" algn="just">
              <a:buFont typeface="Wingdings" panose="05000000000000000000" pitchFamily="2" charset="2"/>
              <a:buChar char="§"/>
            </a:pPr>
            <a:r>
              <a:rPr lang="en-IN" dirty="0">
                <a:solidFill>
                  <a:srgbClr val="000000"/>
                </a:solidFill>
                <a:effectLst/>
                <a:ea typeface="Calibri" panose="020F0502020204030204" pitchFamily="34" charset="0"/>
              </a:rPr>
              <a:t> Lot of sales is seen in Good Fireplace Quality.</a:t>
            </a:r>
          </a:p>
          <a:p>
            <a:pPr lvl="0" algn="just">
              <a:buFont typeface="Wingdings" panose="05000000000000000000" pitchFamily="2" charset="2"/>
              <a:buChar char="§"/>
            </a:pPr>
            <a:r>
              <a:rPr lang="en-IN" dirty="0">
                <a:solidFill>
                  <a:srgbClr val="000000"/>
                </a:solidFill>
                <a:effectLst/>
                <a:ea typeface="Calibri" panose="020F0502020204030204" pitchFamily="34" charset="0"/>
              </a:rPr>
              <a:t> More sales is seen with Pave Street than Gravel street.</a:t>
            </a:r>
          </a:p>
          <a:p>
            <a:pPr lvl="0" algn="just">
              <a:buFont typeface="Wingdings" panose="05000000000000000000" pitchFamily="2" charset="2"/>
              <a:buChar char="§"/>
            </a:pPr>
            <a:r>
              <a:rPr lang="en-IN" dirty="0">
                <a:solidFill>
                  <a:srgbClr val="000000"/>
                </a:solidFill>
                <a:effectLst/>
                <a:ea typeface="Calibri" panose="020F0502020204030204" pitchFamily="34" charset="0"/>
              </a:rPr>
              <a:t> Kitchen, </a:t>
            </a:r>
            <a:r>
              <a:rPr lang="en-IN" dirty="0" err="1">
                <a:solidFill>
                  <a:srgbClr val="000000"/>
                </a:solidFill>
                <a:effectLst/>
                <a:ea typeface="Calibri" panose="020F0502020204030204" pitchFamily="34" charset="0"/>
              </a:rPr>
              <a:t>ExternalQual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GarageQual</a:t>
            </a:r>
            <a:r>
              <a:rPr lang="en-IN" dirty="0">
                <a:solidFill>
                  <a:srgbClr val="000000"/>
                </a:solidFill>
                <a:effectLst/>
                <a:ea typeface="Calibri" panose="020F0502020204030204" pitchFamily="34" charset="0"/>
              </a:rPr>
              <a:t> sales is seen high in TA(Average).</a:t>
            </a:r>
          </a:p>
          <a:p>
            <a:endParaRPr lang="en-IN" dirty="0"/>
          </a:p>
        </p:txBody>
      </p:sp>
    </p:spTree>
    <p:extLst>
      <p:ext uri="{BB962C8B-B14F-4D97-AF65-F5344CB8AC3E}">
        <p14:creationId xmlns:p14="http://schemas.microsoft.com/office/powerpoint/2010/main" val="363523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4529-F7E3-E848-2A40-49A4DE6595A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Data Pre-Processing and Feature Engineering:</a:t>
            </a:r>
          </a:p>
        </p:txBody>
      </p:sp>
      <p:sp>
        <p:nvSpPr>
          <p:cNvPr id="3" name="Content Placeholder 2">
            <a:extLst>
              <a:ext uri="{FF2B5EF4-FFF2-40B4-BE49-F238E27FC236}">
                <a16:creationId xmlns:a16="http://schemas.microsoft.com/office/drawing/2014/main" id="{1177A02E-CF37-8FAB-711A-159C754278C6}"/>
              </a:ext>
            </a:extLst>
          </p:cNvPr>
          <p:cNvSpPr>
            <a:spLocks noGrp="1"/>
          </p:cNvSpPr>
          <p:nvPr>
            <p:ph idx="1"/>
          </p:nvPr>
        </p:nvSpPr>
        <p:spPr/>
        <p:txBody>
          <a:bodyPr>
            <a:normAutofit/>
          </a:bodyPr>
          <a:lstStyle/>
          <a:p>
            <a:r>
              <a:rPr lang="en-IN" sz="1800" dirty="0">
                <a:solidFill>
                  <a:srgbClr val="000000"/>
                </a:solidFill>
                <a:effectLst/>
                <a:ea typeface="Calibri" panose="020F0502020204030204" pitchFamily="34" charset="0"/>
              </a:rPr>
              <a:t>In Machine Learning, data pre-processing refers to the process of cleaning and organising raw data in order to make it appropriate for creating and training Machine Learning models. </a:t>
            </a:r>
          </a:p>
          <a:p>
            <a:r>
              <a:rPr lang="en-IN" sz="1800" dirty="0">
                <a:solidFill>
                  <a:srgbClr val="000000"/>
                </a:solidFill>
                <a:effectLst/>
                <a:ea typeface="Calibri" panose="020F0502020204030204" pitchFamily="34" charset="0"/>
              </a:rPr>
              <a:t>In other words, anytime data is received from various sources, it is collected in raw format, which makes analysis impossible. Data pre-processing is a crucial stage in Machine Learning since the quality of data and the relevant information that can be gleaned from it has a direct impact on our model's capacity to learn; consequently, we must pre-process our data before feeding it into our model. </a:t>
            </a:r>
          </a:p>
          <a:p>
            <a:r>
              <a:rPr lang="en-IN" sz="1800" dirty="0">
                <a:solidFill>
                  <a:srgbClr val="000000"/>
                </a:solidFill>
                <a:effectLst/>
                <a:ea typeface="Calibri" panose="020F0502020204030204" pitchFamily="34" charset="0"/>
              </a:rPr>
              <a:t>As a result, it is the first and most important stage in developing a machine learning </a:t>
            </a:r>
            <a:r>
              <a:rPr lang="en-IN" sz="1800" dirty="0" err="1">
                <a:solidFill>
                  <a:srgbClr val="000000"/>
                </a:solidFill>
                <a:effectLst/>
                <a:ea typeface="Calibri" panose="020F0502020204030204" pitchFamily="34" charset="0"/>
              </a:rPr>
              <a:t>model.Some</a:t>
            </a:r>
            <a:r>
              <a:rPr lang="en-IN" sz="1800" dirty="0">
                <a:solidFill>
                  <a:srgbClr val="000000"/>
                </a:solidFill>
                <a:effectLst/>
                <a:ea typeface="Calibri" panose="020F0502020204030204" pitchFamily="34" charset="0"/>
              </a:rPr>
              <a:t> of the techniques used in this project are listed below:</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Started with importing the required libraries and then the train dataset which is in csv format. </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As the dataset contains 81 variables to display all the columns so in this </a:t>
            </a:r>
            <a:r>
              <a:rPr lang="en-IN" sz="1800" dirty="0" err="1">
                <a:solidFill>
                  <a:srgbClr val="000000"/>
                </a:solidFill>
                <a:effectLst/>
                <a:ea typeface="Calibri" panose="020F0502020204030204" pitchFamily="34" charset="0"/>
              </a:rPr>
              <a:t>pd.options.display.max_columns</a:t>
            </a:r>
            <a:r>
              <a:rPr lang="en-IN" sz="1800" dirty="0">
                <a:solidFill>
                  <a:srgbClr val="000000"/>
                </a:solidFill>
                <a:effectLst/>
                <a:ea typeface="Calibri" panose="020F0502020204030204" pitchFamily="34" charset="0"/>
              </a:rPr>
              <a:t> method is used by which all the columns can be observed. Then the information of the columns are observed carefully. </a:t>
            </a:r>
          </a:p>
          <a:p>
            <a:endParaRPr lang="en-IN" sz="18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246218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D77C-F6C4-39C4-DC4C-DCBA17E81E7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89CD5CC4-BAE2-5F3C-6862-9A4A479889CB}"/>
              </a:ext>
            </a:extLst>
          </p:cNvPr>
          <p:cNvSpPr>
            <a:spLocks noGrp="1"/>
          </p:cNvSpPr>
          <p:nvPr>
            <p:ph idx="1"/>
          </p:nvPr>
        </p:nvSpPr>
        <p:spPr/>
        <p:txBody>
          <a:bodyPr>
            <a:normAutofit/>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The unique values is then found by which one can check if any unnecessary values like ? , /  is present in the dataset and if present it can be dropped or replaced based on the use it has. </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Few columns like ‘Id’, ‘Utilities’ is dropped as it has all unique values in it and does not contribute much in model building.</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Then Null values is checked, where the dataset contains large number of null values. In this values which have more that 90% of zeros(0) is dropped as we cannot replace it with mean(), mode() values. Values in some columns are replaced with mean() and mode() as they are of numeric and categorical type.</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Numeric data and Categorical data is then separated so that visualization are done with </a:t>
            </a:r>
            <a:r>
              <a:rPr lang="en-IN" sz="1800" dirty="0" err="1">
                <a:solidFill>
                  <a:srgbClr val="000000"/>
                </a:solidFill>
                <a:effectLst/>
                <a:ea typeface="Calibri" panose="020F0502020204030204" pitchFamily="34" charset="0"/>
              </a:rPr>
              <a:t>histplot</a:t>
            </a:r>
            <a:r>
              <a:rPr lang="en-IN" sz="1800" dirty="0">
                <a:solidFill>
                  <a:srgbClr val="000000"/>
                </a:solidFill>
                <a:effectLst/>
                <a:ea typeface="Calibri" panose="020F0502020204030204" pitchFamily="34" charset="0"/>
              </a:rPr>
              <a:t> for numeric data and </a:t>
            </a:r>
            <a:r>
              <a:rPr lang="en-IN" sz="1800" dirty="0" err="1">
                <a:solidFill>
                  <a:srgbClr val="000000"/>
                </a:solidFill>
                <a:effectLst/>
                <a:ea typeface="Calibri" panose="020F0502020204030204" pitchFamily="34" charset="0"/>
              </a:rPr>
              <a:t>countplot</a:t>
            </a:r>
            <a:r>
              <a:rPr lang="en-IN" sz="1800" dirty="0">
                <a:solidFill>
                  <a:srgbClr val="000000"/>
                </a:solidFill>
                <a:effectLst/>
                <a:ea typeface="Calibri" panose="020F0502020204030204" pitchFamily="34" charset="0"/>
              </a:rPr>
              <a:t> for categorical data.</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Then all the categorical data is converted to numeric by using </a:t>
            </a:r>
            <a:r>
              <a:rPr lang="en-IN" sz="1800" dirty="0" err="1">
                <a:solidFill>
                  <a:srgbClr val="000000"/>
                </a:solidFill>
                <a:effectLst/>
                <a:ea typeface="Calibri" panose="020F0502020204030204" pitchFamily="34" charset="0"/>
              </a:rPr>
              <a:t>LabelEncoder</a:t>
            </a:r>
            <a:r>
              <a:rPr lang="en-IN" sz="1800" dirty="0">
                <a:solidFill>
                  <a:srgbClr val="000000"/>
                </a:solidFill>
                <a:effectLst/>
                <a:ea typeface="Calibri" panose="020F0502020204030204" pitchFamily="34" charset="0"/>
              </a:rPr>
              <a:t> so that analysis can be made in better way.</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Data Description is made followed by correlation where positive and negative correlated data is checked.</a:t>
            </a:r>
          </a:p>
          <a:p>
            <a:endParaRPr lang="en-IN" dirty="0"/>
          </a:p>
        </p:txBody>
      </p:sp>
    </p:spTree>
    <p:extLst>
      <p:ext uri="{BB962C8B-B14F-4D97-AF65-F5344CB8AC3E}">
        <p14:creationId xmlns:p14="http://schemas.microsoft.com/office/powerpoint/2010/main" val="231501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86BF-657C-AE8F-F138-EF2F3B4D10EE}"/>
              </a:ext>
            </a:extLst>
          </p:cNvPr>
          <p:cNvSpPr>
            <a:spLocks noGrp="1"/>
          </p:cNvSpPr>
          <p:nvPr>
            <p:ph type="title"/>
          </p:nvPr>
        </p:nvSpPr>
        <p:spPr>
          <a:xfrm>
            <a:off x="1097280" y="286604"/>
            <a:ext cx="10058400" cy="1174644"/>
          </a:xfrm>
        </p:spPr>
        <p:txBody>
          <a:bodyPr/>
          <a:lstStyle/>
          <a:p>
            <a:r>
              <a:rPr lang="en-IN" sz="4000" dirty="0">
                <a:latin typeface="Arial" panose="020B0604020202020204" pitchFamily="34" charset="0"/>
                <a:cs typeface="Arial" panose="020B0604020202020204" pitchFamily="34" charset="0"/>
              </a:rPr>
              <a:t>Correlation</a:t>
            </a:r>
            <a:r>
              <a:rPr lang="en-IN" dirty="0">
                <a:latin typeface="Arial" panose="020B0604020202020204" pitchFamily="34" charset="0"/>
                <a:cs typeface="Arial" panose="020B0604020202020204" pitchFamily="34" charset="0"/>
              </a:rPr>
              <a:t>:</a:t>
            </a:r>
          </a:p>
        </p:txBody>
      </p:sp>
      <p:sp>
        <p:nvSpPr>
          <p:cNvPr id="7" name="Content Placeholder 6">
            <a:extLst>
              <a:ext uri="{FF2B5EF4-FFF2-40B4-BE49-F238E27FC236}">
                <a16:creationId xmlns:a16="http://schemas.microsoft.com/office/drawing/2014/main" id="{357BB8CB-C041-0D4C-B778-A50A6E6E444B}"/>
              </a:ext>
            </a:extLst>
          </p:cNvPr>
          <p:cNvSpPr>
            <a:spLocks noGrp="1"/>
          </p:cNvSpPr>
          <p:nvPr>
            <p:ph idx="1"/>
          </p:nvPr>
        </p:nvSpPr>
        <p:spPr>
          <a:xfrm>
            <a:off x="1097280" y="1747123"/>
            <a:ext cx="10058400" cy="4023360"/>
          </a:xfrm>
        </p:spPr>
        <p:txBody>
          <a:bodyPr/>
          <a:lstStyle/>
          <a:p>
            <a:pPr algn="just"/>
            <a:r>
              <a:rPr lang="en-IN" dirty="0" err="1">
                <a:effectLst/>
                <a:ea typeface="Times New Roman" panose="02020603050405020304" pitchFamily="18" charset="0"/>
                <a:cs typeface="Calibri" panose="020F0502020204030204" pitchFamily="34" charset="0"/>
              </a:rPr>
              <a:t>corr</a:t>
            </a:r>
            <a:r>
              <a:rPr lang="en-IN" dirty="0">
                <a:effectLst/>
                <a:ea typeface="Times New Roman" panose="02020603050405020304" pitchFamily="18" charset="0"/>
                <a:cs typeface="Calibri" panose="020F0502020204030204" pitchFamily="34" charset="0"/>
              </a:rPr>
              <a:t>() is used to find the pairwise correlation of all columns in the </a:t>
            </a:r>
            <a:r>
              <a:rPr lang="en-IN" dirty="0" err="1">
                <a:effectLst/>
                <a:ea typeface="Times New Roman" panose="02020603050405020304" pitchFamily="18" charset="0"/>
                <a:cs typeface="Calibri" panose="020F0502020204030204" pitchFamily="34" charset="0"/>
              </a:rPr>
              <a:t>dataframe</a:t>
            </a:r>
            <a:r>
              <a:rPr lang="en-IN" dirty="0">
                <a:effectLst/>
                <a:ea typeface="Times New Roman" panose="02020603050405020304" pitchFamily="18" charset="0"/>
                <a:cs typeface="Calibri" panose="020F0502020204030204" pitchFamily="34" charset="0"/>
              </a:rPr>
              <a:t>. </a:t>
            </a:r>
            <a:endParaRPr lang="en-IN" dirty="0">
              <a:effectLst/>
              <a:ea typeface="Times New Roman" panose="02020603050405020304" pitchFamily="18" charset="0"/>
              <a:cs typeface="Times New Roman" panose="02020603050405020304" pitchFamily="18" charset="0"/>
            </a:endParaRPr>
          </a:p>
          <a:p>
            <a:pPr algn="just"/>
            <a:r>
              <a:rPr lang="en-IN" dirty="0">
                <a:solidFill>
                  <a:srgbClr val="000000"/>
                </a:solidFill>
                <a:effectLst/>
                <a:ea typeface="Calibri" panose="020F0502020204030204" pitchFamily="34" charset="0"/>
              </a:rPr>
              <a:t>In this project correlation is done with target variable ‘</a:t>
            </a:r>
            <a:r>
              <a:rPr lang="en-IN" dirty="0" err="1">
                <a:solidFill>
                  <a:srgbClr val="000000"/>
                </a:solidFill>
                <a:effectLst/>
                <a:ea typeface="Calibri" panose="020F0502020204030204" pitchFamily="34" charset="0"/>
              </a:rPr>
              <a:t>SalePrice</a:t>
            </a:r>
            <a:r>
              <a:rPr lang="en-IN" dirty="0">
                <a:solidFill>
                  <a:srgbClr val="000000"/>
                </a:solidFill>
                <a:effectLst/>
                <a:ea typeface="Calibri" panose="020F0502020204030204" pitchFamily="34" charset="0"/>
              </a:rPr>
              <a:t>’, by which we can observe that </a:t>
            </a:r>
            <a:r>
              <a:rPr lang="en-IN" dirty="0" err="1">
                <a:solidFill>
                  <a:srgbClr val="000000"/>
                </a:solidFill>
                <a:effectLst/>
                <a:ea typeface="Calibri" panose="020F0502020204030204" pitchFamily="34" charset="0"/>
              </a:rPr>
              <a:t>OverallQual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GrLivArea</a:t>
            </a:r>
            <a:r>
              <a:rPr lang="en-IN" dirty="0">
                <a:solidFill>
                  <a:srgbClr val="000000"/>
                </a:solidFill>
                <a:effectLst/>
                <a:ea typeface="Calibri" panose="020F0502020204030204" pitchFamily="34" charset="0"/>
              </a:rPr>
              <a:t> is highly positively correlated with target column, whereas </a:t>
            </a:r>
            <a:r>
              <a:rPr lang="en-IN" dirty="0" err="1">
                <a:solidFill>
                  <a:srgbClr val="000000"/>
                </a:solidFill>
                <a:effectLst/>
                <a:ea typeface="Calibri" panose="020F0502020204030204" pitchFamily="34" charset="0"/>
              </a:rPr>
              <a:t>BsmtQual</a:t>
            </a:r>
            <a:r>
              <a:rPr lang="en-IN" dirty="0">
                <a:solidFill>
                  <a:srgbClr val="000000"/>
                </a:solidFill>
                <a:effectLst/>
                <a:ea typeface="Calibri" panose="020F0502020204030204" pitchFamily="34" charset="0"/>
              </a:rPr>
              <a:t>, </a:t>
            </a:r>
            <a:r>
              <a:rPr lang="en-IN" dirty="0" err="1">
                <a:solidFill>
                  <a:srgbClr val="000000"/>
                </a:solidFill>
                <a:effectLst/>
                <a:ea typeface="Calibri" panose="020F0502020204030204" pitchFamily="34" charset="0"/>
              </a:rPr>
              <a:t>ExterQual</a:t>
            </a:r>
            <a:r>
              <a:rPr lang="en-IN" dirty="0">
                <a:solidFill>
                  <a:srgbClr val="000000"/>
                </a:solidFill>
                <a:effectLst/>
                <a:ea typeface="Calibri" panose="020F0502020204030204" pitchFamily="34" charset="0"/>
              </a:rPr>
              <a:t> is highly negatively correlated with target column.</a:t>
            </a:r>
          </a:p>
          <a:p>
            <a:endParaRPr lang="en-IN" dirty="0"/>
          </a:p>
        </p:txBody>
      </p:sp>
      <p:pic>
        <p:nvPicPr>
          <p:cNvPr id="8" name="Picture 7">
            <a:extLst>
              <a:ext uri="{FF2B5EF4-FFF2-40B4-BE49-F238E27FC236}">
                <a16:creationId xmlns:a16="http://schemas.microsoft.com/office/drawing/2014/main" id="{EE5DE740-E721-A9AD-592B-03D3035BD171}"/>
              </a:ext>
            </a:extLst>
          </p:cNvPr>
          <p:cNvPicPr>
            <a:picLocks noChangeAspect="1"/>
          </p:cNvPicPr>
          <p:nvPr/>
        </p:nvPicPr>
        <p:blipFill>
          <a:blip r:embed="rId2"/>
          <a:stretch>
            <a:fillRect/>
          </a:stretch>
        </p:blipFill>
        <p:spPr>
          <a:xfrm>
            <a:off x="2424702" y="3103248"/>
            <a:ext cx="7119990" cy="3468148"/>
          </a:xfrm>
          <a:prstGeom prst="rect">
            <a:avLst/>
          </a:prstGeom>
        </p:spPr>
      </p:pic>
    </p:spTree>
    <p:extLst>
      <p:ext uri="{BB962C8B-B14F-4D97-AF65-F5344CB8AC3E}">
        <p14:creationId xmlns:p14="http://schemas.microsoft.com/office/powerpoint/2010/main" val="382849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5C39-1079-FA04-36D4-5226AE2D2C56}"/>
              </a:ext>
            </a:extLst>
          </p:cNvPr>
          <p:cNvSpPr>
            <a:spLocks noGrp="1"/>
          </p:cNvSpPr>
          <p:nvPr>
            <p:ph type="title"/>
          </p:nvPr>
        </p:nvSpPr>
        <p:spPr/>
        <p:txBody>
          <a:bodyPr/>
          <a:lstStyle/>
          <a:p>
            <a:r>
              <a:rPr lang="en-IN" dirty="0">
                <a:latin typeface="Arial" panose="020B0604020202020204" pitchFamily="34" charset="0"/>
                <a:ea typeface="Cascadia Code" panose="020B0609020000020004" pitchFamily="49"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A5F23FB0-10D4-77D4-77BD-047CE713ECFF}"/>
              </a:ext>
            </a:extLst>
          </p:cNvPr>
          <p:cNvSpPr>
            <a:spLocks noGrp="1"/>
          </p:cNvSpPr>
          <p:nvPr>
            <p:ph idx="1"/>
          </p:nvPr>
        </p:nvSpPr>
        <p:spPr/>
        <p:txBody>
          <a:bodyPr>
            <a:normAutofit/>
          </a:bodyPr>
          <a:lstStyle/>
          <a:p>
            <a:pPr marL="457200" indent="-457200">
              <a:buFont typeface="+mj-lt"/>
              <a:buAutoNum type="arabicPeriod"/>
            </a:pPr>
            <a:r>
              <a:rPr lang="en-IN" dirty="0">
                <a:hlinkClick r:id="rId2" action="ppaction://hlinksldjump"/>
              </a:rPr>
              <a:t>Introduction</a:t>
            </a:r>
            <a:endParaRPr lang="en-IN" dirty="0"/>
          </a:p>
          <a:p>
            <a:pPr marL="457200" indent="-457200">
              <a:buFont typeface="+mj-lt"/>
              <a:buAutoNum type="arabicPeriod"/>
            </a:pPr>
            <a:r>
              <a:rPr lang="en-IN" dirty="0">
                <a:hlinkClick r:id="rId3" action="ppaction://hlinksldjump"/>
              </a:rPr>
              <a:t>Problem Statement</a:t>
            </a:r>
            <a:endParaRPr lang="en-IN" dirty="0"/>
          </a:p>
          <a:p>
            <a:pPr marL="457200" indent="-457200">
              <a:buFont typeface="+mj-lt"/>
              <a:buAutoNum type="arabicPeriod"/>
            </a:pPr>
            <a:r>
              <a:rPr lang="en-IN" dirty="0">
                <a:hlinkClick r:id="rId4" action="ppaction://hlinksldjump"/>
              </a:rPr>
              <a:t>Insights of the project</a:t>
            </a:r>
            <a:endParaRPr lang="en-IN" dirty="0"/>
          </a:p>
          <a:p>
            <a:pPr marL="457200" indent="-457200">
              <a:buFont typeface="+mj-lt"/>
              <a:buAutoNum type="arabicPeriod"/>
            </a:pPr>
            <a:r>
              <a:rPr lang="en-IN" dirty="0">
                <a:hlinkClick r:id="rId5" action="ppaction://hlinksldjump"/>
              </a:rPr>
              <a:t>Analytical Problem</a:t>
            </a:r>
            <a:endParaRPr lang="en-IN" dirty="0"/>
          </a:p>
          <a:p>
            <a:pPr marL="749808" lvl="1" indent="-457200">
              <a:buFont typeface="+mj-lt"/>
              <a:buAutoNum type="romanUcPeriod"/>
            </a:pPr>
            <a:r>
              <a:rPr lang="en-IN" sz="1600" dirty="0">
                <a:hlinkClick r:id="rId6" action="ppaction://hlinksldjump"/>
              </a:rPr>
              <a:t>EDA</a:t>
            </a:r>
            <a:r>
              <a:rPr lang="en-IN" dirty="0"/>
              <a:t> </a:t>
            </a:r>
          </a:p>
          <a:p>
            <a:pPr marL="749808" lvl="1" indent="-457200">
              <a:buFont typeface="+mj-lt"/>
              <a:buAutoNum type="romanUcPeriod"/>
            </a:pPr>
            <a:r>
              <a:rPr lang="en-IN" dirty="0">
                <a:hlinkClick r:id="rId7" action="ppaction://hlinksldjump"/>
              </a:rPr>
              <a:t>Visualizations</a:t>
            </a:r>
            <a:endParaRPr lang="en-IN" dirty="0"/>
          </a:p>
          <a:p>
            <a:pPr marL="457200" indent="-457200">
              <a:buFont typeface="+mj-lt"/>
              <a:buAutoNum type="arabicPeriod"/>
            </a:pPr>
            <a:r>
              <a:rPr lang="en-IN" dirty="0">
                <a:hlinkClick r:id="rId8" action="ppaction://hlinksldjump"/>
              </a:rPr>
              <a:t>Data Pre Processing and Feature Engineering</a:t>
            </a:r>
            <a:endParaRPr lang="en-IN" dirty="0"/>
          </a:p>
          <a:p>
            <a:pPr marL="457200" indent="-457200">
              <a:buFont typeface="+mj-lt"/>
              <a:buAutoNum type="arabicPeriod"/>
            </a:pPr>
            <a:r>
              <a:rPr lang="en-IN" dirty="0">
                <a:hlinkClick r:id="rId9" action="ppaction://hlinksldjump"/>
              </a:rPr>
              <a:t>Model Development and Evaluation</a:t>
            </a:r>
            <a:endParaRPr lang="en-IN" dirty="0"/>
          </a:p>
          <a:p>
            <a:pPr marL="457200" indent="-457200">
              <a:buFont typeface="+mj-lt"/>
              <a:buAutoNum type="arabicPeriod"/>
            </a:pPr>
            <a:r>
              <a:rPr lang="en-IN" dirty="0">
                <a:hlinkClick r:id="rId10" action="ppaction://hlinksldjump"/>
              </a:rPr>
              <a:t>Conclusion</a:t>
            </a:r>
            <a:endParaRPr lang="en-IN" dirty="0"/>
          </a:p>
        </p:txBody>
      </p:sp>
    </p:spTree>
    <p:extLst>
      <p:ext uri="{BB962C8B-B14F-4D97-AF65-F5344CB8AC3E}">
        <p14:creationId xmlns:p14="http://schemas.microsoft.com/office/powerpoint/2010/main" val="207478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2778-AEE8-F44A-4657-F6E8E47193E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Outliers:</a:t>
            </a:r>
          </a:p>
        </p:txBody>
      </p:sp>
      <p:sp>
        <p:nvSpPr>
          <p:cNvPr id="3" name="Content Placeholder 2">
            <a:extLst>
              <a:ext uri="{FF2B5EF4-FFF2-40B4-BE49-F238E27FC236}">
                <a16:creationId xmlns:a16="http://schemas.microsoft.com/office/drawing/2014/main" id="{DB07B945-9D4C-0AFD-BBD0-1E4432B99BB1}"/>
              </a:ext>
            </a:extLst>
          </p:cNvPr>
          <p:cNvSpPr>
            <a:spLocks noGrp="1"/>
          </p:cNvSpPr>
          <p:nvPr>
            <p:ph idx="1"/>
          </p:nvPr>
        </p:nvSpPr>
        <p:spPr/>
        <p:txBody>
          <a:bodyPr>
            <a:normAutofit/>
          </a:bodyPr>
          <a:lstStyle/>
          <a:p>
            <a:r>
              <a:rPr lang="en-IN" dirty="0">
                <a:effectLst/>
                <a:latin typeface="Calibri" panose="020F0502020204030204" pitchFamily="34" charset="0"/>
                <a:ea typeface="Times New Roman" panose="02020603050405020304" pitchFamily="18" charset="0"/>
                <a:cs typeface="Calibri" panose="020F0502020204030204" pitchFamily="34" charset="0"/>
              </a:rPr>
              <a:t>An outlier is an observation that lies an abnormal distance from other values in a random sample from a population.</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dirty="0"/>
              <a:t>In this project mostly all columns contains outliers which is visualized in next slide.</a:t>
            </a:r>
          </a:p>
          <a:p>
            <a:r>
              <a:rPr lang="en-IN" dirty="0"/>
              <a:t>These Outliers are removed by Z-Score.</a:t>
            </a:r>
          </a:p>
        </p:txBody>
      </p:sp>
    </p:spTree>
    <p:extLst>
      <p:ext uri="{BB962C8B-B14F-4D97-AF65-F5344CB8AC3E}">
        <p14:creationId xmlns:p14="http://schemas.microsoft.com/office/powerpoint/2010/main" val="1941131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7B697E-6B10-4097-B9FA-A8AADA96B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658" y="328774"/>
            <a:ext cx="10849511" cy="594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404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9E69-189D-2BD3-E3F4-F1D156A4838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Skewness:</a:t>
            </a:r>
          </a:p>
        </p:txBody>
      </p:sp>
      <p:sp>
        <p:nvSpPr>
          <p:cNvPr id="3" name="Content Placeholder 2">
            <a:extLst>
              <a:ext uri="{FF2B5EF4-FFF2-40B4-BE49-F238E27FC236}">
                <a16:creationId xmlns:a16="http://schemas.microsoft.com/office/drawing/2014/main" id="{4E23453F-98E9-F5A2-1082-8EE350BD9FD4}"/>
              </a:ext>
            </a:extLst>
          </p:cNvPr>
          <p:cNvSpPr>
            <a:spLocks noGrp="1"/>
          </p:cNvSpPr>
          <p:nvPr>
            <p:ph idx="1"/>
          </p:nvPr>
        </p:nvSpPr>
        <p:spPr/>
        <p:txBody>
          <a:bodyPr/>
          <a:lstStyle/>
          <a:p>
            <a:r>
              <a:rPr lang="en-IN" dirty="0">
                <a:effectLst/>
                <a:latin typeface="Calibri" panose="020F0502020204030204" pitchFamily="34" charset="0"/>
                <a:ea typeface="Times New Roman" panose="02020603050405020304" pitchFamily="18" charset="0"/>
                <a:cs typeface="Calibri" panose="020F0502020204030204" pitchFamily="34" charset="0"/>
              </a:rPr>
              <a:t>Skewness refers to a distortion or asymmetry that deviates from the symmetrical bell curve, or normal distribution, in a set of data.</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b="0" i="0" dirty="0">
                <a:solidFill>
                  <a:srgbClr val="000000"/>
                </a:solidFill>
                <a:effectLst/>
              </a:rPr>
              <a:t>Keeping skew values +/- 0.5 we can find that most columns have more value of skew. </a:t>
            </a:r>
          </a:p>
          <a:p>
            <a:r>
              <a:rPr lang="en-GB" b="0" i="0" dirty="0">
                <a:solidFill>
                  <a:srgbClr val="000000"/>
                </a:solidFill>
                <a:effectLst/>
              </a:rPr>
              <a:t>Here in this project, power transform method is used to remove skewness and to get high accuracy of the model</a:t>
            </a:r>
            <a:r>
              <a:rPr lang="en-GB" b="0" i="0" dirty="0">
                <a:solidFill>
                  <a:srgbClr val="000000"/>
                </a:solidFill>
                <a:effectLst/>
                <a:latin typeface="Helvetica Neue"/>
              </a:rPr>
              <a:t>.</a:t>
            </a:r>
            <a:endParaRPr lang="en-IN" dirty="0"/>
          </a:p>
        </p:txBody>
      </p:sp>
    </p:spTree>
    <p:extLst>
      <p:ext uri="{BB962C8B-B14F-4D97-AF65-F5344CB8AC3E}">
        <p14:creationId xmlns:p14="http://schemas.microsoft.com/office/powerpoint/2010/main" val="9257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395185A-7467-4397-3EE0-1C335A4A8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662" y="493160"/>
            <a:ext cx="10507941" cy="552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345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9DF5-027D-AD49-8A5E-700E453914A1}"/>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BC69CC71-4DA2-FBDF-78CF-6A9DB1507E91}"/>
              </a:ext>
            </a:extLst>
          </p:cNvPr>
          <p:cNvSpPr>
            <a:spLocks noGrp="1"/>
          </p:cNvSpPr>
          <p:nvPr>
            <p:ph idx="1"/>
          </p:nvPr>
        </p:nvSpPr>
        <p:spPr/>
        <p:txBody>
          <a:bodyPr/>
          <a:lstStyle/>
          <a:p>
            <a:pPr lvl="0" algn="just">
              <a:buFont typeface="Wingdings" panose="05000000000000000000" pitchFamily="2" charset="2"/>
              <a:buChar char="§"/>
            </a:pPr>
            <a:r>
              <a:rPr lang="en-IN" sz="1800" dirty="0">
                <a:solidFill>
                  <a:srgbClr val="000000"/>
                </a:solidFill>
                <a:effectLst/>
                <a:ea typeface="Calibri" panose="020F0502020204030204" pitchFamily="34" charset="0"/>
              </a:rPr>
              <a:t> Outliers and Skewness is checked and removed in order to avoid bias while model building.</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Standard Scaler is used for data standardization and VIF is used to check </a:t>
            </a:r>
            <a:r>
              <a:rPr lang="en-IN" sz="1800" dirty="0" err="1">
                <a:solidFill>
                  <a:srgbClr val="000000"/>
                </a:solidFill>
                <a:effectLst/>
                <a:ea typeface="Calibri" panose="020F0502020204030204" pitchFamily="34" charset="0"/>
              </a:rPr>
              <a:t>Multicolinearity</a:t>
            </a:r>
            <a:r>
              <a:rPr lang="en-IN" sz="1800" dirty="0">
                <a:solidFill>
                  <a:srgbClr val="000000"/>
                </a:solidFill>
                <a:effectLst/>
                <a:ea typeface="Calibri" panose="020F0502020204030204" pitchFamily="34" charset="0"/>
              </a:rPr>
              <a:t> is checked to find if any data variable is correlated with each other and it is removed.</a:t>
            </a:r>
          </a:p>
          <a:p>
            <a:pPr lvl="0" algn="just">
              <a:buFont typeface="Wingdings" panose="05000000000000000000" pitchFamily="2" charset="2"/>
              <a:buChar char="§"/>
            </a:pPr>
            <a:r>
              <a:rPr lang="en-IN" sz="1800" dirty="0">
                <a:solidFill>
                  <a:srgbClr val="000000"/>
                </a:solidFill>
                <a:effectLst/>
                <a:ea typeface="Calibri" panose="020F0502020204030204" pitchFamily="34" charset="0"/>
              </a:rPr>
              <a:t> Once all these processes are done then data is ready for model building where various Machine Learning models is used to check the accuracy of data.</a:t>
            </a:r>
          </a:p>
          <a:p>
            <a:endParaRPr lang="en-IN" dirty="0"/>
          </a:p>
        </p:txBody>
      </p:sp>
    </p:spTree>
    <p:extLst>
      <p:ext uri="{BB962C8B-B14F-4D97-AF65-F5344CB8AC3E}">
        <p14:creationId xmlns:p14="http://schemas.microsoft.com/office/powerpoint/2010/main" val="422995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8D27-29AC-4FD8-1B44-D20B54CEFBD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Model Development and Evaluation</a:t>
            </a:r>
          </a:p>
        </p:txBody>
      </p:sp>
      <p:sp>
        <p:nvSpPr>
          <p:cNvPr id="3" name="Content Placeholder 2">
            <a:extLst>
              <a:ext uri="{FF2B5EF4-FFF2-40B4-BE49-F238E27FC236}">
                <a16:creationId xmlns:a16="http://schemas.microsoft.com/office/drawing/2014/main" id="{21BFC8F1-07EB-4967-A52B-D75EC9A8CB11}"/>
              </a:ext>
            </a:extLst>
          </p:cNvPr>
          <p:cNvSpPr>
            <a:spLocks noGrp="1"/>
          </p:cNvSpPr>
          <p:nvPr>
            <p:ph idx="1"/>
          </p:nvPr>
        </p:nvSpPr>
        <p:spPr/>
        <p:txBody>
          <a:bodyPr/>
          <a:lstStyle/>
          <a:p>
            <a:pPr marL="365760" indent="0" algn="just">
              <a:buNone/>
            </a:pPr>
            <a:r>
              <a:rPr lang="en-IN" sz="1800" dirty="0">
                <a:solidFill>
                  <a:srgbClr val="000000"/>
                </a:solidFill>
                <a:effectLst/>
                <a:ea typeface="Calibri" panose="020F0502020204030204" pitchFamily="34" charset="0"/>
              </a:rPr>
              <a:t>The approaches followed in this project are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Find the best random state of a model.</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Use all the other models to find accuracy score, mean squared error, mean absolute error and r2 score.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Then find Cross Validation of all models to find the best accuracy, which is the least difference between r2 score and cv score.</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With the best model accuracy, we need to do hyper tuning using </a:t>
            </a:r>
            <a:r>
              <a:rPr lang="en-IN" sz="1800" dirty="0" err="1">
                <a:solidFill>
                  <a:srgbClr val="000000"/>
                </a:solidFill>
                <a:effectLst/>
                <a:ea typeface="Calibri" panose="020F0502020204030204" pitchFamily="34" charset="0"/>
              </a:rPr>
              <a:t>GridSearchCV</a:t>
            </a:r>
            <a:r>
              <a:rPr lang="en-IN" sz="1800" dirty="0">
                <a:solidFill>
                  <a:srgbClr val="000000"/>
                </a:solidFill>
                <a:effectLst/>
                <a:ea typeface="Calibri" panose="020F0502020204030204" pitchFamily="34" charset="0"/>
              </a:rPr>
              <a:t>.</a:t>
            </a:r>
          </a:p>
          <a:p>
            <a:pPr lvl="3" algn="just">
              <a:buFont typeface="Wingdings" panose="05000000000000000000" pitchFamily="2" charset="2"/>
              <a:buChar char="§"/>
            </a:pPr>
            <a:r>
              <a:rPr lang="en-IN" sz="1800" dirty="0">
                <a:solidFill>
                  <a:srgbClr val="000000"/>
                </a:solidFill>
                <a:effectLst/>
                <a:ea typeface="Calibri" panose="020F0502020204030204" pitchFamily="34" charset="0"/>
              </a:rPr>
              <a:t> Then finally saving the best model and by keeping this we need to predict the </a:t>
            </a:r>
            <a:r>
              <a:rPr lang="en-IN" sz="1800" dirty="0" err="1">
                <a:solidFill>
                  <a:srgbClr val="000000"/>
                </a:solidFill>
                <a:effectLst/>
                <a:ea typeface="Calibri" panose="020F0502020204030204" pitchFamily="34" charset="0"/>
              </a:rPr>
              <a:t>SalePrice</a:t>
            </a:r>
            <a:r>
              <a:rPr lang="en-IN" sz="1800" dirty="0">
                <a:solidFill>
                  <a:srgbClr val="000000"/>
                </a:solidFill>
                <a:effectLst/>
                <a:ea typeface="Calibri" panose="020F0502020204030204" pitchFamily="34" charset="0"/>
              </a:rPr>
              <a:t> of test dataset.</a:t>
            </a:r>
          </a:p>
          <a:p>
            <a:endParaRPr lang="en-IN" dirty="0"/>
          </a:p>
        </p:txBody>
      </p:sp>
    </p:spTree>
    <p:extLst>
      <p:ext uri="{BB962C8B-B14F-4D97-AF65-F5344CB8AC3E}">
        <p14:creationId xmlns:p14="http://schemas.microsoft.com/office/powerpoint/2010/main" val="1194820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F9C4-AA36-7186-174E-2B96F46112D2}"/>
              </a:ext>
            </a:extLst>
          </p:cNvPr>
          <p:cNvSpPr>
            <a:spLocks noGrp="1"/>
          </p:cNvSpPr>
          <p:nvPr>
            <p:ph type="title" idx="4294967295"/>
          </p:nvPr>
        </p:nvSpPr>
        <p:spPr>
          <a:xfrm>
            <a:off x="852755" y="461998"/>
            <a:ext cx="10058400" cy="1449387"/>
          </a:xfrm>
        </p:spPr>
        <p:txBody>
          <a:bodyPr>
            <a:normAutofit/>
          </a:bodyPr>
          <a:lstStyle/>
          <a:p>
            <a:r>
              <a:rPr lang="en-IN" sz="2000" dirty="0">
                <a:latin typeface="+mn-lt"/>
              </a:rPr>
              <a:t>Here accuracy score,r2_score, </a:t>
            </a:r>
            <a:r>
              <a:rPr lang="en-IN" sz="2000" dirty="0" err="1">
                <a:latin typeface="+mn-lt"/>
              </a:rPr>
              <a:t>mse</a:t>
            </a:r>
            <a:r>
              <a:rPr lang="en-IN" sz="2000" dirty="0">
                <a:latin typeface="+mn-lt"/>
              </a:rPr>
              <a:t> , cv is checked for all models and final model is selected. </a:t>
            </a:r>
          </a:p>
        </p:txBody>
      </p:sp>
      <p:pic>
        <p:nvPicPr>
          <p:cNvPr id="5" name="Content Placeholder 4">
            <a:extLst>
              <a:ext uri="{FF2B5EF4-FFF2-40B4-BE49-F238E27FC236}">
                <a16:creationId xmlns:a16="http://schemas.microsoft.com/office/drawing/2014/main" id="{0AA3B37E-385E-A02B-5829-ECDB9E3D4ECE}"/>
              </a:ext>
            </a:extLst>
          </p:cNvPr>
          <p:cNvPicPr>
            <a:picLocks noGrp="1" noChangeAspect="1"/>
          </p:cNvPicPr>
          <p:nvPr>
            <p:ph idx="4294967295"/>
          </p:nvPr>
        </p:nvPicPr>
        <p:blipFill>
          <a:blip r:embed="rId2"/>
          <a:stretch>
            <a:fillRect/>
          </a:stretch>
        </p:blipFill>
        <p:spPr>
          <a:xfrm>
            <a:off x="996593" y="2152328"/>
            <a:ext cx="5200650" cy="2952750"/>
          </a:xfrm>
        </p:spPr>
      </p:pic>
      <p:pic>
        <p:nvPicPr>
          <p:cNvPr id="7" name="Picture 6">
            <a:extLst>
              <a:ext uri="{FF2B5EF4-FFF2-40B4-BE49-F238E27FC236}">
                <a16:creationId xmlns:a16="http://schemas.microsoft.com/office/drawing/2014/main" id="{090EF903-8B70-E625-AC9A-18724EDF4AEC}"/>
              </a:ext>
            </a:extLst>
          </p:cNvPr>
          <p:cNvPicPr>
            <a:picLocks noChangeAspect="1"/>
          </p:cNvPicPr>
          <p:nvPr/>
        </p:nvPicPr>
        <p:blipFill>
          <a:blip r:embed="rId3"/>
          <a:stretch>
            <a:fillRect/>
          </a:stretch>
        </p:blipFill>
        <p:spPr>
          <a:xfrm>
            <a:off x="6340266" y="2152328"/>
            <a:ext cx="4570889" cy="2904100"/>
          </a:xfrm>
          <a:prstGeom prst="rect">
            <a:avLst/>
          </a:prstGeom>
        </p:spPr>
      </p:pic>
    </p:spTree>
    <p:extLst>
      <p:ext uri="{BB962C8B-B14F-4D97-AF65-F5344CB8AC3E}">
        <p14:creationId xmlns:p14="http://schemas.microsoft.com/office/powerpoint/2010/main" val="1025302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5A45-B9C0-FA87-574F-B8CBD4D60664}"/>
              </a:ext>
            </a:extLst>
          </p:cNvPr>
          <p:cNvSpPr>
            <a:spLocks noGrp="1"/>
          </p:cNvSpPr>
          <p:nvPr>
            <p:ph type="title" idx="4294967295"/>
          </p:nvPr>
        </p:nvSpPr>
        <p:spPr>
          <a:xfrm>
            <a:off x="976045" y="1369686"/>
            <a:ext cx="10058400" cy="1449387"/>
          </a:xfrm>
        </p:spPr>
        <p:txBody>
          <a:bodyPr>
            <a:normAutofit/>
          </a:bodyPr>
          <a:lstStyle/>
          <a:p>
            <a:r>
              <a:rPr lang="en-IN" sz="2000" dirty="0">
                <a:latin typeface="+mn-lt"/>
              </a:rPr>
              <a:t>Hypertuning is done to improve model accuracy for </a:t>
            </a:r>
            <a:r>
              <a:rPr lang="en-IN" sz="2000" dirty="0" err="1">
                <a:latin typeface="+mn-lt"/>
              </a:rPr>
              <a:t>GradientBoostingRegressor</a:t>
            </a:r>
            <a:r>
              <a:rPr lang="en-IN" sz="2000" dirty="0">
                <a:latin typeface="+mn-lt"/>
              </a:rPr>
              <a:t>. By which we improved our accuracy from 84 to 89.62 percent</a:t>
            </a:r>
          </a:p>
        </p:txBody>
      </p:sp>
      <p:pic>
        <p:nvPicPr>
          <p:cNvPr id="5" name="Content Placeholder 4">
            <a:extLst>
              <a:ext uri="{FF2B5EF4-FFF2-40B4-BE49-F238E27FC236}">
                <a16:creationId xmlns:a16="http://schemas.microsoft.com/office/drawing/2014/main" id="{9B3BA879-82D9-E148-3A55-890F72C1FE9F}"/>
              </a:ext>
            </a:extLst>
          </p:cNvPr>
          <p:cNvPicPr>
            <a:picLocks noGrp="1" noChangeAspect="1"/>
          </p:cNvPicPr>
          <p:nvPr>
            <p:ph idx="4294967295"/>
          </p:nvPr>
        </p:nvPicPr>
        <p:blipFill>
          <a:blip r:embed="rId2"/>
          <a:stretch>
            <a:fillRect/>
          </a:stretch>
        </p:blipFill>
        <p:spPr>
          <a:xfrm>
            <a:off x="2948683" y="3084209"/>
            <a:ext cx="6267236" cy="1765194"/>
          </a:xfrm>
        </p:spPr>
      </p:pic>
      <p:sp>
        <p:nvSpPr>
          <p:cNvPr id="6" name="TextBox 5">
            <a:extLst>
              <a:ext uri="{FF2B5EF4-FFF2-40B4-BE49-F238E27FC236}">
                <a16:creationId xmlns:a16="http://schemas.microsoft.com/office/drawing/2014/main" id="{42826630-9990-E571-26EB-FA312B38D9CB}"/>
              </a:ext>
            </a:extLst>
          </p:cNvPr>
          <p:cNvSpPr txBox="1"/>
          <p:nvPr/>
        </p:nvSpPr>
        <p:spPr>
          <a:xfrm>
            <a:off x="976045" y="1263383"/>
            <a:ext cx="3861570" cy="830997"/>
          </a:xfrm>
          <a:prstGeom prst="rect">
            <a:avLst/>
          </a:prstGeom>
          <a:noFill/>
        </p:spPr>
        <p:txBody>
          <a:bodyPr wrap="none" rtlCol="0">
            <a:spAutoFit/>
          </a:bodyPr>
          <a:lstStyle/>
          <a:p>
            <a:r>
              <a:rPr lang="en-IN" sz="4800" dirty="0" err="1">
                <a:latin typeface="Arial" panose="020B0604020202020204" pitchFamily="34" charset="0"/>
                <a:cs typeface="Arial" panose="020B0604020202020204" pitchFamily="34" charset="0"/>
              </a:rPr>
              <a:t>HyperTuning</a:t>
            </a:r>
            <a:r>
              <a:rPr lang="en-IN" sz="4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51460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816B-64FA-2036-BF6D-263252704D1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0631404-E177-3CA9-CC45-2639808D1774}"/>
              </a:ext>
            </a:extLst>
          </p:cNvPr>
          <p:cNvSpPr>
            <a:spLocks noGrp="1"/>
          </p:cNvSpPr>
          <p:nvPr>
            <p:ph idx="1"/>
          </p:nvPr>
        </p:nvSpPr>
        <p:spPr/>
        <p:txBody>
          <a:bodyPr/>
          <a:lstStyle/>
          <a:p>
            <a:pPr lvl="0" algn="jus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 The above study helps one to understand how the price is changing across the Properties with respect to amenities like swimming pool, lawn size, play area, pavement etc.</a:t>
            </a:r>
            <a:endParaRPr lang="en-IN" sz="1800" dirty="0">
              <a:solidFill>
                <a:srgbClr val="000000"/>
              </a:solidFill>
              <a:effectLst/>
              <a:latin typeface="Times New Roman" panose="02020603050405020304" pitchFamily="18" charset="0"/>
              <a:ea typeface="Calibri" panose="020F0502020204030204" pitchFamily="34" charset="0"/>
            </a:endParaRPr>
          </a:p>
          <a:p>
            <a:pPr lvl="0" algn="jus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 With the help of the above analysis, one can sketch the needs of a property buyer and according to need we can predict the price of the property.</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90830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1AAE91-8FC3-B0FA-8E93-7A21DD9B0282}"/>
              </a:ext>
            </a:extLst>
          </p:cNvPr>
          <p:cNvSpPr/>
          <p:nvPr/>
        </p:nvSpPr>
        <p:spPr>
          <a:xfrm>
            <a:off x="4315842" y="2087750"/>
            <a:ext cx="3704156"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dirty="0">
                <a:ln w="0"/>
                <a:effectLst>
                  <a:outerShdw blurRad="38100" dist="19050" dir="2700000" algn="tl" rotWithShape="0">
                    <a:schemeClr val="dk1">
                      <a:alpha val="40000"/>
                    </a:schemeClr>
                  </a:outerShdw>
                </a:effectLst>
              </a:rPr>
              <a:t>Thank You</a:t>
            </a:r>
            <a:endParaRPr lang="en-IN" sz="6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4422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5512-EF5B-481C-FE74-D9C1E1EE40C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3CF8623-0289-6BC3-C191-B8AA80AB84EE}"/>
              </a:ext>
            </a:extLst>
          </p:cNvPr>
          <p:cNvSpPr>
            <a:spLocks noGrp="1"/>
          </p:cNvSpPr>
          <p:nvPr>
            <p:ph idx="1"/>
          </p:nvPr>
        </p:nvSpPr>
        <p:spPr/>
        <p:txBody>
          <a:bodyPr/>
          <a:lstStyle/>
          <a:p>
            <a:pPr marL="0" indent="0" algn="just">
              <a:buNone/>
            </a:pPr>
            <a:r>
              <a:rPr lang="en-IN" dirty="0">
                <a:solidFill>
                  <a:srgbClr val="000000"/>
                </a:solidFill>
                <a:effectLst/>
                <a:ea typeface="Calibri" panose="020F0502020204030204" pitchFamily="3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indent="0">
              <a:buNone/>
            </a:pPr>
            <a:endParaRPr lang="en-IN" dirty="0"/>
          </a:p>
        </p:txBody>
      </p:sp>
    </p:spTree>
    <p:extLst>
      <p:ext uri="{BB962C8B-B14F-4D97-AF65-F5344CB8AC3E}">
        <p14:creationId xmlns:p14="http://schemas.microsoft.com/office/powerpoint/2010/main" val="38094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EE06-CA65-AF22-5473-1F00C6F00DD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D848E65D-6A8E-CF4A-DFA4-5ECDD9E5ECA0}"/>
              </a:ext>
            </a:extLst>
          </p:cNvPr>
          <p:cNvSpPr>
            <a:spLocks noGrp="1"/>
          </p:cNvSpPr>
          <p:nvPr>
            <p:ph idx="1"/>
          </p:nvPr>
        </p:nvSpPr>
        <p:spPr/>
        <p:txBody>
          <a:bodyPr>
            <a:normAutofit/>
          </a:bodyPr>
          <a:lstStyle/>
          <a:p>
            <a:pPr indent="0" algn="just">
              <a:buNone/>
            </a:pPr>
            <a:r>
              <a:rPr lang="en-IN" sz="1800" dirty="0">
                <a:solidFill>
                  <a:srgbClr val="000000"/>
                </a:solidFill>
                <a:effectLst/>
                <a:latin typeface="Calibri" panose="020F0502020204030204" pitchFamily="34" charset="0"/>
                <a:ea typeface="Calibri" panose="020F0502020204030204" pitchFamily="34" charset="0"/>
              </a:rPr>
              <a:t>A US-based housing company named </a:t>
            </a:r>
            <a:r>
              <a:rPr lang="en-IN" sz="1800" b="1" dirty="0">
                <a:solidFill>
                  <a:srgbClr val="000000"/>
                </a:solidFill>
                <a:effectLst/>
                <a:latin typeface="Calibri" panose="020F0502020204030204" pitchFamily="34" charset="0"/>
                <a:ea typeface="Calibri" panose="020F0502020204030204" pitchFamily="34" charset="0"/>
              </a:rPr>
              <a:t>Surprise Housing </a:t>
            </a:r>
            <a:r>
              <a:rPr lang="en-IN" sz="1800" dirty="0">
                <a:solidFill>
                  <a:srgbClr val="000000"/>
                </a:solidFill>
                <a:effectLst/>
                <a:latin typeface="Calibri" panose="020F0502020204030204" pitchFamily="34" charset="0"/>
                <a:ea typeface="Calibri" panose="020F0502020204030204" pitchFamily="34" charset="0"/>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IN" sz="1800" dirty="0">
              <a:solidFill>
                <a:srgbClr val="000000"/>
              </a:solidFill>
              <a:effectLst/>
              <a:latin typeface="Times New Roman" panose="02020603050405020304" pitchFamily="18" charset="0"/>
              <a:ea typeface="Calibri" panose="020F0502020204030204" pitchFamily="34" charset="0"/>
            </a:endParaRPr>
          </a:p>
          <a:p>
            <a:pPr marL="914400" algn="just">
              <a:spcAft>
                <a:spcPts val="285"/>
              </a:spcAft>
            </a:pPr>
            <a:r>
              <a:rPr lang="en-IN" sz="1800" dirty="0">
                <a:solidFill>
                  <a:srgbClr val="000000"/>
                </a:solidFill>
                <a:effectLst/>
                <a:latin typeface="Calibri" panose="020F0502020204030204" pitchFamily="34" charset="0"/>
                <a:ea typeface="Calibri" panose="020F0502020204030204" pitchFamily="34" charset="0"/>
              </a:rPr>
              <a:t>1. Which variables are important to predict the price of variable? </a:t>
            </a:r>
            <a:endParaRPr lang="en-IN" sz="1800" dirty="0">
              <a:solidFill>
                <a:srgbClr val="000000"/>
              </a:solidFill>
              <a:effectLst/>
              <a:latin typeface="Times New Roman" panose="02020603050405020304" pitchFamily="18" charset="0"/>
              <a:ea typeface="Calibri" panose="020F0502020204030204" pitchFamily="34" charset="0"/>
            </a:endParaRPr>
          </a:p>
          <a:p>
            <a:pPr marL="914400" algn="just"/>
            <a:r>
              <a:rPr lang="en-IN" sz="1800" dirty="0">
                <a:solidFill>
                  <a:srgbClr val="000000"/>
                </a:solidFill>
                <a:effectLst/>
                <a:latin typeface="Calibri" panose="020F0502020204030204" pitchFamily="34" charset="0"/>
                <a:ea typeface="Calibri" panose="020F0502020204030204" pitchFamily="34" charset="0"/>
              </a:rPr>
              <a:t>2.  How do these variables describe the price of the house? </a:t>
            </a:r>
            <a:endParaRPr lang="en-IN" sz="1800" dirty="0">
              <a:solidFill>
                <a:srgbClr val="000000"/>
              </a:solidFill>
              <a:effectLst/>
              <a:latin typeface="Times New Roman" panose="02020603050405020304" pitchFamily="18" charset="0"/>
              <a:ea typeface="Calibri" panose="020F0502020204030204" pitchFamily="34" charset="0"/>
            </a:endParaRPr>
          </a:p>
          <a:p>
            <a:pPr marL="685800" indent="0">
              <a:buNone/>
            </a:pPr>
            <a:r>
              <a:rPr lang="en-IN" sz="18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95505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1A5A-9B22-A189-7A43-9D785096E5E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Insights of Project</a:t>
            </a:r>
            <a:r>
              <a:rPr lang="en-IN" dirty="0">
                <a:latin typeface="Comic Sans MS" panose="030F0702030302020204" pitchFamily="66" charset="0"/>
              </a:rPr>
              <a:t>:</a:t>
            </a:r>
          </a:p>
        </p:txBody>
      </p:sp>
      <p:sp>
        <p:nvSpPr>
          <p:cNvPr id="3" name="Content Placeholder 2">
            <a:extLst>
              <a:ext uri="{FF2B5EF4-FFF2-40B4-BE49-F238E27FC236}">
                <a16:creationId xmlns:a16="http://schemas.microsoft.com/office/drawing/2014/main" id="{89A16457-7430-9DF8-8B53-E689B097AE64}"/>
              </a:ext>
            </a:extLst>
          </p:cNvPr>
          <p:cNvSpPr>
            <a:spLocks noGrp="1"/>
          </p:cNvSpPr>
          <p:nvPr>
            <p:ph idx="1"/>
          </p:nvPr>
        </p:nvSpPr>
        <p:spPr/>
        <p:txBody>
          <a:bodyPr/>
          <a:lstStyle/>
          <a:p>
            <a:pPr marL="697230" lvl="1" indent="-285750"/>
            <a:r>
              <a:rPr lang="en-US" dirty="0"/>
              <a:t>How the location of the lot decides the selling price of the property.</a:t>
            </a:r>
          </a:p>
          <a:p>
            <a:pPr marL="697230" lvl="1" indent="-285750"/>
            <a:r>
              <a:rPr lang="en-US" dirty="0"/>
              <a:t>How the amenities like Garages, Swimming pool, parking lot, fence type, insulation type and quality increase the selling prices.</a:t>
            </a:r>
          </a:p>
          <a:p>
            <a:pPr marL="697230" lvl="1" indent="-285750"/>
            <a:r>
              <a:rPr lang="en-US" dirty="0"/>
              <a:t>How the number of rooms directly increases the cost and size of the property.</a:t>
            </a:r>
          </a:p>
          <a:p>
            <a:pPr marL="697230" lvl="1" indent="-285750"/>
            <a:r>
              <a:rPr lang="en-US" dirty="0"/>
              <a:t>What is the type of building and the year built mostly comes for the sales?</a:t>
            </a:r>
          </a:p>
          <a:p>
            <a:pPr marL="697230" lvl="1" indent="-285750"/>
            <a:r>
              <a:rPr lang="en-US" dirty="0"/>
              <a:t>The year the building build versus the cost of the property.</a:t>
            </a:r>
          </a:p>
          <a:p>
            <a:pPr marL="697230" lvl="1" indent="-285750"/>
            <a:r>
              <a:rPr lang="en-US" dirty="0"/>
              <a:t>The year the modified versus the cost of the property.</a:t>
            </a:r>
          </a:p>
          <a:p>
            <a:pPr marL="697230" lvl="1" indent="-285750"/>
            <a:r>
              <a:rPr lang="en-US" dirty="0"/>
              <a:t>Nearby neighborhood versus cost of the property.</a:t>
            </a:r>
          </a:p>
          <a:p>
            <a:endParaRPr lang="en-IN" dirty="0"/>
          </a:p>
        </p:txBody>
      </p:sp>
    </p:spTree>
    <p:extLst>
      <p:ext uri="{BB962C8B-B14F-4D97-AF65-F5344CB8AC3E}">
        <p14:creationId xmlns:p14="http://schemas.microsoft.com/office/powerpoint/2010/main" val="73566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721-ECE8-9688-1BDD-C06516CCBBA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Analytical Problem:</a:t>
            </a:r>
          </a:p>
        </p:txBody>
      </p:sp>
      <p:sp>
        <p:nvSpPr>
          <p:cNvPr id="3" name="Content Placeholder 2">
            <a:extLst>
              <a:ext uri="{FF2B5EF4-FFF2-40B4-BE49-F238E27FC236}">
                <a16:creationId xmlns:a16="http://schemas.microsoft.com/office/drawing/2014/main" id="{BB41A89E-585B-84F3-58DA-6FC67097382A}"/>
              </a:ext>
            </a:extLst>
          </p:cNvPr>
          <p:cNvSpPr>
            <a:spLocks noGrp="1"/>
          </p:cNvSpPr>
          <p:nvPr>
            <p:ph idx="1"/>
          </p:nvPr>
        </p:nvSpPr>
        <p:spPr/>
        <p:txBody>
          <a:bodyPr/>
          <a:lstStyle/>
          <a:p>
            <a:pPr marL="0" indent="0" algn="just">
              <a:buNone/>
            </a:pPr>
            <a:r>
              <a:rPr lang="en-US" sz="2000" i="0" dirty="0">
                <a:solidFill>
                  <a:srgbClr val="202124"/>
                </a:solidFill>
                <a:effectLst/>
                <a:ea typeface="Gadugi" panose="020B0502040204020203" pitchFamily="34" charset="0"/>
              </a:rPr>
              <a:t>Analytic problem framing </a:t>
            </a:r>
            <a:r>
              <a:rPr lang="en-US" sz="2000" b="0" i="0" dirty="0">
                <a:solidFill>
                  <a:srgbClr val="202124"/>
                </a:solidFill>
                <a:effectLst/>
                <a:ea typeface="Gadugi" panose="020B0502040204020203" pitchFamily="34" charset="0"/>
              </a:rPr>
              <a:t>involves translating the business </a:t>
            </a:r>
            <a:r>
              <a:rPr lang="en-US" sz="2000" i="0" dirty="0">
                <a:solidFill>
                  <a:srgbClr val="202124"/>
                </a:solidFill>
                <a:effectLst/>
                <a:ea typeface="Gadugi" panose="020B0502040204020203" pitchFamily="34" charset="0"/>
              </a:rPr>
              <a:t>problem</a:t>
            </a:r>
            <a:r>
              <a:rPr lang="en-US" sz="2000" b="0" i="0" dirty="0">
                <a:solidFill>
                  <a:srgbClr val="202124"/>
                </a:solidFill>
                <a:effectLst/>
                <a:ea typeface="Gadugi" panose="020B0502040204020203" pitchFamily="34" charset="0"/>
              </a:rPr>
              <a:t> into terms that can be addressed </a:t>
            </a:r>
            <a:r>
              <a:rPr lang="en-US" sz="2000" i="0" dirty="0">
                <a:solidFill>
                  <a:srgbClr val="202124"/>
                </a:solidFill>
                <a:effectLst/>
                <a:ea typeface="Gadugi" panose="020B0502040204020203" pitchFamily="34" charset="0"/>
              </a:rPr>
              <a:t>analytically</a:t>
            </a:r>
            <a:r>
              <a:rPr lang="en-US" sz="2000" b="0" i="0" dirty="0">
                <a:solidFill>
                  <a:srgbClr val="202124"/>
                </a:solidFill>
                <a:effectLst/>
                <a:ea typeface="Gadugi" panose="020B0502040204020203" pitchFamily="34" charset="0"/>
              </a:rPr>
              <a:t> via data and modeling. </a:t>
            </a:r>
            <a:r>
              <a:rPr lang="en-US" sz="2000" i="0" dirty="0">
                <a:solidFill>
                  <a:srgbClr val="202124"/>
                </a:solidFill>
                <a:effectLst/>
                <a:ea typeface="Gadugi" panose="020B0502040204020203" pitchFamily="34" charset="0"/>
              </a:rPr>
              <a:t>Analytic problem framing</a:t>
            </a:r>
            <a:r>
              <a:rPr lang="en-US" sz="2000" b="0" i="0" dirty="0">
                <a:solidFill>
                  <a:srgbClr val="202124"/>
                </a:solidFill>
                <a:effectLst/>
                <a:ea typeface="Gadugi" panose="020B0502040204020203" pitchFamily="34" charset="0"/>
              </a:rPr>
              <a:t> is the antithesis of merely working with the ready-to-hand data and seeing what comes of it, hoping for something insightful.</a:t>
            </a:r>
            <a:endParaRPr lang="en-IN" dirty="0"/>
          </a:p>
        </p:txBody>
      </p:sp>
    </p:spTree>
    <p:extLst>
      <p:ext uri="{BB962C8B-B14F-4D97-AF65-F5344CB8AC3E}">
        <p14:creationId xmlns:p14="http://schemas.microsoft.com/office/powerpoint/2010/main" val="334939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8F8A-8938-7B9C-E786-EF96071B8EB2}"/>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5F23C5EF-31F9-C912-D823-A01F1646FCDA}"/>
              </a:ext>
            </a:extLst>
          </p:cNvPr>
          <p:cNvSpPr>
            <a:spLocks noGrp="1"/>
          </p:cNvSpPr>
          <p:nvPr>
            <p:ph idx="1"/>
          </p:nvPr>
        </p:nvSpPr>
        <p:spPr/>
        <p:txBody>
          <a:bodyPr/>
          <a:lstStyle/>
          <a:p>
            <a:pPr marL="457200" algn="just"/>
            <a:r>
              <a:rPr lang="en-IN" sz="1800" dirty="0">
                <a:solidFill>
                  <a:srgbClr val="000000"/>
                </a:solidFill>
                <a:effectLst/>
                <a:latin typeface="Calibri" panose="020F0502020204030204" pitchFamily="34" charset="0"/>
                <a:ea typeface="Calibri" panose="020F0502020204030204" pitchFamily="34" charset="0"/>
              </a:rPr>
              <a:t>House price prediction problem consist of 2 datasets Training and Testing dataset. Trained dataset to train the model and Testing to predict the model output. </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First, the analysis is started with importing the data, this dataset contains lot off Null values which are cleaned by using mean(), median(), mode() functions and unnecessary columns which does not contribute for the target variable is removed. </a:t>
            </a:r>
            <a:endParaRPr lang="en-IN" sz="1800" dirty="0">
              <a:solidFill>
                <a:srgbClr val="000000"/>
              </a:solidFill>
              <a:effectLst/>
              <a:latin typeface="Times New Roman" panose="02020603050405020304" pitchFamily="18" charset="0"/>
              <a:ea typeface="Calibri" panose="020F0502020204030204" pitchFamily="34" charset="0"/>
            </a:endParaRPr>
          </a:p>
          <a:p>
            <a:pPr marL="457200" algn="just"/>
            <a:r>
              <a:rPr lang="en-IN" sz="1800" dirty="0">
                <a:solidFill>
                  <a:srgbClr val="000000"/>
                </a:solidFill>
                <a:effectLst/>
                <a:latin typeface="Calibri" panose="020F0502020204030204" pitchFamily="34" charset="0"/>
                <a:ea typeface="Calibri" panose="020F0502020204030204" pitchFamily="34" charset="0"/>
              </a:rPr>
              <a:t>Once data is cleaned outliers and skewness are checked, if present they are removed then in Data Pre-processing, Standard Scaler is used to standardize the data and by using VIF, multicollinearity is removed. </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87195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96E3-8D38-AFEF-9718-6B935EBB1A40}"/>
              </a:ext>
            </a:extLst>
          </p:cNvPr>
          <p:cNvSpPr>
            <a:spLocks noGrp="1"/>
          </p:cNvSpPr>
          <p:nvPr>
            <p:ph type="title"/>
          </p:nvPr>
        </p:nvSpPr>
        <p:spPr>
          <a:xfrm>
            <a:off x="1066800" y="163314"/>
            <a:ext cx="10058400" cy="1450757"/>
          </a:xfrm>
        </p:spPr>
        <p:txBody>
          <a:bodyPr/>
          <a:lstStyle/>
          <a:p>
            <a:r>
              <a:rPr lang="en-IN" dirty="0">
                <a:latin typeface="Arial" panose="020B0604020202020204" pitchFamily="34" charset="0"/>
                <a:cs typeface="Arial" panose="020B0604020202020204" pitchFamily="34" charset="0"/>
              </a:rPr>
              <a:t>Visualization:</a:t>
            </a:r>
          </a:p>
        </p:txBody>
      </p:sp>
      <p:pic>
        <p:nvPicPr>
          <p:cNvPr id="5" name="Picture 4">
            <a:extLst>
              <a:ext uri="{FF2B5EF4-FFF2-40B4-BE49-F238E27FC236}">
                <a16:creationId xmlns:a16="http://schemas.microsoft.com/office/drawing/2014/main" id="{B511F887-7C90-FDF6-34A3-AC25FFA4303E}"/>
              </a:ext>
            </a:extLst>
          </p:cNvPr>
          <p:cNvPicPr>
            <a:picLocks noChangeAspect="1"/>
          </p:cNvPicPr>
          <p:nvPr/>
        </p:nvPicPr>
        <p:blipFill>
          <a:blip r:embed="rId2"/>
          <a:stretch>
            <a:fillRect/>
          </a:stretch>
        </p:blipFill>
        <p:spPr>
          <a:xfrm>
            <a:off x="555616" y="1840085"/>
            <a:ext cx="5663675" cy="4328535"/>
          </a:xfrm>
          <a:prstGeom prst="rect">
            <a:avLst/>
          </a:prstGeom>
        </p:spPr>
      </p:pic>
      <p:pic>
        <p:nvPicPr>
          <p:cNvPr id="7" name="Picture 6">
            <a:extLst>
              <a:ext uri="{FF2B5EF4-FFF2-40B4-BE49-F238E27FC236}">
                <a16:creationId xmlns:a16="http://schemas.microsoft.com/office/drawing/2014/main" id="{24C90AC3-6E2C-6724-D1CD-0789222FCBE6}"/>
              </a:ext>
            </a:extLst>
          </p:cNvPr>
          <p:cNvPicPr>
            <a:picLocks noChangeAspect="1"/>
          </p:cNvPicPr>
          <p:nvPr/>
        </p:nvPicPr>
        <p:blipFill>
          <a:blip r:embed="rId3"/>
          <a:stretch>
            <a:fillRect/>
          </a:stretch>
        </p:blipFill>
        <p:spPr>
          <a:xfrm>
            <a:off x="6277509" y="1840085"/>
            <a:ext cx="5358875" cy="3448840"/>
          </a:xfrm>
          <a:prstGeom prst="rect">
            <a:avLst/>
          </a:prstGeom>
        </p:spPr>
      </p:pic>
      <p:pic>
        <p:nvPicPr>
          <p:cNvPr id="11" name="Picture 10">
            <a:extLst>
              <a:ext uri="{FF2B5EF4-FFF2-40B4-BE49-F238E27FC236}">
                <a16:creationId xmlns:a16="http://schemas.microsoft.com/office/drawing/2014/main" id="{7937B4D3-20FE-C786-8BB1-82410761A820}"/>
              </a:ext>
            </a:extLst>
          </p:cNvPr>
          <p:cNvPicPr>
            <a:picLocks noChangeAspect="1"/>
          </p:cNvPicPr>
          <p:nvPr/>
        </p:nvPicPr>
        <p:blipFill>
          <a:blip r:embed="rId4"/>
          <a:stretch>
            <a:fillRect/>
          </a:stretch>
        </p:blipFill>
        <p:spPr>
          <a:xfrm>
            <a:off x="6277509" y="5156622"/>
            <a:ext cx="5239397" cy="1123573"/>
          </a:xfrm>
          <a:prstGeom prst="rect">
            <a:avLst/>
          </a:prstGeom>
        </p:spPr>
      </p:pic>
    </p:spTree>
    <p:extLst>
      <p:ext uri="{BB962C8B-B14F-4D97-AF65-F5344CB8AC3E}">
        <p14:creationId xmlns:p14="http://schemas.microsoft.com/office/powerpoint/2010/main" val="65078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61DC-32DF-0625-3E4E-B47A35161DF9}"/>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Cont.</a:t>
            </a:r>
          </a:p>
        </p:txBody>
      </p:sp>
      <p:pic>
        <p:nvPicPr>
          <p:cNvPr id="4" name="Picture 3">
            <a:extLst>
              <a:ext uri="{FF2B5EF4-FFF2-40B4-BE49-F238E27FC236}">
                <a16:creationId xmlns:a16="http://schemas.microsoft.com/office/drawing/2014/main" id="{A5A9952D-9902-0869-C070-C039D3B3859D}"/>
              </a:ext>
            </a:extLst>
          </p:cNvPr>
          <p:cNvPicPr>
            <a:picLocks noChangeAspect="1"/>
          </p:cNvPicPr>
          <p:nvPr/>
        </p:nvPicPr>
        <p:blipFill>
          <a:blip r:embed="rId2"/>
          <a:stretch>
            <a:fillRect/>
          </a:stretch>
        </p:blipFill>
        <p:spPr>
          <a:xfrm>
            <a:off x="1097280" y="1813357"/>
            <a:ext cx="5588287" cy="2635385"/>
          </a:xfrm>
          <a:prstGeom prst="rect">
            <a:avLst/>
          </a:prstGeom>
        </p:spPr>
      </p:pic>
      <p:pic>
        <p:nvPicPr>
          <p:cNvPr id="6" name="Picture 5">
            <a:extLst>
              <a:ext uri="{FF2B5EF4-FFF2-40B4-BE49-F238E27FC236}">
                <a16:creationId xmlns:a16="http://schemas.microsoft.com/office/drawing/2014/main" id="{059BCBDF-0966-2F25-68A8-122844F1DD11}"/>
              </a:ext>
            </a:extLst>
          </p:cNvPr>
          <p:cNvPicPr>
            <a:picLocks noChangeAspect="1"/>
          </p:cNvPicPr>
          <p:nvPr/>
        </p:nvPicPr>
        <p:blipFill>
          <a:blip r:embed="rId3"/>
          <a:stretch>
            <a:fillRect/>
          </a:stretch>
        </p:blipFill>
        <p:spPr>
          <a:xfrm>
            <a:off x="1097280" y="4448742"/>
            <a:ext cx="5639090" cy="1530429"/>
          </a:xfrm>
          <a:prstGeom prst="rect">
            <a:avLst/>
          </a:prstGeom>
        </p:spPr>
      </p:pic>
      <p:pic>
        <p:nvPicPr>
          <p:cNvPr id="8" name="Picture 7">
            <a:extLst>
              <a:ext uri="{FF2B5EF4-FFF2-40B4-BE49-F238E27FC236}">
                <a16:creationId xmlns:a16="http://schemas.microsoft.com/office/drawing/2014/main" id="{299E5F2D-BDB2-7EC3-20B4-F2669A838FC3}"/>
              </a:ext>
            </a:extLst>
          </p:cNvPr>
          <p:cNvPicPr>
            <a:picLocks noChangeAspect="1"/>
          </p:cNvPicPr>
          <p:nvPr/>
        </p:nvPicPr>
        <p:blipFill>
          <a:blip r:embed="rId4"/>
          <a:stretch>
            <a:fillRect/>
          </a:stretch>
        </p:blipFill>
        <p:spPr>
          <a:xfrm>
            <a:off x="6736370" y="1895550"/>
            <a:ext cx="5159480" cy="3837430"/>
          </a:xfrm>
          <a:prstGeom prst="rect">
            <a:avLst/>
          </a:prstGeom>
        </p:spPr>
      </p:pic>
    </p:spTree>
    <p:extLst>
      <p:ext uri="{BB962C8B-B14F-4D97-AF65-F5344CB8AC3E}">
        <p14:creationId xmlns:p14="http://schemas.microsoft.com/office/powerpoint/2010/main" val="407213944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324</TotalTime>
  <Words>2260</Words>
  <Application>Microsoft Office PowerPoint</Application>
  <PresentationFormat>Widescreen</PresentationFormat>
  <Paragraphs>133</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Comic Sans MS</vt:lpstr>
      <vt:lpstr>Helvetica Neue</vt:lpstr>
      <vt:lpstr>Times New Roman</vt:lpstr>
      <vt:lpstr>Wingdings</vt:lpstr>
      <vt:lpstr>Retrospect</vt:lpstr>
      <vt:lpstr>PowerPoint Presentation</vt:lpstr>
      <vt:lpstr>Content:</vt:lpstr>
      <vt:lpstr>Introduction:</vt:lpstr>
      <vt:lpstr>Problem Statement:</vt:lpstr>
      <vt:lpstr>Insights of Project:</vt:lpstr>
      <vt:lpstr>Analytical Problem:</vt:lpstr>
      <vt:lpstr>Exploratory data analysis</vt:lpstr>
      <vt:lpstr>Visualization:</vt:lpstr>
      <vt:lpstr>Cont.</vt:lpstr>
      <vt:lpstr>Key Observations:</vt:lpstr>
      <vt:lpstr>Cont.</vt:lpstr>
      <vt:lpstr>Visualization of Categorical data:</vt:lpstr>
      <vt:lpstr>PowerPoint Presentation</vt:lpstr>
      <vt:lpstr>Key Observations:</vt:lpstr>
      <vt:lpstr>PowerPoint Presentation</vt:lpstr>
      <vt:lpstr>Cont.</vt:lpstr>
      <vt:lpstr>Data Pre-Processing and Feature Engineering:</vt:lpstr>
      <vt:lpstr>Cont.</vt:lpstr>
      <vt:lpstr>Correlation:</vt:lpstr>
      <vt:lpstr>Outliers:</vt:lpstr>
      <vt:lpstr>PowerPoint Presentation</vt:lpstr>
      <vt:lpstr>Skewness:</vt:lpstr>
      <vt:lpstr>PowerPoint Presentation</vt:lpstr>
      <vt:lpstr>Cont.</vt:lpstr>
      <vt:lpstr>Model Development and Evaluation</vt:lpstr>
      <vt:lpstr>Here accuracy score,r2_score, mse , cv is checked for all models and final model is selected. </vt:lpstr>
      <vt:lpstr>Hypertuning is done to improve model accuracy for GradientBoostingRegressor. By which we improved our accuracy from 84 to 89.62 percent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Sharma</dc:creator>
  <cp:lastModifiedBy>Raj</cp:lastModifiedBy>
  <cp:revision>14</cp:revision>
  <dcterms:created xsi:type="dcterms:W3CDTF">2022-07-08T04:28:45Z</dcterms:created>
  <dcterms:modified xsi:type="dcterms:W3CDTF">2022-10-08T07:05:45Z</dcterms:modified>
</cp:coreProperties>
</file>