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B041E-2C13-4F64-BE87-F4F6A9C5322A}" v="351" dt="2021-12-11T10:29:59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xcel\Abhina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xcel\Abhina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xcel\Abhina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xcel\Abhina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xcel\Abhinav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[Abhinav.xlsx]obj1!PivotTable2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</a:t>
            </a:r>
            <a:r>
              <a:rPr lang="en-US" baseline="0" dirty="0"/>
              <a:t> Categories</a:t>
            </a:r>
            <a:r>
              <a:rPr lang="en-US" dirty="0"/>
              <a:t> Based on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4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4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4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'obj1'!$C$4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'obj1'!$B$5:$B$347</c:f>
              <c:strCache>
                <c:ptCount val="342"/>
                <c:pt idx="0">
                  <c:v>Action &amp; Adventure</c:v>
                </c:pt>
                <c:pt idx="1">
                  <c:v>Action &amp; Adventure, Anime Features, Children &amp; Family Movies</c:v>
                </c:pt>
                <c:pt idx="2">
                  <c:v>Action &amp; Adventure, Anime Features, Classic Movies</c:v>
                </c:pt>
                <c:pt idx="3">
                  <c:v>Action &amp; Adventure, Anime Features, International Movies</c:v>
                </c:pt>
                <c:pt idx="4">
                  <c:v>Action &amp; Adventure, Anime Features, Sci-Fi &amp; Fantasy</c:v>
                </c:pt>
                <c:pt idx="5">
                  <c:v>Action &amp; Adventure, Children &amp; Family Movies, Classic Movies</c:v>
                </c:pt>
                <c:pt idx="6">
                  <c:v>Action &amp; Adventure, Children &amp; Family Movies, Comedies</c:v>
                </c:pt>
                <c:pt idx="7">
                  <c:v>Action &amp; Adventure, Children &amp; Family Movies, Independent Movies</c:v>
                </c:pt>
                <c:pt idx="8">
                  <c:v>Action &amp; Adventure, Children &amp; Family Movies, Sci-Fi &amp; Fantasy</c:v>
                </c:pt>
                <c:pt idx="9">
                  <c:v>Action &amp; Adventure, Classic Movies</c:v>
                </c:pt>
                <c:pt idx="10">
                  <c:v>Action &amp; Adventure, Classic Movies, Comedies</c:v>
                </c:pt>
                <c:pt idx="11">
                  <c:v>Action &amp; Adventure, Classic Movies, Cult Movies</c:v>
                </c:pt>
                <c:pt idx="12">
                  <c:v>Action &amp; Adventure, Classic Movies, Dramas</c:v>
                </c:pt>
                <c:pt idx="13">
                  <c:v>Action &amp; Adventure, Classic Movies, Sci-Fi &amp; Fantasy</c:v>
                </c:pt>
                <c:pt idx="14">
                  <c:v>Action &amp; Adventure, Comedies</c:v>
                </c:pt>
                <c:pt idx="15">
                  <c:v>Action &amp; Adventure, Comedies, Cult Movies</c:v>
                </c:pt>
                <c:pt idx="16">
                  <c:v>Action &amp; Adventure, Comedies, Dramas</c:v>
                </c:pt>
                <c:pt idx="17">
                  <c:v>Action &amp; Adventure, Comedies, Horror Movies</c:v>
                </c:pt>
                <c:pt idx="18">
                  <c:v>Action &amp; Adventure, Comedies, Independent Movies</c:v>
                </c:pt>
                <c:pt idx="19">
                  <c:v>Action &amp; Adventure, Comedies, International Movies</c:v>
                </c:pt>
                <c:pt idx="20">
                  <c:v>Action &amp; Adventure, Comedies, Sci-Fi &amp; Fantasy</c:v>
                </c:pt>
                <c:pt idx="21">
                  <c:v>Action &amp; Adventure, Cult Movies</c:v>
                </c:pt>
                <c:pt idx="22">
                  <c:v>Action &amp; Adventure, Cult Movies, International Movies</c:v>
                </c:pt>
                <c:pt idx="23">
                  <c:v>Action &amp; Adventure, Documentaries, International Movies</c:v>
                </c:pt>
                <c:pt idx="24">
                  <c:v>Action &amp; Adventure, Dramas</c:v>
                </c:pt>
                <c:pt idx="25">
                  <c:v>Action &amp; Adventure, Dramas, Independent Movies</c:v>
                </c:pt>
                <c:pt idx="26">
                  <c:v>Action &amp; Adventure, Dramas, International Movies</c:v>
                </c:pt>
                <c:pt idx="27">
                  <c:v>Action &amp; Adventure, Dramas, Romantic Movies</c:v>
                </c:pt>
                <c:pt idx="28">
                  <c:v>Action &amp; Adventure, Dramas, Sci-Fi &amp; Fantasy</c:v>
                </c:pt>
                <c:pt idx="29">
                  <c:v>Action &amp; Adventure, Horror Movies</c:v>
                </c:pt>
                <c:pt idx="30">
                  <c:v>Action &amp; Adventure, Horror Movies, International Movies</c:v>
                </c:pt>
                <c:pt idx="31">
                  <c:v>Action &amp; Adventure, Horror Movies, Sci-Fi &amp; Fantasy</c:v>
                </c:pt>
                <c:pt idx="32">
                  <c:v>Action &amp; Adventure, Independent Movies</c:v>
                </c:pt>
                <c:pt idx="33">
                  <c:v>Action &amp; Adventure, Independent Movies, Sci-Fi &amp; Fantasy</c:v>
                </c:pt>
                <c:pt idx="34">
                  <c:v>Action &amp; Adventure, International Movies</c:v>
                </c:pt>
                <c:pt idx="35">
                  <c:v>Action &amp; Adventure, International Movies, Music &amp; Musicals</c:v>
                </c:pt>
                <c:pt idx="36">
                  <c:v>Action &amp; Adventure, International Movies, Romantic Movies</c:v>
                </c:pt>
                <c:pt idx="37">
                  <c:v>Action &amp; Adventure, International Movies, Sci-Fi &amp; Fantasy</c:v>
                </c:pt>
                <c:pt idx="38">
                  <c:v>Action &amp; Adventure, International Movies, Thrillers</c:v>
                </c:pt>
                <c:pt idx="39">
                  <c:v>Action &amp; Adventure, Sci-Fi &amp; Fantasy</c:v>
                </c:pt>
                <c:pt idx="40">
                  <c:v>Action &amp; Adventure, Sci-Fi &amp; Fantasy, Thrillers</c:v>
                </c:pt>
                <c:pt idx="41">
                  <c:v>Action &amp; Adventure, Sports Movies</c:v>
                </c:pt>
                <c:pt idx="42">
                  <c:v>Action &amp; Adventure, Thrillers</c:v>
                </c:pt>
                <c:pt idx="43">
                  <c:v>Anime Features, Children &amp; Family Movies</c:v>
                </c:pt>
                <c:pt idx="44">
                  <c:v>Anime Features, Children &amp; Family Movies, International Movies</c:v>
                </c:pt>
                <c:pt idx="45">
                  <c:v>Anime Features, Documentaries</c:v>
                </c:pt>
                <c:pt idx="46">
                  <c:v>Anime Series</c:v>
                </c:pt>
                <c:pt idx="47">
                  <c:v>Anime Series, Crime TV Shows</c:v>
                </c:pt>
                <c:pt idx="48">
                  <c:v>Anime Series, Crime TV Shows, International TV Shows</c:v>
                </c:pt>
                <c:pt idx="49">
                  <c:v>Anime Series, Crime TV Shows, TV Thrillers</c:v>
                </c:pt>
                <c:pt idx="50">
                  <c:v>Anime Series, International TV Shows</c:v>
                </c:pt>
                <c:pt idx="51">
                  <c:v>Anime Series, International TV Shows, Romantic TV Shows</c:v>
                </c:pt>
                <c:pt idx="52">
                  <c:v>Anime Series, International TV Shows, Teen TV Shows</c:v>
                </c:pt>
                <c:pt idx="53">
                  <c:v>Anime Series, International TV Shows, TV Horror</c:v>
                </c:pt>
                <c:pt idx="54">
                  <c:v>Anime Series, International TV Shows, TV Thrillers</c:v>
                </c:pt>
                <c:pt idx="55">
                  <c:v>Anime Series, Kids' TV</c:v>
                </c:pt>
                <c:pt idx="56">
                  <c:v>Anime Series, Kids' TV, TV Action &amp; Adventure</c:v>
                </c:pt>
                <c:pt idx="57">
                  <c:v>Anime Series, Teen TV Shows</c:v>
                </c:pt>
                <c:pt idx="58">
                  <c:v>British TV Shows, Classic &amp; Cult TV, International TV Shows</c:v>
                </c:pt>
                <c:pt idx="59">
                  <c:v>British TV Shows, Classic &amp; Cult TV, TV Comedies</c:v>
                </c:pt>
                <c:pt idx="60">
                  <c:v>British TV Shows, Crime TV Shows, Docuseries</c:v>
                </c:pt>
                <c:pt idx="61">
                  <c:v>British TV Shows, Crime TV Shows, International TV Shows</c:v>
                </c:pt>
                <c:pt idx="62">
                  <c:v>British TV Shows, Crime TV Shows, TV Dramas</c:v>
                </c:pt>
                <c:pt idx="63">
                  <c:v>British TV Shows, Docuseries</c:v>
                </c:pt>
                <c:pt idx="64">
                  <c:v>British TV Shows, Docuseries, International TV Shows</c:v>
                </c:pt>
                <c:pt idx="65">
                  <c:v>British TV Shows, Docuseries, Science &amp; Nature TV</c:v>
                </c:pt>
                <c:pt idx="66">
                  <c:v>British TV Shows, Docuseries, TV Comedies</c:v>
                </c:pt>
                <c:pt idx="67">
                  <c:v>British TV Shows, International TV Shows, Reality TV</c:v>
                </c:pt>
                <c:pt idx="68">
                  <c:v>British TV Shows, International TV Shows, Romantic TV Shows</c:v>
                </c:pt>
                <c:pt idx="69">
                  <c:v>British TV Shows, International TV Shows, Stand-Up Comedy &amp; Talk Shows</c:v>
                </c:pt>
                <c:pt idx="70">
                  <c:v>British TV Shows, International TV Shows, TV Action &amp; Adventure</c:v>
                </c:pt>
                <c:pt idx="71">
                  <c:v>British TV Shows, International TV Shows, TV Comedies</c:v>
                </c:pt>
                <c:pt idx="72">
                  <c:v>British TV Shows, International TV Shows, TV Dramas</c:v>
                </c:pt>
                <c:pt idx="73">
                  <c:v>British TV Shows, Kids' TV</c:v>
                </c:pt>
                <c:pt idx="74">
                  <c:v>British TV Shows, Kids' TV, TV Comedies</c:v>
                </c:pt>
                <c:pt idx="75">
                  <c:v>British TV Shows, Kids' TV, TV Dramas</c:v>
                </c:pt>
                <c:pt idx="76">
                  <c:v>British TV Shows, Reality TV</c:v>
                </c:pt>
                <c:pt idx="77">
                  <c:v>British TV Shows, Reality TV, Romantic TV Shows</c:v>
                </c:pt>
                <c:pt idx="78">
                  <c:v>British TV Shows, TV Comedies</c:v>
                </c:pt>
                <c:pt idx="79">
                  <c:v>Children &amp; Family Movies</c:v>
                </c:pt>
                <c:pt idx="80">
                  <c:v>Children &amp; Family Movies, Classic Movies, Comedies</c:v>
                </c:pt>
                <c:pt idx="81">
                  <c:v>Children &amp; Family Movies, Comedies</c:v>
                </c:pt>
                <c:pt idx="82">
                  <c:v>Children &amp; Family Movies, Comedies, Dramas</c:v>
                </c:pt>
                <c:pt idx="83">
                  <c:v>Children &amp; Family Movies, Comedies, LGBTQ Movies</c:v>
                </c:pt>
                <c:pt idx="84">
                  <c:v>Children &amp; Family Movies, Comedies, Music &amp; Musicals</c:v>
                </c:pt>
                <c:pt idx="85">
                  <c:v>Children &amp; Family Movies, Comedies, Romantic Movies</c:v>
                </c:pt>
                <c:pt idx="86">
                  <c:v>Children &amp; Family Movies, Comedies, Sci-Fi &amp; Fantasy</c:v>
                </c:pt>
                <c:pt idx="87">
                  <c:v>Children &amp; Family Movies, Comedies, Sports Movies</c:v>
                </c:pt>
                <c:pt idx="88">
                  <c:v>Children &amp; Family Movies, Documentaries</c:v>
                </c:pt>
                <c:pt idx="89">
                  <c:v>Children &amp; Family Movies, Documentaries, International Movies</c:v>
                </c:pt>
                <c:pt idx="90">
                  <c:v>Children &amp; Family Movies, Dramas</c:v>
                </c:pt>
                <c:pt idx="91">
                  <c:v>Children &amp; Family Movies, Dramas, Faith &amp; Spirituality</c:v>
                </c:pt>
                <c:pt idx="92">
                  <c:v>Children &amp; Family Movies, Dramas, Independent Movies</c:v>
                </c:pt>
                <c:pt idx="93">
                  <c:v>Children &amp; Family Movies, Dramas, International Movies</c:v>
                </c:pt>
                <c:pt idx="94">
                  <c:v>Children &amp; Family Movies, Dramas, Romantic Movies</c:v>
                </c:pt>
                <c:pt idx="95">
                  <c:v>Children &amp; Family Movies, Dramas, Sports Movies</c:v>
                </c:pt>
                <c:pt idx="96">
                  <c:v>Children &amp; Family Movies, Independent Movies</c:v>
                </c:pt>
                <c:pt idx="97">
                  <c:v>Children &amp; Family Movies, Music &amp; Musicals</c:v>
                </c:pt>
                <c:pt idx="98">
                  <c:v>Children &amp; Family Movies, Sci-Fi &amp; Fantasy</c:v>
                </c:pt>
                <c:pt idx="99">
                  <c:v>Children &amp; Family Movies, Sports Movies</c:v>
                </c:pt>
                <c:pt idx="100">
                  <c:v>Classic &amp; Cult TV, Kids' TV, Spanish-Language TV Shows</c:v>
                </c:pt>
                <c:pt idx="101">
                  <c:v>Classic &amp; Cult TV, Kids' TV, TV Action &amp; Adventure</c:v>
                </c:pt>
                <c:pt idx="102">
                  <c:v>Classic &amp; Cult TV, Kids' TV, TV Comedies</c:v>
                </c:pt>
                <c:pt idx="103">
                  <c:v>Classic &amp; Cult TV, TV Action &amp; Adventure, TV Dramas</c:v>
                </c:pt>
                <c:pt idx="104">
                  <c:v>Classic &amp; Cult TV, TV Action &amp; Adventure, TV Horror</c:v>
                </c:pt>
                <c:pt idx="105">
                  <c:v>Classic &amp; Cult TV, TV Action &amp; Adventure, TV Sci-Fi &amp; Fantasy</c:v>
                </c:pt>
                <c:pt idx="106">
                  <c:v>Classic &amp; Cult TV, TV Comedies</c:v>
                </c:pt>
                <c:pt idx="107">
                  <c:v>Classic &amp; Cult TV, TV Dramas, TV Sci-Fi &amp; Fantasy</c:v>
                </c:pt>
                <c:pt idx="108">
                  <c:v>Classic Movies, Comedies, International Movies</c:v>
                </c:pt>
                <c:pt idx="109">
                  <c:v>Classic Movies, Cult Movies, Documentaries</c:v>
                </c:pt>
                <c:pt idx="110">
                  <c:v>Classic Movies, Cult Movies, Horror Movies</c:v>
                </c:pt>
                <c:pt idx="111">
                  <c:v>Classic Movies, Documentaries</c:v>
                </c:pt>
                <c:pt idx="112">
                  <c:v>Classic Movies, Dramas</c:v>
                </c:pt>
                <c:pt idx="113">
                  <c:v>Classic Movies, Dramas, Independent Movies</c:v>
                </c:pt>
                <c:pt idx="114">
                  <c:v>Classic Movies, Dramas, International Movies</c:v>
                </c:pt>
                <c:pt idx="115">
                  <c:v>Classic Movies, Music &amp; Musicals</c:v>
                </c:pt>
                <c:pt idx="116">
                  <c:v>Comedies</c:v>
                </c:pt>
                <c:pt idx="117">
                  <c:v>Comedies, Cult Movies</c:v>
                </c:pt>
                <c:pt idx="118">
                  <c:v>Comedies, Cult Movies, Dramas</c:v>
                </c:pt>
                <c:pt idx="119">
                  <c:v>Comedies, Documentaries</c:v>
                </c:pt>
                <c:pt idx="120">
                  <c:v>Comedies, Dramas</c:v>
                </c:pt>
                <c:pt idx="121">
                  <c:v>Comedies, Dramas, Faith &amp; Spirituality</c:v>
                </c:pt>
                <c:pt idx="122">
                  <c:v>Comedies, Dramas, Independent Movies</c:v>
                </c:pt>
                <c:pt idx="123">
                  <c:v>Comedies, Dramas, International Movies</c:v>
                </c:pt>
                <c:pt idx="124">
                  <c:v>Comedies, Dramas, LGBTQ Movies</c:v>
                </c:pt>
                <c:pt idx="125">
                  <c:v>Comedies, Dramas, Romantic Movies</c:v>
                </c:pt>
                <c:pt idx="126">
                  <c:v>Comedies, Faith &amp; Spirituality, International Movies</c:v>
                </c:pt>
                <c:pt idx="127">
                  <c:v>Comedies, Faith &amp; Spirituality, Romantic Movies</c:v>
                </c:pt>
                <c:pt idx="128">
                  <c:v>Comedies, Horror Movies</c:v>
                </c:pt>
                <c:pt idx="129">
                  <c:v>Comedies, Horror Movies, International Movies</c:v>
                </c:pt>
                <c:pt idx="130">
                  <c:v>Comedies, Independent Movies</c:v>
                </c:pt>
                <c:pt idx="131">
                  <c:v>Comedies, Independent Movies, International Movies</c:v>
                </c:pt>
                <c:pt idx="132">
                  <c:v>Comedies, Independent Movies, LGBTQ Movies</c:v>
                </c:pt>
                <c:pt idx="133">
                  <c:v>Comedies, Independent Movies, Romantic Movies</c:v>
                </c:pt>
                <c:pt idx="134">
                  <c:v>Comedies, Independent Movies, Thrillers</c:v>
                </c:pt>
                <c:pt idx="135">
                  <c:v>Comedies, International Movies</c:v>
                </c:pt>
                <c:pt idx="136">
                  <c:v>Comedies, International Movies, Music &amp; Musicals</c:v>
                </c:pt>
                <c:pt idx="137">
                  <c:v>Comedies, International Movies, Romantic Movies</c:v>
                </c:pt>
                <c:pt idx="138">
                  <c:v>Comedies, International Movies, Sci-Fi &amp; Fantasy</c:v>
                </c:pt>
                <c:pt idx="139">
                  <c:v>Comedies, International Movies, Sports Movies</c:v>
                </c:pt>
                <c:pt idx="140">
                  <c:v>Comedies, International Movies, Thrillers</c:v>
                </c:pt>
                <c:pt idx="141">
                  <c:v>Comedies, LGBTQ Movies</c:v>
                </c:pt>
                <c:pt idx="142">
                  <c:v>Comedies, Romantic Movies</c:v>
                </c:pt>
                <c:pt idx="143">
                  <c:v>Comedies, Romantic Movies, Sports Movies</c:v>
                </c:pt>
                <c:pt idx="144">
                  <c:v>Comedies, Sports Movies</c:v>
                </c:pt>
                <c:pt idx="145">
                  <c:v>Crime TV Shows, Docuseries</c:v>
                </c:pt>
                <c:pt idx="146">
                  <c:v>Crime TV Shows, Docuseries, International TV Shows</c:v>
                </c:pt>
                <c:pt idx="147">
                  <c:v>Crime TV Shows, Docuseries, TV Mysteries</c:v>
                </c:pt>
                <c:pt idx="148">
                  <c:v>Crime TV Shows, International TV Shows, Korean TV Shows</c:v>
                </c:pt>
                <c:pt idx="149">
                  <c:v>Crime TV Shows, International TV Shows, Romantic TV Shows</c:v>
                </c:pt>
                <c:pt idx="150">
                  <c:v>Crime TV Shows, International TV Shows, Spanish-Language TV Shows</c:v>
                </c:pt>
                <c:pt idx="151">
                  <c:v>Crime TV Shows, International TV Shows, TV Action &amp; Adventure</c:v>
                </c:pt>
                <c:pt idx="152">
                  <c:v>Crime TV Shows, International TV Shows, TV Comedies</c:v>
                </c:pt>
                <c:pt idx="153">
                  <c:v>Crime TV Shows, International TV Shows, TV Dramas</c:v>
                </c:pt>
                <c:pt idx="154">
                  <c:v>Crime TV Shows, International TV Shows, TV Sci-Fi &amp; Fantasy</c:v>
                </c:pt>
                <c:pt idx="155">
                  <c:v>Crime TV Shows, Kids' TV</c:v>
                </c:pt>
                <c:pt idx="156">
                  <c:v>Crime TV Shows, Kids' TV, TV Comedies</c:v>
                </c:pt>
                <c:pt idx="157">
                  <c:v>Crime TV Shows, Romantic TV Shows, Spanish-Language TV Shows</c:v>
                </c:pt>
                <c:pt idx="158">
                  <c:v>Crime TV Shows, Spanish-Language TV Shows, TV Action &amp; Adventure</c:v>
                </c:pt>
                <c:pt idx="159">
                  <c:v>Crime TV Shows, Spanish-Language TV Shows, TV Dramas</c:v>
                </c:pt>
                <c:pt idx="160">
                  <c:v>Crime TV Shows, TV Action &amp; Adventure, TV Comedies</c:v>
                </c:pt>
                <c:pt idx="161">
                  <c:v>Crime TV Shows, TV Action &amp; Adventure, TV Dramas</c:v>
                </c:pt>
                <c:pt idx="162">
                  <c:v>Crime TV Shows, TV Action &amp; Adventure, TV Sci-Fi &amp; Fantasy</c:v>
                </c:pt>
                <c:pt idx="163">
                  <c:v>Crime TV Shows, TV Comedies, TV Dramas</c:v>
                </c:pt>
                <c:pt idx="164">
                  <c:v>Crime TV Shows, TV Dramas</c:v>
                </c:pt>
                <c:pt idx="165">
                  <c:v>Crime TV Shows, TV Dramas, TV Horror</c:v>
                </c:pt>
                <c:pt idx="166">
                  <c:v>Crime TV Shows, TV Dramas, TV Mysteries</c:v>
                </c:pt>
                <c:pt idx="167">
                  <c:v>Crime TV Shows, TV Dramas, TV Thrillers</c:v>
                </c:pt>
                <c:pt idx="168">
                  <c:v>Cult Movies, Dramas, International Movies</c:v>
                </c:pt>
                <c:pt idx="169">
                  <c:v>Cult Movies, Horror Movies</c:v>
                </c:pt>
                <c:pt idx="170">
                  <c:v>Cult Movies, Horror Movies, Independent Movies</c:v>
                </c:pt>
                <c:pt idx="171">
                  <c:v>Cult Movies, Independent Movies, Thrillers</c:v>
                </c:pt>
                <c:pt idx="172">
                  <c:v>Documentaries</c:v>
                </c:pt>
                <c:pt idx="173">
                  <c:v>Documentaries, Dramas, International Movies</c:v>
                </c:pt>
                <c:pt idx="174">
                  <c:v>Documentaries, Faith &amp; Spirituality</c:v>
                </c:pt>
                <c:pt idx="175">
                  <c:v>Documentaries, Faith &amp; Spirituality, International Movies</c:v>
                </c:pt>
                <c:pt idx="176">
                  <c:v>Documentaries, Faith &amp; Spirituality, Music &amp; Musicals</c:v>
                </c:pt>
                <c:pt idx="177">
                  <c:v>Documentaries, International Movies</c:v>
                </c:pt>
                <c:pt idx="178">
                  <c:v>Documentaries, International Movies, LGBTQ Movies</c:v>
                </c:pt>
                <c:pt idx="179">
                  <c:v>Documentaries, International Movies, Music &amp; Musicals</c:v>
                </c:pt>
                <c:pt idx="180">
                  <c:v>Documentaries, International Movies, Sports Movies</c:v>
                </c:pt>
                <c:pt idx="181">
                  <c:v>Documentaries, LGBTQ Movies</c:v>
                </c:pt>
                <c:pt idx="182">
                  <c:v>Documentaries, Music &amp; Musicals</c:v>
                </c:pt>
                <c:pt idx="183">
                  <c:v>Documentaries, Sports Movies</c:v>
                </c:pt>
                <c:pt idx="184">
                  <c:v>Docuseries</c:v>
                </c:pt>
                <c:pt idx="185">
                  <c:v>Docuseries, International TV Shows</c:v>
                </c:pt>
                <c:pt idx="186">
                  <c:v>Docuseries, International TV Shows, Reality TV</c:v>
                </c:pt>
                <c:pt idx="187">
                  <c:v>Docuseries, International TV Shows, Science &amp; Nature TV</c:v>
                </c:pt>
                <c:pt idx="188">
                  <c:v>Docuseries, International TV Shows, Spanish-Language TV Shows</c:v>
                </c:pt>
                <c:pt idx="189">
                  <c:v>Docuseries, Reality TV</c:v>
                </c:pt>
                <c:pt idx="190">
                  <c:v>Docuseries, Reality TV, Science &amp; Nature TV</c:v>
                </c:pt>
                <c:pt idx="191">
                  <c:v>Docuseries, Science &amp; Nature TV</c:v>
                </c:pt>
                <c:pt idx="192">
                  <c:v>Docuseries, Science &amp; Nature TV, TV Dramas</c:v>
                </c:pt>
                <c:pt idx="193">
                  <c:v>Docuseries, TV Dramas</c:v>
                </c:pt>
                <c:pt idx="194">
                  <c:v>Docuseries, TV Sci-Fi &amp; Fantasy</c:v>
                </c:pt>
                <c:pt idx="195">
                  <c:v>Dramas</c:v>
                </c:pt>
                <c:pt idx="196">
                  <c:v>Dramas, Faith &amp; Spirituality</c:v>
                </c:pt>
                <c:pt idx="197">
                  <c:v>Dramas, Faith &amp; Spirituality, International Movies</c:v>
                </c:pt>
                <c:pt idx="198">
                  <c:v>Dramas, Horror Movies, Thrillers</c:v>
                </c:pt>
                <c:pt idx="199">
                  <c:v>Dramas, Independent Movies</c:v>
                </c:pt>
                <c:pt idx="200">
                  <c:v>Dramas, Independent Movies, International Movies</c:v>
                </c:pt>
                <c:pt idx="201">
                  <c:v>Dramas, Independent Movies, LGBTQ Movies</c:v>
                </c:pt>
                <c:pt idx="202">
                  <c:v>Dramas, Independent Movies, Music &amp; Musicals</c:v>
                </c:pt>
                <c:pt idx="203">
                  <c:v>Dramas, Independent Movies, Romantic Movies</c:v>
                </c:pt>
                <c:pt idx="204">
                  <c:v>Dramas, Independent Movies, Sci-Fi &amp; Fantasy</c:v>
                </c:pt>
                <c:pt idx="205">
                  <c:v>Dramas, Independent Movies, Sports Movies</c:v>
                </c:pt>
                <c:pt idx="206">
                  <c:v>Dramas, Independent Movies, Thrillers</c:v>
                </c:pt>
                <c:pt idx="207">
                  <c:v>Dramas, International Movies</c:v>
                </c:pt>
                <c:pt idx="208">
                  <c:v>Dramas, International Movies, LGBTQ Movies</c:v>
                </c:pt>
                <c:pt idx="209">
                  <c:v>Dramas, International Movies, Music &amp; Musicals</c:v>
                </c:pt>
                <c:pt idx="210">
                  <c:v>Dramas, International Movies, Romantic Movies</c:v>
                </c:pt>
                <c:pt idx="211">
                  <c:v>Dramas, International Movies, Sci-Fi &amp; Fantasy</c:v>
                </c:pt>
                <c:pt idx="212">
                  <c:v>Dramas, International Movies, Sports Movies</c:v>
                </c:pt>
                <c:pt idx="213">
                  <c:v>Dramas, International Movies, Thrillers</c:v>
                </c:pt>
                <c:pt idx="214">
                  <c:v>Dramas, LGBTQ Movies</c:v>
                </c:pt>
                <c:pt idx="215">
                  <c:v>Dramas, Music &amp; Musicals</c:v>
                </c:pt>
                <c:pt idx="216">
                  <c:v>Dramas, Music &amp; Musicals, Romantic Movies</c:v>
                </c:pt>
                <c:pt idx="217">
                  <c:v>Dramas, Romantic Movies</c:v>
                </c:pt>
                <c:pt idx="218">
                  <c:v>Dramas, Romantic Movies, Sports Movies</c:v>
                </c:pt>
                <c:pt idx="219">
                  <c:v>Dramas, Sci-Fi &amp; Fantasy</c:v>
                </c:pt>
                <c:pt idx="220">
                  <c:v>Dramas, Sci-Fi &amp; Fantasy, Thrillers</c:v>
                </c:pt>
                <c:pt idx="221">
                  <c:v>Dramas, Sports Movies</c:v>
                </c:pt>
                <c:pt idx="222">
                  <c:v>Dramas, Thrillers</c:v>
                </c:pt>
                <c:pt idx="223">
                  <c:v>Horror Movies</c:v>
                </c:pt>
                <c:pt idx="224">
                  <c:v>Horror Movies, Independent Movies</c:v>
                </c:pt>
                <c:pt idx="225">
                  <c:v>Horror Movies, Independent Movies, International Movies</c:v>
                </c:pt>
                <c:pt idx="226">
                  <c:v>Horror Movies, Independent Movies, Thrillers</c:v>
                </c:pt>
                <c:pt idx="227">
                  <c:v>Horror Movies, International Movies</c:v>
                </c:pt>
                <c:pt idx="228">
                  <c:v>Horror Movies, International Movies, Romantic Movies</c:v>
                </c:pt>
                <c:pt idx="229">
                  <c:v>Horror Movies, International Movies, Thrillers</c:v>
                </c:pt>
                <c:pt idx="230">
                  <c:v>Horror Movies, LGBTQ Movies</c:v>
                </c:pt>
                <c:pt idx="231">
                  <c:v>Horror Movies, Romantic Movies, Sci-Fi &amp; Fantasy</c:v>
                </c:pt>
                <c:pt idx="232">
                  <c:v>Horror Movies, Sci-Fi &amp; Fantasy</c:v>
                </c:pt>
                <c:pt idx="233">
                  <c:v>Horror Movies, Sci-Fi &amp; Fantasy, Thrillers</c:v>
                </c:pt>
                <c:pt idx="234">
                  <c:v>Horror Movies, Thrillers</c:v>
                </c:pt>
                <c:pt idx="235">
                  <c:v>Independent Movies, International Movies, Thrillers</c:v>
                </c:pt>
                <c:pt idx="236">
                  <c:v>Independent Movies, Sci-Fi &amp; Fantasy, Thrillers</c:v>
                </c:pt>
                <c:pt idx="237">
                  <c:v>Independent Movies, Thrillers</c:v>
                </c:pt>
                <c:pt idx="238">
                  <c:v>International Movies</c:v>
                </c:pt>
                <c:pt idx="239">
                  <c:v>International Movies, LGBTQ Movies, Romantic Movies</c:v>
                </c:pt>
                <c:pt idx="240">
                  <c:v>International Movies, Music &amp; Musicals</c:v>
                </c:pt>
                <c:pt idx="241">
                  <c:v>International Movies, Music &amp; Musicals, Romantic Movies</c:v>
                </c:pt>
                <c:pt idx="242">
                  <c:v>International Movies, Music &amp; Musicals, Thrillers</c:v>
                </c:pt>
                <c:pt idx="243">
                  <c:v>International Movies, Romantic Movies</c:v>
                </c:pt>
                <c:pt idx="244">
                  <c:v>International Movies, Romantic Movies, Thrillers</c:v>
                </c:pt>
                <c:pt idx="245">
                  <c:v>International Movies, Sci-Fi &amp; Fantasy</c:v>
                </c:pt>
                <c:pt idx="246">
                  <c:v>International Movies, Sci-Fi &amp; Fantasy, Thrillers</c:v>
                </c:pt>
                <c:pt idx="247">
                  <c:v>International Movies, Thrillers</c:v>
                </c:pt>
                <c:pt idx="248">
                  <c:v>International TV Shows</c:v>
                </c:pt>
                <c:pt idx="249">
                  <c:v>International TV Shows, Korean TV Shows, Reality TV</c:v>
                </c:pt>
                <c:pt idx="250">
                  <c:v>International TV Shows, Korean TV Shows, Romantic TV Shows</c:v>
                </c:pt>
                <c:pt idx="251">
                  <c:v>International TV Shows, Korean TV Shows, Stand-Up Comedy &amp; Talk Shows</c:v>
                </c:pt>
                <c:pt idx="252">
                  <c:v>International TV Shows, Korean TV Shows, TV Action &amp; Adventure</c:v>
                </c:pt>
                <c:pt idx="253">
                  <c:v>International TV Shows, Korean TV Shows, TV Comedies</c:v>
                </c:pt>
                <c:pt idx="254">
                  <c:v>International TV Shows, Korean TV Shows, TV Dramas</c:v>
                </c:pt>
                <c:pt idx="255">
                  <c:v>International TV Shows, Reality TV</c:v>
                </c:pt>
                <c:pt idx="256">
                  <c:v>International TV Shows, Reality TV, Romantic TV Shows</c:v>
                </c:pt>
                <c:pt idx="257">
                  <c:v>International TV Shows, Reality TV, Spanish-Language TV Shows</c:v>
                </c:pt>
                <c:pt idx="258">
                  <c:v>International TV Shows, Reality TV, TV Action &amp; Adventure</c:v>
                </c:pt>
                <c:pt idx="259">
                  <c:v>International TV Shows, Reality TV, TV Comedies</c:v>
                </c:pt>
                <c:pt idx="260">
                  <c:v>International TV Shows, Romantic TV Shows</c:v>
                </c:pt>
                <c:pt idx="261">
                  <c:v>International TV Shows, Romantic TV Shows, Spanish-Language TV Shows</c:v>
                </c:pt>
                <c:pt idx="262">
                  <c:v>International TV Shows, Romantic TV Shows, Teen TV Shows</c:v>
                </c:pt>
                <c:pt idx="263">
                  <c:v>International TV Shows, Romantic TV Shows, TV Comedies</c:v>
                </c:pt>
                <c:pt idx="264">
                  <c:v>International TV Shows, Romantic TV Shows, TV Dramas</c:v>
                </c:pt>
                <c:pt idx="265">
                  <c:v>International TV Shows, Spanish-Language TV Shows, Stand-Up Comedy &amp; Talk Shows</c:v>
                </c:pt>
                <c:pt idx="266">
                  <c:v>International TV Shows, Spanish-Language TV Shows, TV Action &amp; Adventure</c:v>
                </c:pt>
                <c:pt idx="267">
                  <c:v>International TV Shows, Spanish-Language TV Shows, TV Comedies</c:v>
                </c:pt>
                <c:pt idx="268">
                  <c:v>International TV Shows, Spanish-Language TV Shows, TV Dramas</c:v>
                </c:pt>
                <c:pt idx="269">
                  <c:v>International TV Shows, Stand-Up Comedy &amp; Talk Shows</c:v>
                </c:pt>
                <c:pt idx="270">
                  <c:v>International TV Shows, Stand-Up Comedy &amp; Talk Shows, TV Comedies</c:v>
                </c:pt>
                <c:pt idx="271">
                  <c:v>International TV Shows, TV Action &amp; Adventure, TV Comedies</c:v>
                </c:pt>
                <c:pt idx="272">
                  <c:v>International TV Shows, TV Action &amp; Adventure, TV Dramas</c:v>
                </c:pt>
                <c:pt idx="273">
                  <c:v>International TV Shows, TV Action &amp; Adventure, TV Sci-Fi &amp; Fantasy</c:v>
                </c:pt>
                <c:pt idx="274">
                  <c:v>International TV Shows, TV Comedies</c:v>
                </c:pt>
                <c:pt idx="275">
                  <c:v>International TV Shows, TV Comedies, TV Dramas</c:v>
                </c:pt>
                <c:pt idx="276">
                  <c:v>International TV Shows, TV Dramas</c:v>
                </c:pt>
                <c:pt idx="277">
                  <c:v>International TV Shows, TV Dramas, Teen TV Shows</c:v>
                </c:pt>
                <c:pt idx="278">
                  <c:v>International TV Shows, TV Dramas, TV Horror</c:v>
                </c:pt>
                <c:pt idx="279">
                  <c:v>International TV Shows, TV Dramas, TV Mysteries</c:v>
                </c:pt>
                <c:pt idx="280">
                  <c:v>International TV Shows, TV Dramas, TV Sci-Fi &amp; Fantasy</c:v>
                </c:pt>
                <c:pt idx="281">
                  <c:v>International TV Shows, TV Dramas, TV Thrillers</c:v>
                </c:pt>
                <c:pt idx="282">
                  <c:v>International TV Shows, TV Horror, TV Mysteries</c:v>
                </c:pt>
                <c:pt idx="283">
                  <c:v>Kids' TV</c:v>
                </c:pt>
                <c:pt idx="284">
                  <c:v>Kids' TV, Korean TV Shows</c:v>
                </c:pt>
                <c:pt idx="285">
                  <c:v>Kids' TV, Korean TV Shows, TV Comedies</c:v>
                </c:pt>
                <c:pt idx="286">
                  <c:v>Kids' TV, Spanish-Language TV Shows</c:v>
                </c:pt>
                <c:pt idx="287">
                  <c:v>Kids' TV, TV Action &amp; Adventure, TV Sci-Fi &amp; Fantasy</c:v>
                </c:pt>
                <c:pt idx="288">
                  <c:v>Kids' TV, TV Comedies</c:v>
                </c:pt>
                <c:pt idx="289">
                  <c:v>Kids' TV, TV Comedies, TV Dramas</c:v>
                </c:pt>
                <c:pt idx="290">
                  <c:v>Kids' TV, TV Dramas</c:v>
                </c:pt>
                <c:pt idx="291">
                  <c:v>Kids' TV, TV Dramas, Teen TV Shows</c:v>
                </c:pt>
                <c:pt idx="292">
                  <c:v>Kids' TV, TV Sci-Fi &amp; Fantasy</c:v>
                </c:pt>
                <c:pt idx="293">
                  <c:v>Kids' TV, TV Thrillers</c:v>
                </c:pt>
                <c:pt idx="294">
                  <c:v>LGBTQ Movies, Thrillers</c:v>
                </c:pt>
                <c:pt idx="295">
                  <c:v>Movies</c:v>
                </c:pt>
                <c:pt idx="296">
                  <c:v>Music &amp; Musicals</c:v>
                </c:pt>
                <c:pt idx="297">
                  <c:v>Music &amp; Musicals, Romantic Movies</c:v>
                </c:pt>
                <c:pt idx="298">
                  <c:v>Music &amp; Musicals, Stand-Up Comedy</c:v>
                </c:pt>
                <c:pt idx="299">
                  <c:v>Reality TV</c:v>
                </c:pt>
                <c:pt idx="300">
                  <c:v>Reality TV, Romantic TV Shows</c:v>
                </c:pt>
                <c:pt idx="301">
                  <c:v>Reality TV, Spanish-Language TV Shows</c:v>
                </c:pt>
                <c:pt idx="302">
                  <c:v>Reality TV, Teen TV Shows</c:v>
                </c:pt>
                <c:pt idx="303">
                  <c:v>Reality TV, TV Comedies, TV Horror</c:v>
                </c:pt>
                <c:pt idx="304">
                  <c:v>Romantic Movies</c:v>
                </c:pt>
                <c:pt idx="305">
                  <c:v>Romantic TV Shows, Spanish-Language TV Shows, TV Dramas</c:v>
                </c:pt>
                <c:pt idx="306">
                  <c:v>Romantic TV Shows, TV Comedies</c:v>
                </c:pt>
                <c:pt idx="307">
                  <c:v>Romantic TV Shows, TV Comedies, TV Dramas</c:v>
                </c:pt>
                <c:pt idx="308">
                  <c:v>Romantic TV Shows, TV Dramas</c:v>
                </c:pt>
                <c:pt idx="309">
                  <c:v>Sci-Fi &amp; Fantasy, Thrillers</c:v>
                </c:pt>
                <c:pt idx="310">
                  <c:v>Sports Movies</c:v>
                </c:pt>
                <c:pt idx="311">
                  <c:v>Stand-Up Comedy</c:v>
                </c:pt>
                <c:pt idx="312">
                  <c:v>Stand-Up Comedy &amp; Talk Shows</c:v>
                </c:pt>
                <c:pt idx="313">
                  <c:v>Stand-Up Comedy &amp; Talk Shows, TV Comedies</c:v>
                </c:pt>
                <c:pt idx="314">
                  <c:v>Stand-Up Comedy &amp; Talk Shows, TV Mysteries, TV Sci-Fi &amp; Fantasy</c:v>
                </c:pt>
                <c:pt idx="315">
                  <c:v>Thrillers</c:v>
                </c:pt>
                <c:pt idx="316">
                  <c:v>TV Action &amp; Adventure, TV Comedies</c:v>
                </c:pt>
                <c:pt idx="317">
                  <c:v>TV Action &amp; Adventure, TV Comedies, TV Horror</c:v>
                </c:pt>
                <c:pt idx="318">
                  <c:v>TV Action &amp; Adventure, TV Dramas</c:v>
                </c:pt>
                <c:pt idx="319">
                  <c:v>TV Action &amp; Adventure, TV Dramas, TV Horror</c:v>
                </c:pt>
                <c:pt idx="320">
                  <c:v>TV Action &amp; Adventure, TV Dramas, TV Mysteries</c:v>
                </c:pt>
                <c:pt idx="321">
                  <c:v>TV Action &amp; Adventure, TV Dramas, TV Sci-Fi &amp; Fantasy</c:v>
                </c:pt>
                <c:pt idx="322">
                  <c:v>TV Action &amp; Adventure, TV Sci-Fi &amp; Fantasy</c:v>
                </c:pt>
                <c:pt idx="323">
                  <c:v>TV Comedies</c:v>
                </c:pt>
                <c:pt idx="324">
                  <c:v>TV Comedies, Teen TV Shows</c:v>
                </c:pt>
                <c:pt idx="325">
                  <c:v>TV Comedies, TV Dramas</c:v>
                </c:pt>
                <c:pt idx="326">
                  <c:v>TV Comedies, TV Dramas, Teen TV Shows</c:v>
                </c:pt>
                <c:pt idx="327">
                  <c:v>TV Comedies, TV Dramas, TV Horror</c:v>
                </c:pt>
                <c:pt idx="328">
                  <c:v>TV Comedies, TV Mysteries</c:v>
                </c:pt>
                <c:pt idx="329">
                  <c:v>TV Comedies, TV Sci-Fi &amp; Fantasy</c:v>
                </c:pt>
                <c:pt idx="330">
                  <c:v>TV Dramas</c:v>
                </c:pt>
                <c:pt idx="331">
                  <c:v>TV Dramas, Teen TV Shows</c:v>
                </c:pt>
                <c:pt idx="332">
                  <c:v>TV Dramas, TV Horror, TV Mysteries</c:v>
                </c:pt>
                <c:pt idx="333">
                  <c:v>TV Dramas, TV Mysteries, TV Thrillers</c:v>
                </c:pt>
                <c:pt idx="334">
                  <c:v>TV Dramas, TV Sci-Fi &amp; Fantasy</c:v>
                </c:pt>
                <c:pt idx="335">
                  <c:v>TV Dramas, TV Sci-Fi &amp; Fantasy, TV Thrillers</c:v>
                </c:pt>
                <c:pt idx="336">
                  <c:v>TV Dramas, TV Thrillers</c:v>
                </c:pt>
                <c:pt idx="337">
                  <c:v>TV Horror, Teen TV Shows</c:v>
                </c:pt>
                <c:pt idx="338">
                  <c:v>TV Horror, TV Mysteries, TV Sci-Fi &amp; Fantasy</c:v>
                </c:pt>
                <c:pt idx="339">
                  <c:v>TV Horror, TV Mysteries, TV Thrillers</c:v>
                </c:pt>
                <c:pt idx="340">
                  <c:v>TV Sci-Fi &amp; Fantasy, TV Thrillers</c:v>
                </c:pt>
                <c:pt idx="341">
                  <c:v>TV Shows</c:v>
                </c:pt>
              </c:strCache>
            </c:strRef>
          </c:cat>
          <c:val>
            <c:numRef>
              <c:f>'obj1'!$C$5:$C$347</c:f>
              <c:numCache>
                <c:formatCode>General</c:formatCode>
                <c:ptCount val="342"/>
                <c:pt idx="0">
                  <c:v>37</c:v>
                </c:pt>
                <c:pt idx="1">
                  <c:v>2</c:v>
                </c:pt>
                <c:pt idx="2">
                  <c:v>1</c:v>
                </c:pt>
                <c:pt idx="3">
                  <c:v>16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1</c:v>
                </c:pt>
                <c:pt idx="14">
                  <c:v>13</c:v>
                </c:pt>
                <c:pt idx="15">
                  <c:v>2</c:v>
                </c:pt>
                <c:pt idx="16">
                  <c:v>7</c:v>
                </c:pt>
                <c:pt idx="17">
                  <c:v>1</c:v>
                </c:pt>
                <c:pt idx="18">
                  <c:v>1</c:v>
                </c:pt>
                <c:pt idx="19">
                  <c:v>20</c:v>
                </c:pt>
                <c:pt idx="20">
                  <c:v>2</c:v>
                </c:pt>
                <c:pt idx="21">
                  <c:v>1</c:v>
                </c:pt>
                <c:pt idx="22">
                  <c:v>4</c:v>
                </c:pt>
                <c:pt idx="23">
                  <c:v>1</c:v>
                </c:pt>
                <c:pt idx="24">
                  <c:v>7</c:v>
                </c:pt>
                <c:pt idx="25">
                  <c:v>4</c:v>
                </c:pt>
                <c:pt idx="26">
                  <c:v>37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4</c:v>
                </c:pt>
                <c:pt idx="32">
                  <c:v>3</c:v>
                </c:pt>
                <c:pt idx="33">
                  <c:v>2</c:v>
                </c:pt>
                <c:pt idx="34">
                  <c:v>31</c:v>
                </c:pt>
                <c:pt idx="35">
                  <c:v>5</c:v>
                </c:pt>
                <c:pt idx="36">
                  <c:v>1</c:v>
                </c:pt>
                <c:pt idx="37">
                  <c:v>9</c:v>
                </c:pt>
                <c:pt idx="38">
                  <c:v>2</c:v>
                </c:pt>
                <c:pt idx="39">
                  <c:v>13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3</c:v>
                </c:pt>
                <c:pt idx="47">
                  <c:v>1</c:v>
                </c:pt>
                <c:pt idx="48">
                  <c:v>6</c:v>
                </c:pt>
                <c:pt idx="49">
                  <c:v>1</c:v>
                </c:pt>
                <c:pt idx="50">
                  <c:v>31</c:v>
                </c:pt>
                <c:pt idx="51">
                  <c:v>4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7</c:v>
                </c:pt>
                <c:pt idx="56">
                  <c:v>1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  <c:pt idx="60">
                  <c:v>4</c:v>
                </c:pt>
                <c:pt idx="61">
                  <c:v>6</c:v>
                </c:pt>
                <c:pt idx="62">
                  <c:v>2</c:v>
                </c:pt>
                <c:pt idx="63">
                  <c:v>3</c:v>
                </c:pt>
                <c:pt idx="64">
                  <c:v>9</c:v>
                </c:pt>
                <c:pt idx="65">
                  <c:v>9</c:v>
                </c:pt>
                <c:pt idx="66">
                  <c:v>1</c:v>
                </c:pt>
                <c:pt idx="67">
                  <c:v>10</c:v>
                </c:pt>
                <c:pt idx="68">
                  <c:v>3</c:v>
                </c:pt>
                <c:pt idx="69">
                  <c:v>1</c:v>
                </c:pt>
                <c:pt idx="70">
                  <c:v>1</c:v>
                </c:pt>
                <c:pt idx="71">
                  <c:v>3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3</c:v>
                </c:pt>
                <c:pt idx="79">
                  <c:v>53</c:v>
                </c:pt>
                <c:pt idx="80">
                  <c:v>1</c:v>
                </c:pt>
                <c:pt idx="81">
                  <c:v>60</c:v>
                </c:pt>
                <c:pt idx="82">
                  <c:v>7</c:v>
                </c:pt>
                <c:pt idx="83">
                  <c:v>1</c:v>
                </c:pt>
                <c:pt idx="84">
                  <c:v>7</c:v>
                </c:pt>
                <c:pt idx="85">
                  <c:v>2</c:v>
                </c:pt>
                <c:pt idx="86">
                  <c:v>3</c:v>
                </c:pt>
                <c:pt idx="87">
                  <c:v>2</c:v>
                </c:pt>
                <c:pt idx="88">
                  <c:v>3</c:v>
                </c:pt>
                <c:pt idx="89">
                  <c:v>2</c:v>
                </c:pt>
                <c:pt idx="90">
                  <c:v>6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3</c:v>
                </c:pt>
                <c:pt idx="96">
                  <c:v>1</c:v>
                </c:pt>
                <c:pt idx="97">
                  <c:v>8</c:v>
                </c:pt>
                <c:pt idx="98">
                  <c:v>2</c:v>
                </c:pt>
                <c:pt idx="99">
                  <c:v>2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2</c:v>
                </c:pt>
                <c:pt idx="109">
                  <c:v>1</c:v>
                </c:pt>
                <c:pt idx="110">
                  <c:v>1</c:v>
                </c:pt>
                <c:pt idx="111">
                  <c:v>6</c:v>
                </c:pt>
                <c:pt idx="112">
                  <c:v>2</c:v>
                </c:pt>
                <c:pt idx="113">
                  <c:v>3</c:v>
                </c:pt>
                <c:pt idx="114">
                  <c:v>5</c:v>
                </c:pt>
                <c:pt idx="115">
                  <c:v>1</c:v>
                </c:pt>
                <c:pt idx="116">
                  <c:v>34</c:v>
                </c:pt>
                <c:pt idx="117">
                  <c:v>4</c:v>
                </c:pt>
                <c:pt idx="118">
                  <c:v>3</c:v>
                </c:pt>
                <c:pt idx="119">
                  <c:v>1</c:v>
                </c:pt>
                <c:pt idx="120">
                  <c:v>7</c:v>
                </c:pt>
                <c:pt idx="121">
                  <c:v>1</c:v>
                </c:pt>
                <c:pt idx="122">
                  <c:v>28</c:v>
                </c:pt>
                <c:pt idx="123">
                  <c:v>74</c:v>
                </c:pt>
                <c:pt idx="124">
                  <c:v>1</c:v>
                </c:pt>
                <c:pt idx="125">
                  <c:v>7</c:v>
                </c:pt>
                <c:pt idx="126">
                  <c:v>2</c:v>
                </c:pt>
                <c:pt idx="127">
                  <c:v>1</c:v>
                </c:pt>
                <c:pt idx="128">
                  <c:v>4</c:v>
                </c:pt>
                <c:pt idx="129">
                  <c:v>7</c:v>
                </c:pt>
                <c:pt idx="130">
                  <c:v>8</c:v>
                </c:pt>
                <c:pt idx="131">
                  <c:v>4</c:v>
                </c:pt>
                <c:pt idx="132">
                  <c:v>2</c:v>
                </c:pt>
                <c:pt idx="133">
                  <c:v>3</c:v>
                </c:pt>
                <c:pt idx="134">
                  <c:v>1</c:v>
                </c:pt>
                <c:pt idx="135">
                  <c:v>40</c:v>
                </c:pt>
                <c:pt idx="136">
                  <c:v>12</c:v>
                </c:pt>
                <c:pt idx="137">
                  <c:v>36</c:v>
                </c:pt>
                <c:pt idx="138">
                  <c:v>3</c:v>
                </c:pt>
                <c:pt idx="139">
                  <c:v>2</c:v>
                </c:pt>
                <c:pt idx="140">
                  <c:v>2</c:v>
                </c:pt>
                <c:pt idx="141">
                  <c:v>1</c:v>
                </c:pt>
                <c:pt idx="142">
                  <c:v>24</c:v>
                </c:pt>
                <c:pt idx="143">
                  <c:v>1</c:v>
                </c:pt>
                <c:pt idx="144">
                  <c:v>2</c:v>
                </c:pt>
                <c:pt idx="145">
                  <c:v>12</c:v>
                </c:pt>
                <c:pt idx="146">
                  <c:v>9</c:v>
                </c:pt>
                <c:pt idx="147">
                  <c:v>1</c:v>
                </c:pt>
                <c:pt idx="148">
                  <c:v>5</c:v>
                </c:pt>
                <c:pt idx="149">
                  <c:v>1</c:v>
                </c:pt>
                <c:pt idx="150">
                  <c:v>18</c:v>
                </c:pt>
                <c:pt idx="151">
                  <c:v>4</c:v>
                </c:pt>
                <c:pt idx="152">
                  <c:v>3</c:v>
                </c:pt>
                <c:pt idx="153">
                  <c:v>36</c:v>
                </c:pt>
                <c:pt idx="154">
                  <c:v>1</c:v>
                </c:pt>
                <c:pt idx="155">
                  <c:v>1</c:v>
                </c:pt>
                <c:pt idx="156">
                  <c:v>2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2</c:v>
                </c:pt>
                <c:pt idx="161">
                  <c:v>3</c:v>
                </c:pt>
                <c:pt idx="162">
                  <c:v>1</c:v>
                </c:pt>
                <c:pt idx="163">
                  <c:v>3</c:v>
                </c:pt>
                <c:pt idx="164">
                  <c:v>4</c:v>
                </c:pt>
                <c:pt idx="165">
                  <c:v>1</c:v>
                </c:pt>
                <c:pt idx="166">
                  <c:v>7</c:v>
                </c:pt>
                <c:pt idx="167">
                  <c:v>2</c:v>
                </c:pt>
                <c:pt idx="168">
                  <c:v>1</c:v>
                </c:pt>
                <c:pt idx="169">
                  <c:v>3</c:v>
                </c:pt>
                <c:pt idx="170">
                  <c:v>1</c:v>
                </c:pt>
                <c:pt idx="171">
                  <c:v>1</c:v>
                </c:pt>
                <c:pt idx="172">
                  <c:v>104</c:v>
                </c:pt>
                <c:pt idx="173">
                  <c:v>1</c:v>
                </c:pt>
                <c:pt idx="174">
                  <c:v>5</c:v>
                </c:pt>
                <c:pt idx="175">
                  <c:v>2</c:v>
                </c:pt>
                <c:pt idx="176">
                  <c:v>1</c:v>
                </c:pt>
                <c:pt idx="177">
                  <c:v>48</c:v>
                </c:pt>
                <c:pt idx="178">
                  <c:v>1</c:v>
                </c:pt>
                <c:pt idx="179">
                  <c:v>11</c:v>
                </c:pt>
                <c:pt idx="180">
                  <c:v>9</c:v>
                </c:pt>
                <c:pt idx="181">
                  <c:v>10</c:v>
                </c:pt>
                <c:pt idx="182">
                  <c:v>25</c:v>
                </c:pt>
                <c:pt idx="183">
                  <c:v>14</c:v>
                </c:pt>
                <c:pt idx="184">
                  <c:v>24</c:v>
                </c:pt>
                <c:pt idx="185">
                  <c:v>13</c:v>
                </c:pt>
                <c:pt idx="186">
                  <c:v>1</c:v>
                </c:pt>
                <c:pt idx="187">
                  <c:v>3</c:v>
                </c:pt>
                <c:pt idx="188">
                  <c:v>3</c:v>
                </c:pt>
                <c:pt idx="189">
                  <c:v>6</c:v>
                </c:pt>
                <c:pt idx="190">
                  <c:v>3</c:v>
                </c:pt>
                <c:pt idx="191">
                  <c:v>10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38</c:v>
                </c:pt>
                <c:pt idx="196">
                  <c:v>3</c:v>
                </c:pt>
                <c:pt idx="197">
                  <c:v>3</c:v>
                </c:pt>
                <c:pt idx="198">
                  <c:v>1</c:v>
                </c:pt>
                <c:pt idx="199">
                  <c:v>24</c:v>
                </c:pt>
                <c:pt idx="200">
                  <c:v>73</c:v>
                </c:pt>
                <c:pt idx="201">
                  <c:v>4</c:v>
                </c:pt>
                <c:pt idx="202">
                  <c:v>4</c:v>
                </c:pt>
                <c:pt idx="203">
                  <c:v>7</c:v>
                </c:pt>
                <c:pt idx="204">
                  <c:v>2</c:v>
                </c:pt>
                <c:pt idx="205">
                  <c:v>4</c:v>
                </c:pt>
                <c:pt idx="206">
                  <c:v>9</c:v>
                </c:pt>
                <c:pt idx="207">
                  <c:v>118</c:v>
                </c:pt>
                <c:pt idx="208">
                  <c:v>4</c:v>
                </c:pt>
                <c:pt idx="209">
                  <c:v>16</c:v>
                </c:pt>
                <c:pt idx="210">
                  <c:v>51</c:v>
                </c:pt>
                <c:pt idx="211">
                  <c:v>3</c:v>
                </c:pt>
                <c:pt idx="212">
                  <c:v>10</c:v>
                </c:pt>
                <c:pt idx="213">
                  <c:v>39</c:v>
                </c:pt>
                <c:pt idx="214">
                  <c:v>3</c:v>
                </c:pt>
                <c:pt idx="215">
                  <c:v>4</c:v>
                </c:pt>
                <c:pt idx="216">
                  <c:v>1</c:v>
                </c:pt>
                <c:pt idx="217">
                  <c:v>15</c:v>
                </c:pt>
                <c:pt idx="218">
                  <c:v>1</c:v>
                </c:pt>
                <c:pt idx="219">
                  <c:v>2</c:v>
                </c:pt>
                <c:pt idx="220">
                  <c:v>4</c:v>
                </c:pt>
                <c:pt idx="221">
                  <c:v>6</c:v>
                </c:pt>
                <c:pt idx="222">
                  <c:v>25</c:v>
                </c:pt>
                <c:pt idx="223">
                  <c:v>13</c:v>
                </c:pt>
                <c:pt idx="224">
                  <c:v>1</c:v>
                </c:pt>
                <c:pt idx="225">
                  <c:v>5</c:v>
                </c:pt>
                <c:pt idx="226">
                  <c:v>7</c:v>
                </c:pt>
                <c:pt idx="227">
                  <c:v>14</c:v>
                </c:pt>
                <c:pt idx="228">
                  <c:v>1</c:v>
                </c:pt>
                <c:pt idx="229">
                  <c:v>10</c:v>
                </c:pt>
                <c:pt idx="230">
                  <c:v>2</c:v>
                </c:pt>
                <c:pt idx="231">
                  <c:v>1</c:v>
                </c:pt>
                <c:pt idx="232">
                  <c:v>2</c:v>
                </c:pt>
                <c:pt idx="233">
                  <c:v>2</c:v>
                </c:pt>
                <c:pt idx="234">
                  <c:v>11</c:v>
                </c:pt>
                <c:pt idx="235">
                  <c:v>2</c:v>
                </c:pt>
                <c:pt idx="236">
                  <c:v>1</c:v>
                </c:pt>
                <c:pt idx="237">
                  <c:v>4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2</c:v>
                </c:pt>
                <c:pt idx="242">
                  <c:v>2</c:v>
                </c:pt>
                <c:pt idx="243">
                  <c:v>5</c:v>
                </c:pt>
                <c:pt idx="244">
                  <c:v>1</c:v>
                </c:pt>
                <c:pt idx="245">
                  <c:v>1</c:v>
                </c:pt>
                <c:pt idx="246">
                  <c:v>3</c:v>
                </c:pt>
                <c:pt idx="247">
                  <c:v>20</c:v>
                </c:pt>
                <c:pt idx="248">
                  <c:v>2</c:v>
                </c:pt>
                <c:pt idx="249">
                  <c:v>4</c:v>
                </c:pt>
                <c:pt idx="250">
                  <c:v>24</c:v>
                </c:pt>
                <c:pt idx="251">
                  <c:v>1</c:v>
                </c:pt>
                <c:pt idx="252">
                  <c:v>1</c:v>
                </c:pt>
                <c:pt idx="253">
                  <c:v>5</c:v>
                </c:pt>
                <c:pt idx="254">
                  <c:v>4</c:v>
                </c:pt>
                <c:pt idx="255">
                  <c:v>17</c:v>
                </c:pt>
                <c:pt idx="256">
                  <c:v>4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2</c:v>
                </c:pt>
                <c:pt idx="261">
                  <c:v>4</c:v>
                </c:pt>
                <c:pt idx="262">
                  <c:v>3</c:v>
                </c:pt>
                <c:pt idx="263">
                  <c:v>30</c:v>
                </c:pt>
                <c:pt idx="264">
                  <c:v>27</c:v>
                </c:pt>
                <c:pt idx="265">
                  <c:v>1</c:v>
                </c:pt>
                <c:pt idx="266">
                  <c:v>2</c:v>
                </c:pt>
                <c:pt idx="267">
                  <c:v>5</c:v>
                </c:pt>
                <c:pt idx="268">
                  <c:v>3</c:v>
                </c:pt>
                <c:pt idx="269">
                  <c:v>3</c:v>
                </c:pt>
                <c:pt idx="270">
                  <c:v>1</c:v>
                </c:pt>
                <c:pt idx="271">
                  <c:v>2</c:v>
                </c:pt>
                <c:pt idx="272">
                  <c:v>5</c:v>
                </c:pt>
                <c:pt idx="273">
                  <c:v>1</c:v>
                </c:pt>
                <c:pt idx="274">
                  <c:v>11</c:v>
                </c:pt>
                <c:pt idx="275">
                  <c:v>13</c:v>
                </c:pt>
                <c:pt idx="276">
                  <c:v>37</c:v>
                </c:pt>
                <c:pt idx="277">
                  <c:v>3</c:v>
                </c:pt>
                <c:pt idx="278">
                  <c:v>2</c:v>
                </c:pt>
                <c:pt idx="279">
                  <c:v>5</c:v>
                </c:pt>
                <c:pt idx="280">
                  <c:v>4</c:v>
                </c:pt>
                <c:pt idx="281">
                  <c:v>3</c:v>
                </c:pt>
                <c:pt idx="282">
                  <c:v>4</c:v>
                </c:pt>
                <c:pt idx="283">
                  <c:v>65</c:v>
                </c:pt>
                <c:pt idx="284">
                  <c:v>6</c:v>
                </c:pt>
                <c:pt idx="285">
                  <c:v>1</c:v>
                </c:pt>
                <c:pt idx="286">
                  <c:v>2</c:v>
                </c:pt>
                <c:pt idx="287">
                  <c:v>2</c:v>
                </c:pt>
                <c:pt idx="288">
                  <c:v>31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2</c:v>
                </c:pt>
                <c:pt idx="294">
                  <c:v>1</c:v>
                </c:pt>
                <c:pt idx="295">
                  <c:v>24</c:v>
                </c:pt>
                <c:pt idx="296">
                  <c:v>5</c:v>
                </c:pt>
                <c:pt idx="297">
                  <c:v>1</c:v>
                </c:pt>
                <c:pt idx="298">
                  <c:v>2</c:v>
                </c:pt>
                <c:pt idx="299">
                  <c:v>26</c:v>
                </c:pt>
                <c:pt idx="300">
                  <c:v>3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4</c:v>
                </c:pt>
                <c:pt idx="308">
                  <c:v>2</c:v>
                </c:pt>
                <c:pt idx="309">
                  <c:v>4</c:v>
                </c:pt>
                <c:pt idx="310">
                  <c:v>1</c:v>
                </c:pt>
                <c:pt idx="311">
                  <c:v>113</c:v>
                </c:pt>
                <c:pt idx="312">
                  <c:v>2</c:v>
                </c:pt>
                <c:pt idx="313">
                  <c:v>7</c:v>
                </c:pt>
                <c:pt idx="314">
                  <c:v>1</c:v>
                </c:pt>
                <c:pt idx="315">
                  <c:v>20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2</c:v>
                </c:pt>
                <c:pt idx="320">
                  <c:v>1</c:v>
                </c:pt>
                <c:pt idx="321">
                  <c:v>2</c:v>
                </c:pt>
                <c:pt idx="322">
                  <c:v>1</c:v>
                </c:pt>
                <c:pt idx="323">
                  <c:v>18</c:v>
                </c:pt>
                <c:pt idx="324">
                  <c:v>1</c:v>
                </c:pt>
                <c:pt idx="325">
                  <c:v>8</c:v>
                </c:pt>
                <c:pt idx="326">
                  <c:v>2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9</c:v>
                </c:pt>
                <c:pt idx="331">
                  <c:v>3</c:v>
                </c:pt>
                <c:pt idx="332">
                  <c:v>4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2</c:v>
                </c:pt>
                <c:pt idx="337">
                  <c:v>1</c:v>
                </c:pt>
                <c:pt idx="338">
                  <c:v>3</c:v>
                </c:pt>
                <c:pt idx="339">
                  <c:v>3</c:v>
                </c:pt>
                <c:pt idx="340">
                  <c:v>1</c:v>
                </c:pt>
                <c:pt idx="34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4-41D7-9A70-48FE2D3ED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1682151567"/>
        <c:axId val="1682143663"/>
      </c:barChart>
      <c:catAx>
        <c:axId val="168215156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143663"/>
        <c:crosses val="autoZero"/>
        <c:auto val="1"/>
        <c:lblAlgn val="ctr"/>
        <c:lblOffset val="100"/>
        <c:noMultiLvlLbl val="0"/>
      </c:catAx>
      <c:valAx>
        <c:axId val="168214366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151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Longest To smallest Movie based on 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'Obj2'!$E$1</c:f>
              <c:strCache>
                <c:ptCount val="1"/>
                <c:pt idx="0">
                  <c:v>Duration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Pt>
            <c:idx val="1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9DE-42BF-822B-253D709AB857}"/>
              </c:ext>
            </c:extLst>
          </c:dPt>
          <c:cat>
            <c:multiLvlStrRef>
              <c:f>'Obj2'!$A$2:$D$2725</c:f>
              <c:multiLvlStrCache>
                <c:ptCount val="11"/>
                <c:lvl>
                  <c:pt idx="0">
                    <c:v>1</c:v>
                  </c:pt>
                  <c:pt idx="1">
                    <c:v>1</c:v>
                  </c:pt>
                  <c:pt idx="2">
                    <c:v>1</c:v>
                  </c:pt>
                  <c:pt idx="3">
                    <c:v>1</c:v>
                  </c:pt>
                  <c:pt idx="4">
                    <c:v>1</c:v>
                  </c:pt>
                  <c:pt idx="5">
                    <c:v>1</c:v>
                  </c:pt>
                  <c:pt idx="6">
                    <c:v>1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1</c:v>
                  </c:pt>
                </c:lvl>
                <c:lvl>
                  <c:pt idx="0">
                    <c:v>Tughlaq Durbar (Telugu)</c:v>
                  </c:pt>
                  <c:pt idx="1">
                    <c:v>Jaws 2</c:v>
                  </c:pt>
                  <c:pt idx="2">
                    <c:v>Ankahi Kahaniya</c:v>
                  </c:pt>
                  <c:pt idx="3">
                    <c:v>The Father Who Moves Mountains</c:v>
                  </c:pt>
                  <c:pt idx="4">
                    <c:v>Kate</c:v>
                  </c:pt>
                  <c:pt idx="5">
                    <c:v>Naruto Shippuden the Movie: Blood Prison</c:v>
                  </c:pt>
                  <c:pt idx="6">
                    <c:v>InuYasha the Movie 3: Swords of an Honorable Ruler</c:v>
                  </c:pt>
                  <c:pt idx="7">
                    <c:v>Naruto the Movie 2: Legend of the Stone of Gelel</c:v>
                  </c:pt>
                  <c:pt idx="8">
                    <c:v>Naruto ShippÃ»den the Movie: Bonds</c:v>
                  </c:pt>
                  <c:pt idx="9">
                    <c:v>Naruto the Movie: Ninja Clash in the Land of Snow</c:v>
                  </c:pt>
                  <c:pt idx="10">
                    <c:v>Go! Go! Cory Carson: Chrissy Takes the Wheel</c:v>
                  </c:pt>
                </c:lvl>
                <c:lvl>
                  <c:pt idx="0">
                    <c:v>Movie</c:v>
                  </c:pt>
                  <c:pt idx="1">
                    <c:v>Movie</c:v>
                  </c:pt>
                  <c:pt idx="2">
                    <c:v>Movie</c:v>
                  </c:pt>
                  <c:pt idx="3">
                    <c:v>Movie</c:v>
                  </c:pt>
                  <c:pt idx="4">
                    <c:v>Movie</c:v>
                  </c:pt>
                  <c:pt idx="5">
                    <c:v>Movie</c:v>
                  </c:pt>
                  <c:pt idx="6">
                    <c:v>Movie</c:v>
                  </c:pt>
                  <c:pt idx="7">
                    <c:v>Movie</c:v>
                  </c:pt>
                  <c:pt idx="8">
                    <c:v>Movie</c:v>
                  </c:pt>
                  <c:pt idx="9">
                    <c:v>Movie</c:v>
                  </c:pt>
                  <c:pt idx="10">
                    <c:v>Movie</c:v>
                  </c:pt>
                </c:lvl>
                <c:lvl>
                  <c:pt idx="0">
                    <c:v>s80</c:v>
                  </c:pt>
                  <c:pt idx="1">
                    <c:v>s43</c:v>
                  </c:pt>
                  <c:pt idx="2">
                    <c:v>s31</c:v>
                  </c:pt>
                  <c:pt idx="3">
                    <c:v>s36</c:v>
                  </c:pt>
                  <c:pt idx="4">
                    <c:v>s82</c:v>
                  </c:pt>
                  <c:pt idx="5">
                    <c:v>s57</c:v>
                  </c:pt>
                  <c:pt idx="6">
                    <c:v>s53</c:v>
                  </c:pt>
                  <c:pt idx="7">
                    <c:v>s62</c:v>
                  </c:pt>
                  <c:pt idx="8">
                    <c:v>s58</c:v>
                  </c:pt>
                  <c:pt idx="9">
                    <c:v>s64</c:v>
                  </c:pt>
                  <c:pt idx="10">
                    <c:v>s24</c:v>
                  </c:pt>
                </c:lvl>
              </c:multiLvlStrCache>
            </c:multiLvlStrRef>
          </c:cat>
          <c:val>
            <c:numRef>
              <c:f>'Obj2'!$E$2:$E$2725</c:f>
              <c:numCache>
                <c:formatCode>General</c:formatCode>
                <c:ptCount val="11"/>
                <c:pt idx="0">
                  <c:v>145</c:v>
                </c:pt>
                <c:pt idx="1">
                  <c:v>116</c:v>
                </c:pt>
                <c:pt idx="2">
                  <c:v>111</c:v>
                </c:pt>
                <c:pt idx="3">
                  <c:v>110</c:v>
                </c:pt>
                <c:pt idx="4">
                  <c:v>106</c:v>
                </c:pt>
                <c:pt idx="5">
                  <c:v>102</c:v>
                </c:pt>
                <c:pt idx="6">
                  <c:v>99</c:v>
                </c:pt>
                <c:pt idx="7">
                  <c:v>97</c:v>
                </c:pt>
                <c:pt idx="8">
                  <c:v>93</c:v>
                </c:pt>
                <c:pt idx="9">
                  <c:v>83</c:v>
                </c:pt>
                <c:pt idx="10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DE-42BF-822B-253D709AB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69963103"/>
        <c:axId val="1869957279"/>
      </c:lineChart>
      <c:catAx>
        <c:axId val="186996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957279"/>
        <c:crosses val="autoZero"/>
        <c:auto val="1"/>
        <c:lblAlgn val="ctr"/>
        <c:lblOffset val="100"/>
        <c:noMultiLvlLbl val="0"/>
      </c:catAx>
      <c:valAx>
        <c:axId val="18699572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963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[Abhinav.xlsx]obj3!PivotTable6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Highest count of movies released in a year</a:t>
            </a:r>
          </a:p>
        </c:rich>
      </c:tx>
      <c:layout>
        <c:manualLayout>
          <c:xMode val="edge"/>
          <c:yMode val="edge"/>
          <c:x val="0.1679752847796657"/>
          <c:y val="1.1751218379275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rgbClr r="0" g="0" b="0">
                <a:shade val="35000"/>
                <a:satMod val="14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rgbClr r="0" g="0" b="0">
                <a:shade val="35000"/>
                <a:satMod val="14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rgbClr r="0" g="0" b="0">
                <a:shade val="35000"/>
                <a:satMod val="14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'obj3'!$G$11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35000"/>
                  <a:satMod val="140000"/>
                </a:scrgbClr>
              </a:contourClr>
            </a:sp3d>
          </c:spPr>
          <c:invertIfNegative val="0"/>
          <c:cat>
            <c:strRef>
              <c:f>'obj3'!$F$12:$F$86</c:f>
              <c:strCache>
                <c:ptCount val="74"/>
                <c:pt idx="0">
                  <c:v>2018</c:v>
                </c:pt>
                <c:pt idx="1">
                  <c:v>2017</c:v>
                </c:pt>
                <c:pt idx="2">
                  <c:v>2019</c:v>
                </c:pt>
                <c:pt idx="3">
                  <c:v>2020</c:v>
                </c:pt>
                <c:pt idx="4">
                  <c:v>2016</c:v>
                </c:pt>
                <c:pt idx="5">
                  <c:v>2021</c:v>
                </c:pt>
                <c:pt idx="6">
                  <c:v>2015</c:v>
                </c:pt>
                <c:pt idx="7">
                  <c:v>2014</c:v>
                </c:pt>
                <c:pt idx="8">
                  <c:v>2013</c:v>
                </c:pt>
                <c:pt idx="9">
                  <c:v>2012</c:v>
                </c:pt>
                <c:pt idx="10">
                  <c:v>2010</c:v>
                </c:pt>
                <c:pt idx="11">
                  <c:v>2011</c:v>
                </c:pt>
                <c:pt idx="12">
                  <c:v>2009</c:v>
                </c:pt>
                <c:pt idx="13">
                  <c:v>2008</c:v>
                </c:pt>
                <c:pt idx="14">
                  <c:v>2006</c:v>
                </c:pt>
                <c:pt idx="15">
                  <c:v>2007</c:v>
                </c:pt>
                <c:pt idx="16">
                  <c:v>2005</c:v>
                </c:pt>
                <c:pt idx="17">
                  <c:v>2004</c:v>
                </c:pt>
                <c:pt idx="18">
                  <c:v>2003</c:v>
                </c:pt>
                <c:pt idx="19">
                  <c:v>2002</c:v>
                </c:pt>
                <c:pt idx="20">
                  <c:v>2001</c:v>
                </c:pt>
                <c:pt idx="21">
                  <c:v>1999</c:v>
                </c:pt>
                <c:pt idx="22">
                  <c:v>1997</c:v>
                </c:pt>
                <c:pt idx="23">
                  <c:v>2000</c:v>
                </c:pt>
                <c:pt idx="24">
                  <c:v>1998</c:v>
                </c:pt>
                <c:pt idx="25">
                  <c:v>1993</c:v>
                </c:pt>
                <c:pt idx="26">
                  <c:v>1995</c:v>
                </c:pt>
                <c:pt idx="27">
                  <c:v>1996</c:v>
                </c:pt>
                <c:pt idx="28">
                  <c:v>1992</c:v>
                </c:pt>
                <c:pt idx="29">
                  <c:v>1994</c:v>
                </c:pt>
                <c:pt idx="30">
                  <c:v>1990</c:v>
                </c:pt>
                <c:pt idx="31">
                  <c:v>1988</c:v>
                </c:pt>
                <c:pt idx="32">
                  <c:v>1982</c:v>
                </c:pt>
                <c:pt idx="33">
                  <c:v>1991</c:v>
                </c:pt>
                <c:pt idx="34">
                  <c:v>1989</c:v>
                </c:pt>
                <c:pt idx="35">
                  <c:v>1986</c:v>
                </c:pt>
                <c:pt idx="36">
                  <c:v>1981</c:v>
                </c:pt>
                <c:pt idx="37">
                  <c:v>1984</c:v>
                </c:pt>
                <c:pt idx="38">
                  <c:v>1979</c:v>
                </c:pt>
                <c:pt idx="39">
                  <c:v>1983</c:v>
                </c:pt>
                <c:pt idx="40">
                  <c:v>1980</c:v>
                </c:pt>
                <c:pt idx="41">
                  <c:v>1973</c:v>
                </c:pt>
                <c:pt idx="42">
                  <c:v>1985</c:v>
                </c:pt>
                <c:pt idx="43">
                  <c:v>1976</c:v>
                </c:pt>
                <c:pt idx="44">
                  <c:v>1987</c:v>
                </c:pt>
                <c:pt idx="45">
                  <c:v>1974</c:v>
                </c:pt>
                <c:pt idx="46">
                  <c:v>1977</c:v>
                </c:pt>
                <c:pt idx="47">
                  <c:v>1978</c:v>
                </c:pt>
                <c:pt idx="48">
                  <c:v>1975</c:v>
                </c:pt>
                <c:pt idx="49">
                  <c:v>1971</c:v>
                </c:pt>
                <c:pt idx="50">
                  <c:v>1972</c:v>
                </c:pt>
                <c:pt idx="51">
                  <c:v>1967</c:v>
                </c:pt>
                <c:pt idx="52">
                  <c:v>1960</c:v>
                </c:pt>
                <c:pt idx="53">
                  <c:v>1945</c:v>
                </c:pt>
                <c:pt idx="54">
                  <c:v>1944</c:v>
                </c:pt>
                <c:pt idx="55">
                  <c:v>1958</c:v>
                </c:pt>
                <c:pt idx="56">
                  <c:v>1955</c:v>
                </c:pt>
                <c:pt idx="57">
                  <c:v>1968</c:v>
                </c:pt>
                <c:pt idx="58">
                  <c:v>1943</c:v>
                </c:pt>
                <c:pt idx="59">
                  <c:v>1962</c:v>
                </c:pt>
                <c:pt idx="60">
                  <c:v>1970</c:v>
                </c:pt>
                <c:pt idx="61">
                  <c:v>1942</c:v>
                </c:pt>
                <c:pt idx="62">
                  <c:v>1965</c:v>
                </c:pt>
                <c:pt idx="63">
                  <c:v>1969</c:v>
                </c:pt>
                <c:pt idx="64">
                  <c:v>1964</c:v>
                </c:pt>
                <c:pt idx="65">
                  <c:v>1956</c:v>
                </c:pt>
                <c:pt idx="66">
                  <c:v>1963</c:v>
                </c:pt>
                <c:pt idx="67">
                  <c:v>1946</c:v>
                </c:pt>
                <c:pt idx="68">
                  <c:v>1954</c:v>
                </c:pt>
                <c:pt idx="69">
                  <c:v>1925</c:v>
                </c:pt>
                <c:pt idx="70">
                  <c:v>1947</c:v>
                </c:pt>
                <c:pt idx="71">
                  <c:v>1961</c:v>
                </c:pt>
                <c:pt idx="72">
                  <c:v>1959</c:v>
                </c:pt>
                <c:pt idx="73">
                  <c:v>1966</c:v>
                </c:pt>
              </c:strCache>
            </c:strRef>
          </c:cat>
          <c:val>
            <c:numRef>
              <c:f>'obj3'!$G$12:$G$86</c:f>
              <c:numCache>
                <c:formatCode>General</c:formatCode>
                <c:ptCount val="74"/>
                <c:pt idx="0">
                  <c:v>1147</c:v>
                </c:pt>
                <c:pt idx="1">
                  <c:v>1032</c:v>
                </c:pt>
                <c:pt idx="2">
                  <c:v>1030</c:v>
                </c:pt>
                <c:pt idx="3">
                  <c:v>953</c:v>
                </c:pt>
                <c:pt idx="4">
                  <c:v>902</c:v>
                </c:pt>
                <c:pt idx="5">
                  <c:v>592</c:v>
                </c:pt>
                <c:pt idx="6">
                  <c:v>560</c:v>
                </c:pt>
                <c:pt idx="7">
                  <c:v>352</c:v>
                </c:pt>
                <c:pt idx="8">
                  <c:v>288</c:v>
                </c:pt>
                <c:pt idx="9">
                  <c:v>237</c:v>
                </c:pt>
                <c:pt idx="10">
                  <c:v>194</c:v>
                </c:pt>
                <c:pt idx="11">
                  <c:v>185</c:v>
                </c:pt>
                <c:pt idx="12">
                  <c:v>152</c:v>
                </c:pt>
                <c:pt idx="13">
                  <c:v>136</c:v>
                </c:pt>
                <c:pt idx="14">
                  <c:v>96</c:v>
                </c:pt>
                <c:pt idx="15">
                  <c:v>88</c:v>
                </c:pt>
                <c:pt idx="16">
                  <c:v>80</c:v>
                </c:pt>
                <c:pt idx="17">
                  <c:v>64</c:v>
                </c:pt>
                <c:pt idx="18">
                  <c:v>61</c:v>
                </c:pt>
                <c:pt idx="19">
                  <c:v>51</c:v>
                </c:pt>
                <c:pt idx="20">
                  <c:v>45</c:v>
                </c:pt>
                <c:pt idx="21">
                  <c:v>39</c:v>
                </c:pt>
                <c:pt idx="22">
                  <c:v>38</c:v>
                </c:pt>
                <c:pt idx="23">
                  <c:v>37</c:v>
                </c:pt>
                <c:pt idx="24">
                  <c:v>36</c:v>
                </c:pt>
                <c:pt idx="25">
                  <c:v>28</c:v>
                </c:pt>
                <c:pt idx="26">
                  <c:v>25</c:v>
                </c:pt>
                <c:pt idx="27">
                  <c:v>24</c:v>
                </c:pt>
                <c:pt idx="28">
                  <c:v>23</c:v>
                </c:pt>
                <c:pt idx="29">
                  <c:v>22</c:v>
                </c:pt>
                <c:pt idx="30">
                  <c:v>22</c:v>
                </c:pt>
                <c:pt idx="31">
                  <c:v>18</c:v>
                </c:pt>
                <c:pt idx="32">
                  <c:v>17</c:v>
                </c:pt>
                <c:pt idx="33">
                  <c:v>17</c:v>
                </c:pt>
                <c:pt idx="34">
                  <c:v>16</c:v>
                </c:pt>
                <c:pt idx="35">
                  <c:v>13</c:v>
                </c:pt>
                <c:pt idx="36">
                  <c:v>13</c:v>
                </c:pt>
                <c:pt idx="37">
                  <c:v>12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10</c:v>
                </c:pt>
                <c:pt idx="42">
                  <c:v>10</c:v>
                </c:pt>
                <c:pt idx="43">
                  <c:v>9</c:v>
                </c:pt>
                <c:pt idx="44">
                  <c:v>8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4</c:v>
                </c:pt>
                <c:pt idx="53">
                  <c:v>4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3-4029-AF15-29F936EF3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6237983"/>
        <c:axId val="196240479"/>
      </c:barChart>
      <c:catAx>
        <c:axId val="19623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40479"/>
        <c:crosses val="autoZero"/>
        <c:auto val="1"/>
        <c:lblAlgn val="ctr"/>
        <c:lblOffset val="100"/>
        <c:noMultiLvlLbl val="0"/>
      </c:catAx>
      <c:valAx>
        <c:axId val="19624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3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[Abhinav.xlsx]Obj4!PivotTable7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ln w="12700">
                  <a:solidFill>
                    <a:schemeClr val="bg1"/>
                  </a:solidFill>
                  <a:prstDash val="sysDot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Movies with Unique count Documentries</a:t>
            </a:r>
          </a:p>
        </c:rich>
      </c:tx>
      <c:layout>
        <c:manualLayout>
          <c:xMode val="edge"/>
          <c:yMode val="edge"/>
          <c:x val="0.21607680722891567"/>
          <c:y val="3.10925556832172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ln w="12700">
                <a:solidFill>
                  <a:schemeClr val="bg1"/>
                </a:solidFill>
                <a:prstDash val="sysDot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shade val="75000"/>
              <a:satMod val="13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 w="12700">
                    <a:solidFill>
                      <a:schemeClr val="bg1"/>
                    </a:solidFill>
                    <a:prstDash val="sysDot"/>
                  </a:ln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shade val="75000"/>
              <a:satMod val="13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 w="12700">
                    <a:solidFill>
                      <a:schemeClr val="bg1"/>
                    </a:solidFill>
                    <a:prstDash val="sysDot"/>
                  </a:ln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shade val="75000"/>
              <a:satMod val="13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ln w="12700">
                    <a:solidFill>
                      <a:schemeClr val="bg1"/>
                    </a:solidFill>
                    <a:prstDash val="sysDot"/>
                  </a:ln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shade val="75000"/>
              <a:satMod val="13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ln w="12700">
                    <a:solidFill>
                      <a:schemeClr val="bg1"/>
                    </a:solidFill>
                    <a:prstDash val="sysDot"/>
                  </a:ln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shade val="75000"/>
              <a:satMod val="13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ln w="12700">
                    <a:solidFill>
                      <a:schemeClr val="bg1"/>
                    </a:solidFill>
                    <a:prstDash val="sysDot"/>
                  </a:ln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shade val="75000"/>
              <a:satMod val="13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ln w="12700">
                    <a:solidFill>
                      <a:schemeClr val="bg1"/>
                    </a:solidFill>
                    <a:prstDash val="sysDot"/>
                  </a:ln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'Obj4'!$B$2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75000"/>
                <a:satMod val="13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/>
          </c:spPr>
          <c:cat>
            <c:strRef>
              <c:f>'Obj4'!$A$3:$A$22</c:f>
              <c:strCache>
                <c:ptCount val="19"/>
                <c:pt idx="0">
                  <c:v>Action &amp; Adventure, Documentaries, International Movies</c:v>
                </c:pt>
                <c:pt idx="1">
                  <c:v>Anime Features, Documentaries</c:v>
                </c:pt>
                <c:pt idx="2">
                  <c:v>Children &amp; Family Movies, Documentaries</c:v>
                </c:pt>
                <c:pt idx="3">
                  <c:v>Children &amp; Family Movies, Documentaries, International Movies</c:v>
                </c:pt>
                <c:pt idx="4">
                  <c:v>Classic Movies, Cult Movies, Documentaries</c:v>
                </c:pt>
                <c:pt idx="5">
                  <c:v>Classic Movies, Documentaries</c:v>
                </c:pt>
                <c:pt idx="6">
                  <c:v>Comedies, Documentaries</c:v>
                </c:pt>
                <c:pt idx="7">
                  <c:v>Documentaries</c:v>
                </c:pt>
                <c:pt idx="8">
                  <c:v>Documentaries, Dramas, International Movies</c:v>
                </c:pt>
                <c:pt idx="9">
                  <c:v>Documentaries, Faith &amp; Spirituality</c:v>
                </c:pt>
                <c:pt idx="10">
                  <c:v>Documentaries, Faith &amp; Spirituality, International Movies</c:v>
                </c:pt>
                <c:pt idx="11">
                  <c:v>Documentaries, Faith &amp; Spirituality, Music &amp; Musicals</c:v>
                </c:pt>
                <c:pt idx="12">
                  <c:v>Documentaries, International Movies</c:v>
                </c:pt>
                <c:pt idx="13">
                  <c:v>Documentaries, International Movies, LGBTQ Movies</c:v>
                </c:pt>
                <c:pt idx="14">
                  <c:v>Documentaries, International Movies, Music &amp; Musicals</c:v>
                </c:pt>
                <c:pt idx="15">
                  <c:v>Documentaries, International Movies, Sports Movies</c:v>
                </c:pt>
                <c:pt idx="16">
                  <c:v>Documentaries, LGBTQ Movies</c:v>
                </c:pt>
                <c:pt idx="17">
                  <c:v>Documentaries, Music &amp; Musicals</c:v>
                </c:pt>
                <c:pt idx="18">
                  <c:v>Documentaries, Sports Movies</c:v>
                </c:pt>
              </c:strCache>
            </c:strRef>
          </c:cat>
          <c:val>
            <c:numRef>
              <c:f>'Obj4'!$B$3:$B$22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6</c:v>
                </c:pt>
                <c:pt idx="6">
                  <c:v>1</c:v>
                </c:pt>
                <c:pt idx="7">
                  <c:v>104</c:v>
                </c:pt>
                <c:pt idx="8">
                  <c:v>1</c:v>
                </c:pt>
                <c:pt idx="9">
                  <c:v>5</c:v>
                </c:pt>
                <c:pt idx="10">
                  <c:v>2</c:v>
                </c:pt>
                <c:pt idx="11">
                  <c:v>1</c:v>
                </c:pt>
                <c:pt idx="12">
                  <c:v>48</c:v>
                </c:pt>
                <c:pt idx="13">
                  <c:v>1</c:v>
                </c:pt>
                <c:pt idx="14">
                  <c:v>11</c:v>
                </c:pt>
                <c:pt idx="15">
                  <c:v>9</c:v>
                </c:pt>
                <c:pt idx="16">
                  <c:v>10</c:v>
                </c:pt>
                <c:pt idx="17">
                  <c:v>25</c:v>
                </c:pt>
                <c:pt idx="1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D8-498D-880E-4AA557AA5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887887"/>
        <c:axId val="1788887055"/>
        <c:axId val="1929592959"/>
      </c:line3DChart>
      <c:catAx>
        <c:axId val="17888878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 w="12700">
                  <a:solidFill>
                    <a:schemeClr val="bg1"/>
                  </a:solidFill>
                  <a:prstDash val="sysDot"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887055"/>
        <c:crosses val="autoZero"/>
        <c:auto val="1"/>
        <c:lblAlgn val="ctr"/>
        <c:lblOffset val="100"/>
        <c:noMultiLvlLbl val="0"/>
      </c:catAx>
      <c:valAx>
        <c:axId val="178888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 w="12700">
                  <a:solidFill>
                    <a:schemeClr val="bg1"/>
                  </a:solidFill>
                  <a:prstDash val="sysDot"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887887"/>
        <c:crosses val="autoZero"/>
        <c:crossBetween val="between"/>
      </c:valAx>
      <c:serAx>
        <c:axId val="192959295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 w="12700">
                  <a:solidFill>
                    <a:schemeClr val="bg1"/>
                  </a:solidFill>
                  <a:prstDash val="sysDot"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887055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ln w="12700">
                <a:solidFill>
                  <a:schemeClr val="bg1"/>
                </a:solidFill>
                <a:prstDash val="sysDot"/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5">
            <a:lumMod val="40000"/>
            <a:lumOff val="60000"/>
          </a:schemeClr>
        </a:gs>
        <a:gs pos="46000">
          <a:schemeClr val="accent5">
            <a:lumMod val="95000"/>
            <a:lumOff val="5000"/>
          </a:schemeClr>
        </a:gs>
        <a:gs pos="100000">
          <a:schemeClr val="accent5">
            <a:lumMod val="60000"/>
          </a:schemeClr>
        </a:gs>
      </a:gsLst>
      <a:path path="circle">
        <a:fillToRect l="100000" t="100000"/>
      </a:path>
      <a:tileRect r="-100000" b="-100000"/>
    </a:gradFill>
    <a:ln>
      <a:noFill/>
    </a:ln>
    <a:effectLst/>
  </c:spPr>
  <c:txPr>
    <a:bodyPr/>
    <a:lstStyle/>
    <a:p>
      <a:pPr>
        <a:defRPr sz="1000">
          <a:ln w="12700">
            <a:solidFill>
              <a:schemeClr val="bg1"/>
            </a:solidFill>
            <a:prstDash val="sysDot"/>
          </a:ln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[Abhinav.xlsx]Obj5!PivotTable8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Countries with highest releasing Movies/ TV Shows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ln>
                    <a:solidFill>
                      <a:srgbClr val="00B0F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'Obj5'!$B$5:$B$6</c:f>
              <c:strCache>
                <c:ptCount val="1"/>
                <c:pt idx="0">
                  <c:v>Movie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'Obj5'!$A$7:$A$66</c:f>
              <c:strCache>
                <c:ptCount val="60"/>
                <c:pt idx="0">
                  <c:v>, France, Algeria</c:v>
                </c:pt>
                <c:pt idx="1">
                  <c:v>Argentina</c:v>
                </c:pt>
                <c:pt idx="2">
                  <c:v>Australia</c:v>
                </c:pt>
                <c:pt idx="3">
                  <c:v>Bangladesh</c:v>
                </c:pt>
                <c:pt idx="4">
                  <c:v>Belarus</c:v>
                </c:pt>
                <c:pt idx="5">
                  <c:v>Belgium</c:v>
                </c:pt>
                <c:pt idx="6">
                  <c:v>Brazil</c:v>
                </c:pt>
                <c:pt idx="7">
                  <c:v>Cambodia</c:v>
                </c:pt>
                <c:pt idx="8">
                  <c:v>Cameroon</c:v>
                </c:pt>
                <c:pt idx="9">
                  <c:v>Canada</c:v>
                </c:pt>
                <c:pt idx="10">
                  <c:v>Chile</c:v>
                </c:pt>
                <c:pt idx="11">
                  <c:v>China</c:v>
                </c:pt>
                <c:pt idx="12">
                  <c:v>Colombia</c:v>
                </c:pt>
                <c:pt idx="13">
                  <c:v>Croatia</c:v>
                </c:pt>
                <c:pt idx="14">
                  <c:v>Denmark</c:v>
                </c:pt>
                <c:pt idx="15">
                  <c:v>Egypt</c:v>
                </c:pt>
                <c:pt idx="16">
                  <c:v>Finland</c:v>
                </c:pt>
                <c:pt idx="17">
                  <c:v>France</c:v>
                </c:pt>
                <c:pt idx="18">
                  <c:v>Germany</c:v>
                </c:pt>
                <c:pt idx="19">
                  <c:v>Ghana</c:v>
                </c:pt>
                <c:pt idx="20">
                  <c:v>Hong Kong</c:v>
                </c:pt>
                <c:pt idx="21">
                  <c:v>Hungary</c:v>
                </c:pt>
                <c:pt idx="22">
                  <c:v>India</c:v>
                </c:pt>
                <c:pt idx="23">
                  <c:v>Indonesia</c:v>
                </c:pt>
                <c:pt idx="24">
                  <c:v>Ireland</c:v>
                </c:pt>
                <c:pt idx="25">
                  <c:v>Israel</c:v>
                </c:pt>
                <c:pt idx="26">
                  <c:v>Italy</c:v>
                </c:pt>
                <c:pt idx="27">
                  <c:v>Japan</c:v>
                </c:pt>
                <c:pt idx="28">
                  <c:v>Jordan</c:v>
                </c:pt>
                <c:pt idx="29">
                  <c:v>Kenya</c:v>
                </c:pt>
                <c:pt idx="30">
                  <c:v>Kuwait</c:v>
                </c:pt>
                <c:pt idx="31">
                  <c:v>Lebanon</c:v>
                </c:pt>
                <c:pt idx="32">
                  <c:v>Luxembourg</c:v>
                </c:pt>
                <c:pt idx="33">
                  <c:v>Malaysia</c:v>
                </c:pt>
                <c:pt idx="34">
                  <c:v>Mexico</c:v>
                </c:pt>
                <c:pt idx="35">
                  <c:v>Namibia</c:v>
                </c:pt>
                <c:pt idx="36">
                  <c:v>Netherlands</c:v>
                </c:pt>
                <c:pt idx="37">
                  <c:v>New Zealand</c:v>
                </c:pt>
                <c:pt idx="38">
                  <c:v>Nigeria</c:v>
                </c:pt>
                <c:pt idx="39">
                  <c:v>Norway</c:v>
                </c:pt>
                <c:pt idx="40">
                  <c:v>Pakistan</c:v>
                </c:pt>
                <c:pt idx="41">
                  <c:v>Peru</c:v>
                </c:pt>
                <c:pt idx="42">
                  <c:v>Philippines</c:v>
                </c:pt>
                <c:pt idx="43">
                  <c:v>Poland</c:v>
                </c:pt>
                <c:pt idx="44">
                  <c:v>Romania</c:v>
                </c:pt>
                <c:pt idx="45">
                  <c:v>Russia</c:v>
                </c:pt>
                <c:pt idx="46">
                  <c:v>Saudi Arabia</c:v>
                </c:pt>
                <c:pt idx="47">
                  <c:v>Singapore</c:v>
                </c:pt>
                <c:pt idx="48">
                  <c:v>South Africa</c:v>
                </c:pt>
                <c:pt idx="49">
                  <c:v>South Korea</c:v>
                </c:pt>
                <c:pt idx="50">
                  <c:v>Spain</c:v>
                </c:pt>
                <c:pt idx="51">
                  <c:v>Sweden</c:v>
                </c:pt>
                <c:pt idx="52">
                  <c:v>Taiwan</c:v>
                </c:pt>
                <c:pt idx="53">
                  <c:v>Thailand</c:v>
                </c:pt>
                <c:pt idx="54">
                  <c:v>Turkey</c:v>
                </c:pt>
                <c:pt idx="55">
                  <c:v>United Arab Emirates</c:v>
                </c:pt>
                <c:pt idx="56">
                  <c:v>United Kingdom</c:v>
                </c:pt>
                <c:pt idx="57">
                  <c:v>United States</c:v>
                </c:pt>
                <c:pt idx="58">
                  <c:v>Uruguay</c:v>
                </c:pt>
                <c:pt idx="59">
                  <c:v>Vietnam</c:v>
                </c:pt>
              </c:strCache>
            </c:strRef>
          </c:cat>
          <c:val>
            <c:numRef>
              <c:f>'Obj5'!$B$7:$B$66</c:f>
              <c:numCache>
                <c:formatCode>General</c:formatCode>
                <c:ptCount val="60"/>
                <c:pt idx="0">
                  <c:v>1</c:v>
                </c:pt>
                <c:pt idx="1">
                  <c:v>11</c:v>
                </c:pt>
                <c:pt idx="2">
                  <c:v>10</c:v>
                </c:pt>
                <c:pt idx="3">
                  <c:v>1</c:v>
                </c:pt>
                <c:pt idx="5">
                  <c:v>1</c:v>
                </c:pt>
                <c:pt idx="6">
                  <c:v>11</c:v>
                </c:pt>
                <c:pt idx="7">
                  <c:v>1</c:v>
                </c:pt>
                <c:pt idx="8">
                  <c:v>1</c:v>
                </c:pt>
                <c:pt idx="9">
                  <c:v>39</c:v>
                </c:pt>
                <c:pt idx="10">
                  <c:v>2</c:v>
                </c:pt>
                <c:pt idx="11">
                  <c:v>7</c:v>
                </c:pt>
                <c:pt idx="12">
                  <c:v>7</c:v>
                </c:pt>
                <c:pt idx="14">
                  <c:v>1</c:v>
                </c:pt>
                <c:pt idx="15">
                  <c:v>26</c:v>
                </c:pt>
                <c:pt idx="17">
                  <c:v>25</c:v>
                </c:pt>
                <c:pt idx="18">
                  <c:v>14</c:v>
                </c:pt>
                <c:pt idx="19">
                  <c:v>2</c:v>
                </c:pt>
                <c:pt idx="20">
                  <c:v>13</c:v>
                </c:pt>
                <c:pt idx="21">
                  <c:v>1</c:v>
                </c:pt>
                <c:pt idx="22">
                  <c:v>259</c:v>
                </c:pt>
                <c:pt idx="23">
                  <c:v>21</c:v>
                </c:pt>
                <c:pt idx="24">
                  <c:v>1</c:v>
                </c:pt>
                <c:pt idx="25">
                  <c:v>1</c:v>
                </c:pt>
                <c:pt idx="26">
                  <c:v>13</c:v>
                </c:pt>
                <c:pt idx="27">
                  <c:v>27</c:v>
                </c:pt>
                <c:pt idx="29">
                  <c:v>2</c:v>
                </c:pt>
                <c:pt idx="30">
                  <c:v>2</c:v>
                </c:pt>
                <c:pt idx="31">
                  <c:v>4</c:v>
                </c:pt>
                <c:pt idx="33">
                  <c:v>7</c:v>
                </c:pt>
                <c:pt idx="34">
                  <c:v>15</c:v>
                </c:pt>
                <c:pt idx="35">
                  <c:v>1</c:v>
                </c:pt>
                <c:pt idx="36">
                  <c:v>5</c:v>
                </c:pt>
                <c:pt idx="37">
                  <c:v>5</c:v>
                </c:pt>
                <c:pt idx="38">
                  <c:v>26</c:v>
                </c:pt>
                <c:pt idx="39">
                  <c:v>2</c:v>
                </c:pt>
                <c:pt idx="40">
                  <c:v>3</c:v>
                </c:pt>
                <c:pt idx="41">
                  <c:v>1</c:v>
                </c:pt>
                <c:pt idx="42">
                  <c:v>24</c:v>
                </c:pt>
                <c:pt idx="43">
                  <c:v>1</c:v>
                </c:pt>
                <c:pt idx="44">
                  <c:v>2</c:v>
                </c:pt>
                <c:pt idx="46">
                  <c:v>1</c:v>
                </c:pt>
                <c:pt idx="47">
                  <c:v>2</c:v>
                </c:pt>
                <c:pt idx="48">
                  <c:v>5</c:v>
                </c:pt>
                <c:pt idx="49">
                  <c:v>11</c:v>
                </c:pt>
                <c:pt idx="50">
                  <c:v>19</c:v>
                </c:pt>
                <c:pt idx="52">
                  <c:v>3</c:v>
                </c:pt>
                <c:pt idx="53">
                  <c:v>13</c:v>
                </c:pt>
                <c:pt idx="54">
                  <c:v>16</c:v>
                </c:pt>
                <c:pt idx="55">
                  <c:v>1</c:v>
                </c:pt>
                <c:pt idx="56">
                  <c:v>55</c:v>
                </c:pt>
                <c:pt idx="57">
                  <c:v>579</c:v>
                </c:pt>
                <c:pt idx="58">
                  <c:v>1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82-472B-BD65-8E596727054F}"/>
            </c:ext>
          </c:extLst>
        </c:ser>
        <c:ser>
          <c:idx val="1"/>
          <c:order val="1"/>
          <c:tx>
            <c:strRef>
              <c:f>'Obj5'!$C$5:$C$6</c:f>
              <c:strCache>
                <c:ptCount val="1"/>
                <c:pt idx="0">
                  <c:v>TV Show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'Obj5'!$A$7:$A$66</c:f>
              <c:strCache>
                <c:ptCount val="60"/>
                <c:pt idx="0">
                  <c:v>, France, Algeria</c:v>
                </c:pt>
                <c:pt idx="1">
                  <c:v>Argentina</c:v>
                </c:pt>
                <c:pt idx="2">
                  <c:v>Australia</c:v>
                </c:pt>
                <c:pt idx="3">
                  <c:v>Bangladesh</c:v>
                </c:pt>
                <c:pt idx="4">
                  <c:v>Belarus</c:v>
                </c:pt>
                <c:pt idx="5">
                  <c:v>Belgium</c:v>
                </c:pt>
                <c:pt idx="6">
                  <c:v>Brazil</c:v>
                </c:pt>
                <c:pt idx="7">
                  <c:v>Cambodia</c:v>
                </c:pt>
                <c:pt idx="8">
                  <c:v>Cameroon</c:v>
                </c:pt>
                <c:pt idx="9">
                  <c:v>Canada</c:v>
                </c:pt>
                <c:pt idx="10">
                  <c:v>Chile</c:v>
                </c:pt>
                <c:pt idx="11">
                  <c:v>China</c:v>
                </c:pt>
                <c:pt idx="12">
                  <c:v>Colombia</c:v>
                </c:pt>
                <c:pt idx="13">
                  <c:v>Croatia</c:v>
                </c:pt>
                <c:pt idx="14">
                  <c:v>Denmark</c:v>
                </c:pt>
                <c:pt idx="15">
                  <c:v>Egypt</c:v>
                </c:pt>
                <c:pt idx="16">
                  <c:v>Finland</c:v>
                </c:pt>
                <c:pt idx="17">
                  <c:v>France</c:v>
                </c:pt>
                <c:pt idx="18">
                  <c:v>Germany</c:v>
                </c:pt>
                <c:pt idx="19">
                  <c:v>Ghana</c:v>
                </c:pt>
                <c:pt idx="20">
                  <c:v>Hong Kong</c:v>
                </c:pt>
                <c:pt idx="21">
                  <c:v>Hungary</c:v>
                </c:pt>
                <c:pt idx="22">
                  <c:v>India</c:v>
                </c:pt>
                <c:pt idx="23">
                  <c:v>Indonesia</c:v>
                </c:pt>
                <c:pt idx="24">
                  <c:v>Ireland</c:v>
                </c:pt>
                <c:pt idx="25">
                  <c:v>Israel</c:v>
                </c:pt>
                <c:pt idx="26">
                  <c:v>Italy</c:v>
                </c:pt>
                <c:pt idx="27">
                  <c:v>Japan</c:v>
                </c:pt>
                <c:pt idx="28">
                  <c:v>Jordan</c:v>
                </c:pt>
                <c:pt idx="29">
                  <c:v>Kenya</c:v>
                </c:pt>
                <c:pt idx="30">
                  <c:v>Kuwait</c:v>
                </c:pt>
                <c:pt idx="31">
                  <c:v>Lebanon</c:v>
                </c:pt>
                <c:pt idx="32">
                  <c:v>Luxembourg</c:v>
                </c:pt>
                <c:pt idx="33">
                  <c:v>Malaysia</c:v>
                </c:pt>
                <c:pt idx="34">
                  <c:v>Mexico</c:v>
                </c:pt>
                <c:pt idx="35">
                  <c:v>Namibia</c:v>
                </c:pt>
                <c:pt idx="36">
                  <c:v>Netherlands</c:v>
                </c:pt>
                <c:pt idx="37">
                  <c:v>New Zealand</c:v>
                </c:pt>
                <c:pt idx="38">
                  <c:v>Nigeria</c:v>
                </c:pt>
                <c:pt idx="39">
                  <c:v>Norway</c:v>
                </c:pt>
                <c:pt idx="40">
                  <c:v>Pakistan</c:v>
                </c:pt>
                <c:pt idx="41">
                  <c:v>Peru</c:v>
                </c:pt>
                <c:pt idx="42">
                  <c:v>Philippines</c:v>
                </c:pt>
                <c:pt idx="43">
                  <c:v>Poland</c:v>
                </c:pt>
                <c:pt idx="44">
                  <c:v>Romania</c:v>
                </c:pt>
                <c:pt idx="45">
                  <c:v>Russia</c:v>
                </c:pt>
                <c:pt idx="46">
                  <c:v>Saudi Arabia</c:v>
                </c:pt>
                <c:pt idx="47">
                  <c:v>Singapore</c:v>
                </c:pt>
                <c:pt idx="48">
                  <c:v>South Africa</c:v>
                </c:pt>
                <c:pt idx="49">
                  <c:v>South Korea</c:v>
                </c:pt>
                <c:pt idx="50">
                  <c:v>Spain</c:v>
                </c:pt>
                <c:pt idx="51">
                  <c:v>Sweden</c:v>
                </c:pt>
                <c:pt idx="52">
                  <c:v>Taiwan</c:v>
                </c:pt>
                <c:pt idx="53">
                  <c:v>Thailand</c:v>
                </c:pt>
                <c:pt idx="54">
                  <c:v>Turkey</c:v>
                </c:pt>
                <c:pt idx="55">
                  <c:v>United Arab Emirates</c:v>
                </c:pt>
                <c:pt idx="56">
                  <c:v>United Kingdom</c:v>
                </c:pt>
                <c:pt idx="57">
                  <c:v>United States</c:v>
                </c:pt>
                <c:pt idx="58">
                  <c:v>Uruguay</c:v>
                </c:pt>
                <c:pt idx="59">
                  <c:v>Vietnam</c:v>
                </c:pt>
              </c:strCache>
            </c:strRef>
          </c:cat>
          <c:val>
            <c:numRef>
              <c:f>'Obj5'!$C$7:$C$66</c:f>
              <c:numCache>
                <c:formatCode>General</c:formatCode>
                <c:ptCount val="60"/>
                <c:pt idx="1">
                  <c:v>4</c:v>
                </c:pt>
                <c:pt idx="2">
                  <c:v>16</c:v>
                </c:pt>
                <c:pt idx="4">
                  <c:v>1</c:v>
                </c:pt>
                <c:pt idx="5">
                  <c:v>7</c:v>
                </c:pt>
                <c:pt idx="6">
                  <c:v>6</c:v>
                </c:pt>
                <c:pt idx="9">
                  <c:v>25</c:v>
                </c:pt>
                <c:pt idx="11">
                  <c:v>14</c:v>
                </c:pt>
                <c:pt idx="12">
                  <c:v>9</c:v>
                </c:pt>
                <c:pt idx="13">
                  <c:v>1</c:v>
                </c:pt>
                <c:pt idx="14">
                  <c:v>2</c:v>
                </c:pt>
                <c:pt idx="15">
                  <c:v>5</c:v>
                </c:pt>
                <c:pt idx="16">
                  <c:v>1</c:v>
                </c:pt>
                <c:pt idx="17">
                  <c:v>12</c:v>
                </c:pt>
                <c:pt idx="18">
                  <c:v>9</c:v>
                </c:pt>
                <c:pt idx="20">
                  <c:v>1</c:v>
                </c:pt>
                <c:pt idx="22">
                  <c:v>19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62</c:v>
                </c:pt>
                <c:pt idx="28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3</c:v>
                </c:pt>
                <c:pt idx="34">
                  <c:v>7</c:v>
                </c:pt>
                <c:pt idx="37">
                  <c:v>2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2">
                  <c:v>1</c:v>
                </c:pt>
                <c:pt idx="43">
                  <c:v>3</c:v>
                </c:pt>
                <c:pt idx="45">
                  <c:v>3</c:v>
                </c:pt>
                <c:pt idx="47">
                  <c:v>4</c:v>
                </c:pt>
                <c:pt idx="48">
                  <c:v>1</c:v>
                </c:pt>
                <c:pt idx="49">
                  <c:v>49</c:v>
                </c:pt>
                <c:pt idx="50">
                  <c:v>11</c:v>
                </c:pt>
                <c:pt idx="51">
                  <c:v>4</c:v>
                </c:pt>
                <c:pt idx="52">
                  <c:v>19</c:v>
                </c:pt>
                <c:pt idx="53">
                  <c:v>9</c:v>
                </c:pt>
                <c:pt idx="54">
                  <c:v>10</c:v>
                </c:pt>
                <c:pt idx="56">
                  <c:v>58</c:v>
                </c:pt>
                <c:pt idx="57">
                  <c:v>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82-472B-BD65-8E5967270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92639"/>
        <c:axId val="196185567"/>
      </c:lineChart>
      <c:catAx>
        <c:axId val="19619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85567"/>
        <c:crosses val="autoZero"/>
        <c:auto val="1"/>
        <c:lblAlgn val="ctr"/>
        <c:lblOffset val="100"/>
        <c:noMultiLvlLbl val="0"/>
      </c:catAx>
      <c:valAx>
        <c:axId val="19618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92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40000"/>
        <a:lumOff val="60000"/>
      </a:schemeClr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52400" h="50800" prst="softRound"/>
    </a:sp3d>
  </c:spPr>
  <c:txPr>
    <a:bodyPr/>
    <a:lstStyle/>
    <a:p>
      <a:pPr>
        <a:defRPr sz="1100">
          <a:ln>
            <a:solidFill>
              <a:srgbClr val="00B0F0"/>
            </a:solidFill>
          </a:ln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52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9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0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475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4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93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4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02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s.fdi.ucm.es/ELP/Netfli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 descr="Logo, icon&#10;&#10;Description automatically generated">
            <a:extLst>
              <a:ext uri="{FF2B5EF4-FFF2-40B4-BE49-F238E27FC236}">
                <a16:creationId xmlns:a16="http://schemas.microsoft.com/office/drawing/2014/main" id="{56192483-37A9-43F8-99B8-5F023B734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979" t="13081" r="22480" b="13682"/>
          <a:stretch/>
        </p:blipFill>
        <p:spPr>
          <a:xfrm>
            <a:off x="9339310" y="88943"/>
            <a:ext cx="1926454" cy="2495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249" y="1219031"/>
            <a:ext cx="9418320" cy="1194174"/>
          </a:xfrm>
          <a:scene3d>
            <a:camera prst="perspectiveContrastingRightFacing"/>
            <a:lightRig rig="threePt" dir="t"/>
          </a:scene3d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A10A0C"/>
                </a:solidFill>
                <a:latin typeface="Bahnschrift SemiBold"/>
              </a:rPr>
              <a:t>Netflix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0801" y="4673101"/>
            <a:ext cx="9418320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              Rajshree Kushwaha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6ED9F-4142-46CA-A034-47292B9B330F}"/>
              </a:ext>
            </a:extLst>
          </p:cNvPr>
          <p:cNvSpPr txBox="1"/>
          <p:nvPr/>
        </p:nvSpPr>
        <p:spPr>
          <a:xfrm>
            <a:off x="8815638" y="2584283"/>
            <a:ext cx="238125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15DB38-49B0-484C-A110-EB7CE1CE7162}"/>
              </a:ext>
            </a:extLst>
          </p:cNvPr>
          <p:cNvCxnSpPr/>
          <p:nvPr/>
        </p:nvCxnSpPr>
        <p:spPr>
          <a:xfrm>
            <a:off x="3116063" y="489159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6C1DF0-DAEE-4602-A3EE-63A212F10492}"/>
              </a:ext>
            </a:extLst>
          </p:cNvPr>
          <p:cNvSpPr/>
          <p:nvPr/>
        </p:nvSpPr>
        <p:spPr>
          <a:xfrm>
            <a:off x="2441361" y="1873188"/>
            <a:ext cx="6462942" cy="169788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rgbClr val="FFFF00"/>
                  </a:solidFill>
                </a:ln>
                <a:solidFill>
                  <a:srgbClr val="A10A0C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649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CF893-8DD7-49AB-A6CA-3AA61A3E1B64}"/>
              </a:ext>
            </a:extLst>
          </p:cNvPr>
          <p:cNvSpPr txBox="1"/>
          <p:nvPr/>
        </p:nvSpPr>
        <p:spPr>
          <a:xfrm>
            <a:off x="3352799" y="555849"/>
            <a:ext cx="36694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  <a:ea typeface="+mj-ea"/>
                <a:cs typeface="+mj-cs"/>
              </a:rPr>
              <a:t>Introduction</a:t>
            </a:r>
            <a:endParaRPr lang="en-US" sz="5400" b="1" u="sng" dirty="0">
              <a:solidFill>
                <a:schemeClr val="accent2">
                  <a:lumMod val="60000"/>
                  <a:lumOff val="4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B38EF-5693-408B-B7C6-8E7891FC9667}"/>
              </a:ext>
            </a:extLst>
          </p:cNvPr>
          <p:cNvSpPr txBox="1"/>
          <p:nvPr/>
        </p:nvSpPr>
        <p:spPr>
          <a:xfrm>
            <a:off x="1296140" y="2308194"/>
            <a:ext cx="8387275" cy="2348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This project basically deals with cleaning and optimization of data from a given rough dataset. I am having a rough dataset of “Netflix”. I have cleaned this dataset and made it completely optimized so that each and every stuff of this dataset must be well arranged and well optimized. I have used Pivot Tables, graphs etc. to make this data well arranged. </a:t>
            </a:r>
          </a:p>
        </p:txBody>
      </p:sp>
    </p:spTree>
    <p:extLst>
      <p:ext uri="{BB962C8B-B14F-4D97-AF65-F5344CB8AC3E}">
        <p14:creationId xmlns:p14="http://schemas.microsoft.com/office/powerpoint/2010/main" val="388543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5B-57E9-4E06-81A1-A89C3DBB56DA}"/>
              </a:ext>
            </a:extLst>
          </p:cNvPr>
          <p:cNvSpPr txBox="1"/>
          <p:nvPr/>
        </p:nvSpPr>
        <p:spPr>
          <a:xfrm>
            <a:off x="1402672" y="1012054"/>
            <a:ext cx="3551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IN" sz="4800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75478-5180-4253-8D73-18037745AE2C}"/>
              </a:ext>
            </a:extLst>
          </p:cNvPr>
          <p:cNvSpPr txBox="1"/>
          <p:nvPr/>
        </p:nvSpPr>
        <p:spPr>
          <a:xfrm>
            <a:off x="1498106" y="2314398"/>
            <a:ext cx="7823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Top 10 categories based on rating</a:t>
            </a:r>
            <a:r>
              <a:rPr lang="en-IN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Longest to smallest movies based on duration.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Highest count of movies released in a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Movies with unique count Documentaries.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Country with highest releasing movies/ Tv Shows.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39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BCC2AE-5095-422E-9EE2-800E43D36F3E}"/>
              </a:ext>
            </a:extLst>
          </p:cNvPr>
          <p:cNvSpPr/>
          <p:nvPr/>
        </p:nvSpPr>
        <p:spPr>
          <a:xfrm>
            <a:off x="319622" y="401688"/>
            <a:ext cx="4397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Objective 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C65ED-C3C9-4FE7-A102-CE402B8B7425}"/>
              </a:ext>
            </a:extLst>
          </p:cNvPr>
          <p:cNvSpPr txBox="1"/>
          <p:nvPr/>
        </p:nvSpPr>
        <p:spPr>
          <a:xfrm>
            <a:off x="319622" y="1553592"/>
            <a:ext cx="537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10 categories based on rating</a:t>
            </a:r>
            <a:endParaRPr lang="en-IN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5E017A-449D-4269-9758-BE53D43B8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597990"/>
              </p:ext>
            </p:extLst>
          </p:nvPr>
        </p:nvGraphicFramePr>
        <p:xfrm>
          <a:off x="319622" y="2259393"/>
          <a:ext cx="9950388" cy="427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764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BCC2AE-5095-422E-9EE2-800E43D36F3E}"/>
              </a:ext>
            </a:extLst>
          </p:cNvPr>
          <p:cNvSpPr/>
          <p:nvPr/>
        </p:nvSpPr>
        <p:spPr>
          <a:xfrm>
            <a:off x="319622" y="401688"/>
            <a:ext cx="4397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Objective 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C65ED-C3C9-4FE7-A102-CE402B8B7425}"/>
              </a:ext>
            </a:extLst>
          </p:cNvPr>
          <p:cNvSpPr txBox="1"/>
          <p:nvPr/>
        </p:nvSpPr>
        <p:spPr>
          <a:xfrm>
            <a:off x="319622" y="1553592"/>
            <a:ext cx="758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Longest to smallest movies based on Duration.</a:t>
            </a:r>
            <a:endParaRPr lang="en-IN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3D133E-FF8E-4844-AC97-368373FD1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163166"/>
              </p:ext>
            </p:extLst>
          </p:nvPr>
        </p:nvGraphicFramePr>
        <p:xfrm>
          <a:off x="319622" y="2243830"/>
          <a:ext cx="10662056" cy="4370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24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BCC2AE-5095-422E-9EE2-800E43D36F3E}"/>
              </a:ext>
            </a:extLst>
          </p:cNvPr>
          <p:cNvSpPr/>
          <p:nvPr/>
        </p:nvSpPr>
        <p:spPr>
          <a:xfrm>
            <a:off x="319622" y="401688"/>
            <a:ext cx="4397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Objective 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C65ED-C3C9-4FE7-A102-CE402B8B7425}"/>
              </a:ext>
            </a:extLst>
          </p:cNvPr>
          <p:cNvSpPr txBox="1"/>
          <p:nvPr/>
        </p:nvSpPr>
        <p:spPr>
          <a:xfrm>
            <a:off x="319622" y="1553592"/>
            <a:ext cx="758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Highest count of movies released in a year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872CFA6-38C6-4CF5-B1EA-C81CBE7C7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714523"/>
              </p:ext>
            </p:extLst>
          </p:nvPr>
        </p:nvGraphicFramePr>
        <p:xfrm>
          <a:off x="671152" y="2243831"/>
          <a:ext cx="9325104" cy="4322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06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BCC2AE-5095-422E-9EE2-800E43D36F3E}"/>
              </a:ext>
            </a:extLst>
          </p:cNvPr>
          <p:cNvSpPr/>
          <p:nvPr/>
        </p:nvSpPr>
        <p:spPr>
          <a:xfrm>
            <a:off x="319622" y="401688"/>
            <a:ext cx="4397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Objective 4: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C65ED-C3C9-4FE7-A102-CE402B8B7425}"/>
              </a:ext>
            </a:extLst>
          </p:cNvPr>
          <p:cNvSpPr txBox="1"/>
          <p:nvPr/>
        </p:nvSpPr>
        <p:spPr>
          <a:xfrm>
            <a:off x="319622" y="1553592"/>
            <a:ext cx="758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Movies with unique count documentaries.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D89327-1A00-4E5A-A17C-CFDA0F339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981194"/>
              </p:ext>
            </p:extLst>
          </p:nvPr>
        </p:nvGraphicFramePr>
        <p:xfrm>
          <a:off x="408373" y="2396997"/>
          <a:ext cx="9800947" cy="431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20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BCC2AE-5095-422E-9EE2-800E43D36F3E}"/>
              </a:ext>
            </a:extLst>
          </p:cNvPr>
          <p:cNvSpPr/>
          <p:nvPr/>
        </p:nvSpPr>
        <p:spPr>
          <a:xfrm>
            <a:off x="319622" y="401688"/>
            <a:ext cx="4397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Objective 5: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C65ED-C3C9-4FE7-A102-CE402B8B7425}"/>
              </a:ext>
            </a:extLst>
          </p:cNvPr>
          <p:cNvSpPr txBox="1"/>
          <p:nvPr/>
        </p:nvSpPr>
        <p:spPr>
          <a:xfrm>
            <a:off x="319622" y="1553592"/>
            <a:ext cx="758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Country with highest releasing movies/ Tv Shows.</a:t>
            </a:r>
            <a:endParaRPr lang="en-US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5DA5DED-B9E2-4F4D-9E0A-2453D40B9D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798613"/>
              </p:ext>
            </p:extLst>
          </p:nvPr>
        </p:nvGraphicFramePr>
        <p:xfrm>
          <a:off x="763479" y="2033038"/>
          <a:ext cx="9383247" cy="4614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730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09AAC4-B443-424B-9B81-5069A9972DCE}"/>
              </a:ext>
            </a:extLst>
          </p:cNvPr>
          <p:cNvSpPr txBox="1"/>
          <p:nvPr/>
        </p:nvSpPr>
        <p:spPr>
          <a:xfrm>
            <a:off x="1350649" y="2274838"/>
            <a:ext cx="92315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 did my level best to collect more and more information from various websites, YouTube. I would like to share which helped me lot in analysis of this data.</a:t>
            </a:r>
          </a:p>
          <a:p>
            <a:pPr marL="0" indent="0">
              <a:buNone/>
            </a:pPr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 have taken the data from Kaggle.</a:t>
            </a:r>
          </a:p>
          <a:p>
            <a:pPr marL="0" indent="0">
              <a:buNone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 have taken some help from YouTube.</a:t>
            </a:r>
            <a:endParaRPr lang="en-IN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197CD-FABF-4752-BE16-300A53C33AA2}"/>
              </a:ext>
            </a:extLst>
          </p:cNvPr>
          <p:cNvSpPr/>
          <p:nvPr/>
        </p:nvSpPr>
        <p:spPr>
          <a:xfrm>
            <a:off x="1264574" y="845573"/>
            <a:ext cx="52950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References:</a:t>
            </a:r>
            <a:endParaRPr lang="en-IN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70876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</TotalTime>
  <Words>254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SemiBold</vt:lpstr>
      <vt:lpstr>Century Schoolbook</vt:lpstr>
      <vt:lpstr>Monotype Corsiva</vt:lpstr>
      <vt:lpstr>Times New Roman</vt:lpstr>
      <vt:lpstr>Wingdings</vt:lpstr>
      <vt:lpstr>Wingdings 2</vt:lpstr>
      <vt:lpstr>View</vt:lpstr>
      <vt:lpstr>Netflix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rajshree kushwaha</cp:lastModifiedBy>
  <cp:revision>83</cp:revision>
  <dcterms:created xsi:type="dcterms:W3CDTF">2021-12-11T10:14:00Z</dcterms:created>
  <dcterms:modified xsi:type="dcterms:W3CDTF">2022-02-19T11:59:12Z</dcterms:modified>
</cp:coreProperties>
</file>