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70" r:id="rId4"/>
    <p:sldId id="259" r:id="rId5"/>
    <p:sldId id="261" r:id="rId6"/>
    <p:sldId id="262" r:id="rId7"/>
    <p:sldId id="263" r:id="rId8"/>
    <p:sldId id="264" r:id="rId9"/>
    <p:sldId id="265" r:id="rId10"/>
    <p:sldId id="266" r:id="rId11"/>
    <p:sldId id="267" r:id="rId12"/>
    <p:sldId id="269" r:id="rId13"/>
    <p:sldId id="268" r:id="rId14"/>
    <p:sldId id="271"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23D97F-149F-48C6-982C-C20038F4C17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D94170C-EE1A-437A-A8E7-A6C1A4F8C3BA}">
      <dgm:prSet/>
      <dgm:spPr/>
      <dgm:t>
        <a:bodyPr/>
        <a:lstStyle/>
        <a:p>
          <a:pPr>
            <a:defRPr cap="all"/>
          </a:pPr>
          <a:r>
            <a:rPr lang="en-US"/>
            <a:t>Problem Statement</a:t>
          </a:r>
        </a:p>
      </dgm:t>
    </dgm:pt>
    <dgm:pt modelId="{AD89A450-075A-4D31-BE96-A63A2CDF63D2}" type="parTrans" cxnId="{B369113E-7D25-44D9-814F-C4213F1B35C9}">
      <dgm:prSet/>
      <dgm:spPr/>
      <dgm:t>
        <a:bodyPr/>
        <a:lstStyle/>
        <a:p>
          <a:endParaRPr lang="en-US"/>
        </a:p>
      </dgm:t>
    </dgm:pt>
    <dgm:pt modelId="{D0DBE120-C5C6-43FF-8348-A96809FE3985}" type="sibTrans" cxnId="{B369113E-7D25-44D9-814F-C4213F1B35C9}">
      <dgm:prSet/>
      <dgm:spPr/>
      <dgm:t>
        <a:bodyPr/>
        <a:lstStyle/>
        <a:p>
          <a:endParaRPr lang="en-US"/>
        </a:p>
      </dgm:t>
    </dgm:pt>
    <dgm:pt modelId="{7345364E-568B-450F-A076-E35D7725FC39}">
      <dgm:prSet/>
      <dgm:spPr/>
      <dgm:t>
        <a:bodyPr/>
        <a:lstStyle/>
        <a:p>
          <a:pPr>
            <a:defRPr cap="all"/>
          </a:pPr>
          <a:r>
            <a:rPr lang="en-US"/>
            <a:t>Abstract</a:t>
          </a:r>
        </a:p>
      </dgm:t>
    </dgm:pt>
    <dgm:pt modelId="{0BAFDC47-9013-48E1-9EDC-DC0B34408040}" type="parTrans" cxnId="{7831F34B-6A88-4089-98D7-0BFB06E27937}">
      <dgm:prSet/>
      <dgm:spPr/>
      <dgm:t>
        <a:bodyPr/>
        <a:lstStyle/>
        <a:p>
          <a:endParaRPr lang="en-US"/>
        </a:p>
      </dgm:t>
    </dgm:pt>
    <dgm:pt modelId="{E330F18E-48EC-44C7-B841-679450EB2511}" type="sibTrans" cxnId="{7831F34B-6A88-4089-98D7-0BFB06E27937}">
      <dgm:prSet/>
      <dgm:spPr/>
      <dgm:t>
        <a:bodyPr/>
        <a:lstStyle/>
        <a:p>
          <a:endParaRPr lang="en-US"/>
        </a:p>
      </dgm:t>
    </dgm:pt>
    <dgm:pt modelId="{7DF29CA7-999B-4C9D-AF38-40FA73207652}">
      <dgm:prSet/>
      <dgm:spPr/>
      <dgm:t>
        <a:bodyPr/>
        <a:lstStyle/>
        <a:p>
          <a:pPr>
            <a:defRPr cap="all"/>
          </a:pPr>
          <a:r>
            <a:rPr lang="en-US"/>
            <a:t>Survey Report </a:t>
          </a:r>
        </a:p>
      </dgm:t>
    </dgm:pt>
    <dgm:pt modelId="{9B6D09FC-4B4D-486F-B922-B8FBA2367683}" type="parTrans" cxnId="{378B2693-523E-4D75-8671-1F727EF10759}">
      <dgm:prSet/>
      <dgm:spPr/>
      <dgm:t>
        <a:bodyPr/>
        <a:lstStyle/>
        <a:p>
          <a:endParaRPr lang="en-US"/>
        </a:p>
      </dgm:t>
    </dgm:pt>
    <dgm:pt modelId="{27CDFF0B-9108-4437-AAEA-AC16F0195128}" type="sibTrans" cxnId="{378B2693-523E-4D75-8671-1F727EF10759}">
      <dgm:prSet/>
      <dgm:spPr/>
      <dgm:t>
        <a:bodyPr/>
        <a:lstStyle/>
        <a:p>
          <a:endParaRPr lang="en-US"/>
        </a:p>
      </dgm:t>
    </dgm:pt>
    <dgm:pt modelId="{0A9F1044-912D-45AC-A01D-680790B5E055}">
      <dgm:prSet/>
      <dgm:spPr/>
      <dgm:t>
        <a:bodyPr/>
        <a:lstStyle/>
        <a:p>
          <a:pPr>
            <a:defRPr cap="all"/>
          </a:pPr>
          <a:r>
            <a:rPr lang="en-US"/>
            <a:t>Potential Users</a:t>
          </a:r>
        </a:p>
      </dgm:t>
    </dgm:pt>
    <dgm:pt modelId="{E611CE1C-69CA-4D9A-85B8-2A04F4E4C8EC}" type="parTrans" cxnId="{12C32E38-5A04-4DA8-BF85-F40DB9633ABD}">
      <dgm:prSet/>
      <dgm:spPr/>
      <dgm:t>
        <a:bodyPr/>
        <a:lstStyle/>
        <a:p>
          <a:endParaRPr lang="en-US"/>
        </a:p>
      </dgm:t>
    </dgm:pt>
    <dgm:pt modelId="{B6807DBD-FD3B-4022-9EA3-0FD72C270026}" type="sibTrans" cxnId="{12C32E38-5A04-4DA8-BF85-F40DB9633ABD}">
      <dgm:prSet/>
      <dgm:spPr/>
      <dgm:t>
        <a:bodyPr/>
        <a:lstStyle/>
        <a:p>
          <a:endParaRPr lang="en-US"/>
        </a:p>
      </dgm:t>
    </dgm:pt>
    <dgm:pt modelId="{8E294DB2-166C-4290-AF10-F1EE9973E5F6}">
      <dgm:prSet/>
      <dgm:spPr/>
      <dgm:t>
        <a:bodyPr/>
        <a:lstStyle/>
        <a:p>
          <a:pPr>
            <a:defRPr cap="all"/>
          </a:pPr>
          <a:r>
            <a:rPr lang="en-US"/>
            <a:t>Project Modules</a:t>
          </a:r>
        </a:p>
      </dgm:t>
    </dgm:pt>
    <dgm:pt modelId="{65D9E72D-562D-44F8-A437-9616544729CA}" type="parTrans" cxnId="{5E3AD149-4932-41D8-AFC9-94D080BDBE0E}">
      <dgm:prSet/>
      <dgm:spPr/>
      <dgm:t>
        <a:bodyPr/>
        <a:lstStyle/>
        <a:p>
          <a:endParaRPr lang="en-US"/>
        </a:p>
      </dgm:t>
    </dgm:pt>
    <dgm:pt modelId="{7F045DC4-BE0C-44E3-BD43-CF184BDD80BE}" type="sibTrans" cxnId="{5E3AD149-4932-41D8-AFC9-94D080BDBE0E}">
      <dgm:prSet/>
      <dgm:spPr/>
      <dgm:t>
        <a:bodyPr/>
        <a:lstStyle/>
        <a:p>
          <a:endParaRPr lang="en-US"/>
        </a:p>
      </dgm:t>
    </dgm:pt>
    <dgm:pt modelId="{278B0BB2-BC14-46A0-B1DE-4A7CF0E5B06B}">
      <dgm:prSet/>
      <dgm:spPr/>
      <dgm:t>
        <a:bodyPr/>
        <a:lstStyle/>
        <a:p>
          <a:pPr>
            <a:defRPr cap="all"/>
          </a:pPr>
          <a:r>
            <a:rPr lang="en-US" dirty="0"/>
            <a:t>Technical Skills required</a:t>
          </a:r>
        </a:p>
      </dgm:t>
    </dgm:pt>
    <dgm:pt modelId="{ACE5444B-D5DA-49B2-BE53-D7FE077A00AB}" type="parTrans" cxnId="{A22DE60A-9A9D-4FD0-8037-A12D7078E35E}">
      <dgm:prSet/>
      <dgm:spPr/>
      <dgm:t>
        <a:bodyPr/>
        <a:lstStyle/>
        <a:p>
          <a:endParaRPr lang="en-US"/>
        </a:p>
      </dgm:t>
    </dgm:pt>
    <dgm:pt modelId="{489AEFFF-B0E5-4BBB-82E7-673E57F4EAC0}" type="sibTrans" cxnId="{A22DE60A-9A9D-4FD0-8037-A12D7078E35E}">
      <dgm:prSet/>
      <dgm:spPr/>
      <dgm:t>
        <a:bodyPr/>
        <a:lstStyle/>
        <a:p>
          <a:endParaRPr lang="en-US"/>
        </a:p>
      </dgm:t>
    </dgm:pt>
    <dgm:pt modelId="{AA04C690-3CC9-4784-BDCF-EAA370948B32}">
      <dgm:prSet/>
      <dgm:spPr/>
      <dgm:t>
        <a:bodyPr/>
        <a:lstStyle/>
        <a:p>
          <a:pPr>
            <a:defRPr cap="all"/>
          </a:pPr>
          <a:r>
            <a:rPr lang="en-US"/>
            <a:t>Conclusions </a:t>
          </a:r>
        </a:p>
      </dgm:t>
    </dgm:pt>
    <dgm:pt modelId="{E9F0B961-5A2F-4532-9157-E6862B63EABE}" type="parTrans" cxnId="{50066CE3-B0D2-47E6-AADE-8A1D2E93F8EE}">
      <dgm:prSet/>
      <dgm:spPr/>
      <dgm:t>
        <a:bodyPr/>
        <a:lstStyle/>
        <a:p>
          <a:endParaRPr lang="en-US"/>
        </a:p>
      </dgm:t>
    </dgm:pt>
    <dgm:pt modelId="{0371C92C-3DAD-48AF-8983-904041D3ED2C}" type="sibTrans" cxnId="{50066CE3-B0D2-47E6-AADE-8A1D2E93F8EE}">
      <dgm:prSet/>
      <dgm:spPr/>
      <dgm:t>
        <a:bodyPr/>
        <a:lstStyle/>
        <a:p>
          <a:endParaRPr lang="en-US"/>
        </a:p>
      </dgm:t>
    </dgm:pt>
    <dgm:pt modelId="{745C1F90-00DD-4F7A-B62C-30BD600E8FB5}" type="pres">
      <dgm:prSet presAssocID="{4C23D97F-149F-48C6-982C-C20038F4C179}" presName="root" presStyleCnt="0">
        <dgm:presLayoutVars>
          <dgm:dir/>
          <dgm:resizeHandles val="exact"/>
        </dgm:presLayoutVars>
      </dgm:prSet>
      <dgm:spPr/>
    </dgm:pt>
    <dgm:pt modelId="{BE237279-9673-4452-85EB-0609B4168BAE}" type="pres">
      <dgm:prSet presAssocID="{5D94170C-EE1A-437A-A8E7-A6C1A4F8C3BA}" presName="compNode" presStyleCnt="0"/>
      <dgm:spPr/>
    </dgm:pt>
    <dgm:pt modelId="{FC789407-26D7-461B-A981-2A1197BFB1D6}" type="pres">
      <dgm:prSet presAssocID="{5D94170C-EE1A-437A-A8E7-A6C1A4F8C3BA}" presName="iconBgRect" presStyleLbl="bgShp" presStyleIdx="0" presStyleCnt="7"/>
      <dgm:spPr/>
    </dgm:pt>
    <dgm:pt modelId="{464B1F39-4EDE-4898-A7C2-7B544CC3E60B}" type="pres">
      <dgm:prSet presAssocID="{5D94170C-EE1A-437A-A8E7-A6C1A4F8C3B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054C2AE-E4D8-4CC3-BAD3-2EA17C9E49EE}" type="pres">
      <dgm:prSet presAssocID="{5D94170C-EE1A-437A-A8E7-A6C1A4F8C3BA}" presName="spaceRect" presStyleCnt="0"/>
      <dgm:spPr/>
    </dgm:pt>
    <dgm:pt modelId="{0E562D5E-11EC-4F9D-83F5-E3610DD6CE07}" type="pres">
      <dgm:prSet presAssocID="{5D94170C-EE1A-437A-A8E7-A6C1A4F8C3BA}" presName="textRect" presStyleLbl="revTx" presStyleIdx="0" presStyleCnt="7">
        <dgm:presLayoutVars>
          <dgm:chMax val="1"/>
          <dgm:chPref val="1"/>
        </dgm:presLayoutVars>
      </dgm:prSet>
      <dgm:spPr/>
    </dgm:pt>
    <dgm:pt modelId="{2132F9A9-E93A-457D-AEAC-40B4602B4E6B}" type="pres">
      <dgm:prSet presAssocID="{D0DBE120-C5C6-43FF-8348-A96809FE3985}" presName="sibTrans" presStyleCnt="0"/>
      <dgm:spPr/>
    </dgm:pt>
    <dgm:pt modelId="{37E3B94F-E2C8-43BD-A440-03CEBD3F3FC1}" type="pres">
      <dgm:prSet presAssocID="{7345364E-568B-450F-A076-E35D7725FC39}" presName="compNode" presStyleCnt="0"/>
      <dgm:spPr/>
    </dgm:pt>
    <dgm:pt modelId="{E8BE3E07-CD6C-455F-AD4D-03552807A2C1}" type="pres">
      <dgm:prSet presAssocID="{7345364E-568B-450F-A076-E35D7725FC39}" presName="iconBgRect" presStyleLbl="bgShp" presStyleIdx="1" presStyleCnt="7"/>
      <dgm:spPr/>
    </dgm:pt>
    <dgm:pt modelId="{B6DA71B2-9076-425E-AA99-10C1B9FCAD68}" type="pres">
      <dgm:prSet presAssocID="{7345364E-568B-450F-A076-E35D7725FC3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3386A20-21E3-4FF9-947B-3AB5E912D74F}" type="pres">
      <dgm:prSet presAssocID="{7345364E-568B-450F-A076-E35D7725FC39}" presName="spaceRect" presStyleCnt="0"/>
      <dgm:spPr/>
    </dgm:pt>
    <dgm:pt modelId="{204DEC1E-842E-4855-A365-D17B9B39CFBD}" type="pres">
      <dgm:prSet presAssocID="{7345364E-568B-450F-A076-E35D7725FC39}" presName="textRect" presStyleLbl="revTx" presStyleIdx="1" presStyleCnt="7">
        <dgm:presLayoutVars>
          <dgm:chMax val="1"/>
          <dgm:chPref val="1"/>
        </dgm:presLayoutVars>
      </dgm:prSet>
      <dgm:spPr/>
    </dgm:pt>
    <dgm:pt modelId="{3B3C5EDE-3B7D-4923-86AE-75F0E87C7D84}" type="pres">
      <dgm:prSet presAssocID="{E330F18E-48EC-44C7-B841-679450EB2511}" presName="sibTrans" presStyleCnt="0"/>
      <dgm:spPr/>
    </dgm:pt>
    <dgm:pt modelId="{85D9879C-F6FF-40D2-9C64-49F27C5D0DDF}" type="pres">
      <dgm:prSet presAssocID="{7DF29CA7-999B-4C9D-AF38-40FA73207652}" presName="compNode" presStyleCnt="0"/>
      <dgm:spPr/>
    </dgm:pt>
    <dgm:pt modelId="{FD40360E-26C8-4059-A7E4-471AC129445A}" type="pres">
      <dgm:prSet presAssocID="{7DF29CA7-999B-4C9D-AF38-40FA73207652}" presName="iconBgRect" presStyleLbl="bgShp" presStyleIdx="2" presStyleCnt="7"/>
      <dgm:spPr/>
    </dgm:pt>
    <dgm:pt modelId="{9B833441-0107-494F-8258-91D82F8A9324}" type="pres">
      <dgm:prSet presAssocID="{7DF29CA7-999B-4C9D-AF38-40FA7320765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8BCD3AA9-A163-45C8-98C2-BA9821DB1DB0}" type="pres">
      <dgm:prSet presAssocID="{7DF29CA7-999B-4C9D-AF38-40FA73207652}" presName="spaceRect" presStyleCnt="0"/>
      <dgm:spPr/>
    </dgm:pt>
    <dgm:pt modelId="{19CCB736-7D27-4DC0-A8BC-D4D44E356144}" type="pres">
      <dgm:prSet presAssocID="{7DF29CA7-999B-4C9D-AF38-40FA73207652}" presName="textRect" presStyleLbl="revTx" presStyleIdx="2" presStyleCnt="7">
        <dgm:presLayoutVars>
          <dgm:chMax val="1"/>
          <dgm:chPref val="1"/>
        </dgm:presLayoutVars>
      </dgm:prSet>
      <dgm:spPr/>
    </dgm:pt>
    <dgm:pt modelId="{6F52463B-18FC-48A7-B619-4A329EF1C628}" type="pres">
      <dgm:prSet presAssocID="{27CDFF0B-9108-4437-AAEA-AC16F0195128}" presName="sibTrans" presStyleCnt="0"/>
      <dgm:spPr/>
    </dgm:pt>
    <dgm:pt modelId="{E7274FC6-72EB-4FD1-A0EC-13DF174CF10F}" type="pres">
      <dgm:prSet presAssocID="{0A9F1044-912D-45AC-A01D-680790B5E055}" presName="compNode" presStyleCnt="0"/>
      <dgm:spPr/>
    </dgm:pt>
    <dgm:pt modelId="{82F9DD58-9AD4-4515-892C-314822F31524}" type="pres">
      <dgm:prSet presAssocID="{0A9F1044-912D-45AC-A01D-680790B5E055}" presName="iconBgRect" presStyleLbl="bgShp" presStyleIdx="3" presStyleCnt="7"/>
      <dgm:spPr/>
    </dgm:pt>
    <dgm:pt modelId="{0554AF84-56A9-4A18-82CF-2BD446E5F27C}" type="pres">
      <dgm:prSet presAssocID="{0A9F1044-912D-45AC-A01D-680790B5E05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817CD53D-7DAD-4832-8490-877357DD879D}" type="pres">
      <dgm:prSet presAssocID="{0A9F1044-912D-45AC-A01D-680790B5E055}" presName="spaceRect" presStyleCnt="0"/>
      <dgm:spPr/>
    </dgm:pt>
    <dgm:pt modelId="{BA39E3E9-9396-4A6D-BB96-0F11A94271CE}" type="pres">
      <dgm:prSet presAssocID="{0A9F1044-912D-45AC-A01D-680790B5E055}" presName="textRect" presStyleLbl="revTx" presStyleIdx="3" presStyleCnt="7">
        <dgm:presLayoutVars>
          <dgm:chMax val="1"/>
          <dgm:chPref val="1"/>
        </dgm:presLayoutVars>
      </dgm:prSet>
      <dgm:spPr/>
    </dgm:pt>
    <dgm:pt modelId="{396040CF-6DCE-4712-838C-293D23FAD1A0}" type="pres">
      <dgm:prSet presAssocID="{B6807DBD-FD3B-4022-9EA3-0FD72C270026}" presName="sibTrans" presStyleCnt="0"/>
      <dgm:spPr/>
    </dgm:pt>
    <dgm:pt modelId="{A88D03D9-02FE-4BAF-9245-A2D75D39233A}" type="pres">
      <dgm:prSet presAssocID="{8E294DB2-166C-4290-AF10-F1EE9973E5F6}" presName="compNode" presStyleCnt="0"/>
      <dgm:spPr/>
    </dgm:pt>
    <dgm:pt modelId="{2E648C93-FDF5-4EE2-8B90-F3BBD7702584}" type="pres">
      <dgm:prSet presAssocID="{8E294DB2-166C-4290-AF10-F1EE9973E5F6}" presName="iconBgRect" presStyleLbl="bgShp" presStyleIdx="4" presStyleCnt="7"/>
      <dgm:spPr/>
    </dgm:pt>
    <dgm:pt modelId="{43C7F6C6-0CAD-43CC-9D8D-6FEBD416875A}" type="pres">
      <dgm:prSet presAssocID="{8E294DB2-166C-4290-AF10-F1EE9973E5F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eting"/>
        </a:ext>
      </dgm:extLst>
    </dgm:pt>
    <dgm:pt modelId="{6240D71C-F7E9-4D09-A4C8-04E66EA1DC20}" type="pres">
      <dgm:prSet presAssocID="{8E294DB2-166C-4290-AF10-F1EE9973E5F6}" presName="spaceRect" presStyleCnt="0"/>
      <dgm:spPr/>
    </dgm:pt>
    <dgm:pt modelId="{E3F6A1E1-6C6D-4A53-A278-2381D50ABC4C}" type="pres">
      <dgm:prSet presAssocID="{8E294DB2-166C-4290-AF10-F1EE9973E5F6}" presName="textRect" presStyleLbl="revTx" presStyleIdx="4" presStyleCnt="7">
        <dgm:presLayoutVars>
          <dgm:chMax val="1"/>
          <dgm:chPref val="1"/>
        </dgm:presLayoutVars>
      </dgm:prSet>
      <dgm:spPr/>
    </dgm:pt>
    <dgm:pt modelId="{3B938349-7F45-4BB2-BEAB-4977E613893A}" type="pres">
      <dgm:prSet presAssocID="{7F045DC4-BE0C-44E3-BD43-CF184BDD80BE}" presName="sibTrans" presStyleCnt="0"/>
      <dgm:spPr/>
    </dgm:pt>
    <dgm:pt modelId="{99B04646-F208-476A-A941-11D4738DC9DD}" type="pres">
      <dgm:prSet presAssocID="{278B0BB2-BC14-46A0-B1DE-4A7CF0E5B06B}" presName="compNode" presStyleCnt="0"/>
      <dgm:spPr/>
    </dgm:pt>
    <dgm:pt modelId="{B230C324-ABD1-41D4-98F7-027C8BF0030A}" type="pres">
      <dgm:prSet presAssocID="{278B0BB2-BC14-46A0-B1DE-4A7CF0E5B06B}" presName="iconBgRect" presStyleLbl="bgShp" presStyleIdx="5" presStyleCnt="7"/>
      <dgm:spPr/>
    </dgm:pt>
    <dgm:pt modelId="{2F584397-FBB8-432F-AA74-86712A1A9DC0}" type="pres">
      <dgm:prSet presAssocID="{278B0BB2-BC14-46A0-B1DE-4A7CF0E5B06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ECFD0D7F-5E93-4AC3-9D7F-C6BEDAE815C4}" type="pres">
      <dgm:prSet presAssocID="{278B0BB2-BC14-46A0-B1DE-4A7CF0E5B06B}" presName="spaceRect" presStyleCnt="0"/>
      <dgm:spPr/>
    </dgm:pt>
    <dgm:pt modelId="{43E01EFE-8D28-4942-B7A4-0300BA17FEA4}" type="pres">
      <dgm:prSet presAssocID="{278B0BB2-BC14-46A0-B1DE-4A7CF0E5B06B}" presName="textRect" presStyleLbl="revTx" presStyleIdx="5" presStyleCnt="7">
        <dgm:presLayoutVars>
          <dgm:chMax val="1"/>
          <dgm:chPref val="1"/>
        </dgm:presLayoutVars>
      </dgm:prSet>
      <dgm:spPr/>
    </dgm:pt>
    <dgm:pt modelId="{6586CC76-0B3F-43A2-9F38-B439A248CAD3}" type="pres">
      <dgm:prSet presAssocID="{489AEFFF-B0E5-4BBB-82E7-673E57F4EAC0}" presName="sibTrans" presStyleCnt="0"/>
      <dgm:spPr/>
    </dgm:pt>
    <dgm:pt modelId="{753CF469-7367-43E5-A93F-071C6DCDBE33}" type="pres">
      <dgm:prSet presAssocID="{AA04C690-3CC9-4784-BDCF-EAA370948B32}" presName="compNode" presStyleCnt="0"/>
      <dgm:spPr/>
    </dgm:pt>
    <dgm:pt modelId="{3443E9FA-F641-45DB-8D29-BA2F233DD87D}" type="pres">
      <dgm:prSet presAssocID="{AA04C690-3CC9-4784-BDCF-EAA370948B32}" presName="iconBgRect" presStyleLbl="bgShp" presStyleIdx="6" presStyleCnt="7"/>
      <dgm:spPr/>
    </dgm:pt>
    <dgm:pt modelId="{0891D5A3-67AC-4757-8CC7-04CAFE057035}" type="pres">
      <dgm:prSet presAssocID="{AA04C690-3CC9-4784-BDCF-EAA370948B3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27DE2B43-7AC6-4227-B0F8-7D5D86CCC882}" type="pres">
      <dgm:prSet presAssocID="{AA04C690-3CC9-4784-BDCF-EAA370948B32}" presName="spaceRect" presStyleCnt="0"/>
      <dgm:spPr/>
    </dgm:pt>
    <dgm:pt modelId="{58AFFD87-0EDC-4D19-B20C-9317E6953B86}" type="pres">
      <dgm:prSet presAssocID="{AA04C690-3CC9-4784-BDCF-EAA370948B32}" presName="textRect" presStyleLbl="revTx" presStyleIdx="6" presStyleCnt="7">
        <dgm:presLayoutVars>
          <dgm:chMax val="1"/>
          <dgm:chPref val="1"/>
        </dgm:presLayoutVars>
      </dgm:prSet>
      <dgm:spPr/>
    </dgm:pt>
  </dgm:ptLst>
  <dgm:cxnLst>
    <dgm:cxn modelId="{A22DE60A-9A9D-4FD0-8037-A12D7078E35E}" srcId="{4C23D97F-149F-48C6-982C-C20038F4C179}" destId="{278B0BB2-BC14-46A0-B1DE-4A7CF0E5B06B}" srcOrd="5" destOrd="0" parTransId="{ACE5444B-D5DA-49B2-BE53-D7FE077A00AB}" sibTransId="{489AEFFF-B0E5-4BBB-82E7-673E57F4EAC0}"/>
    <dgm:cxn modelId="{12C32E38-5A04-4DA8-BF85-F40DB9633ABD}" srcId="{4C23D97F-149F-48C6-982C-C20038F4C179}" destId="{0A9F1044-912D-45AC-A01D-680790B5E055}" srcOrd="3" destOrd="0" parTransId="{E611CE1C-69CA-4D9A-85B8-2A04F4E4C8EC}" sibTransId="{B6807DBD-FD3B-4022-9EA3-0FD72C270026}"/>
    <dgm:cxn modelId="{B369113E-7D25-44D9-814F-C4213F1B35C9}" srcId="{4C23D97F-149F-48C6-982C-C20038F4C179}" destId="{5D94170C-EE1A-437A-A8E7-A6C1A4F8C3BA}" srcOrd="0" destOrd="0" parTransId="{AD89A450-075A-4D31-BE96-A63A2CDF63D2}" sibTransId="{D0DBE120-C5C6-43FF-8348-A96809FE3985}"/>
    <dgm:cxn modelId="{5E3AD149-4932-41D8-AFC9-94D080BDBE0E}" srcId="{4C23D97F-149F-48C6-982C-C20038F4C179}" destId="{8E294DB2-166C-4290-AF10-F1EE9973E5F6}" srcOrd="4" destOrd="0" parTransId="{65D9E72D-562D-44F8-A437-9616544729CA}" sibTransId="{7F045DC4-BE0C-44E3-BD43-CF184BDD80BE}"/>
    <dgm:cxn modelId="{7831F34B-6A88-4089-98D7-0BFB06E27937}" srcId="{4C23D97F-149F-48C6-982C-C20038F4C179}" destId="{7345364E-568B-450F-A076-E35D7725FC39}" srcOrd="1" destOrd="0" parTransId="{0BAFDC47-9013-48E1-9EDC-DC0B34408040}" sibTransId="{E330F18E-48EC-44C7-B841-679450EB2511}"/>
    <dgm:cxn modelId="{3CE00458-510C-4EAD-9794-D9C2150F93FB}" type="presOf" srcId="{7DF29CA7-999B-4C9D-AF38-40FA73207652}" destId="{19CCB736-7D27-4DC0-A8BC-D4D44E356144}" srcOrd="0" destOrd="0" presId="urn:microsoft.com/office/officeart/2018/5/layout/IconCircleLabelList"/>
    <dgm:cxn modelId="{C430008F-72A8-4914-9093-CCB98063B7EB}" type="presOf" srcId="{5D94170C-EE1A-437A-A8E7-A6C1A4F8C3BA}" destId="{0E562D5E-11EC-4F9D-83F5-E3610DD6CE07}" srcOrd="0" destOrd="0" presId="urn:microsoft.com/office/officeart/2018/5/layout/IconCircleLabelList"/>
    <dgm:cxn modelId="{378B2693-523E-4D75-8671-1F727EF10759}" srcId="{4C23D97F-149F-48C6-982C-C20038F4C179}" destId="{7DF29CA7-999B-4C9D-AF38-40FA73207652}" srcOrd="2" destOrd="0" parTransId="{9B6D09FC-4B4D-486F-B922-B8FBA2367683}" sibTransId="{27CDFF0B-9108-4437-AAEA-AC16F0195128}"/>
    <dgm:cxn modelId="{DFF20DAF-F740-4716-8BBF-01E89FE07AC2}" type="presOf" srcId="{AA04C690-3CC9-4784-BDCF-EAA370948B32}" destId="{58AFFD87-0EDC-4D19-B20C-9317E6953B86}" srcOrd="0" destOrd="0" presId="urn:microsoft.com/office/officeart/2018/5/layout/IconCircleLabelList"/>
    <dgm:cxn modelId="{7E3A32CB-1820-48D4-BA8A-24E230AEF9CC}" type="presOf" srcId="{8E294DB2-166C-4290-AF10-F1EE9973E5F6}" destId="{E3F6A1E1-6C6D-4A53-A278-2381D50ABC4C}" srcOrd="0" destOrd="0" presId="urn:microsoft.com/office/officeart/2018/5/layout/IconCircleLabelList"/>
    <dgm:cxn modelId="{803F06CF-18B0-4A01-904A-33ECEDF71F4F}" type="presOf" srcId="{0A9F1044-912D-45AC-A01D-680790B5E055}" destId="{BA39E3E9-9396-4A6D-BB96-0F11A94271CE}" srcOrd="0" destOrd="0" presId="urn:microsoft.com/office/officeart/2018/5/layout/IconCircleLabelList"/>
    <dgm:cxn modelId="{50066CE3-B0D2-47E6-AADE-8A1D2E93F8EE}" srcId="{4C23D97F-149F-48C6-982C-C20038F4C179}" destId="{AA04C690-3CC9-4784-BDCF-EAA370948B32}" srcOrd="6" destOrd="0" parTransId="{E9F0B961-5A2F-4532-9157-E6862B63EABE}" sibTransId="{0371C92C-3DAD-48AF-8983-904041D3ED2C}"/>
    <dgm:cxn modelId="{F1CC40EA-4EF5-4AA5-959F-3026956F9A1F}" type="presOf" srcId="{278B0BB2-BC14-46A0-B1DE-4A7CF0E5B06B}" destId="{43E01EFE-8D28-4942-B7A4-0300BA17FEA4}" srcOrd="0" destOrd="0" presId="urn:microsoft.com/office/officeart/2018/5/layout/IconCircleLabelList"/>
    <dgm:cxn modelId="{EDA6B3F0-0786-45CE-B8C1-DD088D5B83BF}" type="presOf" srcId="{4C23D97F-149F-48C6-982C-C20038F4C179}" destId="{745C1F90-00DD-4F7A-B62C-30BD600E8FB5}" srcOrd="0" destOrd="0" presId="urn:microsoft.com/office/officeart/2018/5/layout/IconCircleLabelList"/>
    <dgm:cxn modelId="{223E38F2-F18E-4223-A2BB-979C3CE90E04}" type="presOf" srcId="{7345364E-568B-450F-A076-E35D7725FC39}" destId="{204DEC1E-842E-4855-A365-D17B9B39CFBD}" srcOrd="0" destOrd="0" presId="urn:microsoft.com/office/officeart/2018/5/layout/IconCircleLabelList"/>
    <dgm:cxn modelId="{2D62181C-8253-4911-830B-1FD98B6824FF}" type="presParOf" srcId="{745C1F90-00DD-4F7A-B62C-30BD600E8FB5}" destId="{BE237279-9673-4452-85EB-0609B4168BAE}" srcOrd="0" destOrd="0" presId="urn:microsoft.com/office/officeart/2018/5/layout/IconCircleLabelList"/>
    <dgm:cxn modelId="{AAF477CA-B423-4CB0-90C0-83BECEF5559C}" type="presParOf" srcId="{BE237279-9673-4452-85EB-0609B4168BAE}" destId="{FC789407-26D7-461B-A981-2A1197BFB1D6}" srcOrd="0" destOrd="0" presId="urn:microsoft.com/office/officeart/2018/5/layout/IconCircleLabelList"/>
    <dgm:cxn modelId="{EA7ECC53-902C-4936-A9D7-D6FE4D25FAB5}" type="presParOf" srcId="{BE237279-9673-4452-85EB-0609B4168BAE}" destId="{464B1F39-4EDE-4898-A7C2-7B544CC3E60B}" srcOrd="1" destOrd="0" presId="urn:microsoft.com/office/officeart/2018/5/layout/IconCircleLabelList"/>
    <dgm:cxn modelId="{981E7D68-DA17-4BD2-AD39-96EC31333FDE}" type="presParOf" srcId="{BE237279-9673-4452-85EB-0609B4168BAE}" destId="{B054C2AE-E4D8-4CC3-BAD3-2EA17C9E49EE}" srcOrd="2" destOrd="0" presId="urn:microsoft.com/office/officeart/2018/5/layout/IconCircleLabelList"/>
    <dgm:cxn modelId="{03F0B60E-D0FB-4016-AF05-5A236E8106E8}" type="presParOf" srcId="{BE237279-9673-4452-85EB-0609B4168BAE}" destId="{0E562D5E-11EC-4F9D-83F5-E3610DD6CE07}" srcOrd="3" destOrd="0" presId="urn:microsoft.com/office/officeart/2018/5/layout/IconCircleLabelList"/>
    <dgm:cxn modelId="{8E39D194-4393-4C67-8393-B12123E2386A}" type="presParOf" srcId="{745C1F90-00DD-4F7A-B62C-30BD600E8FB5}" destId="{2132F9A9-E93A-457D-AEAC-40B4602B4E6B}" srcOrd="1" destOrd="0" presId="urn:microsoft.com/office/officeart/2018/5/layout/IconCircleLabelList"/>
    <dgm:cxn modelId="{FDCD6ED4-0C4E-46DF-9366-78DE33309457}" type="presParOf" srcId="{745C1F90-00DD-4F7A-B62C-30BD600E8FB5}" destId="{37E3B94F-E2C8-43BD-A440-03CEBD3F3FC1}" srcOrd="2" destOrd="0" presId="urn:microsoft.com/office/officeart/2018/5/layout/IconCircleLabelList"/>
    <dgm:cxn modelId="{3DC344D0-0614-427B-B498-038D59E28A74}" type="presParOf" srcId="{37E3B94F-E2C8-43BD-A440-03CEBD3F3FC1}" destId="{E8BE3E07-CD6C-455F-AD4D-03552807A2C1}" srcOrd="0" destOrd="0" presId="urn:microsoft.com/office/officeart/2018/5/layout/IconCircleLabelList"/>
    <dgm:cxn modelId="{FFD3C847-2886-44CC-8BD2-E518DA02EFD5}" type="presParOf" srcId="{37E3B94F-E2C8-43BD-A440-03CEBD3F3FC1}" destId="{B6DA71B2-9076-425E-AA99-10C1B9FCAD68}" srcOrd="1" destOrd="0" presId="urn:microsoft.com/office/officeart/2018/5/layout/IconCircleLabelList"/>
    <dgm:cxn modelId="{55C229BE-B979-4CEB-9FF4-52FC307F5A3D}" type="presParOf" srcId="{37E3B94F-E2C8-43BD-A440-03CEBD3F3FC1}" destId="{43386A20-21E3-4FF9-947B-3AB5E912D74F}" srcOrd="2" destOrd="0" presId="urn:microsoft.com/office/officeart/2018/5/layout/IconCircleLabelList"/>
    <dgm:cxn modelId="{D9AF279D-1D0B-43EA-AC3B-2F5E580CDD57}" type="presParOf" srcId="{37E3B94F-E2C8-43BD-A440-03CEBD3F3FC1}" destId="{204DEC1E-842E-4855-A365-D17B9B39CFBD}" srcOrd="3" destOrd="0" presId="urn:microsoft.com/office/officeart/2018/5/layout/IconCircleLabelList"/>
    <dgm:cxn modelId="{70B1D424-FD29-48EC-8883-570BCEBD6977}" type="presParOf" srcId="{745C1F90-00DD-4F7A-B62C-30BD600E8FB5}" destId="{3B3C5EDE-3B7D-4923-86AE-75F0E87C7D84}" srcOrd="3" destOrd="0" presId="urn:microsoft.com/office/officeart/2018/5/layout/IconCircleLabelList"/>
    <dgm:cxn modelId="{0781BDBE-D1D0-4E2C-A32E-B04EBB927D48}" type="presParOf" srcId="{745C1F90-00DD-4F7A-B62C-30BD600E8FB5}" destId="{85D9879C-F6FF-40D2-9C64-49F27C5D0DDF}" srcOrd="4" destOrd="0" presId="urn:microsoft.com/office/officeart/2018/5/layout/IconCircleLabelList"/>
    <dgm:cxn modelId="{D2496695-6E6D-4B13-827D-962AC5389CB9}" type="presParOf" srcId="{85D9879C-F6FF-40D2-9C64-49F27C5D0DDF}" destId="{FD40360E-26C8-4059-A7E4-471AC129445A}" srcOrd="0" destOrd="0" presId="urn:microsoft.com/office/officeart/2018/5/layout/IconCircleLabelList"/>
    <dgm:cxn modelId="{9A0189D6-2CF1-4159-804A-3697157FF628}" type="presParOf" srcId="{85D9879C-F6FF-40D2-9C64-49F27C5D0DDF}" destId="{9B833441-0107-494F-8258-91D82F8A9324}" srcOrd="1" destOrd="0" presId="urn:microsoft.com/office/officeart/2018/5/layout/IconCircleLabelList"/>
    <dgm:cxn modelId="{65A33CDE-2CE3-4EA7-8A00-D30358E2B0D2}" type="presParOf" srcId="{85D9879C-F6FF-40D2-9C64-49F27C5D0DDF}" destId="{8BCD3AA9-A163-45C8-98C2-BA9821DB1DB0}" srcOrd="2" destOrd="0" presId="urn:microsoft.com/office/officeart/2018/5/layout/IconCircleLabelList"/>
    <dgm:cxn modelId="{17CF854D-8F19-4C7B-A28A-8A726C46F853}" type="presParOf" srcId="{85D9879C-F6FF-40D2-9C64-49F27C5D0DDF}" destId="{19CCB736-7D27-4DC0-A8BC-D4D44E356144}" srcOrd="3" destOrd="0" presId="urn:microsoft.com/office/officeart/2018/5/layout/IconCircleLabelList"/>
    <dgm:cxn modelId="{E32374FF-F08B-4519-9836-CCD988DC1C1A}" type="presParOf" srcId="{745C1F90-00DD-4F7A-B62C-30BD600E8FB5}" destId="{6F52463B-18FC-48A7-B619-4A329EF1C628}" srcOrd="5" destOrd="0" presId="urn:microsoft.com/office/officeart/2018/5/layout/IconCircleLabelList"/>
    <dgm:cxn modelId="{12754D5E-D20D-4918-A268-6B1EB14EA991}" type="presParOf" srcId="{745C1F90-00DD-4F7A-B62C-30BD600E8FB5}" destId="{E7274FC6-72EB-4FD1-A0EC-13DF174CF10F}" srcOrd="6" destOrd="0" presId="urn:microsoft.com/office/officeart/2018/5/layout/IconCircleLabelList"/>
    <dgm:cxn modelId="{24E0C17A-2458-43E0-9FCA-1BBF0DDB9D4E}" type="presParOf" srcId="{E7274FC6-72EB-4FD1-A0EC-13DF174CF10F}" destId="{82F9DD58-9AD4-4515-892C-314822F31524}" srcOrd="0" destOrd="0" presId="urn:microsoft.com/office/officeart/2018/5/layout/IconCircleLabelList"/>
    <dgm:cxn modelId="{1E5AA16B-A578-430A-96B5-318C7A46AE63}" type="presParOf" srcId="{E7274FC6-72EB-4FD1-A0EC-13DF174CF10F}" destId="{0554AF84-56A9-4A18-82CF-2BD446E5F27C}" srcOrd="1" destOrd="0" presId="urn:microsoft.com/office/officeart/2018/5/layout/IconCircleLabelList"/>
    <dgm:cxn modelId="{5030DFD3-DB47-4750-A360-F0DA5176B6F2}" type="presParOf" srcId="{E7274FC6-72EB-4FD1-A0EC-13DF174CF10F}" destId="{817CD53D-7DAD-4832-8490-877357DD879D}" srcOrd="2" destOrd="0" presId="urn:microsoft.com/office/officeart/2018/5/layout/IconCircleLabelList"/>
    <dgm:cxn modelId="{7ADA0F05-542C-4949-9670-E200ED3A4E91}" type="presParOf" srcId="{E7274FC6-72EB-4FD1-A0EC-13DF174CF10F}" destId="{BA39E3E9-9396-4A6D-BB96-0F11A94271CE}" srcOrd="3" destOrd="0" presId="urn:microsoft.com/office/officeart/2018/5/layout/IconCircleLabelList"/>
    <dgm:cxn modelId="{AB5509F0-35F8-4AA0-A2DC-A34512E9E9B6}" type="presParOf" srcId="{745C1F90-00DD-4F7A-B62C-30BD600E8FB5}" destId="{396040CF-6DCE-4712-838C-293D23FAD1A0}" srcOrd="7" destOrd="0" presId="urn:microsoft.com/office/officeart/2018/5/layout/IconCircleLabelList"/>
    <dgm:cxn modelId="{86CADDE8-3C0F-4546-985F-D1ADC4700120}" type="presParOf" srcId="{745C1F90-00DD-4F7A-B62C-30BD600E8FB5}" destId="{A88D03D9-02FE-4BAF-9245-A2D75D39233A}" srcOrd="8" destOrd="0" presId="urn:microsoft.com/office/officeart/2018/5/layout/IconCircleLabelList"/>
    <dgm:cxn modelId="{F5373834-5B89-45A4-8398-CD2ED05D1B14}" type="presParOf" srcId="{A88D03D9-02FE-4BAF-9245-A2D75D39233A}" destId="{2E648C93-FDF5-4EE2-8B90-F3BBD7702584}" srcOrd="0" destOrd="0" presId="urn:microsoft.com/office/officeart/2018/5/layout/IconCircleLabelList"/>
    <dgm:cxn modelId="{5BFE1CDC-52DF-4004-890D-EA6119EA4D9C}" type="presParOf" srcId="{A88D03D9-02FE-4BAF-9245-A2D75D39233A}" destId="{43C7F6C6-0CAD-43CC-9D8D-6FEBD416875A}" srcOrd="1" destOrd="0" presId="urn:microsoft.com/office/officeart/2018/5/layout/IconCircleLabelList"/>
    <dgm:cxn modelId="{2DB9FFD2-69EF-4CBD-9351-5C74CC879EA0}" type="presParOf" srcId="{A88D03D9-02FE-4BAF-9245-A2D75D39233A}" destId="{6240D71C-F7E9-4D09-A4C8-04E66EA1DC20}" srcOrd="2" destOrd="0" presId="urn:microsoft.com/office/officeart/2018/5/layout/IconCircleLabelList"/>
    <dgm:cxn modelId="{D5F692CA-C872-4153-ACB6-3DE82DD8F41E}" type="presParOf" srcId="{A88D03D9-02FE-4BAF-9245-A2D75D39233A}" destId="{E3F6A1E1-6C6D-4A53-A278-2381D50ABC4C}" srcOrd="3" destOrd="0" presId="urn:microsoft.com/office/officeart/2018/5/layout/IconCircleLabelList"/>
    <dgm:cxn modelId="{B2AE116D-6769-419D-9A92-EE375B0D089F}" type="presParOf" srcId="{745C1F90-00DD-4F7A-B62C-30BD600E8FB5}" destId="{3B938349-7F45-4BB2-BEAB-4977E613893A}" srcOrd="9" destOrd="0" presId="urn:microsoft.com/office/officeart/2018/5/layout/IconCircleLabelList"/>
    <dgm:cxn modelId="{16C1AAE0-3892-42BE-9DF8-8B7A47B59A5B}" type="presParOf" srcId="{745C1F90-00DD-4F7A-B62C-30BD600E8FB5}" destId="{99B04646-F208-476A-A941-11D4738DC9DD}" srcOrd="10" destOrd="0" presId="urn:microsoft.com/office/officeart/2018/5/layout/IconCircleLabelList"/>
    <dgm:cxn modelId="{1A2787D1-7905-4C24-9C0A-69CF5438BF9A}" type="presParOf" srcId="{99B04646-F208-476A-A941-11D4738DC9DD}" destId="{B230C324-ABD1-41D4-98F7-027C8BF0030A}" srcOrd="0" destOrd="0" presId="urn:microsoft.com/office/officeart/2018/5/layout/IconCircleLabelList"/>
    <dgm:cxn modelId="{C2DCD3F9-4227-4BDC-9C00-A35F296F33E7}" type="presParOf" srcId="{99B04646-F208-476A-A941-11D4738DC9DD}" destId="{2F584397-FBB8-432F-AA74-86712A1A9DC0}" srcOrd="1" destOrd="0" presId="urn:microsoft.com/office/officeart/2018/5/layout/IconCircleLabelList"/>
    <dgm:cxn modelId="{406A98B6-C978-4CA7-AD19-3D80945192A6}" type="presParOf" srcId="{99B04646-F208-476A-A941-11D4738DC9DD}" destId="{ECFD0D7F-5E93-4AC3-9D7F-C6BEDAE815C4}" srcOrd="2" destOrd="0" presId="urn:microsoft.com/office/officeart/2018/5/layout/IconCircleLabelList"/>
    <dgm:cxn modelId="{CACC6B42-723D-4386-9B09-A7E55947D52A}" type="presParOf" srcId="{99B04646-F208-476A-A941-11D4738DC9DD}" destId="{43E01EFE-8D28-4942-B7A4-0300BA17FEA4}" srcOrd="3" destOrd="0" presId="urn:microsoft.com/office/officeart/2018/5/layout/IconCircleLabelList"/>
    <dgm:cxn modelId="{F3491A9D-8150-40AC-A1E0-86F7E221C11A}" type="presParOf" srcId="{745C1F90-00DD-4F7A-B62C-30BD600E8FB5}" destId="{6586CC76-0B3F-43A2-9F38-B439A248CAD3}" srcOrd="11" destOrd="0" presId="urn:microsoft.com/office/officeart/2018/5/layout/IconCircleLabelList"/>
    <dgm:cxn modelId="{6EF7897D-4856-42E5-94FB-BC331ACA6659}" type="presParOf" srcId="{745C1F90-00DD-4F7A-B62C-30BD600E8FB5}" destId="{753CF469-7367-43E5-A93F-071C6DCDBE33}" srcOrd="12" destOrd="0" presId="urn:microsoft.com/office/officeart/2018/5/layout/IconCircleLabelList"/>
    <dgm:cxn modelId="{7D17BB07-3124-45E1-8670-A357A4D6D813}" type="presParOf" srcId="{753CF469-7367-43E5-A93F-071C6DCDBE33}" destId="{3443E9FA-F641-45DB-8D29-BA2F233DD87D}" srcOrd="0" destOrd="0" presId="urn:microsoft.com/office/officeart/2018/5/layout/IconCircleLabelList"/>
    <dgm:cxn modelId="{51B4945A-C216-4BD7-A9E0-2C48CC23214C}" type="presParOf" srcId="{753CF469-7367-43E5-A93F-071C6DCDBE33}" destId="{0891D5A3-67AC-4757-8CC7-04CAFE057035}" srcOrd="1" destOrd="0" presId="urn:microsoft.com/office/officeart/2018/5/layout/IconCircleLabelList"/>
    <dgm:cxn modelId="{3C18D6A7-43C8-4549-941E-08B6B28DA79A}" type="presParOf" srcId="{753CF469-7367-43E5-A93F-071C6DCDBE33}" destId="{27DE2B43-7AC6-4227-B0F8-7D5D86CCC882}" srcOrd="2" destOrd="0" presId="urn:microsoft.com/office/officeart/2018/5/layout/IconCircleLabelList"/>
    <dgm:cxn modelId="{1D44F674-204A-4DCE-9D1A-C5E355519EA9}" type="presParOf" srcId="{753CF469-7367-43E5-A93F-071C6DCDBE33}" destId="{58AFFD87-0EDC-4D19-B20C-9317E6953B8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89407-26D7-461B-A981-2A1197BFB1D6}">
      <dsp:nvSpPr>
        <dsp:cNvPr id="0" name=""/>
        <dsp:cNvSpPr/>
      </dsp:nvSpPr>
      <dsp:spPr>
        <a:xfrm>
          <a:off x="682391" y="2754"/>
          <a:ext cx="793476" cy="7934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B1F39-4EDE-4898-A7C2-7B544CC3E60B}">
      <dsp:nvSpPr>
        <dsp:cNvPr id="0" name=""/>
        <dsp:cNvSpPr/>
      </dsp:nvSpPr>
      <dsp:spPr>
        <a:xfrm>
          <a:off x="851492" y="171855"/>
          <a:ext cx="455273" cy="455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562D5E-11EC-4F9D-83F5-E3610DD6CE07}">
      <dsp:nvSpPr>
        <dsp:cNvPr id="0" name=""/>
        <dsp:cNvSpPr/>
      </dsp:nvSpPr>
      <dsp:spPr>
        <a:xfrm>
          <a:off x="428738" y="1043379"/>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Problem Statement</a:t>
          </a:r>
        </a:p>
      </dsp:txBody>
      <dsp:txXfrm>
        <a:off x="428738" y="1043379"/>
        <a:ext cx="1300781" cy="520312"/>
      </dsp:txXfrm>
    </dsp:sp>
    <dsp:sp modelId="{E8BE3E07-CD6C-455F-AD4D-03552807A2C1}">
      <dsp:nvSpPr>
        <dsp:cNvPr id="0" name=""/>
        <dsp:cNvSpPr/>
      </dsp:nvSpPr>
      <dsp:spPr>
        <a:xfrm>
          <a:off x="2210809" y="2754"/>
          <a:ext cx="793476" cy="7934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A71B2-9076-425E-AA99-10C1B9FCAD68}">
      <dsp:nvSpPr>
        <dsp:cNvPr id="0" name=""/>
        <dsp:cNvSpPr/>
      </dsp:nvSpPr>
      <dsp:spPr>
        <a:xfrm>
          <a:off x="2379910" y="171855"/>
          <a:ext cx="455273" cy="455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4DEC1E-842E-4855-A365-D17B9B39CFBD}">
      <dsp:nvSpPr>
        <dsp:cNvPr id="0" name=""/>
        <dsp:cNvSpPr/>
      </dsp:nvSpPr>
      <dsp:spPr>
        <a:xfrm>
          <a:off x="1957156" y="1043379"/>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Abstract</a:t>
          </a:r>
        </a:p>
      </dsp:txBody>
      <dsp:txXfrm>
        <a:off x="1957156" y="1043379"/>
        <a:ext cx="1300781" cy="520312"/>
      </dsp:txXfrm>
    </dsp:sp>
    <dsp:sp modelId="{FD40360E-26C8-4059-A7E4-471AC129445A}">
      <dsp:nvSpPr>
        <dsp:cNvPr id="0" name=""/>
        <dsp:cNvSpPr/>
      </dsp:nvSpPr>
      <dsp:spPr>
        <a:xfrm>
          <a:off x="3739227" y="2754"/>
          <a:ext cx="793476" cy="7934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833441-0107-494F-8258-91D82F8A9324}">
      <dsp:nvSpPr>
        <dsp:cNvPr id="0" name=""/>
        <dsp:cNvSpPr/>
      </dsp:nvSpPr>
      <dsp:spPr>
        <a:xfrm>
          <a:off x="3908328" y="171855"/>
          <a:ext cx="455273" cy="4552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CB736-7D27-4DC0-A8BC-D4D44E356144}">
      <dsp:nvSpPr>
        <dsp:cNvPr id="0" name=""/>
        <dsp:cNvSpPr/>
      </dsp:nvSpPr>
      <dsp:spPr>
        <a:xfrm>
          <a:off x="3485574" y="1043379"/>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Survey Report </a:t>
          </a:r>
        </a:p>
      </dsp:txBody>
      <dsp:txXfrm>
        <a:off x="3485574" y="1043379"/>
        <a:ext cx="1300781" cy="520312"/>
      </dsp:txXfrm>
    </dsp:sp>
    <dsp:sp modelId="{82F9DD58-9AD4-4515-892C-314822F31524}">
      <dsp:nvSpPr>
        <dsp:cNvPr id="0" name=""/>
        <dsp:cNvSpPr/>
      </dsp:nvSpPr>
      <dsp:spPr>
        <a:xfrm>
          <a:off x="682391" y="1888887"/>
          <a:ext cx="793476" cy="79347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4AF84-56A9-4A18-82CF-2BD446E5F27C}">
      <dsp:nvSpPr>
        <dsp:cNvPr id="0" name=""/>
        <dsp:cNvSpPr/>
      </dsp:nvSpPr>
      <dsp:spPr>
        <a:xfrm>
          <a:off x="851492" y="2057988"/>
          <a:ext cx="455273" cy="4552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39E3E9-9396-4A6D-BB96-0F11A94271CE}">
      <dsp:nvSpPr>
        <dsp:cNvPr id="0" name=""/>
        <dsp:cNvSpPr/>
      </dsp:nvSpPr>
      <dsp:spPr>
        <a:xfrm>
          <a:off x="428738" y="2929512"/>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Potential Users</a:t>
          </a:r>
        </a:p>
      </dsp:txBody>
      <dsp:txXfrm>
        <a:off x="428738" y="2929512"/>
        <a:ext cx="1300781" cy="520312"/>
      </dsp:txXfrm>
    </dsp:sp>
    <dsp:sp modelId="{2E648C93-FDF5-4EE2-8B90-F3BBD7702584}">
      <dsp:nvSpPr>
        <dsp:cNvPr id="0" name=""/>
        <dsp:cNvSpPr/>
      </dsp:nvSpPr>
      <dsp:spPr>
        <a:xfrm>
          <a:off x="2210809" y="1888887"/>
          <a:ext cx="793476" cy="79347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7F6C6-0CAD-43CC-9D8D-6FEBD416875A}">
      <dsp:nvSpPr>
        <dsp:cNvPr id="0" name=""/>
        <dsp:cNvSpPr/>
      </dsp:nvSpPr>
      <dsp:spPr>
        <a:xfrm>
          <a:off x="2379910" y="2057988"/>
          <a:ext cx="455273" cy="4552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F6A1E1-6C6D-4A53-A278-2381D50ABC4C}">
      <dsp:nvSpPr>
        <dsp:cNvPr id="0" name=""/>
        <dsp:cNvSpPr/>
      </dsp:nvSpPr>
      <dsp:spPr>
        <a:xfrm>
          <a:off x="1957156" y="2929512"/>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Project Modules</a:t>
          </a:r>
        </a:p>
      </dsp:txBody>
      <dsp:txXfrm>
        <a:off x="1957156" y="2929512"/>
        <a:ext cx="1300781" cy="520312"/>
      </dsp:txXfrm>
    </dsp:sp>
    <dsp:sp modelId="{B230C324-ABD1-41D4-98F7-027C8BF0030A}">
      <dsp:nvSpPr>
        <dsp:cNvPr id="0" name=""/>
        <dsp:cNvSpPr/>
      </dsp:nvSpPr>
      <dsp:spPr>
        <a:xfrm>
          <a:off x="3739227" y="1888887"/>
          <a:ext cx="793476" cy="7934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584397-FBB8-432F-AA74-86712A1A9DC0}">
      <dsp:nvSpPr>
        <dsp:cNvPr id="0" name=""/>
        <dsp:cNvSpPr/>
      </dsp:nvSpPr>
      <dsp:spPr>
        <a:xfrm>
          <a:off x="3908328" y="2057988"/>
          <a:ext cx="455273" cy="45527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E01EFE-8D28-4942-B7A4-0300BA17FEA4}">
      <dsp:nvSpPr>
        <dsp:cNvPr id="0" name=""/>
        <dsp:cNvSpPr/>
      </dsp:nvSpPr>
      <dsp:spPr>
        <a:xfrm>
          <a:off x="3485574" y="2929512"/>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Technical Skills required</a:t>
          </a:r>
        </a:p>
      </dsp:txBody>
      <dsp:txXfrm>
        <a:off x="3485574" y="2929512"/>
        <a:ext cx="1300781" cy="520312"/>
      </dsp:txXfrm>
    </dsp:sp>
    <dsp:sp modelId="{3443E9FA-F641-45DB-8D29-BA2F233DD87D}">
      <dsp:nvSpPr>
        <dsp:cNvPr id="0" name=""/>
        <dsp:cNvSpPr/>
      </dsp:nvSpPr>
      <dsp:spPr>
        <a:xfrm>
          <a:off x="2210809" y="3775020"/>
          <a:ext cx="793476" cy="7934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1D5A3-67AC-4757-8CC7-04CAFE057035}">
      <dsp:nvSpPr>
        <dsp:cNvPr id="0" name=""/>
        <dsp:cNvSpPr/>
      </dsp:nvSpPr>
      <dsp:spPr>
        <a:xfrm>
          <a:off x="2379910" y="3944121"/>
          <a:ext cx="455273" cy="45527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AFFD87-0EDC-4D19-B20C-9317E6953B86}">
      <dsp:nvSpPr>
        <dsp:cNvPr id="0" name=""/>
        <dsp:cNvSpPr/>
      </dsp:nvSpPr>
      <dsp:spPr>
        <a:xfrm>
          <a:off x="1957156" y="4815645"/>
          <a:ext cx="1300781" cy="52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Conclusions </a:t>
          </a:r>
        </a:p>
      </dsp:txBody>
      <dsp:txXfrm>
        <a:off x="1957156" y="4815645"/>
        <a:ext cx="1300781" cy="52031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2/2/2024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6510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2/2/2024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2577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2/2/2024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1906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2/2/2024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0419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2/2/2024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1355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2/2/2024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702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2/2/2024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0829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2/2/2024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1273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2/2/2024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87614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2/2/2024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427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2/2/2024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8010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2/2/2024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42658943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5FEAB-FD50-AA00-209C-23871E104D2E}"/>
              </a:ext>
            </a:extLst>
          </p:cNvPr>
          <p:cNvSpPr>
            <a:spLocks noGrp="1"/>
          </p:cNvSpPr>
          <p:nvPr>
            <p:ph type="ctrTitle"/>
          </p:nvPr>
        </p:nvSpPr>
        <p:spPr>
          <a:xfrm>
            <a:off x="871870" y="749595"/>
            <a:ext cx="5645888" cy="3902149"/>
          </a:xfrm>
        </p:spPr>
        <p:txBody>
          <a:bodyPr anchor="t">
            <a:normAutofit/>
          </a:bodyPr>
          <a:lstStyle/>
          <a:p>
            <a:pPr algn="l"/>
            <a:r>
              <a:rPr lang="en-US" sz="5100"/>
              <a:t> </a:t>
            </a:r>
            <a:br>
              <a:rPr lang="en-US" sz="5100"/>
            </a:br>
            <a:r>
              <a:rPr lang="en-US" sz="5100"/>
              <a:t>Tourism &amp; hospitality management system </a:t>
            </a:r>
            <a:endParaRPr lang="en-IN" sz="5100"/>
          </a:p>
        </p:txBody>
      </p:sp>
      <p:sp>
        <p:nvSpPr>
          <p:cNvPr id="3" name="Subtitle 2">
            <a:extLst>
              <a:ext uri="{FF2B5EF4-FFF2-40B4-BE49-F238E27FC236}">
                <a16:creationId xmlns:a16="http://schemas.microsoft.com/office/drawing/2014/main" id="{76C8BA55-F937-7B36-5685-6E263B5CF0F3}"/>
              </a:ext>
            </a:extLst>
          </p:cNvPr>
          <p:cNvSpPr>
            <a:spLocks noGrp="1"/>
          </p:cNvSpPr>
          <p:nvPr>
            <p:ph type="subTitle" idx="1"/>
          </p:nvPr>
        </p:nvSpPr>
        <p:spPr>
          <a:xfrm>
            <a:off x="871870" y="4651745"/>
            <a:ext cx="4890977" cy="999460"/>
          </a:xfrm>
        </p:spPr>
        <p:txBody>
          <a:bodyPr anchor="b">
            <a:normAutofit/>
          </a:bodyPr>
          <a:lstStyle/>
          <a:p>
            <a:pPr algn="l">
              <a:lnSpc>
                <a:spcPct val="110000"/>
              </a:lnSpc>
            </a:pPr>
            <a:r>
              <a:rPr lang="en-US" sz="1000"/>
              <a:t>The Tourist &amp; Hospitality Management System is a comprehensive web-based application designed to streamline the management of tourist accommodations, services, and activities.</a:t>
            </a:r>
            <a:endParaRPr lang="en-IN" sz="1000"/>
          </a:p>
        </p:txBody>
      </p:sp>
      <p:pic>
        <p:nvPicPr>
          <p:cNvPr id="6" name="Picture 5" descr="A hotel with many different icons&#10;&#10;Description automatically generated with medium confidence">
            <a:extLst>
              <a:ext uri="{FF2B5EF4-FFF2-40B4-BE49-F238E27FC236}">
                <a16:creationId xmlns:a16="http://schemas.microsoft.com/office/drawing/2014/main" id="{8EEA88FA-2D46-102E-B222-7D521BD741CD}"/>
              </a:ext>
            </a:extLst>
          </p:cNvPr>
          <p:cNvPicPr>
            <a:picLocks noChangeAspect="1"/>
          </p:cNvPicPr>
          <p:nvPr/>
        </p:nvPicPr>
        <p:blipFill rotWithShape="1">
          <a:blip r:embed="rId2">
            <a:extLst>
              <a:ext uri="{28A0092B-C50C-407E-A947-70E740481C1C}">
                <a14:useLocalDpi xmlns:a14="http://schemas.microsoft.com/office/drawing/2010/main" val="0"/>
              </a:ext>
            </a:extLst>
          </a:blip>
          <a:srcRect l="13330" r="19180"/>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37" name="Straight Connector 36">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37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2D23EF01-5C9E-4B1E-85FE-E230C5BC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8F92FE-E706-460E-95F3-8B49EF54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e chart with different colored circles">
            <a:extLst>
              <a:ext uri="{FF2B5EF4-FFF2-40B4-BE49-F238E27FC236}">
                <a16:creationId xmlns:a16="http://schemas.microsoft.com/office/drawing/2014/main" id="{7FCFBA1D-42B5-E0DA-4DCF-375596E7BC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1236" b="-1"/>
          <a:stretch/>
        </p:blipFill>
        <p:spPr>
          <a:xfrm>
            <a:off x="533401" y="533398"/>
            <a:ext cx="11125200" cy="5791201"/>
          </a:xfrm>
          <a:prstGeom prst="rect">
            <a:avLst/>
          </a:prstGeom>
        </p:spPr>
      </p:pic>
      <p:cxnSp>
        <p:nvCxnSpPr>
          <p:cNvPr id="28" name="Straight Connector 27">
            <a:extLst>
              <a:ext uri="{FF2B5EF4-FFF2-40B4-BE49-F238E27FC236}">
                <a16:creationId xmlns:a16="http://schemas.microsoft.com/office/drawing/2014/main" id="{4BBA8B30-585D-4596-A896-BF3FD1FB2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FD94027-0273-4AF2-87C2-49EB6D6550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870472-9E8A-42D0-BDA3-B312F4C72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2475298"/>
            <a:ext cx="903767" cy="438270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280D8D-93BB-4BD4-86DA-25993A4B52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6033977"/>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FEC981-EB48-4A49-88DF-0A6DB2ECB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6" y="1392865"/>
            <a:ext cx="589524" cy="54651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B91E5C6-85F3-4BA6-9D1E-794A781F62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BFF75F-844B-447A-A83D-D0B0D8517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30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446E324D-9201-4292-875F-C3B15A73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2AD7D83-A622-4E64-A15F-5715B2553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
            <a:ext cx="5683516" cy="28855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7A393F-6750-4B9D-A774-36E66ABA47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7835" y="0"/>
            <a:ext cx="3234165" cy="155502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A6F3B3-F9A3-4E38-8F8E-5247F74D5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1242929"/>
            <a:ext cx="3559041" cy="56150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51125D-D15A-4ADA-929B-DACA6E0D1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09656" y="3630223"/>
            <a:ext cx="3282344" cy="322777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graph with a bar chart">
            <a:extLst>
              <a:ext uri="{FF2B5EF4-FFF2-40B4-BE49-F238E27FC236}">
                <a16:creationId xmlns:a16="http://schemas.microsoft.com/office/drawing/2014/main" id="{024F3753-EFCE-93C8-006A-721A15B1E3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33" r="7217"/>
          <a:stretch/>
        </p:blipFill>
        <p:spPr>
          <a:xfrm>
            <a:off x="533400" y="533400"/>
            <a:ext cx="11125200" cy="5791199"/>
          </a:xfrm>
          <a:prstGeom prst="rect">
            <a:avLst/>
          </a:prstGeom>
        </p:spPr>
      </p:pic>
    </p:spTree>
    <p:extLst>
      <p:ext uri="{BB962C8B-B14F-4D97-AF65-F5344CB8AC3E}">
        <p14:creationId xmlns:p14="http://schemas.microsoft.com/office/powerpoint/2010/main" val="124825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FD03B-5444-DF74-7168-E3CBBA8494CF}"/>
              </a:ext>
            </a:extLst>
          </p:cNvPr>
          <p:cNvSpPr>
            <a:spLocks noGrp="1"/>
          </p:cNvSpPr>
          <p:nvPr>
            <p:ph type="title"/>
          </p:nvPr>
        </p:nvSpPr>
        <p:spPr>
          <a:xfrm>
            <a:off x="5146159" y="685800"/>
            <a:ext cx="6238688" cy="1382233"/>
          </a:xfrm>
        </p:spPr>
        <p:txBody>
          <a:bodyPr>
            <a:normAutofit/>
          </a:bodyPr>
          <a:lstStyle/>
          <a:p>
            <a:r>
              <a:rPr lang="en-US"/>
              <a:t>Potential users</a:t>
            </a:r>
            <a:endParaRPr lang="en-IN" dirty="0"/>
          </a:p>
        </p:txBody>
      </p:sp>
      <p:pic>
        <p:nvPicPr>
          <p:cNvPr id="5" name="Picture 4" descr="Interior of empty bus">
            <a:extLst>
              <a:ext uri="{FF2B5EF4-FFF2-40B4-BE49-F238E27FC236}">
                <a16:creationId xmlns:a16="http://schemas.microsoft.com/office/drawing/2014/main" id="{48495893-B111-6DB1-27A7-32D435B0AC42}"/>
              </a:ext>
            </a:extLst>
          </p:cNvPr>
          <p:cNvPicPr>
            <a:picLocks noChangeAspect="1"/>
          </p:cNvPicPr>
          <p:nvPr/>
        </p:nvPicPr>
        <p:blipFill rotWithShape="1">
          <a:blip r:embed="rId2"/>
          <a:srcRect l="26577" r="25199"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19" name="Content Placeholder 2">
            <a:extLst>
              <a:ext uri="{FF2B5EF4-FFF2-40B4-BE49-F238E27FC236}">
                <a16:creationId xmlns:a16="http://schemas.microsoft.com/office/drawing/2014/main" id="{A01AF382-8A62-6583-575F-2FD202BE7C34}"/>
              </a:ext>
            </a:extLst>
          </p:cNvPr>
          <p:cNvSpPr>
            <a:spLocks noGrp="1"/>
          </p:cNvSpPr>
          <p:nvPr>
            <p:ph idx="1"/>
          </p:nvPr>
        </p:nvSpPr>
        <p:spPr>
          <a:xfrm>
            <a:off x="5146158" y="2301949"/>
            <a:ext cx="6238687" cy="4022650"/>
          </a:xfrm>
        </p:spPr>
        <p:txBody>
          <a:bodyPr>
            <a:normAutofit/>
          </a:bodyPr>
          <a:lstStyle/>
          <a:p>
            <a:endParaRPr lang="en-US"/>
          </a:p>
          <a:p>
            <a:pPr>
              <a:buFont typeface="Arial" panose="020B0604020202020204" pitchFamily="34" charset="0"/>
              <a:buChar char="•"/>
            </a:pPr>
            <a:r>
              <a:rPr lang="en-US"/>
              <a:t>Tourist Guides</a:t>
            </a:r>
          </a:p>
          <a:p>
            <a:pPr>
              <a:buFont typeface="Arial" panose="020B0604020202020204" pitchFamily="34" charset="0"/>
              <a:buChar char="•"/>
            </a:pPr>
            <a:r>
              <a:rPr lang="en-US"/>
              <a:t>Travel Agencies</a:t>
            </a:r>
          </a:p>
          <a:p>
            <a:pPr>
              <a:buFont typeface="Arial" panose="020B0604020202020204" pitchFamily="34" charset="0"/>
              <a:buChar char="•"/>
            </a:pPr>
            <a:r>
              <a:rPr lang="en-US"/>
              <a:t>Common people</a:t>
            </a:r>
            <a:endParaRPr lang="en-IN"/>
          </a:p>
          <a:p>
            <a:pPr>
              <a:buFont typeface="Arial" panose="020B0604020202020204" pitchFamily="34" charset="0"/>
              <a:buChar char="•"/>
            </a:pPr>
            <a:r>
              <a:rPr lang="en-IN"/>
              <a:t>Companies</a:t>
            </a:r>
            <a:endParaRPr lang="en-US"/>
          </a:p>
        </p:txBody>
      </p:sp>
      <p:cxnSp>
        <p:nvCxnSpPr>
          <p:cNvPr id="11" name="Straight Connector 1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86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8F454C-2F9B-5D1F-F6B9-E094433DF23C}"/>
              </a:ext>
            </a:extLst>
          </p:cNvPr>
          <p:cNvSpPr>
            <a:spLocks noGrp="1"/>
          </p:cNvSpPr>
          <p:nvPr>
            <p:ph type="title"/>
          </p:nvPr>
        </p:nvSpPr>
        <p:spPr>
          <a:xfrm>
            <a:off x="5146159" y="685800"/>
            <a:ext cx="6238688" cy="1382233"/>
          </a:xfrm>
        </p:spPr>
        <p:txBody>
          <a:bodyPr>
            <a:normAutofit/>
          </a:bodyPr>
          <a:lstStyle/>
          <a:p>
            <a:r>
              <a:rPr lang="en-US"/>
              <a:t>Project modules</a:t>
            </a:r>
            <a:endParaRPr lang="en-IN" dirty="0"/>
          </a:p>
        </p:txBody>
      </p:sp>
      <p:pic>
        <p:nvPicPr>
          <p:cNvPr id="9" name="Picture 8">
            <a:extLst>
              <a:ext uri="{FF2B5EF4-FFF2-40B4-BE49-F238E27FC236}">
                <a16:creationId xmlns:a16="http://schemas.microsoft.com/office/drawing/2014/main" id="{E14BBB60-2941-25D8-819B-72777BA4E169}"/>
              </a:ext>
            </a:extLst>
          </p:cNvPr>
          <p:cNvPicPr>
            <a:picLocks noChangeAspect="1"/>
          </p:cNvPicPr>
          <p:nvPr/>
        </p:nvPicPr>
        <p:blipFill rotWithShape="1">
          <a:blip r:embed="rId2"/>
          <a:srcRect l="13116" r="46246"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4" name="Content Placeholder 6">
            <a:extLst>
              <a:ext uri="{FF2B5EF4-FFF2-40B4-BE49-F238E27FC236}">
                <a16:creationId xmlns:a16="http://schemas.microsoft.com/office/drawing/2014/main" id="{05573497-6557-298F-15A4-78435AC795A9}"/>
              </a:ext>
            </a:extLst>
          </p:cNvPr>
          <p:cNvSpPr>
            <a:spLocks noGrp="1"/>
          </p:cNvSpPr>
          <p:nvPr>
            <p:ph idx="1"/>
          </p:nvPr>
        </p:nvSpPr>
        <p:spPr>
          <a:xfrm>
            <a:off x="5146158" y="2301949"/>
            <a:ext cx="6238687" cy="4022650"/>
          </a:xfrm>
        </p:spPr>
        <p:txBody>
          <a:bodyPr>
            <a:normAutofit/>
          </a:bodyPr>
          <a:lstStyle/>
          <a:p>
            <a:endParaRPr lang="en-IN"/>
          </a:p>
          <a:p>
            <a:pPr>
              <a:buFont typeface="Arial" panose="020B0604020202020204" pitchFamily="34" charset="0"/>
              <a:buChar char="•"/>
            </a:pPr>
            <a:r>
              <a:rPr lang="en-IN"/>
              <a:t>Administrator module</a:t>
            </a:r>
          </a:p>
          <a:p>
            <a:pPr>
              <a:buFont typeface="Arial" panose="020B0604020202020204" pitchFamily="34" charset="0"/>
              <a:buChar char="•"/>
            </a:pPr>
            <a:r>
              <a:rPr lang="en-IN"/>
              <a:t>Hotel Module</a:t>
            </a:r>
          </a:p>
          <a:p>
            <a:pPr>
              <a:buFont typeface="Arial" panose="020B0604020202020204" pitchFamily="34" charset="0"/>
              <a:buChar char="•"/>
            </a:pPr>
            <a:r>
              <a:rPr lang="en-IN"/>
              <a:t>Transportation Module</a:t>
            </a:r>
          </a:p>
          <a:p>
            <a:pPr>
              <a:buFont typeface="Arial" panose="020B0604020202020204" pitchFamily="34" charset="0"/>
              <a:buChar char="•"/>
            </a:pPr>
            <a:r>
              <a:rPr lang="en-IN"/>
              <a:t>Package Modules</a:t>
            </a:r>
          </a:p>
          <a:p>
            <a:pPr>
              <a:buFont typeface="Arial" panose="020B0604020202020204" pitchFamily="34" charset="0"/>
              <a:buChar char="•"/>
            </a:pPr>
            <a:r>
              <a:rPr lang="en-IN"/>
              <a:t>Testimonials module</a:t>
            </a:r>
          </a:p>
          <a:p>
            <a:pPr>
              <a:buFont typeface="Arial" panose="020B0604020202020204" pitchFamily="34" charset="0"/>
              <a:buChar char="•"/>
            </a:pPr>
            <a:r>
              <a:rPr lang="en-IN"/>
              <a:t>Routes module</a:t>
            </a:r>
          </a:p>
        </p:txBody>
      </p:sp>
      <p:cxnSp>
        <p:nvCxnSpPr>
          <p:cNvPr id="15" name="Straight Connector 14">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47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DFED0-40DD-06F3-71A2-927D9C959829}"/>
              </a:ext>
            </a:extLst>
          </p:cNvPr>
          <p:cNvSpPr>
            <a:spLocks noGrp="1"/>
          </p:cNvSpPr>
          <p:nvPr>
            <p:ph type="title"/>
          </p:nvPr>
        </p:nvSpPr>
        <p:spPr>
          <a:xfrm>
            <a:off x="5146159" y="685800"/>
            <a:ext cx="6238688" cy="1382233"/>
          </a:xfrm>
        </p:spPr>
        <p:txBody>
          <a:bodyPr>
            <a:normAutofit/>
          </a:bodyPr>
          <a:lstStyle/>
          <a:p>
            <a:r>
              <a:rPr lang="en-US"/>
              <a:t>Technical skills required</a:t>
            </a:r>
            <a:endParaRPr lang="en-IN"/>
          </a:p>
        </p:txBody>
      </p:sp>
      <p:pic>
        <p:nvPicPr>
          <p:cNvPr id="5" name="Picture 4" descr="Computer script on a screen">
            <a:extLst>
              <a:ext uri="{FF2B5EF4-FFF2-40B4-BE49-F238E27FC236}">
                <a16:creationId xmlns:a16="http://schemas.microsoft.com/office/drawing/2014/main" id="{CC742BA6-69C0-B649-B74D-70BEC2375C5D}"/>
              </a:ext>
            </a:extLst>
          </p:cNvPr>
          <p:cNvPicPr>
            <a:picLocks noChangeAspect="1"/>
          </p:cNvPicPr>
          <p:nvPr/>
        </p:nvPicPr>
        <p:blipFill rotWithShape="1">
          <a:blip r:embed="rId2"/>
          <a:srcRect l="5675" r="46102"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B463F934-3001-19E0-CF96-66DB49D21B5C}"/>
              </a:ext>
            </a:extLst>
          </p:cNvPr>
          <p:cNvSpPr>
            <a:spLocks noGrp="1"/>
          </p:cNvSpPr>
          <p:nvPr>
            <p:ph idx="1"/>
          </p:nvPr>
        </p:nvSpPr>
        <p:spPr>
          <a:xfrm>
            <a:off x="5146158" y="2301949"/>
            <a:ext cx="6238687" cy="4022650"/>
          </a:xfrm>
        </p:spPr>
        <p:txBody>
          <a:bodyPr>
            <a:normAutofit/>
          </a:bodyPr>
          <a:lstStyle/>
          <a:p>
            <a:pPr>
              <a:lnSpc>
                <a:spcPct val="90000"/>
              </a:lnSpc>
              <a:buFont typeface="+mj-lt"/>
              <a:buAutoNum type="arabicPeriod"/>
            </a:pPr>
            <a:r>
              <a:rPr lang="en-US" b="1" dirty="0"/>
              <a:t>Python Programming</a:t>
            </a:r>
            <a:endParaRPr lang="en-US" dirty="0"/>
          </a:p>
          <a:p>
            <a:pPr>
              <a:lnSpc>
                <a:spcPct val="90000"/>
              </a:lnSpc>
              <a:buFont typeface="+mj-lt"/>
              <a:buAutoNum type="arabicPeriod"/>
            </a:pPr>
            <a:r>
              <a:rPr lang="en-US" b="1" dirty="0"/>
              <a:t>Django Framework</a:t>
            </a:r>
          </a:p>
          <a:p>
            <a:pPr>
              <a:lnSpc>
                <a:spcPct val="90000"/>
              </a:lnSpc>
              <a:buFont typeface="+mj-lt"/>
              <a:buAutoNum type="arabicPeriod"/>
            </a:pPr>
            <a:r>
              <a:rPr lang="en-US" b="1" dirty="0"/>
              <a:t>Front-End Technologies: </a:t>
            </a:r>
            <a:r>
              <a:rPr lang="en-US" dirty="0"/>
              <a:t>HTML, CSS, and JavaScript.</a:t>
            </a:r>
          </a:p>
          <a:p>
            <a:pPr>
              <a:lnSpc>
                <a:spcPct val="90000"/>
              </a:lnSpc>
              <a:buFont typeface="+mj-lt"/>
              <a:buAutoNum type="arabicPeriod"/>
            </a:pPr>
            <a:r>
              <a:rPr lang="en-US" b="1" dirty="0"/>
              <a:t>Database Knowledge: </a:t>
            </a:r>
            <a:r>
              <a:rPr lang="en-US" dirty="0"/>
              <a:t>Understanding of relational databases and Django's ORM.</a:t>
            </a:r>
          </a:p>
          <a:p>
            <a:pPr>
              <a:lnSpc>
                <a:spcPct val="90000"/>
              </a:lnSpc>
              <a:buFont typeface="+mj-lt"/>
              <a:buAutoNum type="arabicPeriod"/>
            </a:pPr>
            <a:r>
              <a:rPr lang="en-US" b="1" dirty="0"/>
              <a:t>Web Security</a:t>
            </a:r>
          </a:p>
          <a:p>
            <a:pPr>
              <a:lnSpc>
                <a:spcPct val="90000"/>
              </a:lnSpc>
              <a:buFont typeface="+mj-lt"/>
              <a:buAutoNum type="arabicPeriod"/>
            </a:pPr>
            <a:r>
              <a:rPr lang="en-US" b="1" dirty="0"/>
              <a:t>Testing: </a:t>
            </a:r>
            <a:r>
              <a:rPr lang="en-US" dirty="0"/>
              <a:t>Familiarity with testing frameworks.</a:t>
            </a:r>
          </a:p>
          <a:p>
            <a:pPr>
              <a:lnSpc>
                <a:spcPct val="90000"/>
              </a:lnSpc>
              <a:buFont typeface="+mj-lt"/>
              <a:buAutoNum type="arabicPeriod"/>
            </a:pPr>
            <a:r>
              <a:rPr lang="en-US" b="1" dirty="0"/>
              <a:t>Web Server Deployment: </a:t>
            </a:r>
            <a:r>
              <a:rPr lang="en-US" dirty="0"/>
              <a:t>Knowledge of deploying Django applications.</a:t>
            </a:r>
          </a:p>
        </p:txBody>
      </p:sp>
      <p:cxnSp>
        <p:nvCxnSpPr>
          <p:cNvPr id="22" name="Straight Connector 2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9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E9EB741-D190-9FDB-CF03-6D3B89D06A5D}"/>
              </a:ext>
            </a:extLst>
          </p:cNvPr>
          <p:cNvPicPr>
            <a:picLocks noChangeAspect="1"/>
          </p:cNvPicPr>
          <p:nvPr/>
        </p:nvPicPr>
        <p:blipFill rotWithShape="1">
          <a:blip r:embed="rId2">
            <a:extLst>
              <a:ext uri="{28A0092B-C50C-407E-A947-70E740481C1C}">
                <a14:useLocalDpi xmlns:a14="http://schemas.microsoft.com/office/drawing/2010/main" val="0"/>
              </a:ext>
            </a:extLst>
          </a:blip>
          <a:srcRect l="40339" r="8529"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10BD3F6D-F340-6F2E-5E55-147F0F491000}"/>
              </a:ext>
            </a:extLst>
          </p:cNvPr>
          <p:cNvSpPr>
            <a:spLocks noGrp="1"/>
          </p:cNvSpPr>
          <p:nvPr>
            <p:ph type="title"/>
          </p:nvPr>
        </p:nvSpPr>
        <p:spPr>
          <a:xfrm>
            <a:off x="1104901" y="467834"/>
            <a:ext cx="6132605" cy="1738422"/>
          </a:xfrm>
        </p:spPr>
        <p:txBody>
          <a:bodyPr>
            <a:normAutofit/>
          </a:bodyPr>
          <a:lstStyle/>
          <a:p>
            <a:r>
              <a:rPr lang="en-US"/>
              <a:t>conclusion</a:t>
            </a:r>
            <a:endParaRPr lang="en-IN"/>
          </a:p>
        </p:txBody>
      </p:sp>
      <p:cxnSp>
        <p:nvCxnSpPr>
          <p:cNvPr id="30" name="Straight Connector 29">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9DB338-7168-FC1C-EE4E-5E14330793D7}"/>
              </a:ext>
            </a:extLst>
          </p:cNvPr>
          <p:cNvSpPr>
            <a:spLocks noGrp="1"/>
          </p:cNvSpPr>
          <p:nvPr>
            <p:ph idx="1"/>
          </p:nvPr>
        </p:nvSpPr>
        <p:spPr>
          <a:xfrm>
            <a:off x="1104902" y="2206255"/>
            <a:ext cx="5487146" cy="4118345"/>
          </a:xfrm>
        </p:spPr>
        <p:txBody>
          <a:bodyPr>
            <a:normAutofit/>
          </a:bodyPr>
          <a:lstStyle/>
          <a:p>
            <a:pPr>
              <a:lnSpc>
                <a:spcPct val="90000"/>
              </a:lnSpc>
            </a:pPr>
            <a:r>
              <a:rPr lang="en-US" sz="2000"/>
              <a:t>In conclusion, a tourism &amp; hospitality management system is a valuable tool for the tourism and hospitality industry, as it can enhance the quality, efficiency, and profitability of the services offered. However, developing such a system requires careful consideration of the needs and expectations of the various stakeholders involved, as well as the adoption of the appropriate technologies to enable the system to be scalable, secure, intelligent, and innovative. A tourism &amp; hospitality management system can be a competitive advantage for the industry, as it can provide better customer satisfaction, loyalty, and retention.</a:t>
            </a:r>
          </a:p>
        </p:txBody>
      </p:sp>
    </p:spTree>
    <p:extLst>
      <p:ext uri="{BB962C8B-B14F-4D97-AF65-F5344CB8AC3E}">
        <p14:creationId xmlns:p14="http://schemas.microsoft.com/office/powerpoint/2010/main" val="383462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1AF3C8EA-7A37-4A07-BDF2-89EBD3DF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note on a keyboard">
            <a:extLst>
              <a:ext uri="{FF2B5EF4-FFF2-40B4-BE49-F238E27FC236}">
                <a16:creationId xmlns:a16="http://schemas.microsoft.com/office/drawing/2014/main" id="{EB748F43-B736-5565-9750-ED0E2AE5B1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41073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AE0423-BDD0-446E-8E7E-AD39C661C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54"/>
            <a:ext cx="12192000"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1F4B48C8-2A0F-488D-AD2B-8302238506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B7A2FD3-8F79-C536-1A45-7E305494FC66}"/>
              </a:ext>
            </a:extLst>
          </p:cNvPr>
          <p:cNvSpPr>
            <a:spLocks noGrp="1"/>
          </p:cNvSpPr>
          <p:nvPr>
            <p:ph type="title"/>
          </p:nvPr>
        </p:nvSpPr>
        <p:spPr>
          <a:xfrm>
            <a:off x="664431" y="1102360"/>
            <a:ext cx="3812717" cy="4724400"/>
          </a:xfrm>
        </p:spPr>
        <p:txBody>
          <a:bodyPr anchor="ctr">
            <a:normAutofit/>
          </a:bodyPr>
          <a:lstStyle/>
          <a:p>
            <a:r>
              <a:rPr lang="en-US"/>
              <a:t>Team members</a:t>
            </a:r>
            <a:endParaRPr lang="en-IN" dirty="0"/>
          </a:p>
        </p:txBody>
      </p:sp>
      <p:cxnSp>
        <p:nvCxnSpPr>
          <p:cNvPr id="28" name="Straight Connector 27">
            <a:extLst>
              <a:ext uri="{FF2B5EF4-FFF2-40B4-BE49-F238E27FC236}">
                <a16:creationId xmlns:a16="http://schemas.microsoft.com/office/drawing/2014/main" id="{C6BEB5BD-6C08-40C8-8912-A7FAB7C45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C741FC-E417-3C9A-A30A-389E0A00F6C0}"/>
              </a:ext>
            </a:extLst>
          </p:cNvPr>
          <p:cNvSpPr>
            <a:spLocks noGrp="1"/>
          </p:cNvSpPr>
          <p:nvPr>
            <p:ph idx="1"/>
          </p:nvPr>
        </p:nvSpPr>
        <p:spPr>
          <a:xfrm>
            <a:off x="5797686" y="533399"/>
            <a:ext cx="5683114" cy="5771481"/>
          </a:xfrm>
        </p:spPr>
        <p:txBody>
          <a:bodyPr anchor="ctr">
            <a:normAutofit/>
          </a:bodyPr>
          <a:lstStyle/>
          <a:p>
            <a:r>
              <a:rPr lang="en-US"/>
              <a:t>Rajashree Satapathy - 2200031430</a:t>
            </a:r>
          </a:p>
          <a:p>
            <a:r>
              <a:rPr lang="en-IN"/>
              <a:t>Y.Meenakshi – 2200032487</a:t>
            </a:r>
          </a:p>
          <a:p>
            <a:r>
              <a:rPr lang="en-IN"/>
              <a:t>J.Bhavya – 2200032254</a:t>
            </a:r>
          </a:p>
          <a:p>
            <a:endParaRPr lang="en-IN" dirty="0"/>
          </a:p>
        </p:txBody>
      </p:sp>
    </p:spTree>
    <p:extLst>
      <p:ext uri="{BB962C8B-B14F-4D97-AF65-F5344CB8AC3E}">
        <p14:creationId xmlns:p14="http://schemas.microsoft.com/office/powerpoint/2010/main" val="257897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75A5BB70-1673-4097-A7F8-BCF5F4F19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273E4-E763-4964-162D-3D9F97AB39AB}"/>
              </a:ext>
            </a:extLst>
          </p:cNvPr>
          <p:cNvSpPr>
            <a:spLocks noGrp="1"/>
          </p:cNvSpPr>
          <p:nvPr>
            <p:ph type="title"/>
          </p:nvPr>
        </p:nvSpPr>
        <p:spPr>
          <a:xfrm>
            <a:off x="1129553" y="859133"/>
            <a:ext cx="3949889" cy="5064369"/>
          </a:xfrm>
        </p:spPr>
        <p:txBody>
          <a:bodyPr vert="horz" lIns="91440" tIns="45720" rIns="91440" bIns="45720" rtlCol="0">
            <a:normAutofit/>
          </a:bodyPr>
          <a:lstStyle/>
          <a:p>
            <a:r>
              <a:rPr lang="en-US" i="1" kern="1200" cap="all" baseline="0">
                <a:latin typeface="+mj-lt"/>
                <a:ea typeface="+mj-ea"/>
                <a:cs typeface="+mj-cs"/>
              </a:rPr>
              <a:t>contents</a:t>
            </a:r>
          </a:p>
        </p:txBody>
      </p:sp>
      <p:cxnSp>
        <p:nvCxnSpPr>
          <p:cNvPr id="118" name="Straight Connector 117">
            <a:extLst>
              <a:ext uri="{FF2B5EF4-FFF2-40B4-BE49-F238E27FC236}">
                <a16:creationId xmlns:a16="http://schemas.microsoft.com/office/drawing/2014/main" id="{78DEAD96-BC25-4BF1-B479-B25C21B987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7214"/>
            <a:ext cx="3896833" cy="64858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361373E-5C8C-46BC-ACA2-5AB53228A7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0"/>
            <a:ext cx="760229" cy="52402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5D9BE15-6B66-4F4C-B41A-B2A4C3049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55512"/>
            <a:ext cx="6661298" cy="13024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9041B945-3650-D477-7EC3-F09A25B0E5D9}"/>
              </a:ext>
            </a:extLst>
          </p:cNvPr>
          <p:cNvGraphicFramePr>
            <a:graphicFrameLocks noGrp="1"/>
          </p:cNvGraphicFramePr>
          <p:nvPr>
            <p:ph idx="1"/>
            <p:extLst>
              <p:ext uri="{D42A27DB-BD31-4B8C-83A1-F6EECF244321}">
                <p14:modId xmlns:p14="http://schemas.microsoft.com/office/powerpoint/2010/main" val="2722587691"/>
              </p:ext>
            </p:extLst>
          </p:nvPr>
        </p:nvGraphicFramePr>
        <p:xfrm>
          <a:off x="5461279" y="584791"/>
          <a:ext cx="5215095" cy="5338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822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2312F3-637E-B38D-1F12-2260006C03BA}"/>
              </a:ext>
            </a:extLst>
          </p:cNvPr>
          <p:cNvPicPr>
            <a:picLocks noChangeAspect="1"/>
          </p:cNvPicPr>
          <p:nvPr/>
        </p:nvPicPr>
        <p:blipFill rotWithShape="1">
          <a:blip r:embed="rId2">
            <a:extLst>
              <a:ext uri="{28A0092B-C50C-407E-A947-70E740481C1C}">
                <a14:useLocalDpi xmlns:a14="http://schemas.microsoft.com/office/drawing/2010/main" val="0"/>
              </a:ext>
            </a:extLst>
          </a:blip>
          <a:srcRect l="31848" r="25064"/>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1578C2FD-5507-723D-2843-29CC75DBFFD0}"/>
              </a:ext>
            </a:extLst>
          </p:cNvPr>
          <p:cNvSpPr>
            <a:spLocks noGrp="1"/>
          </p:cNvSpPr>
          <p:nvPr>
            <p:ph type="title"/>
          </p:nvPr>
        </p:nvSpPr>
        <p:spPr>
          <a:xfrm>
            <a:off x="1104901" y="467834"/>
            <a:ext cx="6132605" cy="1738422"/>
          </a:xfrm>
        </p:spPr>
        <p:txBody>
          <a:bodyPr>
            <a:normAutofit/>
          </a:bodyPr>
          <a:lstStyle/>
          <a:p>
            <a:r>
              <a:rPr lang="en-US" dirty="0"/>
              <a:t>Problem statement</a:t>
            </a:r>
            <a:endParaRPr lang="en-IN" dirty="0"/>
          </a:p>
        </p:txBody>
      </p:sp>
      <p:cxnSp>
        <p:nvCxnSpPr>
          <p:cNvPr id="40" name="Straight Connector 39">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F3906E-DEAC-02F1-FDC5-797168FCE5C2}"/>
              </a:ext>
            </a:extLst>
          </p:cNvPr>
          <p:cNvSpPr>
            <a:spLocks noGrp="1"/>
          </p:cNvSpPr>
          <p:nvPr>
            <p:ph idx="1"/>
          </p:nvPr>
        </p:nvSpPr>
        <p:spPr>
          <a:xfrm>
            <a:off x="1104902" y="2206255"/>
            <a:ext cx="5487146" cy="4118345"/>
          </a:xfrm>
        </p:spPr>
        <p:txBody>
          <a:bodyPr>
            <a:normAutofit/>
          </a:bodyPr>
          <a:lstStyle/>
          <a:p>
            <a:pPr marL="0" indent="0">
              <a:buNone/>
            </a:pPr>
            <a:r>
              <a:rPr lang="en-US" sz="2200"/>
              <a:t>The Tourist &amp; Hospitality Management System is a comprehensive web-based application designed to streamline the management of tourist accommodations, services, and activities. It serves as a centralized platform where tourists can explore available accommodations, book rooms, and access information about local attractions and services. Additionally, hospitality providers can manage their offerings and reservations through the system. The platform aims to enhance the overall tourist experience and facilitate efficient management for hospitality businesses. </a:t>
            </a:r>
          </a:p>
          <a:p>
            <a:endParaRPr lang="en-IN" sz="2200"/>
          </a:p>
        </p:txBody>
      </p:sp>
    </p:spTree>
    <p:extLst>
      <p:ext uri="{BB962C8B-B14F-4D97-AF65-F5344CB8AC3E}">
        <p14:creationId xmlns:p14="http://schemas.microsoft.com/office/powerpoint/2010/main" val="410831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A7026-81D4-78C9-5031-8B973A8463CB}"/>
              </a:ext>
            </a:extLst>
          </p:cNvPr>
          <p:cNvSpPr>
            <a:spLocks noGrp="1"/>
          </p:cNvSpPr>
          <p:nvPr>
            <p:ph type="title"/>
          </p:nvPr>
        </p:nvSpPr>
        <p:spPr>
          <a:xfrm>
            <a:off x="6757988" y="533400"/>
            <a:ext cx="4496228" cy="1690687"/>
          </a:xfrm>
        </p:spPr>
        <p:txBody>
          <a:bodyPr>
            <a:normAutofit/>
          </a:bodyPr>
          <a:lstStyle/>
          <a:p>
            <a:r>
              <a:rPr lang="en-US"/>
              <a:t>abstract</a:t>
            </a:r>
            <a:endParaRPr lang="en-IN"/>
          </a:p>
        </p:txBody>
      </p:sp>
      <p:cxnSp>
        <p:nvCxnSpPr>
          <p:cNvPr id="26" name="Straight Connector 25">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White puzzle with one red piece">
            <a:extLst>
              <a:ext uri="{FF2B5EF4-FFF2-40B4-BE49-F238E27FC236}">
                <a16:creationId xmlns:a16="http://schemas.microsoft.com/office/drawing/2014/main" id="{ED464F06-22E5-4144-F755-12B7934BDCEE}"/>
              </a:ext>
            </a:extLst>
          </p:cNvPr>
          <p:cNvPicPr>
            <a:picLocks noChangeAspect="1"/>
          </p:cNvPicPr>
          <p:nvPr/>
        </p:nvPicPr>
        <p:blipFill rotWithShape="1">
          <a:blip r:embed="rId2"/>
          <a:srcRect l="20700" r="19097" b="1"/>
          <a:stretch/>
        </p:blipFill>
        <p:spPr>
          <a:xfrm>
            <a:off x="533400" y="830349"/>
            <a:ext cx="5562600" cy="5197300"/>
          </a:xfrm>
          <a:prstGeom prst="rect">
            <a:avLst/>
          </a:prstGeom>
        </p:spPr>
      </p:pic>
      <p:sp>
        <p:nvSpPr>
          <p:cNvPr id="3" name="Content Placeholder 2">
            <a:extLst>
              <a:ext uri="{FF2B5EF4-FFF2-40B4-BE49-F238E27FC236}">
                <a16:creationId xmlns:a16="http://schemas.microsoft.com/office/drawing/2014/main" id="{49A4BAAF-58C8-6919-D2B9-5AA00C7C8E82}"/>
              </a:ext>
            </a:extLst>
          </p:cNvPr>
          <p:cNvSpPr>
            <a:spLocks noGrp="1"/>
          </p:cNvSpPr>
          <p:nvPr>
            <p:ph idx="1"/>
          </p:nvPr>
        </p:nvSpPr>
        <p:spPr>
          <a:xfrm>
            <a:off x="6681789" y="2290762"/>
            <a:ext cx="4572428" cy="4033837"/>
          </a:xfrm>
        </p:spPr>
        <p:txBody>
          <a:bodyPr anchor="t">
            <a:normAutofit/>
          </a:bodyPr>
          <a:lstStyle/>
          <a:p>
            <a:pPr marL="0" indent="0">
              <a:lnSpc>
                <a:spcPct val="90000"/>
              </a:lnSpc>
              <a:buNone/>
            </a:pPr>
            <a:r>
              <a:rPr lang="en-US" sz="2000" dirty="0"/>
              <a:t>Our Tourism &amp; Hospitality Management System is a powerful software solution tailored to meet the unique needs of businesses in the travel and hospitality industry. </a:t>
            </a:r>
          </a:p>
          <a:p>
            <a:pPr marL="0" indent="0">
              <a:lnSpc>
                <a:spcPct val="90000"/>
              </a:lnSpc>
              <a:buNone/>
            </a:pPr>
            <a:r>
              <a:rPr lang="en-US" sz="2000" dirty="0"/>
              <a:t>This integrated system optimizes key aspects of operations, including reservations, guest services, staff management, and financial tracking. </a:t>
            </a:r>
          </a:p>
          <a:p>
            <a:pPr marL="0" indent="0">
              <a:lnSpc>
                <a:spcPct val="90000"/>
              </a:lnSpc>
              <a:buNone/>
            </a:pPr>
            <a:r>
              <a:rPr lang="en-US" sz="2000" dirty="0"/>
              <a:t>With user-friendly features and real-time insights, our system ensures efficiency, enhances guest satisfaction, and contributes to overall business success. </a:t>
            </a:r>
            <a:endParaRPr lang="en-IN" sz="2000" dirty="0"/>
          </a:p>
        </p:txBody>
      </p:sp>
      <p:cxnSp>
        <p:nvCxnSpPr>
          <p:cNvPr id="32" name="Straight Connector 31">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67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7" name="Rectangle 56">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C00C931-F8A1-1B5F-9182-3F639234B17F}"/>
              </a:ext>
            </a:extLst>
          </p:cNvPr>
          <p:cNvSpPr>
            <a:spLocks noGrp="1"/>
          </p:cNvSpPr>
          <p:nvPr>
            <p:ph type="title"/>
          </p:nvPr>
        </p:nvSpPr>
        <p:spPr>
          <a:xfrm>
            <a:off x="8286014" y="1122363"/>
            <a:ext cx="3316463" cy="3025308"/>
          </a:xfrm>
        </p:spPr>
        <p:txBody>
          <a:bodyPr vert="horz" lIns="91440" tIns="45720" rIns="91440" bIns="45720" rtlCol="0" anchor="b">
            <a:normAutofit/>
          </a:bodyPr>
          <a:lstStyle/>
          <a:p>
            <a:pPr algn="r"/>
            <a:r>
              <a:rPr lang="en-US" dirty="0"/>
              <a:t>Survey report</a:t>
            </a:r>
            <a:br>
              <a:rPr lang="en-US" dirty="0"/>
            </a:br>
            <a:endParaRPr lang="en-US" dirty="0"/>
          </a:p>
        </p:txBody>
      </p:sp>
      <p:cxnSp>
        <p:nvCxnSpPr>
          <p:cNvPr id="65" name="Straight Connector 64">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0" name="Graphic 39" descr="Questionnaire">
            <a:extLst>
              <a:ext uri="{FF2B5EF4-FFF2-40B4-BE49-F238E27FC236}">
                <a16:creationId xmlns:a16="http://schemas.microsoft.com/office/drawing/2014/main" id="{5BAA597D-BBFC-883A-9791-06A0D88E66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8930" y="528860"/>
            <a:ext cx="5795740" cy="5795740"/>
          </a:xfrm>
          <a:prstGeom prst="rect">
            <a:avLst/>
          </a:prstGeom>
        </p:spPr>
      </p:pic>
    </p:spTree>
    <p:extLst>
      <p:ext uri="{BB962C8B-B14F-4D97-AF65-F5344CB8AC3E}">
        <p14:creationId xmlns:p14="http://schemas.microsoft.com/office/powerpoint/2010/main" val="135588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40"/>
                                        </p:tgtEl>
                                        <p:attrNameLst>
                                          <p:attrName>style.visibility</p:attrName>
                                        </p:attrNameLst>
                                      </p:cBhvr>
                                      <p:to>
                                        <p:strVal val="visible"/>
                                      </p:to>
                                    </p:set>
                                    <p:animEffect transition="in" filter="fade">
                                      <p:cBhvr>
                                        <p:cTn id="10" dur="7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2D23EF01-5C9E-4B1E-85FE-E230C5BC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8F92FE-E706-460E-95F3-8B49EF54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and red pie chart">
            <a:extLst>
              <a:ext uri="{FF2B5EF4-FFF2-40B4-BE49-F238E27FC236}">
                <a16:creationId xmlns:a16="http://schemas.microsoft.com/office/drawing/2014/main" id="{3FE49A21-6C78-6AE0-61BD-D41E5A80C58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7000"/>
          <a:stretch/>
        </p:blipFill>
        <p:spPr>
          <a:xfrm>
            <a:off x="533401" y="533398"/>
            <a:ext cx="11125200" cy="5791201"/>
          </a:xfrm>
          <a:prstGeom prst="rect">
            <a:avLst/>
          </a:prstGeom>
        </p:spPr>
      </p:pic>
      <p:cxnSp>
        <p:nvCxnSpPr>
          <p:cNvPr id="28" name="Straight Connector 27">
            <a:extLst>
              <a:ext uri="{FF2B5EF4-FFF2-40B4-BE49-F238E27FC236}">
                <a16:creationId xmlns:a16="http://schemas.microsoft.com/office/drawing/2014/main" id="{4BBA8B30-585D-4596-A896-BF3FD1FB2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FD94027-0273-4AF2-87C2-49EB6D6550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870472-9E8A-42D0-BDA3-B312F4C72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2475298"/>
            <a:ext cx="903767" cy="438270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280D8D-93BB-4BD4-86DA-25993A4B52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6033977"/>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FEC981-EB48-4A49-88DF-0A6DB2ECB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6" y="1392865"/>
            <a:ext cx="589524" cy="54651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B91E5C6-85F3-4BA6-9D1E-794A781F62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BFF75F-844B-447A-A83D-D0B0D8517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62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53851C1C-90B4-4D68-8D77-ACEDEBF97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3">
            <a:extLst>
              <a:ext uri="{FF2B5EF4-FFF2-40B4-BE49-F238E27FC236}">
                <a16:creationId xmlns:a16="http://schemas.microsoft.com/office/drawing/2014/main" id="{66A6C3B0-6FDC-4B35-B7CE-CC75F305A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0" y="-10952"/>
            <a:ext cx="5037413" cy="6881907"/>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58016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358016 w 6132997"/>
              <a:gd name="connsiteY4" fmla="*/ 0 h 6881904"/>
              <a:gd name="connsiteX0" fmla="*/ 1916832 w 6132997"/>
              <a:gd name="connsiteY0" fmla="*/ 0 h 6892855"/>
              <a:gd name="connsiteX1" fmla="*/ 6132997 w 6132997"/>
              <a:gd name="connsiteY1" fmla="*/ 10951 h 6892855"/>
              <a:gd name="connsiteX2" fmla="*/ 6132997 w 6132997"/>
              <a:gd name="connsiteY2" fmla="*/ 6868949 h 6892855"/>
              <a:gd name="connsiteX3" fmla="*/ 0 w 6132997"/>
              <a:gd name="connsiteY3" fmla="*/ 6892855 h 6892855"/>
              <a:gd name="connsiteX4" fmla="*/ 1916832 w 6132997"/>
              <a:gd name="connsiteY4" fmla="*/ 0 h 6892855"/>
              <a:gd name="connsiteX0" fmla="*/ 2210210 w 6426375"/>
              <a:gd name="connsiteY0" fmla="*/ 0 h 6881905"/>
              <a:gd name="connsiteX1" fmla="*/ 6426375 w 6426375"/>
              <a:gd name="connsiteY1" fmla="*/ 10951 h 6881905"/>
              <a:gd name="connsiteX2" fmla="*/ 6426375 w 6426375"/>
              <a:gd name="connsiteY2" fmla="*/ 6868949 h 6881905"/>
              <a:gd name="connsiteX3" fmla="*/ 0 w 6426375"/>
              <a:gd name="connsiteY3" fmla="*/ 6881905 h 6881905"/>
              <a:gd name="connsiteX4" fmla="*/ 2210210 w 6426375"/>
              <a:gd name="connsiteY4" fmla="*/ 0 h 6881905"/>
              <a:gd name="connsiteX0" fmla="*/ 2755055 w 6426375"/>
              <a:gd name="connsiteY0" fmla="*/ 0 h 6881905"/>
              <a:gd name="connsiteX1" fmla="*/ 6426375 w 6426375"/>
              <a:gd name="connsiteY1" fmla="*/ 10951 h 6881905"/>
              <a:gd name="connsiteX2" fmla="*/ 6426375 w 6426375"/>
              <a:gd name="connsiteY2" fmla="*/ 6868949 h 6881905"/>
              <a:gd name="connsiteX3" fmla="*/ 0 w 6426375"/>
              <a:gd name="connsiteY3" fmla="*/ 6881905 h 6881905"/>
              <a:gd name="connsiteX4" fmla="*/ 2755055 w 6426375"/>
              <a:gd name="connsiteY4" fmla="*/ 0 h 688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6375" h="6881905">
                <a:moveTo>
                  <a:pt x="2755055" y="0"/>
                </a:moveTo>
                <a:lnTo>
                  <a:pt x="6426375" y="10951"/>
                </a:lnTo>
                <a:lnTo>
                  <a:pt x="6426375" y="6868949"/>
                </a:lnTo>
                <a:lnTo>
                  <a:pt x="0" y="6881905"/>
                </a:lnTo>
                <a:lnTo>
                  <a:pt x="275505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BF6F135C-352B-4218-8C4A-72DA56E2BC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486400" y="0"/>
            <a:ext cx="6705600" cy="199853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58AD04-C5C5-4EED-9739-2CCED6989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68513" y="4035406"/>
            <a:ext cx="4723487" cy="28225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2A09171-30F7-4DDD-8406-68606DFBE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34056" y="0"/>
            <a:ext cx="2036307" cy="68709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e chart with a number of different colored triangles">
            <a:extLst>
              <a:ext uri="{FF2B5EF4-FFF2-40B4-BE49-F238E27FC236}">
                <a16:creationId xmlns:a16="http://schemas.microsoft.com/office/drawing/2014/main" id="{2D20FBFC-58CA-2910-58D2-A90B33246C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632"/>
          <a:stretch/>
        </p:blipFill>
        <p:spPr>
          <a:xfrm>
            <a:off x="533400" y="533400"/>
            <a:ext cx="11125200" cy="5791200"/>
          </a:xfrm>
          <a:prstGeom prst="rect">
            <a:avLst/>
          </a:prstGeom>
        </p:spPr>
      </p:pic>
    </p:spTree>
    <p:extLst>
      <p:ext uri="{BB962C8B-B14F-4D97-AF65-F5344CB8AC3E}">
        <p14:creationId xmlns:p14="http://schemas.microsoft.com/office/powerpoint/2010/main" val="311396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446E324D-9201-4292-875F-C3B15A73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2AD7D83-A622-4E64-A15F-5715B2553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
            <a:ext cx="5683516" cy="28855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7A393F-6750-4B9D-A774-36E66ABA47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7835" y="0"/>
            <a:ext cx="3234165" cy="155502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A6F3B3-F9A3-4E38-8F8E-5247F74D5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1242929"/>
            <a:ext cx="3559041" cy="56150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51125D-D15A-4ADA-929B-DACA6E0D1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09656" y="3630223"/>
            <a:ext cx="3282344" cy="322777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graph with a number of bars">
            <a:extLst>
              <a:ext uri="{FF2B5EF4-FFF2-40B4-BE49-F238E27FC236}">
                <a16:creationId xmlns:a16="http://schemas.microsoft.com/office/drawing/2014/main" id="{7C2D5B2D-8BBF-6F1E-E9AD-D5385F3BCA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96" r="2592" b="-2"/>
          <a:stretch/>
        </p:blipFill>
        <p:spPr>
          <a:xfrm>
            <a:off x="533400" y="533400"/>
            <a:ext cx="11125200" cy="5791199"/>
          </a:xfrm>
          <a:prstGeom prst="rect">
            <a:avLst/>
          </a:prstGeom>
        </p:spPr>
      </p:pic>
    </p:spTree>
    <p:extLst>
      <p:ext uri="{BB962C8B-B14F-4D97-AF65-F5344CB8AC3E}">
        <p14:creationId xmlns:p14="http://schemas.microsoft.com/office/powerpoint/2010/main" val="3536427561"/>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75</TotalTime>
  <Words>399</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Univers Condensed Light</vt:lpstr>
      <vt:lpstr>Walbaum Display Light</vt:lpstr>
      <vt:lpstr>AngleLinesVTI</vt:lpstr>
      <vt:lpstr>  Tourism &amp; hospitality management system </vt:lpstr>
      <vt:lpstr>Team members</vt:lpstr>
      <vt:lpstr>contents</vt:lpstr>
      <vt:lpstr>Problem statement</vt:lpstr>
      <vt:lpstr>abstract</vt:lpstr>
      <vt:lpstr>Survey report </vt:lpstr>
      <vt:lpstr>PowerPoint Presentation</vt:lpstr>
      <vt:lpstr>PowerPoint Presentation</vt:lpstr>
      <vt:lpstr>PowerPoint Presentation</vt:lpstr>
      <vt:lpstr>PowerPoint Presentation</vt:lpstr>
      <vt:lpstr>PowerPoint Presentation</vt:lpstr>
      <vt:lpstr>Potential users</vt:lpstr>
      <vt:lpstr>Project modules</vt:lpstr>
      <vt:lpstr>Technical skills required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Tourism &amp; hospitality management system </dc:title>
  <dc:creator>RAJASHREE  SATAPATHY</dc:creator>
  <cp:lastModifiedBy>RAJASHREE  SATAPATHY</cp:lastModifiedBy>
  <cp:revision>1</cp:revision>
  <dcterms:created xsi:type="dcterms:W3CDTF">2024-02-02T15:04:00Z</dcterms:created>
  <dcterms:modified xsi:type="dcterms:W3CDTF">2024-02-02T16:19:09Z</dcterms:modified>
</cp:coreProperties>
</file>