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1" r:id="rId6"/>
    <p:sldId id="274" r:id="rId7"/>
    <p:sldId id="265" r:id="rId8"/>
    <p:sldId id="275" r:id="rId9"/>
    <p:sldId id="276" r:id="rId10"/>
    <p:sldId id="277" r:id="rId11"/>
    <p:sldId id="278" r:id="rId12"/>
    <p:sldId id="268" r:id="rId13"/>
    <p:sldId id="269" r:id="rId14"/>
    <p:sldId id="280" r:id="rId15"/>
    <p:sldId id="281" r:id="rId16"/>
    <p:sldId id="270" r:id="rId17"/>
    <p:sldId id="271" r:id="rId18"/>
    <p:sldId id="272" r:id="rId19"/>
    <p:sldId id="273" r:id="rId20"/>
    <p:sldId id="262" r:id="rId21"/>
    <p:sldId id="26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6" d="100"/>
          <a:sy n="66" d="100"/>
        </p:scale>
        <p:origin x="1280" y="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1447801"/>
            <a:ext cx="7391400" cy="1371600"/>
          </a:xfrm>
        </p:spPr>
        <p:txBody>
          <a:bodyPr>
            <a:normAutofit fontScale="90000"/>
          </a:bodyPr>
          <a:lstStyle/>
          <a:p>
            <a:pPr algn="ctr"/>
            <a:br>
              <a:rPr lang="en-US" b="0" dirty="0"/>
            </a:br>
            <a:r>
              <a:rPr lang="en-US" sz="4000" b="0" dirty="0"/>
              <a:t> Student Result Management System </a:t>
            </a:r>
            <a:br>
              <a:rPr lang="en-US" sz="4000" b="0" dirty="0" smtClean="0"/>
            </a:br>
            <a:endParaRPr lang="en-US" sz="4000" dirty="0">
              <a:solidFill>
                <a:schemeClr val="accent1">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marL="448310" lvl="0" indent="-448310" defTabSz="1791970">
              <a:spcBef>
                <a:spcPts val="1960"/>
              </a:spcBef>
              <a:defRPr/>
            </a:pPr>
            <a:r>
              <a:rPr lang="en-US" altLang="zh-TW" sz="3200" b="1" cap="none" smtClean="0">
                <a:solidFill>
                  <a:schemeClr val="accent1">
                    <a:lumMod val="75000"/>
                  </a:schemeClr>
                </a:solidFill>
                <a:ea typeface="SimSun" panose="02010600030101010101" pitchFamily="2" charset="-122"/>
                <a:cs typeface="Calibri" panose="020F0502020204030204" pitchFamily="34" charset="0"/>
              </a:rPr>
              <a:t>Decision Tree</a:t>
            </a:r>
            <a:endParaRPr lang="en-US" altLang="zh-TW" sz="3200" b="1" cap="none" dirty="0" smtClean="0">
              <a:solidFill>
                <a:schemeClr val="accent1">
                  <a:lumMod val="75000"/>
                </a:schemeClr>
              </a:solidFill>
              <a:ea typeface="SimSun" panose="02010600030101010101" pitchFamily="2" charset="-122"/>
              <a:cs typeface="Calibri" panose="020F0502020204030204" pitchFamily="34" charset="0"/>
            </a:endParaRPr>
          </a:p>
        </p:txBody>
      </p:sp>
      <p:pic>
        <p:nvPicPr>
          <p:cNvPr id="4" name="Content Placeholder 3"/>
          <p:cNvPicPr>
            <a:picLocks noGrp="1" noChangeAspect="1"/>
          </p:cNvPicPr>
          <p:nvPr>
            <p:ph sz="quarter" idx="1"/>
          </p:nvPr>
        </p:nvPicPr>
        <p:blipFill>
          <a:blip r:embed="rId1">
            <a:extLst>
              <a:ext uri="{28A0092B-C50C-407E-A947-70E740481C1C}">
                <a14:useLocalDpi xmlns:a14="http://schemas.microsoft.com/office/drawing/2010/main" val="0"/>
              </a:ext>
            </a:extLst>
          </a:blip>
          <a:stretch>
            <a:fillRect/>
          </a:stretch>
        </p:blipFill>
        <p:spPr>
          <a:xfrm>
            <a:off x="381000" y="1462854"/>
            <a:ext cx="7772400" cy="5014146"/>
          </a:xfr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609600" y="685800"/>
            <a:ext cx="7467600" cy="6096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sz="3200" dirty="0" smtClean="0">
                <a:ea typeface="SimSun" panose="02010600030101010101" pitchFamily="2" charset="-122"/>
                <a:cs typeface="Calibri" panose="020F0502020204030204" pitchFamily="34" charset="0"/>
              </a:rPr>
              <a:t>Home</a:t>
            </a:r>
            <a:endParaRPr kumimoji="0" lang="en-US" sz="3000" i="0" u="none" strike="noStrike" kern="1200" cap="small" spc="0" normalizeH="0" baseline="0" noProof="0" dirty="0">
              <a:ln>
                <a:noFill/>
              </a:ln>
              <a:effectLst/>
              <a:uLnTx/>
              <a:uFillTx/>
              <a:ea typeface="+mj-ea"/>
              <a:cs typeface="Calibri" panose="020F0502020204030204" pitchFamily="34" charset="0"/>
            </a:endParaRPr>
          </a:p>
        </p:txBody>
      </p:sp>
      <p:pic>
        <p:nvPicPr>
          <p:cNvPr id="4" name="Content Placeholder 3"/>
          <p:cNvPicPr>
            <a:picLocks noChangeAspect="1"/>
          </p:cNvPicPr>
          <p:nvPr>
            <p:ph sz="quarter" idx="1"/>
          </p:nvPr>
        </p:nvPicPr>
        <p:blipFill>
          <a:blip r:embed="rId1"/>
          <a:stretch>
            <a:fillRect/>
          </a:stretch>
        </p:blipFill>
        <p:spPr>
          <a:xfrm>
            <a:off x="457200" y="1651000"/>
            <a:ext cx="7467600" cy="44843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762000" y="457200"/>
            <a:ext cx="7467600" cy="6096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sz="3200" dirty="0" smtClean="0">
                <a:ea typeface="SimSun" panose="02010600030101010101" pitchFamily="2" charset="-122"/>
                <a:cs typeface="Calibri" panose="020F0502020204030204" pitchFamily="34" charset="0"/>
              </a:rPr>
              <a:t>Add</a:t>
            </a:r>
            <a:r>
              <a:rPr lang="en-US" sz="3200" noProof="0" dirty="0" smtClean="0">
                <a:ea typeface="SimSun" panose="02010600030101010101" pitchFamily="2" charset="-122"/>
                <a:cs typeface="Calibri" panose="020F0502020204030204" pitchFamily="34" charset="0"/>
              </a:rPr>
              <a:t> </a:t>
            </a:r>
            <a:r>
              <a:rPr lang="en-US" sz="3200" noProof="0" dirty="0" smtClean="0">
                <a:ea typeface="SimSun" panose="02010600030101010101" pitchFamily="2" charset="-122"/>
                <a:cs typeface="Calibri" panose="020F0502020204030204" pitchFamily="34" charset="0"/>
              </a:rPr>
              <a:t>Student</a:t>
            </a:r>
            <a:endParaRPr kumimoji="0" lang="en-US" sz="3000" i="0" u="none" strike="noStrike" kern="1200" cap="small" spc="0" normalizeH="0" baseline="0" noProof="0" dirty="0">
              <a:ln>
                <a:noFill/>
              </a:ln>
              <a:effectLst/>
              <a:uLnTx/>
              <a:uFillTx/>
              <a:ea typeface="+mj-ea"/>
              <a:cs typeface="Calibri" panose="020F0502020204030204" pitchFamily="34" charset="0"/>
            </a:endParaRPr>
          </a:p>
        </p:txBody>
      </p:sp>
      <p:pic>
        <p:nvPicPr>
          <p:cNvPr id="4" name="Content Placeholder 3"/>
          <p:cNvPicPr>
            <a:picLocks noChangeAspect="1"/>
          </p:cNvPicPr>
          <p:nvPr>
            <p:ph sz="quarter" idx="1"/>
          </p:nvPr>
        </p:nvPicPr>
        <p:blipFill>
          <a:blip r:embed="rId1"/>
          <a:stretch>
            <a:fillRect/>
          </a:stretch>
        </p:blipFill>
        <p:spPr>
          <a:xfrm>
            <a:off x="457200" y="1618615"/>
            <a:ext cx="7467600" cy="45167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quarter" idx="1"/>
          </p:nvPr>
        </p:nvPicPr>
        <p:blipFill>
          <a:blip r:embed="rId1"/>
          <a:stretch>
            <a:fillRect/>
          </a:stretch>
        </p:blipFill>
        <p:spPr>
          <a:xfrm>
            <a:off x="457200" y="1633855"/>
            <a:ext cx="7467600" cy="45015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quarter" idx="1"/>
          </p:nvPr>
        </p:nvPicPr>
        <p:blipFill>
          <a:blip r:embed="rId1"/>
          <a:stretch>
            <a:fillRect/>
          </a:stretch>
        </p:blipFill>
        <p:spPr>
          <a:xfrm>
            <a:off x="457200" y="1360170"/>
            <a:ext cx="7762240" cy="49453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685800" y="609600"/>
            <a:ext cx="7467600" cy="6096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sz="3200" dirty="0" smtClean="0">
                <a:ea typeface="SimSun" panose="02010600030101010101" pitchFamily="2" charset="-122"/>
                <a:cs typeface="Calibri" panose="020F0502020204030204" pitchFamily="34" charset="0"/>
              </a:rPr>
              <a:t>View Student</a:t>
            </a:r>
            <a:endParaRPr kumimoji="0" lang="en-US" sz="3000" i="0" u="none" strike="noStrike" kern="1200" cap="small" spc="0" normalizeH="0" baseline="0" noProof="0" dirty="0">
              <a:ln>
                <a:noFill/>
              </a:ln>
              <a:effectLst/>
              <a:uLnTx/>
              <a:uFillTx/>
              <a:ea typeface="+mj-ea"/>
              <a:cs typeface="Calibri" panose="020F0502020204030204" pitchFamily="34" charset="0"/>
            </a:endParaRPr>
          </a:p>
        </p:txBody>
      </p:sp>
      <p:pic>
        <p:nvPicPr>
          <p:cNvPr id="4" name="Content Placeholder 3"/>
          <p:cNvPicPr>
            <a:picLocks noChangeAspect="1"/>
          </p:cNvPicPr>
          <p:nvPr>
            <p:ph sz="quarter" idx="1"/>
          </p:nvPr>
        </p:nvPicPr>
        <p:blipFill>
          <a:blip r:embed="rId1"/>
          <a:stretch>
            <a:fillRect/>
          </a:stretch>
        </p:blipFill>
        <p:spPr>
          <a:xfrm>
            <a:off x="457200" y="1924050"/>
            <a:ext cx="7467600" cy="42113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685800" y="609600"/>
            <a:ext cx="7467600" cy="6096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sz="3200" noProof="0" dirty="0" smtClean="0">
                <a:ea typeface="SimSun" panose="02010600030101010101" pitchFamily="2" charset="-122"/>
                <a:cs typeface="Calibri" panose="020F0502020204030204" pitchFamily="34" charset="0"/>
              </a:rPr>
              <a:t>Edit Student</a:t>
            </a:r>
            <a:endParaRPr kumimoji="0" lang="en-US" sz="3000" i="0" u="none" strike="noStrike" kern="1200" cap="small" spc="0" normalizeH="0" baseline="0" noProof="0" dirty="0">
              <a:ln>
                <a:noFill/>
              </a:ln>
              <a:effectLst/>
              <a:uLnTx/>
              <a:uFillTx/>
              <a:ea typeface="+mj-ea"/>
              <a:cs typeface="Calibri" panose="020F0502020204030204" pitchFamily="34" charset="0"/>
            </a:endParaRPr>
          </a:p>
        </p:txBody>
      </p:sp>
      <p:pic>
        <p:nvPicPr>
          <p:cNvPr id="4" name="Content Placeholder 3"/>
          <p:cNvPicPr>
            <a:picLocks noChangeAspect="1"/>
          </p:cNvPicPr>
          <p:nvPr>
            <p:ph sz="quarter" idx="1"/>
          </p:nvPr>
        </p:nvPicPr>
        <p:blipFill>
          <a:blip r:embed="rId1"/>
          <a:stretch>
            <a:fillRect/>
          </a:stretch>
        </p:blipFill>
        <p:spPr>
          <a:xfrm>
            <a:off x="457200" y="1753235"/>
            <a:ext cx="7467600" cy="43821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685800" y="609600"/>
            <a:ext cx="7467600" cy="6096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sz="3200" noProof="0" dirty="0" smtClean="0">
                <a:ea typeface="SimSun" panose="02010600030101010101" pitchFamily="2" charset="-122"/>
                <a:cs typeface="Calibri" panose="020F0502020204030204" pitchFamily="34" charset="0"/>
              </a:rPr>
              <a:t>Result</a:t>
            </a:r>
            <a:endParaRPr kumimoji="0" lang="en-US" sz="3000" i="0" u="none" strike="noStrike" kern="1200" cap="small" spc="0" normalizeH="0" baseline="0" noProof="0" dirty="0">
              <a:ln>
                <a:noFill/>
              </a:ln>
              <a:effectLst/>
              <a:uLnTx/>
              <a:uFillTx/>
              <a:ea typeface="+mj-ea"/>
              <a:cs typeface="Calibri" panose="020F0502020204030204" pitchFamily="34" charset="0"/>
            </a:endParaRPr>
          </a:p>
        </p:txBody>
      </p:sp>
      <p:pic>
        <p:nvPicPr>
          <p:cNvPr id="7" name="Content Placeholder 6"/>
          <p:cNvPicPr>
            <a:picLocks noChangeAspect="1"/>
          </p:cNvPicPr>
          <p:nvPr>
            <p:ph sz="quarter" idx="1"/>
          </p:nvPr>
        </p:nvPicPr>
        <p:blipFill>
          <a:blip r:embed="rId1"/>
          <a:stretch>
            <a:fillRect/>
          </a:stretch>
        </p:blipFill>
        <p:spPr>
          <a:xfrm>
            <a:off x="457200" y="1937385"/>
            <a:ext cx="7467600" cy="41979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685800" y="609600"/>
            <a:ext cx="7467600" cy="609600"/>
          </a:xfrm>
          <a:prstGeom prst="rect">
            <a:avLst/>
          </a:prstGeom>
        </p:spPr>
        <p:txBody>
          <a:bodyPr vert="horz" anchor="b">
            <a:normAutofit/>
          </a:bodyPr>
          <a:lstStyle/>
          <a:p>
            <a:pPr lvl="0">
              <a:spcBef>
                <a:spcPct val="0"/>
              </a:spcBef>
            </a:pPr>
            <a:r>
              <a:rPr lang="en-US" sz="3200" noProof="0" dirty="0" smtClean="0">
                <a:ea typeface="SimSun" panose="02010600030101010101" pitchFamily="2" charset="-122"/>
                <a:cs typeface="Calibri" panose="020F0502020204030204" pitchFamily="34" charset="0"/>
              </a:rPr>
              <a:t>View Results</a:t>
            </a:r>
            <a:endParaRPr kumimoji="0" lang="en-US" sz="3000" i="0" u="none" strike="noStrike" kern="1200" cap="small" spc="0" normalizeH="0" baseline="0" noProof="0" dirty="0">
              <a:ln>
                <a:noFill/>
              </a:ln>
              <a:effectLst/>
              <a:uLnTx/>
              <a:uFillTx/>
              <a:ea typeface="+mj-ea"/>
              <a:cs typeface="Calibri" panose="020F0502020204030204" pitchFamily="34" charset="0"/>
            </a:endParaRPr>
          </a:p>
        </p:txBody>
      </p:sp>
      <p:pic>
        <p:nvPicPr>
          <p:cNvPr id="7" name="Content Placeholder 6"/>
          <p:cNvPicPr>
            <a:picLocks noChangeAspect="1"/>
          </p:cNvPicPr>
          <p:nvPr>
            <p:ph sz="quarter" idx="1"/>
          </p:nvPr>
        </p:nvPicPr>
        <p:blipFill>
          <a:blip r:embed="rId1"/>
          <a:stretch>
            <a:fillRect/>
          </a:stretch>
        </p:blipFill>
        <p:spPr>
          <a:xfrm>
            <a:off x="457200" y="1937385"/>
            <a:ext cx="7467600" cy="41979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marL="448310" lvl="0" indent="-448310" defTabSz="1791970">
              <a:spcBef>
                <a:spcPts val="1960"/>
              </a:spcBef>
              <a:defRPr/>
            </a:pPr>
            <a:r>
              <a:rPr lang="en-US" altLang="zh-TW" sz="3200" b="1" cap="none" dirty="0" smtClean="0">
                <a:solidFill>
                  <a:schemeClr val="accent1">
                    <a:lumMod val="75000"/>
                  </a:schemeClr>
                </a:solidFill>
                <a:ea typeface="SimSun" panose="02010600030101010101" pitchFamily="2" charset="-122"/>
                <a:cs typeface="Calibri" panose="020F0502020204030204" pitchFamily="34" charset="0"/>
              </a:rPr>
              <a:t>Conclusion</a:t>
            </a:r>
            <a:endParaRPr lang="en-US" altLang="zh-TW" sz="3200" b="1" cap="none" dirty="0" smtClean="0">
              <a:solidFill>
                <a:schemeClr val="accent1">
                  <a:lumMod val="75000"/>
                </a:schemeClr>
              </a:solidFill>
              <a:ea typeface="SimSun" panose="02010600030101010101" pitchFamily="2" charset="-122"/>
              <a:cs typeface="Calibri" panose="020F0502020204030204" pitchFamily="34" charset="0"/>
            </a:endParaRPr>
          </a:p>
        </p:txBody>
      </p:sp>
      <p:sp>
        <p:nvSpPr>
          <p:cNvPr id="3" name="Content Placeholder 2"/>
          <p:cNvSpPr>
            <a:spLocks noGrp="1"/>
          </p:cNvSpPr>
          <p:nvPr>
            <p:ph sz="quarter" idx="1"/>
          </p:nvPr>
        </p:nvSpPr>
        <p:spPr>
          <a:xfrm>
            <a:off x="1066800" y="2362200"/>
            <a:ext cx="7467600" cy="3429000"/>
          </a:xfrm>
        </p:spPr>
        <p:txBody>
          <a:bodyPr>
            <a:normAutofit/>
          </a:bodyPr>
          <a:lstStyle/>
          <a:p>
            <a:pPr marL="457200" indent="-457200">
              <a:buFont typeface="+mj-lt"/>
              <a:buAutoNum type="arabicPeriod"/>
            </a:pPr>
            <a:endParaRPr lang="en-US" sz="2000" dirty="0" smtClean="0"/>
          </a:p>
          <a:p>
            <a:pPr marL="457200" indent="-457200">
              <a:buFont typeface="+mj-lt"/>
              <a:buAutoNum type="arabicPeriod"/>
            </a:pPr>
            <a:endParaRPr lang="en-US" sz="2000" dirty="0"/>
          </a:p>
        </p:txBody>
      </p:sp>
      <p:sp>
        <p:nvSpPr>
          <p:cNvPr id="4" name="Title 1"/>
          <p:cNvSpPr txBox="1"/>
          <p:nvPr/>
        </p:nvSpPr>
        <p:spPr>
          <a:xfrm>
            <a:off x="457200" y="1600200"/>
            <a:ext cx="7924800" cy="1676400"/>
          </a:xfrm>
          <a:prstGeom prst="rect">
            <a:avLst/>
          </a:prstGeom>
        </p:spPr>
        <p:txBody>
          <a:bodyPr vert="horz" anchor="b">
            <a:normAutofit/>
          </a:bodyPr>
          <a:lstStyle/>
          <a:p>
            <a:pPr lvl="0">
              <a:spcBef>
                <a:spcPct val="0"/>
              </a:spcBef>
              <a:defRPr/>
            </a:pPr>
            <a:r>
              <a:rPr lang="en-US" sz="2000" dirty="0"/>
              <a:t>Student Result  management systems make faculty jobs more accessible by giving them an easy place to find and sort information. This system allows teachers and student managers to follow with their student engagement. </a:t>
            </a:r>
            <a:endParaRPr kumimoji="0" lang="en-US" sz="2000" i="0" u="none" strike="noStrike" kern="1200" cap="small" spc="0" normalizeH="0" baseline="0" noProof="0" dirty="0">
              <a:ln>
                <a:noFill/>
              </a:ln>
              <a:effectLst/>
              <a:uLnTx/>
              <a:uFillTx/>
              <a:ea typeface="+mj-ea"/>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7467600" cy="944562"/>
          </a:xfrm>
        </p:spPr>
        <p:txBody>
          <a:bodyPr>
            <a:normAutofit fontScale="90000"/>
          </a:bodyPr>
          <a:lstStyle/>
          <a:p>
            <a:r>
              <a:rPr lang="en-US" altLang="zh-CN" sz="3600" b="1" dirty="0" smtClean="0">
                <a:solidFill>
                  <a:schemeClr val="accent1">
                    <a:lumMod val="75000"/>
                  </a:schemeClr>
                </a:solidFill>
                <a:ea typeface="Tahoma" panose="020B0604030504040204" pitchFamily="34" charset="0"/>
                <a:cs typeface="Tahoma" panose="020B0604030504040204" pitchFamily="34" charset="0"/>
              </a:rPr>
              <a:t>Project Presentation</a:t>
            </a:r>
            <a:br>
              <a:rPr lang="en-US" altLang="zh-CN" b="1" dirty="0" smtClean="0">
                <a:solidFill>
                  <a:srgbClr val="00B050"/>
                </a:solidFill>
                <a:latin typeface="Tahoma" panose="020B0604030504040204" pitchFamily="34" charset="0"/>
                <a:ea typeface="Tahoma" panose="020B0604030504040204" pitchFamily="34" charset="0"/>
                <a:cs typeface="Tahoma" panose="020B0604030504040204" pitchFamily="34" charset="0"/>
              </a:rPr>
            </a:br>
            <a:endParaRPr lang="en-US" dirty="0"/>
          </a:p>
        </p:txBody>
      </p:sp>
      <p:sp>
        <p:nvSpPr>
          <p:cNvPr id="4" name="Rectangle 4"/>
          <p:cNvSpPr>
            <a:spLocks noChangeArrowheads="1"/>
          </p:cNvSpPr>
          <p:nvPr/>
        </p:nvSpPr>
        <p:spPr bwMode="auto">
          <a:xfrm>
            <a:off x="152400" y="1752600"/>
            <a:ext cx="8839200" cy="4276725"/>
          </a:xfrm>
          <a:prstGeom prst="rect">
            <a:avLst/>
          </a:prstGeom>
          <a:noFill/>
          <a:ln w="9525">
            <a:noFill/>
            <a:miter lim="800000"/>
          </a:ln>
          <a:effectLst/>
        </p:spPr>
        <p:txBody>
          <a:bodyPr wrap="square">
            <a:spAutoFit/>
          </a:bodyPr>
          <a:lstStyle/>
          <a:p>
            <a:pPr eaLnBrk="1" hangingPunct="1"/>
            <a:r>
              <a:rPr lang="en-GB" altLang="en-US" sz="3200" dirty="0"/>
              <a:t>Submitted </a:t>
            </a:r>
            <a:r>
              <a:rPr lang="en-GB" altLang="en-US" sz="3200" dirty="0" smtClean="0"/>
              <a:t>by:</a:t>
            </a:r>
            <a:endParaRPr lang="en-GB" altLang="en-US" sz="3200" dirty="0" smtClean="0"/>
          </a:p>
          <a:p>
            <a:pPr eaLnBrk="1" hangingPunct="1"/>
            <a:r>
              <a:rPr lang="en-GB" altLang="en-US" sz="3200" dirty="0" smtClean="0"/>
              <a:t> </a:t>
            </a:r>
            <a:r>
              <a:rPr lang="en-US" altLang="en-GB" sz="3200" dirty="0" smtClean="0"/>
              <a:t>           1.Rajshri Thete</a:t>
            </a:r>
            <a:endParaRPr lang="en-US" altLang="en-GB" sz="3200" dirty="0" smtClean="0"/>
          </a:p>
          <a:p>
            <a:pPr eaLnBrk="1" hangingPunct="1"/>
            <a:r>
              <a:rPr lang="en-US" altLang="en-GB" sz="3200" dirty="0" smtClean="0"/>
              <a:t>            2. Sanchita   Bhaktha</a:t>
            </a:r>
            <a:endParaRPr lang="en-US" altLang="en-GB" sz="3200" dirty="0" smtClean="0"/>
          </a:p>
          <a:p>
            <a:pPr eaLnBrk="1" hangingPunct="1"/>
            <a:r>
              <a:rPr lang="en-US" altLang="en-GB" sz="3200" dirty="0" smtClean="0"/>
              <a:t>            3. Manali Patil</a:t>
            </a:r>
            <a:endParaRPr lang="en-US" altLang="en-GB" sz="3200" dirty="0" smtClean="0"/>
          </a:p>
          <a:p>
            <a:pPr eaLnBrk="1" hangingPunct="1"/>
            <a:r>
              <a:rPr lang="en-US" altLang="en-GB" sz="3200" dirty="0" smtClean="0"/>
              <a:t>            4. Priti Yadav</a:t>
            </a:r>
            <a:endParaRPr lang="en-US" altLang="en-GB" sz="3200" dirty="0" smtClean="0"/>
          </a:p>
          <a:p>
            <a:pPr eaLnBrk="1" hangingPunct="1"/>
            <a:endParaRPr lang="en-US" altLang="en-GB" sz="3200" b="1" dirty="0" smtClean="0">
              <a:cs typeface="Calibri" panose="020F0502020204030204" pitchFamily="34" charset="0"/>
            </a:endParaRPr>
          </a:p>
          <a:p>
            <a:pPr eaLnBrk="1" hangingPunct="1"/>
            <a:endParaRPr lang="en-US" altLang="en-GB" sz="3200" b="1" dirty="0" smtClean="0">
              <a:cs typeface="Calibri" panose="020F0502020204030204" pitchFamily="34" charset="0"/>
            </a:endParaRPr>
          </a:p>
          <a:p>
            <a:pPr eaLnBrk="1" hangingPunct="1"/>
            <a:endParaRPr lang="en-GB" altLang="en-US" sz="2400" b="1" dirty="0" smtClean="0">
              <a:cs typeface="Calibri" panose="020F0502020204030204" pitchFamily="34" charset="0"/>
            </a:endParaRPr>
          </a:p>
          <a:p>
            <a:pPr eaLnBrk="1" hangingPunct="1"/>
            <a:r>
              <a:rPr lang="en-GB" altLang="en-US" sz="2400" b="1" dirty="0" smtClean="0">
                <a:latin typeface="Calibri" panose="020F0502020204030204" pitchFamily="34" charset="0"/>
                <a:cs typeface="Calibri" panose="020F0502020204030204" pitchFamily="34" charset="0"/>
              </a:rPr>
              <a:t>                                       </a:t>
            </a:r>
            <a:endParaRPr lang="en-GB" altLang="en-US" sz="2400" b="1" dirty="0" smtClean="0">
              <a:cs typeface="Calibri" panose="020F0502020204030204" pitchFamily="34" charset="0"/>
            </a:endParaRPr>
          </a:p>
        </p:txBody>
      </p:sp>
      <p:sp>
        <p:nvSpPr>
          <p:cNvPr id="5" name="Rectangle 5"/>
          <p:cNvSpPr>
            <a:spLocks noChangeArrowheads="1"/>
          </p:cNvSpPr>
          <p:nvPr/>
        </p:nvSpPr>
        <p:spPr bwMode="auto">
          <a:xfrm>
            <a:off x="304800" y="4038600"/>
            <a:ext cx="8534400" cy="2676525"/>
          </a:xfrm>
          <a:prstGeom prst="rect">
            <a:avLst/>
          </a:prstGeom>
          <a:noFill/>
          <a:ln w="9525">
            <a:noFill/>
            <a:miter lim="800000"/>
          </a:ln>
          <a:effectLst/>
        </p:spPr>
        <p:txBody>
          <a:bodyPr wrap="square">
            <a:spAutoFit/>
          </a:bodyPr>
          <a:lstStyle/>
          <a:p>
            <a:pPr eaLnBrk="1" hangingPunct="1"/>
            <a:endParaRPr lang="en-GB" altLang="en-US" sz="3200" dirty="0"/>
          </a:p>
          <a:p>
            <a:pPr eaLnBrk="1" hangingPunct="1"/>
            <a:r>
              <a:rPr lang="en-GB" altLang="en-US" sz="3200" dirty="0"/>
              <a:t>Submitted To:</a:t>
            </a:r>
            <a:endParaRPr lang="en-GB" altLang="en-US" sz="3200" dirty="0"/>
          </a:p>
          <a:p>
            <a:pPr eaLnBrk="1" hangingPunct="1"/>
            <a:endParaRPr lang="en-GB" altLang="en-US" sz="3200" dirty="0"/>
          </a:p>
          <a:p>
            <a:pPr eaLnBrk="1" hangingPunct="1"/>
            <a:r>
              <a:rPr lang="en-US" altLang="en-GB" sz="3200" dirty="0"/>
              <a:t>                Mr.Anuj Kumar</a:t>
            </a:r>
            <a:endParaRPr lang="en-US" altLang="en-US" sz="3200" dirty="0"/>
          </a:p>
          <a:p>
            <a:r>
              <a:rPr lang="en-GB" altLang="en-US" sz="2000" b="1" dirty="0">
                <a:latin typeface="Century Gothic" panose="020B0502020202020204" pitchFamily="34" charset="0"/>
              </a:rPr>
              <a:t>                        </a:t>
            </a:r>
            <a:r>
              <a:rPr lang="en-GB" altLang="en-US" sz="2000" b="1" dirty="0" smtClean="0">
                <a:latin typeface="Century Gothic" panose="020B0502020202020204" pitchFamily="34" charset="0"/>
              </a:rPr>
              <a:t>              </a:t>
            </a:r>
            <a:endParaRPr lang="en-US" sz="2000" dirty="0"/>
          </a:p>
          <a:p>
            <a:pPr algn="ctr"/>
            <a:r>
              <a:rPr lang="en-US" sz="2000" dirty="0"/>
              <a:t> </a:t>
            </a:r>
            <a:r>
              <a:rPr lang="en-US" sz="2000" dirty="0" smtClean="0"/>
              <a:t>      </a:t>
            </a:r>
            <a:endParaRPr lang="en-US" altLang="zh-CN" dirty="0">
              <a:solidFill>
                <a:srgbClr val="FFFF66"/>
              </a:solidFill>
              <a:latin typeface="Tahoma" panose="020B060403050404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286000"/>
            <a:ext cx="3962400" cy="914400"/>
          </a:xfrm>
        </p:spPr>
        <p:txBody>
          <a:bodyPr>
            <a:noAutofit/>
          </a:bodyPr>
          <a:lstStyle/>
          <a:p>
            <a:r>
              <a:rPr lang="en-US" sz="4000" b="1" dirty="0" smtClean="0">
                <a:solidFill>
                  <a:schemeClr val="accent1">
                    <a:lumMod val="75000"/>
                  </a:schemeClr>
                </a:solidFill>
              </a:rPr>
              <a:t>Thank You</a:t>
            </a:r>
            <a:endParaRPr lang="en-US" sz="4000" b="1" dirty="0">
              <a:solidFill>
                <a:schemeClr val="accent1">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0"/>
            <a:ext cx="4191000" cy="762000"/>
          </a:xfrm>
        </p:spPr>
        <p:txBody>
          <a:bodyPr/>
          <a:lstStyle/>
          <a:p>
            <a:r>
              <a:rPr lang="en-US" altLang="zh-CN" b="1" dirty="0" smtClean="0">
                <a:solidFill>
                  <a:schemeClr val="accent1">
                    <a:lumMod val="75000"/>
                  </a:schemeClr>
                </a:solidFill>
                <a:ea typeface="SimSun" panose="02010600030101010101" pitchFamily="2" charset="-122"/>
                <a:cs typeface="Tahoma" panose="020B0604030504040204" pitchFamily="34" charset="0"/>
              </a:rPr>
              <a:t>Contents</a:t>
            </a:r>
            <a:endParaRPr lang="en-US" dirty="0">
              <a:solidFill>
                <a:schemeClr val="accent1">
                  <a:lumMod val="75000"/>
                </a:schemeClr>
              </a:solidFill>
            </a:endParaRPr>
          </a:p>
        </p:txBody>
      </p:sp>
      <p:sp>
        <p:nvSpPr>
          <p:cNvPr id="4" name="Rectangle 2"/>
          <p:cNvSpPr txBox="1">
            <a:spLocks noChangeArrowheads="1"/>
          </p:cNvSpPr>
          <p:nvPr/>
        </p:nvSpPr>
        <p:spPr>
          <a:xfrm>
            <a:off x="2514600" y="1447800"/>
            <a:ext cx="5943600" cy="4800600"/>
          </a:xfrm>
          <a:prstGeom prst="rect">
            <a:avLst/>
          </a:prstGeom>
        </p:spPr>
        <p:txBody>
          <a:bodyPr vert="horz" lIns="91440" tIns="45720" rIns="91440" bIns="45720" rtlCol="0">
            <a:noAutofit/>
          </a:bodyPr>
          <a:lstStyle/>
          <a:p>
            <a:pPr marL="448310" marR="0" lvl="0" indent="-448310" defTabSz="1791970" rtl="0" eaLnBrk="1" fontAlgn="auto" latinLnBrk="0" hangingPunct="1">
              <a:lnSpc>
                <a:spcPct val="100000"/>
              </a:lnSpc>
              <a:spcBef>
                <a:spcPts val="1960"/>
              </a:spcBef>
              <a:spcAft>
                <a:spcPts val="0"/>
              </a:spcAft>
              <a:buClrTx/>
              <a:buSzTx/>
              <a:buFont typeface="Wingdings 3" panose="05040102010807070707" charset="2"/>
              <a:buChar char=""/>
              <a:defRPr/>
            </a:pPr>
            <a:r>
              <a:rPr kumimoji="0" lang="en-US" altLang="zh-TW" sz="2000" b="0" i="0" u="none" strike="noStrike" kern="1200" cap="none" spc="0" normalizeH="0" baseline="0" noProof="0" dirty="0" smtClean="0">
                <a:ln>
                  <a:noFill/>
                </a:ln>
                <a:solidFill>
                  <a:schemeClr val="tx1">
                    <a:lumMod val="75000"/>
                    <a:lumOff val="25000"/>
                  </a:schemeClr>
                </a:solidFill>
                <a:effectLst/>
                <a:uLnTx/>
                <a:uFillTx/>
                <a:ea typeface="SimSun" panose="02010600030101010101" pitchFamily="2" charset="-122"/>
                <a:cs typeface="Calibri" panose="020F0502020204030204" pitchFamily="34" charset="0"/>
              </a:rPr>
              <a:t>Introduction</a:t>
            </a:r>
            <a:endParaRPr kumimoji="0" lang="en-US" altLang="zh-TW" sz="2000" b="0" i="0" u="none" strike="noStrike" kern="1200" cap="none" spc="0" normalizeH="0" baseline="0" noProof="0" dirty="0" smtClean="0">
              <a:ln>
                <a:noFill/>
              </a:ln>
              <a:solidFill>
                <a:schemeClr val="tx1">
                  <a:lumMod val="75000"/>
                  <a:lumOff val="25000"/>
                </a:schemeClr>
              </a:solidFill>
              <a:effectLst/>
              <a:uLnTx/>
              <a:uFillTx/>
              <a:ea typeface="SimSun" panose="02010600030101010101" pitchFamily="2" charset="-122"/>
              <a:cs typeface="Calibri" panose="020F0502020204030204" pitchFamily="34" charset="0"/>
            </a:endParaRPr>
          </a:p>
          <a:p>
            <a:pPr marL="448310" marR="0" lvl="0" indent="-448310" defTabSz="1791970" rtl="0" eaLnBrk="1" fontAlgn="auto" latinLnBrk="0" hangingPunct="1">
              <a:lnSpc>
                <a:spcPct val="100000"/>
              </a:lnSpc>
              <a:spcBef>
                <a:spcPts val="1960"/>
              </a:spcBef>
              <a:spcAft>
                <a:spcPts val="0"/>
              </a:spcAft>
              <a:buClrTx/>
              <a:buSzTx/>
              <a:buFont typeface="Wingdings 3" panose="05040102010807070707" charset="2"/>
              <a:buChar char=""/>
              <a:defRPr/>
            </a:pPr>
            <a:r>
              <a:rPr lang="en-US" altLang="zh-CN" sz="2000" dirty="0" smtClean="0">
                <a:solidFill>
                  <a:schemeClr val="tx1">
                    <a:lumMod val="75000"/>
                    <a:lumOff val="25000"/>
                  </a:schemeClr>
                </a:solidFill>
                <a:cs typeface="Calibri" panose="020F0502020204030204" pitchFamily="34" charset="0"/>
              </a:rPr>
              <a:t>Requirement</a:t>
            </a:r>
            <a:endParaRPr lang="en-US" altLang="zh-CN" sz="2000" dirty="0" smtClean="0">
              <a:solidFill>
                <a:schemeClr val="tx1">
                  <a:lumMod val="75000"/>
                  <a:lumOff val="25000"/>
                </a:schemeClr>
              </a:solidFill>
              <a:cs typeface="Calibri" panose="020F0502020204030204" pitchFamily="34" charset="0"/>
            </a:endParaRPr>
          </a:p>
          <a:p>
            <a:pPr marL="448310" marR="0" lvl="0" indent="-448310" defTabSz="1791970" rtl="0" eaLnBrk="1" fontAlgn="auto" latinLnBrk="0" hangingPunct="1">
              <a:lnSpc>
                <a:spcPct val="100000"/>
              </a:lnSpc>
              <a:spcBef>
                <a:spcPts val="1960"/>
              </a:spcBef>
              <a:spcAft>
                <a:spcPts val="0"/>
              </a:spcAft>
              <a:buClrTx/>
              <a:buSzTx/>
              <a:buFont typeface="Wingdings 3" panose="05040102010807070707" charset="2"/>
              <a:buChar char=""/>
              <a:defRPr/>
            </a:pPr>
            <a:r>
              <a:rPr lang="en-US" altLang="zh-CN" sz="2000" dirty="0" smtClean="0">
                <a:solidFill>
                  <a:schemeClr val="tx1">
                    <a:lumMod val="75000"/>
                    <a:lumOff val="25000"/>
                  </a:schemeClr>
                </a:solidFill>
                <a:cs typeface="Calibri" panose="020F0502020204030204" pitchFamily="34" charset="0"/>
              </a:rPr>
              <a:t>Features</a:t>
            </a:r>
            <a:endParaRPr lang="en-US" altLang="zh-CN" sz="2000" dirty="0" smtClean="0">
              <a:solidFill>
                <a:schemeClr val="tx1">
                  <a:lumMod val="75000"/>
                  <a:lumOff val="25000"/>
                </a:schemeClr>
              </a:solidFill>
              <a:cs typeface="Calibri" panose="020F0502020204030204" pitchFamily="34" charset="0"/>
            </a:endParaRPr>
          </a:p>
          <a:p>
            <a:pPr marL="448310" marR="0" lvl="0" indent="-448310" defTabSz="1791970" rtl="0" eaLnBrk="1" fontAlgn="auto" latinLnBrk="0" hangingPunct="1">
              <a:lnSpc>
                <a:spcPct val="100000"/>
              </a:lnSpc>
              <a:spcBef>
                <a:spcPts val="1960"/>
              </a:spcBef>
              <a:spcAft>
                <a:spcPts val="0"/>
              </a:spcAft>
              <a:buClrTx/>
              <a:buSzTx/>
              <a:buFont typeface="Wingdings 3" panose="05040102010807070707" charset="2"/>
              <a:buChar char=""/>
              <a:defRPr/>
            </a:pPr>
            <a:r>
              <a:rPr lang="en-US" altLang="zh-CN" sz="2000" dirty="0" smtClean="0">
                <a:solidFill>
                  <a:schemeClr val="tx1">
                    <a:lumMod val="75000"/>
                    <a:lumOff val="25000"/>
                  </a:schemeClr>
                </a:solidFill>
                <a:cs typeface="Calibri" panose="020F0502020204030204" pitchFamily="34" charset="0"/>
              </a:rPr>
              <a:t>Entity Relation Model</a:t>
            </a:r>
            <a:endParaRPr lang="en-US" altLang="zh-CN" sz="2000" dirty="0" smtClean="0">
              <a:solidFill>
                <a:schemeClr val="tx1">
                  <a:lumMod val="75000"/>
                  <a:lumOff val="25000"/>
                </a:schemeClr>
              </a:solidFill>
              <a:cs typeface="Calibri" panose="020F0502020204030204" pitchFamily="34" charset="0"/>
            </a:endParaRPr>
          </a:p>
          <a:p>
            <a:pPr marL="448310" marR="0" lvl="0" indent="-448310" defTabSz="1791970" rtl="0" eaLnBrk="1" fontAlgn="auto" latinLnBrk="0" hangingPunct="1">
              <a:lnSpc>
                <a:spcPct val="100000"/>
              </a:lnSpc>
              <a:spcBef>
                <a:spcPts val="1960"/>
              </a:spcBef>
              <a:spcAft>
                <a:spcPts val="0"/>
              </a:spcAft>
              <a:buClrTx/>
              <a:buSzTx/>
              <a:buFont typeface="Wingdings 3" panose="05040102010807070707" charset="2"/>
              <a:buChar char=""/>
              <a:defRPr/>
            </a:pPr>
            <a:r>
              <a:rPr lang="en-US" altLang="zh-CN" sz="2000" dirty="0" smtClean="0">
                <a:solidFill>
                  <a:schemeClr val="tx1">
                    <a:lumMod val="75000"/>
                    <a:lumOff val="25000"/>
                  </a:schemeClr>
                </a:solidFill>
                <a:cs typeface="Calibri" panose="020F0502020204030204" pitchFamily="34" charset="0"/>
              </a:rPr>
              <a:t>Decision Tree</a:t>
            </a:r>
            <a:endParaRPr lang="en-US" altLang="zh-CN" sz="2000" dirty="0" smtClean="0">
              <a:solidFill>
                <a:schemeClr val="tx1">
                  <a:lumMod val="75000"/>
                  <a:lumOff val="25000"/>
                </a:schemeClr>
              </a:solidFill>
              <a:cs typeface="Calibri" panose="020F0502020204030204" pitchFamily="34" charset="0"/>
            </a:endParaRPr>
          </a:p>
          <a:p>
            <a:pPr marL="448310" marR="0" lvl="0" indent="-448310" defTabSz="1791970" rtl="0" eaLnBrk="1" fontAlgn="auto" latinLnBrk="0" hangingPunct="1">
              <a:lnSpc>
                <a:spcPct val="100000"/>
              </a:lnSpc>
              <a:spcBef>
                <a:spcPts val="1960"/>
              </a:spcBef>
              <a:spcAft>
                <a:spcPts val="0"/>
              </a:spcAft>
              <a:buClrTx/>
              <a:buSzTx/>
              <a:buFont typeface="Wingdings 3" panose="05040102010807070707" charset="2"/>
              <a:buChar char=""/>
              <a:defRPr/>
            </a:pPr>
            <a:r>
              <a:rPr kumimoji="0" lang="en-US" altLang="zh-CN" sz="2000" b="0" i="0" u="none" strike="noStrike" kern="1200" cap="none" spc="0" normalizeH="0" baseline="0" noProof="0" dirty="0" smtClean="0">
                <a:ln>
                  <a:noFill/>
                </a:ln>
                <a:solidFill>
                  <a:schemeClr val="tx1">
                    <a:lumMod val="75000"/>
                    <a:lumOff val="25000"/>
                  </a:schemeClr>
                </a:solidFill>
                <a:effectLst/>
                <a:uLnTx/>
                <a:uFillTx/>
                <a:cs typeface="Calibri" panose="020F0502020204030204" pitchFamily="34" charset="0"/>
              </a:rPr>
              <a:t>Screenshots</a:t>
            </a:r>
            <a:r>
              <a:rPr kumimoji="0" lang="en-US" altLang="zh-CN" sz="2000" b="0" i="0" u="none" strike="noStrike" kern="1200" cap="none" spc="0" normalizeH="0" baseline="0" noProof="0" dirty="0" smtClean="0">
                <a:ln>
                  <a:noFill/>
                </a:ln>
                <a:solidFill>
                  <a:schemeClr val="tx1">
                    <a:lumMod val="75000"/>
                    <a:lumOff val="25000"/>
                  </a:schemeClr>
                </a:solidFill>
                <a:effectLst/>
                <a:uLnTx/>
                <a:uFillTx/>
                <a:cs typeface="Calibri" panose="020F0502020204030204" pitchFamily="34" charset="0"/>
              </a:rPr>
              <a:t>.</a:t>
            </a:r>
            <a:endParaRPr kumimoji="0" lang="en-US" altLang="zh-CN" sz="2000" b="0" i="0" u="none" strike="noStrike" kern="1200" cap="none" spc="0" normalizeH="0" baseline="0" noProof="0" dirty="0" smtClean="0">
              <a:ln>
                <a:noFill/>
              </a:ln>
              <a:solidFill>
                <a:schemeClr val="tx1">
                  <a:lumMod val="75000"/>
                  <a:lumOff val="25000"/>
                </a:schemeClr>
              </a:solidFill>
              <a:effectLst/>
              <a:uLnTx/>
              <a:uFillTx/>
              <a:cs typeface="Calibri" panose="020F0502020204030204" pitchFamily="34" charset="0"/>
            </a:endParaRPr>
          </a:p>
          <a:p>
            <a:pPr marL="448310" marR="0" lvl="0" indent="-448310" defTabSz="1791970" rtl="0" eaLnBrk="1" fontAlgn="auto" latinLnBrk="0" hangingPunct="1">
              <a:lnSpc>
                <a:spcPct val="100000"/>
              </a:lnSpc>
              <a:spcBef>
                <a:spcPts val="1960"/>
              </a:spcBef>
              <a:spcAft>
                <a:spcPts val="0"/>
              </a:spcAft>
              <a:buClrTx/>
              <a:buSzTx/>
              <a:buFont typeface="Wingdings 3" panose="05040102010807070707" charset="2"/>
              <a:buChar char=""/>
              <a:defRPr/>
            </a:pPr>
            <a:r>
              <a:rPr kumimoji="0" lang="en-US" altLang="zh-TW" sz="2000" b="0" i="0" u="none" strike="noStrike" kern="1200" cap="none" spc="0" normalizeH="0" baseline="0" noProof="0" dirty="0" smtClean="0">
                <a:ln>
                  <a:noFill/>
                </a:ln>
                <a:solidFill>
                  <a:schemeClr val="tx1">
                    <a:lumMod val="75000"/>
                    <a:lumOff val="25000"/>
                  </a:schemeClr>
                </a:solidFill>
                <a:effectLst/>
                <a:uLnTx/>
                <a:uFillTx/>
                <a:ea typeface="SimSun" panose="02010600030101010101" pitchFamily="2" charset="-122"/>
                <a:cs typeface="Calibri" panose="020F0502020204030204" pitchFamily="34" charset="0"/>
              </a:rPr>
              <a:t>Conclusion</a:t>
            </a:r>
            <a:endParaRPr kumimoji="0" lang="en-US" altLang="zh-TW" sz="2000" b="0" i="0" u="none" strike="noStrike" kern="1200" cap="none" spc="0" normalizeH="0" baseline="0" noProof="0" dirty="0" smtClean="0">
              <a:ln>
                <a:noFill/>
              </a:ln>
              <a:solidFill>
                <a:schemeClr val="tx1">
                  <a:lumMod val="75000"/>
                  <a:lumOff val="25000"/>
                </a:schemeClr>
              </a:solidFill>
              <a:effectLst/>
              <a:uLnTx/>
              <a:uFillTx/>
              <a:ea typeface="SimSun" panose="02010600030101010101" pitchFamily="2" charset="-122"/>
              <a:cs typeface="Calibri" panose="020F0502020204030204" pitchFamily="34" charset="0"/>
            </a:endParaRPr>
          </a:p>
          <a:p>
            <a:pPr marL="0" marR="0" lvl="0" indent="0" defTabSz="1791970" rtl="0" eaLnBrk="1" fontAlgn="auto" latinLnBrk="0" hangingPunct="1">
              <a:lnSpc>
                <a:spcPct val="100000"/>
              </a:lnSpc>
              <a:spcBef>
                <a:spcPts val="1960"/>
              </a:spcBef>
              <a:spcAft>
                <a:spcPts val="0"/>
              </a:spcAft>
              <a:buClrTx/>
              <a:buSzTx/>
              <a:defRPr/>
            </a:pPr>
            <a:r>
              <a:rPr kumimoji="0" lang="en-US" altLang="zh-TW" sz="2000" b="0"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ea typeface="SimSun" panose="02010600030101010101" pitchFamily="2" charset="-122"/>
                <a:cs typeface="Calibri" panose="020F0502020204030204" pitchFamily="34" charset="0"/>
              </a:rPr>
              <a:t>   </a:t>
            </a:r>
            <a:endParaRPr kumimoji="0" lang="en-US" altLang="zh-TW" sz="2000" b="0" i="0" u="none" strike="noStrike" kern="1200" cap="none" spc="0" normalizeH="0" baseline="0" noProof="0" dirty="0" smtClean="0">
              <a:ln>
                <a:noFill/>
              </a:ln>
              <a:solidFill>
                <a:schemeClr val="tx1">
                  <a:lumMod val="75000"/>
                  <a:lumOff val="25000"/>
                </a:schemeClr>
              </a:solidFill>
              <a:effectLst/>
              <a:uLnTx/>
              <a:uFillTx/>
              <a:ea typeface="SimSun" panose="02010600030101010101" pitchFamily="2" charset="-122"/>
              <a:cs typeface="Calibri" panose="020F0502020204030204" pitchFamily="34" charset="0"/>
            </a:endParaRPr>
          </a:p>
          <a:p>
            <a:pPr marL="0" marR="0" lvl="0" indent="0" defTabSz="1791970" rtl="0" eaLnBrk="1" fontAlgn="auto" latinLnBrk="0" hangingPunct="1">
              <a:lnSpc>
                <a:spcPct val="100000"/>
              </a:lnSpc>
              <a:spcBef>
                <a:spcPts val="1960"/>
              </a:spcBef>
              <a:spcAft>
                <a:spcPts val="0"/>
              </a:spcAft>
              <a:buClrTx/>
              <a:buSzTx/>
              <a:buFont typeface="Arial" panose="020B0604020202020204" pitchFamily="34" charset="0"/>
              <a:buNone/>
              <a:defRPr/>
            </a:pPr>
            <a:endParaRPr kumimoji="0" lang="en-US" altLang="zh-TW" b="0" i="0" u="none" strike="noStrike" kern="1200" cap="none" spc="0" normalizeH="0" baseline="0" noProof="0" dirty="0">
              <a:ln>
                <a:noFill/>
              </a:ln>
              <a:solidFill>
                <a:schemeClr val="tx1">
                  <a:lumMod val="75000"/>
                  <a:lumOff val="25000"/>
                </a:schemeClr>
              </a:solidFill>
              <a:effectLst/>
              <a:uLnTx/>
              <a:uFillTx/>
              <a:latin typeface="Tahoma" panose="020B0604030504040204" pitchFamily="34" charset="0"/>
              <a:ea typeface="SimSun"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b="1" dirty="0" smtClean="0">
                <a:solidFill>
                  <a:schemeClr val="accent1">
                    <a:lumMod val="75000"/>
                  </a:schemeClr>
                </a:solidFill>
              </a:rPr>
              <a:t>Introduction</a:t>
            </a:r>
            <a:endParaRPr lang="en-US" b="1" dirty="0">
              <a:solidFill>
                <a:schemeClr val="accent1">
                  <a:lumMod val="75000"/>
                </a:schemeClr>
              </a:solidFill>
            </a:endParaRPr>
          </a:p>
        </p:txBody>
      </p:sp>
      <p:sp>
        <p:nvSpPr>
          <p:cNvPr id="3" name="Content Placeholder 2"/>
          <p:cNvSpPr>
            <a:spLocks noGrp="1"/>
          </p:cNvSpPr>
          <p:nvPr>
            <p:ph sz="quarter" idx="1"/>
          </p:nvPr>
        </p:nvSpPr>
        <p:spPr/>
        <p:txBody>
          <a:bodyPr/>
          <a:lstStyle/>
          <a:p>
            <a:pPr>
              <a:buNone/>
            </a:pPr>
            <a:r>
              <a:rPr lang="en-US" sz="3200" dirty="0" smtClean="0"/>
              <a:t>About </a:t>
            </a:r>
            <a:r>
              <a:rPr lang="en-US" altLang="zh-TW" sz="3200" dirty="0">
                <a:solidFill>
                  <a:schemeClr val="tx1">
                    <a:lumMod val="75000"/>
                    <a:lumOff val="25000"/>
                  </a:schemeClr>
                </a:solidFill>
                <a:ea typeface="SimSun" panose="02010600030101010101" pitchFamily="2" charset="-122"/>
                <a:cs typeface="Calibri" panose="020F0502020204030204" pitchFamily="34" charset="0"/>
              </a:rPr>
              <a:t>Student  Result Management System</a:t>
            </a:r>
            <a:endParaRPr lang="en-US" sz="3200" dirty="0" smtClean="0"/>
          </a:p>
          <a:p>
            <a:pPr>
              <a:buNone/>
            </a:pPr>
            <a:endParaRPr lang="en-US" dirty="0" smtClean="0"/>
          </a:p>
          <a:p>
            <a:pPr>
              <a:buNone/>
            </a:pPr>
            <a:r>
              <a:rPr lang="en-US" dirty="0"/>
              <a:t>"StudentResult  Management </a:t>
            </a:r>
            <a:r>
              <a:rPr lang="en-US" dirty="0" smtClean="0"/>
              <a:t>System </a:t>
            </a:r>
            <a:r>
              <a:rPr lang="en-US" dirty="0"/>
              <a:t>is a solution tool that is designed to track, maintain and manage all the data generated by a School, including the grades of a student, their attendance, their interpersonal activities records, etc.,"</a:t>
            </a:r>
            <a:endParaRPr lang="en-US" dirty="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b="1" dirty="0" smtClean="0">
                <a:solidFill>
                  <a:schemeClr val="accent1">
                    <a:lumMod val="75000"/>
                  </a:schemeClr>
                </a:solidFill>
              </a:rPr>
              <a:t>Introduction</a:t>
            </a:r>
            <a:endParaRPr lang="en-US" b="1" dirty="0">
              <a:solidFill>
                <a:schemeClr val="accent1">
                  <a:lumMod val="75000"/>
                </a:schemeClr>
              </a:solidFill>
            </a:endParaRPr>
          </a:p>
        </p:txBody>
      </p:sp>
      <p:sp>
        <p:nvSpPr>
          <p:cNvPr id="3" name="Content Placeholder 2"/>
          <p:cNvSpPr>
            <a:spLocks noGrp="1"/>
          </p:cNvSpPr>
          <p:nvPr>
            <p:ph sz="quarter" idx="1"/>
          </p:nvPr>
        </p:nvSpPr>
        <p:spPr/>
        <p:txBody>
          <a:bodyPr/>
          <a:lstStyle/>
          <a:p>
            <a:pPr>
              <a:buNone/>
            </a:pPr>
            <a:r>
              <a:rPr lang="en-US" sz="3200" dirty="0" smtClean="0"/>
              <a:t>About Node JS</a:t>
            </a:r>
            <a:endParaRPr lang="en-US" sz="3200" dirty="0" smtClean="0"/>
          </a:p>
          <a:p>
            <a:pPr>
              <a:buNone/>
            </a:pPr>
            <a:endParaRPr lang="en-US" dirty="0" smtClean="0"/>
          </a:p>
          <a:p>
            <a:pPr>
              <a:buNone/>
            </a:pPr>
            <a:endParaRPr lang="en-US" dirty="0" smtClean="0"/>
          </a:p>
          <a:p>
            <a:pPr>
              <a:buNone/>
            </a:pPr>
            <a:r>
              <a:rPr lang="en-US" dirty="0" smtClean="0"/>
              <a:t>Node.js </a:t>
            </a:r>
            <a:r>
              <a:rPr lang="en-US" dirty="0"/>
              <a:t>is an open-source, cross-platform, back-end JavaScript runtime environment that runs on the V8 engine and executes JavaScript code outside a web browser.</a:t>
            </a:r>
            <a:endParaRPr lang="en-US" dirty="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GB" b="1" dirty="0" smtClean="0">
                <a:solidFill>
                  <a:schemeClr val="accent1">
                    <a:lumMod val="75000"/>
                  </a:schemeClr>
                </a:solidFill>
              </a:rPr>
              <a:t>Requirement</a:t>
            </a:r>
            <a:endParaRPr lang="en-US" b="1" dirty="0">
              <a:solidFill>
                <a:schemeClr val="accent1">
                  <a:lumMod val="75000"/>
                </a:schemeClr>
              </a:solidFill>
            </a:endParaRPr>
          </a:p>
        </p:txBody>
      </p:sp>
      <p:sp>
        <p:nvSpPr>
          <p:cNvPr id="3" name="Content Placeholder 2"/>
          <p:cNvSpPr>
            <a:spLocks noGrp="1"/>
          </p:cNvSpPr>
          <p:nvPr>
            <p:ph sz="quarter" idx="1"/>
          </p:nvPr>
        </p:nvSpPr>
        <p:spPr>
          <a:xfrm>
            <a:off x="1752600" y="1295400"/>
            <a:ext cx="6437630" cy="4943475"/>
          </a:xfrm>
        </p:spPr>
        <p:txBody>
          <a:bodyPr>
            <a:normAutofit/>
          </a:bodyPr>
          <a:lstStyle/>
          <a:p>
            <a:pPr>
              <a:buNone/>
            </a:pPr>
            <a:r>
              <a:rPr lang="en-US" b="1" dirty="0" smtClean="0"/>
              <a:t>Technology Used</a:t>
            </a:r>
            <a:r>
              <a:rPr lang="en-US" b="1" dirty="0" smtClean="0"/>
              <a:t>:</a:t>
            </a:r>
            <a:endParaRPr lang="en-US" b="1" dirty="0" smtClean="0"/>
          </a:p>
          <a:p>
            <a:pPr>
              <a:buNone/>
            </a:pPr>
            <a:endParaRPr lang="en-US" b="1" dirty="0" smtClean="0"/>
          </a:p>
          <a:p>
            <a:r>
              <a:rPr lang="en-US" sz="1800" dirty="0" smtClean="0"/>
              <a:t>Front End</a:t>
            </a:r>
            <a:r>
              <a:rPr lang="en-US" sz="1800" dirty="0" smtClean="0"/>
              <a:t>: HTML, CSS,Handlebars,</a:t>
            </a:r>
            <a:r>
              <a:rPr lang="en-US" sz="1800" dirty="0" smtClean="0">
                <a:sym typeface="+mn-ea"/>
              </a:rPr>
              <a:t>React </a:t>
            </a:r>
            <a:endParaRPr lang="en-US" sz="1800" dirty="0" smtClean="0"/>
          </a:p>
          <a:p>
            <a:r>
              <a:rPr lang="en-US" sz="1800" dirty="0" smtClean="0"/>
              <a:t>Back End</a:t>
            </a:r>
            <a:r>
              <a:rPr lang="en-US" sz="1800" dirty="0" smtClean="0"/>
              <a:t>: MySQL</a:t>
            </a:r>
            <a:endParaRPr lang="en-US" sz="1800" dirty="0" smtClean="0"/>
          </a:p>
          <a:p>
            <a:r>
              <a:rPr lang="en-US" sz="1800" dirty="0" smtClean="0"/>
              <a:t>Server-Express</a:t>
            </a:r>
            <a:endParaRPr lang="en-US" sz="1800" dirty="0" smtClean="0"/>
          </a:p>
          <a:p>
            <a:pPr>
              <a:buNone/>
            </a:pPr>
            <a:endParaRPr 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GB" b="1" dirty="0" smtClean="0">
                <a:solidFill>
                  <a:schemeClr val="accent1">
                    <a:lumMod val="75000"/>
                  </a:schemeClr>
                </a:solidFill>
              </a:rPr>
              <a:t>Requirement</a:t>
            </a:r>
            <a:endParaRPr lang="en-US" b="1" dirty="0">
              <a:solidFill>
                <a:schemeClr val="accent1">
                  <a:lumMod val="75000"/>
                </a:schemeClr>
              </a:solidFill>
            </a:endParaRPr>
          </a:p>
        </p:txBody>
      </p:sp>
      <p:sp>
        <p:nvSpPr>
          <p:cNvPr id="3" name="Content Placeholder 2"/>
          <p:cNvSpPr>
            <a:spLocks noGrp="1"/>
          </p:cNvSpPr>
          <p:nvPr>
            <p:ph sz="quarter" idx="1"/>
          </p:nvPr>
        </p:nvSpPr>
        <p:spPr>
          <a:xfrm>
            <a:off x="1752600" y="1295400"/>
            <a:ext cx="6248400" cy="4873752"/>
          </a:xfrm>
        </p:spPr>
        <p:txBody>
          <a:bodyPr>
            <a:normAutofit lnSpcReduction="20000"/>
          </a:bodyPr>
          <a:lstStyle/>
          <a:p>
            <a:pPr>
              <a:buNone/>
            </a:pPr>
            <a:r>
              <a:rPr lang="en-US" b="1" dirty="0" smtClean="0"/>
              <a:t>Software configuration:</a:t>
            </a:r>
            <a:endParaRPr lang="en-US" b="1" dirty="0" smtClean="0"/>
          </a:p>
          <a:p>
            <a:pPr>
              <a:buNone/>
            </a:pPr>
            <a:endParaRPr lang="en-US" b="1" dirty="0" smtClean="0"/>
          </a:p>
          <a:p>
            <a:r>
              <a:rPr lang="en-US" sz="1800" dirty="0" smtClean="0"/>
              <a:t>Operating system: </a:t>
            </a:r>
            <a:r>
              <a:rPr lang="en-US" sz="1800" dirty="0" smtClean="0"/>
              <a:t>Windows </a:t>
            </a:r>
            <a:r>
              <a:rPr lang="en-US" sz="1800" dirty="0"/>
              <a:t>or Linux </a:t>
            </a:r>
            <a:endParaRPr lang="en-US" sz="1800" dirty="0"/>
          </a:p>
          <a:p>
            <a:r>
              <a:rPr lang="en-US" sz="1800" dirty="0" smtClean="0"/>
              <a:t>IDE: </a:t>
            </a:r>
            <a:r>
              <a:rPr lang="en-US" sz="1800" dirty="0" smtClean="0"/>
              <a:t>V</a:t>
            </a:r>
            <a:r>
              <a:rPr lang="en-US" sz="1800" dirty="0" smtClean="0"/>
              <a:t>isual </a:t>
            </a:r>
            <a:r>
              <a:rPr lang="en-US" sz="1800" dirty="0"/>
              <a:t>studio </a:t>
            </a:r>
            <a:r>
              <a:rPr lang="en-US" sz="1800" dirty="0" smtClean="0"/>
              <a:t>code</a:t>
            </a:r>
            <a:endParaRPr lang="en-US" sz="1800" dirty="0" smtClean="0"/>
          </a:p>
          <a:p>
            <a:r>
              <a:rPr lang="en-US" sz="1800" dirty="0" smtClean="0"/>
              <a:t>Database: MySQL Database </a:t>
            </a:r>
            <a:r>
              <a:rPr lang="en-US" sz="1800" dirty="0" smtClean="0"/>
              <a:t>Service</a:t>
            </a:r>
            <a:endParaRPr lang="en-US" sz="1800" dirty="0" smtClean="0"/>
          </a:p>
          <a:p>
            <a:r>
              <a:rPr lang="en-US" sz="1800" dirty="0" smtClean="0"/>
              <a:t>Server: Express</a:t>
            </a:r>
            <a:endParaRPr lang="en-US" sz="1800" dirty="0" smtClean="0"/>
          </a:p>
          <a:p>
            <a:r>
              <a:rPr lang="en-US" sz="1800" dirty="0" smtClean="0"/>
              <a:t>Web Browser- Any Browser</a:t>
            </a:r>
            <a:endParaRPr lang="en-US" sz="1800" dirty="0" smtClean="0"/>
          </a:p>
          <a:p>
            <a:pPr>
              <a:buNone/>
            </a:pPr>
            <a:endParaRPr lang="en-US" dirty="0" smtClean="0"/>
          </a:p>
          <a:p>
            <a:pPr>
              <a:buNone/>
            </a:pPr>
            <a:r>
              <a:rPr lang="en-US" b="1" dirty="0" smtClean="0"/>
              <a:t>Hardware Configuration:</a:t>
            </a:r>
            <a:endParaRPr lang="en-US" b="1" dirty="0" smtClean="0"/>
          </a:p>
          <a:p>
            <a:pPr>
              <a:buNone/>
            </a:pPr>
            <a:endParaRPr lang="en-US" dirty="0" smtClean="0"/>
          </a:p>
          <a:p>
            <a:r>
              <a:rPr lang="en-US" sz="1800" dirty="0" smtClean="0"/>
              <a:t>Processor: </a:t>
            </a:r>
            <a:r>
              <a:rPr lang="en-US" sz="1800" dirty="0" smtClean="0"/>
              <a:t>Intel </a:t>
            </a:r>
            <a:r>
              <a:rPr lang="en-US" sz="1800" dirty="0"/>
              <a:t>Core i3 processor or higher </a:t>
            </a:r>
            <a:endParaRPr lang="en-US" sz="1800" dirty="0" smtClean="0"/>
          </a:p>
          <a:p>
            <a:r>
              <a:rPr lang="en-US" sz="1800" dirty="0" smtClean="0"/>
              <a:t>Hard Disk: Minimum 4 GB</a:t>
            </a:r>
            <a:endParaRPr lang="en-US" sz="1800" dirty="0" smtClean="0"/>
          </a:p>
          <a:p>
            <a:r>
              <a:rPr lang="en-US" sz="1800" dirty="0" smtClean="0"/>
              <a:t>RAM: 512 MB or more</a:t>
            </a:r>
            <a:r>
              <a:rPr lang="en-US" sz="1800" dirty="0" smtClean="0"/>
              <a:t>.</a:t>
            </a:r>
            <a:endParaRPr lang="en-US" sz="1800" dirty="0" smtClean="0"/>
          </a:p>
          <a:p>
            <a:r>
              <a:rPr lang="en-US" sz="1800" dirty="0" smtClean="0"/>
              <a:t>Network Connectivity.</a:t>
            </a:r>
            <a:endParaRPr lang="en-US" sz="1800" dirty="0" smtClean="0"/>
          </a:p>
          <a:p>
            <a:pPr>
              <a:buNone/>
            </a:pPr>
            <a:endParaRPr lang="en-US" sz="1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marL="448310" lvl="0" indent="-448310" defTabSz="1791970">
              <a:spcBef>
                <a:spcPts val="1960"/>
              </a:spcBef>
              <a:defRPr/>
            </a:pPr>
            <a:r>
              <a:rPr lang="en-US" altLang="zh-TW" sz="3200" b="1" cap="none" dirty="0" smtClean="0">
                <a:solidFill>
                  <a:schemeClr val="accent1">
                    <a:lumMod val="75000"/>
                  </a:schemeClr>
                </a:solidFill>
                <a:ea typeface="SimSun" panose="02010600030101010101" pitchFamily="2" charset="-122"/>
                <a:cs typeface="Calibri" panose="020F0502020204030204" pitchFamily="34" charset="0"/>
              </a:rPr>
              <a:t>FEATURES</a:t>
            </a:r>
            <a:endParaRPr lang="en-US" altLang="zh-TW" sz="3200" b="1" cap="none" dirty="0" smtClean="0">
              <a:solidFill>
                <a:schemeClr val="accent1">
                  <a:lumMod val="75000"/>
                </a:schemeClr>
              </a:solidFill>
              <a:ea typeface="SimSun" panose="02010600030101010101" pitchFamily="2" charset="-122"/>
              <a:cs typeface="Calibri" panose="020F0502020204030204" pitchFamily="34" charset="0"/>
            </a:endParaRPr>
          </a:p>
        </p:txBody>
      </p:sp>
      <p:sp>
        <p:nvSpPr>
          <p:cNvPr id="3" name="Content Placeholder 2"/>
          <p:cNvSpPr>
            <a:spLocks noGrp="1"/>
          </p:cNvSpPr>
          <p:nvPr>
            <p:ph sz="quarter" idx="1"/>
          </p:nvPr>
        </p:nvSpPr>
        <p:spPr>
          <a:xfrm>
            <a:off x="1066800" y="2362200"/>
            <a:ext cx="7467600" cy="3429000"/>
          </a:xfrm>
        </p:spPr>
        <p:txBody>
          <a:bodyPr>
            <a:normAutofit/>
          </a:bodyPr>
          <a:lstStyle/>
          <a:p>
            <a:r>
              <a:rPr lang="en-US" dirty="0"/>
              <a:t>Login/Logout </a:t>
            </a:r>
            <a:endParaRPr lang="en-US" dirty="0" smtClean="0"/>
          </a:p>
          <a:p>
            <a:r>
              <a:rPr lang="en-US" dirty="0" smtClean="0"/>
              <a:t>Add Student</a:t>
            </a:r>
            <a:endParaRPr lang="en-US" dirty="0" smtClean="0"/>
          </a:p>
          <a:p>
            <a:r>
              <a:rPr lang="en-US" dirty="0" smtClean="0"/>
              <a:t>View </a:t>
            </a:r>
            <a:r>
              <a:rPr lang="en-US" dirty="0"/>
              <a:t>S</a:t>
            </a:r>
            <a:r>
              <a:rPr lang="en-US" dirty="0" smtClean="0"/>
              <a:t>tudent </a:t>
            </a:r>
            <a:r>
              <a:rPr lang="en-US" dirty="0"/>
              <a:t>I</a:t>
            </a:r>
            <a:r>
              <a:rPr lang="en-US" dirty="0" smtClean="0"/>
              <a:t>nformation </a:t>
            </a:r>
            <a:endParaRPr lang="en-US" dirty="0" smtClean="0"/>
          </a:p>
          <a:p>
            <a:r>
              <a:rPr lang="en-US" dirty="0" smtClean="0"/>
              <a:t>Edit </a:t>
            </a:r>
            <a:r>
              <a:rPr lang="en-US" dirty="0"/>
              <a:t>Student Information </a:t>
            </a:r>
            <a:endParaRPr lang="en-US" dirty="0"/>
          </a:p>
          <a:p>
            <a:r>
              <a:rPr lang="en-US" dirty="0" smtClean="0"/>
              <a:t>Delete </a:t>
            </a:r>
            <a:r>
              <a:rPr lang="en-US" dirty="0"/>
              <a:t>S</a:t>
            </a:r>
            <a:r>
              <a:rPr lang="en-US" dirty="0" smtClean="0"/>
              <a:t>tudent </a:t>
            </a:r>
            <a:r>
              <a:rPr lang="en-US" dirty="0"/>
              <a:t>A</a:t>
            </a:r>
            <a:r>
              <a:rPr lang="en-US" dirty="0" smtClean="0"/>
              <a:t>ccounts </a:t>
            </a:r>
            <a:endParaRPr lang="en-US" dirty="0" smtClean="0"/>
          </a:p>
          <a:p>
            <a:r>
              <a:rPr lang="en-US" dirty="0" smtClean="0"/>
              <a:t>Search </a:t>
            </a:r>
            <a:r>
              <a:rPr lang="en-US" dirty="0"/>
              <a:t>S</a:t>
            </a:r>
            <a:r>
              <a:rPr lang="en-US" dirty="0" smtClean="0"/>
              <a:t>tudents </a:t>
            </a:r>
            <a:endParaRPr lang="en-US" sz="2000" dirty="0" smtClean="0"/>
          </a:p>
          <a:p>
            <a:pPr marL="457200" indent="-457200">
              <a:buFont typeface="+mj-lt"/>
              <a:buAutoNum type="arabicPeriod"/>
            </a:pPr>
            <a:endParaRPr lang="en-US" sz="2000" dirty="0"/>
          </a:p>
        </p:txBody>
      </p:sp>
      <p:sp>
        <p:nvSpPr>
          <p:cNvPr id="4" name="Title 1"/>
          <p:cNvSpPr txBox="1"/>
          <p:nvPr/>
        </p:nvSpPr>
        <p:spPr>
          <a:xfrm>
            <a:off x="609600" y="990600"/>
            <a:ext cx="7467600" cy="944562"/>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sz="3200" dirty="0" smtClean="0">
                <a:ea typeface="SimSun" panose="02010600030101010101" pitchFamily="2" charset="-122"/>
                <a:cs typeface="Calibri" panose="020F0502020204030204" pitchFamily="34" charset="0"/>
              </a:rPr>
              <a:t>Administrator</a:t>
            </a:r>
            <a:endParaRPr kumimoji="0" lang="en-US" sz="3000" i="0" u="none" strike="noStrike" kern="1200" cap="small" spc="0" normalizeH="0" baseline="0" noProof="0" dirty="0">
              <a:ln>
                <a:noFill/>
              </a:ln>
              <a:effectLst/>
              <a:uLnTx/>
              <a:uFillTx/>
              <a:ea typeface="+mj-ea"/>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marL="448310" lvl="0" indent="-448310" defTabSz="1791970">
              <a:spcBef>
                <a:spcPts val="1960"/>
              </a:spcBef>
              <a:defRPr/>
            </a:pPr>
            <a:r>
              <a:rPr lang="en-US" altLang="zh-TW" sz="3200" b="1" cap="none" dirty="0" smtClean="0">
                <a:solidFill>
                  <a:schemeClr val="accent1">
                    <a:lumMod val="75000"/>
                  </a:schemeClr>
                </a:solidFill>
                <a:ea typeface="SimSun" panose="02010600030101010101" pitchFamily="2" charset="-122"/>
                <a:cs typeface="Calibri" panose="020F0502020204030204" pitchFamily="34" charset="0"/>
              </a:rPr>
              <a:t>Entity Relation Model</a:t>
            </a:r>
            <a:endParaRPr lang="en-US" altLang="zh-TW" sz="3200" b="1" cap="none" dirty="0" smtClean="0">
              <a:solidFill>
                <a:schemeClr val="accent1">
                  <a:lumMod val="75000"/>
                </a:schemeClr>
              </a:solidFill>
              <a:ea typeface="SimSun" panose="02010600030101010101" pitchFamily="2" charset="-122"/>
              <a:cs typeface="Calibri" panose="020F0502020204030204" pitchFamily="34" charset="0"/>
            </a:endParaRPr>
          </a:p>
        </p:txBody>
      </p:sp>
      <p:graphicFrame>
        <p:nvGraphicFramePr>
          <p:cNvPr id="4" name="Content Placeholder 3"/>
          <p:cNvGraphicFramePr>
            <a:graphicFrameLocks noChangeAspect="1"/>
          </p:cNvGraphicFramePr>
          <p:nvPr>
            <p:ph sz="quarter" idx="1"/>
          </p:nvPr>
        </p:nvGraphicFramePr>
        <p:xfrm>
          <a:off x="975360" y="1056005"/>
          <a:ext cx="6873875" cy="5417820"/>
        </p:xfrm>
        <a:graphic>
          <a:graphicData uri="http://schemas.openxmlformats.org/presentationml/2006/ole">
            <mc:AlternateContent xmlns:mc="http://schemas.openxmlformats.org/markup-compatibility/2006">
              <mc:Choice xmlns:v="urn:schemas-microsoft-com:vml" Requires="v">
                <p:oleObj spid="_x0000_s6" name="" r:id="rId1" imgW="5648325" imgH="5172075" progId="Paint.Picture">
                  <p:embed/>
                </p:oleObj>
              </mc:Choice>
              <mc:Fallback>
                <p:oleObj name="" r:id="rId1" imgW="5648325" imgH="5172075" progId="Paint.Picture">
                  <p:embed/>
                  <p:pic>
                    <p:nvPicPr>
                      <p:cNvPr id="0" name="Picture 5"/>
                      <p:cNvPicPr/>
                      <p:nvPr/>
                    </p:nvPicPr>
                    <p:blipFill>
                      <a:blip r:embed="rId2"/>
                      <a:stretch>
                        <a:fillRect/>
                      </a:stretch>
                    </p:blipFill>
                    <p:spPr>
                      <a:xfrm>
                        <a:off x="975360" y="1056005"/>
                        <a:ext cx="6873875" cy="541782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1733</Words>
  <Application>WPS Slides</Application>
  <PresentationFormat>On-screen Show (4:3)</PresentationFormat>
  <Paragraphs>108</Paragraphs>
  <Slides>20</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34" baseType="lpstr">
      <vt:lpstr>Arial</vt:lpstr>
      <vt:lpstr>SimSun</vt:lpstr>
      <vt:lpstr>Wingdings</vt:lpstr>
      <vt:lpstr>Wingdings</vt:lpstr>
      <vt:lpstr>Wingdings 2</vt:lpstr>
      <vt:lpstr>Tahoma</vt:lpstr>
      <vt:lpstr>Calibri</vt:lpstr>
      <vt:lpstr>Century Gothic</vt:lpstr>
      <vt:lpstr>Wingdings 3</vt:lpstr>
      <vt:lpstr>Century Schoolbook</vt:lpstr>
      <vt:lpstr>Microsoft YaHei</vt:lpstr>
      <vt:lpstr>Arial Unicode MS</vt:lpstr>
      <vt:lpstr>Oriel</vt:lpstr>
      <vt:lpstr>Paint.Picture</vt:lpstr>
      <vt:lpstr>  Student Result Management System  </vt:lpstr>
      <vt:lpstr>Project Presentation </vt:lpstr>
      <vt:lpstr>Contents</vt:lpstr>
      <vt:lpstr>Introduction</vt:lpstr>
      <vt:lpstr>Introduction</vt:lpstr>
      <vt:lpstr>Requirement</vt:lpstr>
      <vt:lpstr>Requirement</vt:lpstr>
      <vt:lpstr>FEATURES</vt:lpstr>
      <vt:lpstr>Entity Relation Model</vt:lpstr>
      <vt:lpstr>Decision Tree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 of IIT</dc:title>
  <dc:creator>Md. Shakil Hossain</dc:creator>
  <cp:lastModifiedBy>rajshri thete</cp:lastModifiedBy>
  <cp:revision>75</cp:revision>
  <dcterms:created xsi:type="dcterms:W3CDTF">2006-08-16T00:00:00Z</dcterms:created>
  <dcterms:modified xsi:type="dcterms:W3CDTF">2025-03-29T07:09:28Z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A54DB7BEA904495FAC5F7453155B793F_13</vt:lpwstr>
  </property>
  <property fmtid="{D5CDD505-2E9C-101B-9397-08002B2CF9AE}" pid="3" name="KSOProductBuildVer">
    <vt:lpwstr>1033-12.2.0.20782</vt:lpwstr>
  </property>
</Properties>
</file>