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74" r:id="rId5"/>
    <p:sldId id="265" r:id="rId6"/>
    <p:sldId id="275" r:id="rId7"/>
    <p:sldId id="276" r:id="rId8"/>
    <p:sldId id="277" r:id="rId9"/>
    <p:sldId id="267" r:id="rId10"/>
    <p:sldId id="279" r:id="rId11"/>
    <p:sldId id="268" r:id="rId12"/>
    <p:sldId id="269" r:id="rId13"/>
    <p:sldId id="270" r:id="rId14"/>
    <p:sldId id="271" r:id="rId15"/>
    <p:sldId id="280" r:id="rId16"/>
    <p:sldId id="281" r:id="rId17"/>
    <p:sldId id="262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447801"/>
            <a:ext cx="7391400" cy="13716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/>
            </a:br>
            <a:r>
              <a:rPr lang="en-US" sz="4000" b="0" dirty="0"/>
              <a:t> Hospital Management System </a:t>
            </a:r>
            <a:br>
              <a:rPr lang="en-US" sz="4000" b="0" dirty="0"/>
            </a:br>
            <a:r>
              <a:rPr lang="en-US" sz="4000" b="0" dirty="0"/>
              <a:t>Using Node JS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200" b="1" cap="none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Screenshots</a:t>
            </a:r>
            <a:br>
              <a:rPr lang="en-US" altLang="zh-CN" sz="3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9906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Login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85F8EA-7BA9-4A6F-98DD-A8E2318EFC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86616" y="1600200"/>
            <a:ext cx="5008768" cy="487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09600" y="6858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Home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1A2E3E-4CEA-4262-9924-B119E5849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FF6E3-C4E7-483E-826C-DE3D3FBE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3390"/>
            <a:ext cx="8229600" cy="4678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762000" y="4572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Add</a:t>
            </a:r>
            <a:r>
              <a:rPr lang="en-US" sz="3200" noProof="0" dirty="0">
                <a:ea typeface="SimSun" panose="02010600030101010101" pitchFamily="2" charset="-122"/>
                <a:cs typeface="Calibri" panose="020F0502020204030204" pitchFamily="34" charset="0"/>
              </a:rPr>
              <a:t> Doctor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93985-4D41-404E-B4E6-510DF5D346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85834"/>
            <a:ext cx="7467600" cy="3302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6096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View Doctor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10C6C-D5F6-4AD4-BE0E-04B03440072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74181"/>
            <a:ext cx="7467600" cy="2925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6096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noProof="0" dirty="0">
                <a:ea typeface="SimSun" panose="02010600030101010101" pitchFamily="2" charset="-122"/>
                <a:cs typeface="Calibri" panose="020F0502020204030204" pitchFamily="34" charset="0"/>
              </a:rPr>
              <a:t>Edit </a:t>
            </a: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Doctor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8207-B1C1-433A-BBAC-0A8CE979BE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51A76-BD8B-4A5C-B2CF-5D876E93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1665898"/>
            <a:ext cx="7467600" cy="4742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9919-02A1-4B3A-820E-235C1A8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APPOINTMENT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89D43E-FB14-437D-A916-34FDD43F00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722153"/>
            <a:ext cx="7467600" cy="26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097D-9B98-44B8-AFA5-5A31EFF2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DEPARTMENT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BBA03-91F4-4E46-AC1E-48B1536833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90205"/>
            <a:ext cx="7467600" cy="32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marL="448310" lvl="0" indent="-448310" defTabSz="1791970">
              <a:spcBef>
                <a:spcPts val="1960"/>
              </a:spcBef>
              <a:defRPr/>
            </a:pPr>
            <a:r>
              <a:rPr lang="en-US" altLang="zh-TW" sz="3200" b="1" cap="none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362200"/>
            <a:ext cx="7467600" cy="3429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457200" y="1600200"/>
            <a:ext cx="7924800" cy="2438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n-US" sz="2000" dirty="0"/>
              <a:t>In conclusion, a well-designed Hospital Management System significantly enhances hospital operations, ensuring better patient care, operational transparency, and overall healthcare management efficiency. </a:t>
            </a:r>
          </a:p>
          <a:p>
            <a:pPr lvl="0" algn="just">
              <a:spcBef>
                <a:spcPct val="0"/>
              </a:spcBef>
              <a:defRPr/>
            </a:pPr>
            <a:r>
              <a:rPr lang="en-US" sz="2000" dirty="0"/>
              <a:t>As technology continues to evolve, incorporating advanced features like AI-driven diagnostics and cloud-based solutions will further revolutionize hospital management.</a:t>
            </a:r>
            <a:endParaRPr kumimoji="0" lang="en-US" sz="2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0"/>
            <a:ext cx="39624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467600" cy="94456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Project Presentation</a:t>
            </a:r>
            <a:br>
              <a:rPr lang="en-US" altLang="zh-CN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" y="1752600"/>
            <a:ext cx="8839200" cy="427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sz="3200" dirty="0"/>
              <a:t>Submitted by:</a:t>
            </a:r>
          </a:p>
          <a:p>
            <a:pPr eaLnBrk="1" hangingPunct="1"/>
            <a:r>
              <a:rPr lang="en-GB" altLang="en-US" sz="3200" dirty="0"/>
              <a:t> </a:t>
            </a:r>
            <a:r>
              <a:rPr lang="en-US" altLang="en-GB" sz="3200" dirty="0"/>
              <a:t>           1.Rajshri Thete</a:t>
            </a:r>
          </a:p>
          <a:p>
            <a:pPr eaLnBrk="1" hangingPunct="1"/>
            <a:r>
              <a:rPr lang="en-US" altLang="en-GB" sz="3200" dirty="0"/>
              <a:t>            2. Sanchita   Bhaktha</a:t>
            </a:r>
          </a:p>
          <a:p>
            <a:pPr eaLnBrk="1" hangingPunct="1"/>
            <a:r>
              <a:rPr lang="en-US" altLang="en-GB" sz="3200" dirty="0"/>
              <a:t>            3. Manali Patil</a:t>
            </a:r>
          </a:p>
          <a:p>
            <a:pPr eaLnBrk="1" hangingPunct="1"/>
            <a:r>
              <a:rPr lang="en-US" altLang="en-GB" sz="3200" dirty="0"/>
              <a:t>            4. Priti Yadav</a:t>
            </a:r>
          </a:p>
          <a:p>
            <a:pPr eaLnBrk="1" hangingPunct="1"/>
            <a:endParaRPr lang="en-US" altLang="en-GB" sz="3200" b="1" dirty="0">
              <a:cs typeface="Calibri" panose="020F0502020204030204" pitchFamily="34" charset="0"/>
            </a:endParaRPr>
          </a:p>
          <a:p>
            <a:pPr eaLnBrk="1" hangingPunct="1"/>
            <a:endParaRPr lang="en-US" altLang="en-GB" sz="3200" b="1" dirty="0">
              <a:cs typeface="Calibri" panose="020F0502020204030204" pitchFamily="34" charset="0"/>
            </a:endParaRPr>
          </a:p>
          <a:p>
            <a:pPr eaLnBrk="1" hangingPunct="1"/>
            <a:endParaRPr lang="en-GB" altLang="en-US" sz="2400" b="1" dirty="0">
              <a:cs typeface="Calibri" panose="020F0502020204030204" pitchFamily="34" charset="0"/>
            </a:endParaRPr>
          </a:p>
          <a:p>
            <a:pPr eaLnBrk="1" hangingPunct="1"/>
            <a:r>
              <a:rPr lang="en-GB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</a:t>
            </a:r>
            <a:endParaRPr lang="en-GB" altLang="en-US" sz="2400" b="1" dirty="0">
              <a:cs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4038600"/>
            <a:ext cx="8534400" cy="267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endParaRPr lang="en-GB" altLang="en-US" sz="3200" dirty="0"/>
          </a:p>
          <a:p>
            <a:pPr eaLnBrk="1" hangingPunct="1"/>
            <a:r>
              <a:rPr lang="en-GB" altLang="en-US" sz="3200" dirty="0"/>
              <a:t>Submitted To:</a:t>
            </a:r>
          </a:p>
          <a:p>
            <a:pPr eaLnBrk="1" hangingPunct="1"/>
            <a:endParaRPr lang="en-GB" altLang="en-US" sz="3200" dirty="0"/>
          </a:p>
          <a:p>
            <a:pPr eaLnBrk="1" hangingPunct="1"/>
            <a:r>
              <a:rPr lang="en-US" altLang="en-GB" sz="3200" dirty="0"/>
              <a:t>                Mr.Anuj Kumar</a:t>
            </a:r>
            <a:endParaRPr lang="en-US" altLang="en-US" sz="3200" dirty="0"/>
          </a:p>
          <a:p>
            <a:r>
              <a:rPr lang="en-GB" altLang="en-US" sz="2000" b="1" dirty="0">
                <a:latin typeface="Century Gothic" panose="020B0502020202020204" pitchFamily="34" charset="0"/>
              </a:rPr>
              <a:t>                                      </a:t>
            </a:r>
            <a:endParaRPr lang="en-US" sz="2000" dirty="0"/>
          </a:p>
          <a:p>
            <a:pPr algn="ctr"/>
            <a:r>
              <a:rPr lang="en-US" sz="2000" dirty="0"/>
              <a:t>       </a:t>
            </a:r>
            <a:endParaRPr lang="en-US" altLang="zh-CN" dirty="0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About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Hospital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Management System</a:t>
            </a:r>
            <a:endParaRPr lang="en-US" sz="3200" dirty="0"/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A </a:t>
            </a:r>
            <a:r>
              <a:rPr lang="en-US" b="1" dirty="0"/>
              <a:t>Hospital Management System (HMS)</a:t>
            </a:r>
            <a:r>
              <a:rPr lang="en-US" dirty="0"/>
              <a:t> is a software solution that automates hospital operations like </a:t>
            </a:r>
            <a:r>
              <a:rPr lang="en-US" b="1" dirty="0"/>
              <a:t>patient management, appointments, billing, pharmacy, and records</a:t>
            </a:r>
            <a:r>
              <a:rPr lang="en-US" dirty="0"/>
              <a:t>. It improves efficiency, enhances patient care, and ensures data security while streamlining workflows.</a:t>
            </a:r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About Node JS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Node.js is an open-source, cross-platform, back-end JavaScript runtime environment that runs on the V8 engine and executes JavaScript code outside a web browser.</a:t>
            </a:r>
            <a:endParaRPr lang="en-US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Requirement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295400"/>
            <a:ext cx="62484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Technology Used:</a:t>
            </a:r>
          </a:p>
          <a:p>
            <a:pPr>
              <a:buNone/>
            </a:pPr>
            <a:endParaRPr lang="en-US" b="1" dirty="0"/>
          </a:p>
          <a:p>
            <a:r>
              <a:rPr lang="en-US" sz="1800" dirty="0"/>
              <a:t>Front End: HTML, CSS, JavaScript, Handlebars. </a:t>
            </a:r>
          </a:p>
          <a:p>
            <a:r>
              <a:rPr lang="en-US" sz="1800" dirty="0"/>
              <a:t>Language:  Node JS</a:t>
            </a:r>
          </a:p>
          <a:p>
            <a:r>
              <a:rPr lang="en-US" sz="1800" dirty="0"/>
              <a:t>Back End: MySQL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Requirement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295400"/>
            <a:ext cx="62484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Software configuration:</a:t>
            </a:r>
          </a:p>
          <a:p>
            <a:pPr>
              <a:buNone/>
            </a:pPr>
            <a:endParaRPr lang="en-US" b="1" dirty="0"/>
          </a:p>
          <a:p>
            <a:r>
              <a:rPr lang="en-US" sz="1800" dirty="0"/>
              <a:t>Operating system: Windows or Linux </a:t>
            </a:r>
          </a:p>
          <a:p>
            <a:r>
              <a:rPr lang="en-US" sz="1800" dirty="0"/>
              <a:t>Software: Visual studio code</a:t>
            </a:r>
          </a:p>
          <a:p>
            <a:r>
              <a:rPr lang="en-US" sz="1800" dirty="0"/>
              <a:t>Database: MySQL Database Service</a:t>
            </a:r>
          </a:p>
          <a:p>
            <a:r>
              <a:rPr lang="en-US" sz="1800" dirty="0"/>
              <a:t>Server: Apache HTTP Server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Hardware Configuration:</a:t>
            </a:r>
          </a:p>
          <a:p>
            <a:pPr>
              <a:buNone/>
            </a:pPr>
            <a:endParaRPr lang="en-US" dirty="0"/>
          </a:p>
          <a:p>
            <a:r>
              <a:rPr lang="en-US" sz="1800" dirty="0"/>
              <a:t>Processor: Intel Core i3 processor or higher </a:t>
            </a:r>
          </a:p>
          <a:p>
            <a:r>
              <a:rPr lang="en-US" sz="1800" dirty="0"/>
              <a:t>Hard Disk: Minimum 4 GB</a:t>
            </a:r>
          </a:p>
          <a:p>
            <a:r>
              <a:rPr lang="en-US" sz="1800" dirty="0"/>
              <a:t>RAM: 512 MB or more.</a:t>
            </a:r>
          </a:p>
          <a:p>
            <a:r>
              <a:rPr lang="en-US" sz="1800" dirty="0"/>
              <a:t>Network Connectivity.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marL="448310" lvl="0" indent="-448310" defTabSz="1791970">
              <a:spcBef>
                <a:spcPts val="1960"/>
              </a:spcBef>
              <a:defRPr/>
            </a:pPr>
            <a:r>
              <a:rPr lang="en-US" altLang="zh-TW" sz="3200" b="1" cap="none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362200"/>
            <a:ext cx="7467600" cy="3429000"/>
          </a:xfrm>
        </p:spPr>
        <p:txBody>
          <a:bodyPr>
            <a:normAutofit/>
          </a:bodyPr>
          <a:lstStyle/>
          <a:p>
            <a:r>
              <a:rPr lang="en-US" dirty="0"/>
              <a:t>Login/Logout </a:t>
            </a:r>
          </a:p>
          <a:p>
            <a:r>
              <a:rPr lang="en-US" dirty="0"/>
              <a:t>Add Student</a:t>
            </a:r>
          </a:p>
          <a:p>
            <a:r>
              <a:rPr lang="en-US" dirty="0"/>
              <a:t>View Student Information </a:t>
            </a:r>
          </a:p>
          <a:p>
            <a:r>
              <a:rPr lang="en-US" dirty="0"/>
              <a:t>Edit Student Information </a:t>
            </a:r>
          </a:p>
          <a:p>
            <a:r>
              <a:rPr lang="en-US" dirty="0"/>
              <a:t>Delete Student Accounts </a:t>
            </a:r>
          </a:p>
          <a:p>
            <a:r>
              <a:rPr lang="en-US" dirty="0"/>
              <a:t>Search Students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609600" y="990600"/>
            <a:ext cx="7467600" cy="9445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Administrator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marL="448310" lvl="0" indent="-448310" defTabSz="1791970">
              <a:spcBef>
                <a:spcPts val="1960"/>
              </a:spcBef>
              <a:defRPr/>
            </a:pPr>
            <a:r>
              <a:rPr lang="en-US" altLang="zh-TW" sz="3200" b="1" cap="none" dirty="0">
                <a:solidFill>
                  <a:schemeClr val="accent1">
                    <a:lumMod val="75000"/>
                  </a:schemeClr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Entity Relation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213E-1298-4B13-B131-345A408DC0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2E815C89-601E-409D-8D5C-C6C45FA7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32117"/>
            <a:ext cx="8001000" cy="51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9144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3200" b="1" cap="none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Screenshots</a:t>
            </a:r>
            <a:br>
              <a:rPr lang="en-US" altLang="zh-CN" sz="3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990600"/>
            <a:ext cx="7467600" cy="609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dirty="0">
                <a:ea typeface="SimSun" panose="02010600030101010101" pitchFamily="2" charset="-122"/>
                <a:cs typeface="Calibri" panose="020F0502020204030204" pitchFamily="34" charset="0"/>
              </a:rPr>
              <a:t>Home Page</a:t>
            </a:r>
            <a:endParaRPr kumimoji="0" lang="en-US" sz="3000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D35D8-E7B9-43F7-B18C-468931A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" y="2353642"/>
            <a:ext cx="7467600" cy="3546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280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宋体</vt:lpstr>
      <vt:lpstr>宋体</vt:lpstr>
      <vt:lpstr>华文楷体</vt:lpstr>
      <vt:lpstr>Arial</vt:lpstr>
      <vt:lpstr>Calibri</vt:lpstr>
      <vt:lpstr>Century Gothic</vt:lpstr>
      <vt:lpstr>Century Schoolbook</vt:lpstr>
      <vt:lpstr>Tahoma</vt:lpstr>
      <vt:lpstr>Wingdings</vt:lpstr>
      <vt:lpstr>Wingdings 2</vt:lpstr>
      <vt:lpstr>Oriel</vt:lpstr>
      <vt:lpstr>  Hospital Management System  Using Node JS </vt:lpstr>
      <vt:lpstr>Project Presentation </vt:lpstr>
      <vt:lpstr>Introduction</vt:lpstr>
      <vt:lpstr>Introduction</vt:lpstr>
      <vt:lpstr>Requirement</vt:lpstr>
      <vt:lpstr>Requirement</vt:lpstr>
      <vt:lpstr>FEATURES</vt:lpstr>
      <vt:lpstr>Entity Relation Model</vt:lpstr>
      <vt:lpstr>Screenshots </vt:lpstr>
      <vt:lpstr>Screenshots </vt:lpstr>
      <vt:lpstr>PowerPoint Presentation</vt:lpstr>
      <vt:lpstr>PowerPoint Presentation</vt:lpstr>
      <vt:lpstr>PowerPoint Presentation</vt:lpstr>
      <vt:lpstr>PowerPoint Presentation</vt:lpstr>
      <vt:lpstr>ADD APPOINTMENT</vt:lpstr>
      <vt:lpstr>ADD DEPARTMENT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of IIT</dc:title>
  <dc:creator>Md. Shakil Hossain</dc:creator>
  <cp:lastModifiedBy>Manali Vikas Patil</cp:lastModifiedBy>
  <cp:revision>79</cp:revision>
  <dcterms:created xsi:type="dcterms:W3CDTF">2006-08-16T00:00:00Z</dcterms:created>
  <dcterms:modified xsi:type="dcterms:W3CDTF">2025-03-29T05:47:24Z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7A1415F7C5B3479E87F2EFF01934693F_12</vt:lpwstr>
  </property>
  <property fmtid="{D5CDD505-2E9C-101B-9397-08002B2CF9AE}" pid="3" name="KSOProductBuildVer">
    <vt:lpwstr>1033-12.2.0.20326</vt:lpwstr>
  </property>
</Properties>
</file>