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6741-F33C-44C5-8A50-EBB183A48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dirty="0"/>
              <a:t>Perfect 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2FDCA-B42D-48EE-8CDE-A09DB1BD4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332070" cy="861420"/>
          </a:xfrm>
        </p:spPr>
        <p:txBody>
          <a:bodyPr>
            <a:normAutofit/>
          </a:bodyPr>
          <a:lstStyle/>
          <a:p>
            <a:r>
              <a:rPr lang="en-IN" sz="2400" dirty="0"/>
              <a:t>															</a:t>
            </a:r>
            <a:r>
              <a:rPr lang="en-IN" sz="2400" dirty="0">
                <a:solidFill>
                  <a:schemeClr val="bg1"/>
                </a:solidFill>
              </a:rPr>
              <a:t>Rajshri </a:t>
            </a:r>
            <a:r>
              <a:rPr lang="en-IN" sz="2400" dirty="0" err="1">
                <a:solidFill>
                  <a:schemeClr val="bg1"/>
                </a:solidFill>
              </a:rPr>
              <a:t>totla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5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264C-C0B6-4FED-A097-4F7AF64D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1"/>
            <a:ext cx="8761413" cy="706964"/>
          </a:xfrm>
        </p:spPr>
        <p:txBody>
          <a:bodyPr/>
          <a:lstStyle/>
          <a:p>
            <a:r>
              <a:rPr lang="en-IN" dirty="0"/>
              <a:t>Thank You!!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B1359-7544-47B6-9470-3EB905F27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1" y="2635846"/>
            <a:ext cx="4511938" cy="3383954"/>
          </a:xfrm>
        </p:spPr>
      </p:pic>
    </p:spTree>
    <p:extLst>
      <p:ext uri="{BB962C8B-B14F-4D97-AF65-F5344CB8AC3E}">
        <p14:creationId xmlns:p14="http://schemas.microsoft.com/office/powerpoint/2010/main" val="167562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BE65-AF52-480E-85A1-77C1276C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4F4A-A31A-411B-9A25-BA325179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platform for user to upload and read their interests as per their mood and their time availability.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03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BE65-AF52-480E-85A1-77C1276C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4F4A-A31A-411B-9A25-BA325179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Upload</a:t>
            </a:r>
          </a:p>
          <a:p>
            <a:r>
              <a:rPr lang="en-IN" dirty="0"/>
              <a:t>Read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Type (Article/News/..)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Genre(Culture/Technology/Fiction..)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Word Length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Time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8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7D2B-233D-4AE7-9AC0-C53FE00A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4DC9-2E4C-44F3-A5E4-4A25E3F4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Serer Side : PHP </a:t>
            </a:r>
          </a:p>
          <a:p>
            <a:r>
              <a:rPr lang="en-IN" dirty="0"/>
              <a:t>Front End : HTML CSS </a:t>
            </a:r>
            <a:r>
              <a:rPr lang="en-IN" dirty="0" err="1"/>
              <a:t>Javascript</a:t>
            </a:r>
            <a:r>
              <a:rPr lang="en-IN" dirty="0"/>
              <a:t> </a:t>
            </a:r>
          </a:p>
          <a:p>
            <a:r>
              <a:rPr lang="en-IN" dirty="0"/>
              <a:t>Other: Ajax Flexbox </a:t>
            </a:r>
            <a:r>
              <a:rPr lang="en-IN" dirty="0" err="1"/>
              <a:t>Jquery</a:t>
            </a:r>
            <a:r>
              <a:rPr lang="en-IN" dirty="0"/>
              <a:t> </a:t>
            </a:r>
          </a:p>
          <a:p>
            <a:r>
              <a:rPr lang="en-IN" dirty="0" err="1"/>
              <a:t>Api</a:t>
            </a:r>
            <a:r>
              <a:rPr lang="en-IN" dirty="0"/>
              <a:t> : Bootstrap Purecss.io</a:t>
            </a:r>
          </a:p>
          <a:p>
            <a:r>
              <a:rPr lang="en-IN" dirty="0"/>
              <a:t>Softwares/IDE : </a:t>
            </a:r>
            <a:r>
              <a:rPr lang="en-IN" dirty="0" err="1"/>
              <a:t>Netbeans</a:t>
            </a:r>
            <a:r>
              <a:rPr lang="en-IN" dirty="0"/>
              <a:t>, XAMPP, Visual Studio, Google Chrome</a:t>
            </a:r>
          </a:p>
          <a:p>
            <a:r>
              <a:rPr lang="en-IN" dirty="0"/>
              <a:t>Database : 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Modular Approach (Views, Controllers)</a:t>
            </a:r>
          </a:p>
          <a:p>
            <a:r>
              <a:rPr lang="en-IN" dirty="0"/>
              <a:t>Mobile Responsive</a:t>
            </a:r>
          </a:p>
          <a:p>
            <a:endParaRPr lang="en-IN" dirty="0"/>
          </a:p>
          <a:p>
            <a:r>
              <a:rPr lang="en-IN" dirty="0"/>
              <a:t>Intended to use: Bootstrap Charts, </a:t>
            </a:r>
            <a:r>
              <a:rPr lang="en-IN" dirty="0" err="1"/>
              <a:t>TheySaidSo</a:t>
            </a:r>
            <a:r>
              <a:rPr lang="en-IN" dirty="0"/>
              <a:t> (</a:t>
            </a:r>
            <a:r>
              <a:rPr lang="en-IN" dirty="0" err="1"/>
              <a:t>Api</a:t>
            </a:r>
            <a:r>
              <a:rPr lang="en-IN" dirty="0"/>
              <a:t> for random quotes)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59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2BEF-096F-42B5-964D-4312468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for Analysis for Advertisements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6C02-2863-4A92-AECA-19AB06D2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Category/Genre count</a:t>
            </a:r>
          </a:p>
          <a:p>
            <a:r>
              <a:rPr lang="en-IN" dirty="0"/>
              <a:t>Types of upload count</a:t>
            </a:r>
          </a:p>
          <a:p>
            <a:r>
              <a:rPr lang="en-IN" dirty="0"/>
              <a:t>Word count</a:t>
            </a:r>
          </a:p>
          <a:p>
            <a:r>
              <a:rPr lang="en-IN" dirty="0"/>
              <a:t>View count for an upload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i="1" dirty="0"/>
              <a:t>Advertisements intended to be applied</a:t>
            </a:r>
          </a:p>
        </p:txBody>
      </p:sp>
    </p:spTree>
    <p:extLst>
      <p:ext uri="{BB962C8B-B14F-4D97-AF65-F5344CB8AC3E}">
        <p14:creationId xmlns:p14="http://schemas.microsoft.com/office/powerpoint/2010/main" val="310760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E40C-2CB2-487D-8B5C-D2BC140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059AF-77E5-47EC-A104-9EFC7B15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99" t="20818" r="6336" b="11152"/>
          <a:stretch/>
        </p:blipFill>
        <p:spPr>
          <a:xfrm>
            <a:off x="819150" y="1860921"/>
            <a:ext cx="10439400" cy="47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C464-8A31-4B7A-99A1-9785A859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Screenshots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79EDF-1069-4484-970B-E2DC66FC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Image result for study owl">
            <a:extLst>
              <a:ext uri="{FF2B5EF4-FFF2-40B4-BE49-F238E27FC236}">
                <a16:creationId xmlns:a16="http://schemas.microsoft.com/office/drawing/2014/main" id="{1E96F9E9-3B23-4D93-9AFC-1BD06DA33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9" t="6660" r="2934" b="7350"/>
          <a:stretch/>
        </p:blipFill>
        <p:spPr bwMode="auto">
          <a:xfrm>
            <a:off x="914400" y="2596514"/>
            <a:ext cx="9906000" cy="41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8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716E-CB06-45B1-8B77-69190887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4168-3386-4082-A0A7-799683F8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9CCB3-6D25-4A31-B595-057F75D1D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1"/>
          <a:stretch/>
        </p:blipFill>
        <p:spPr>
          <a:xfrm>
            <a:off x="1066800" y="1708780"/>
            <a:ext cx="9055147" cy="4792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96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A39F-CB25-4335-B5EC-6DCC79A4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622F-E207-447B-A75A-2F4A4144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E74A2-7417-4782-913F-ABEF4E6B9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17"/>
          <a:stretch/>
        </p:blipFill>
        <p:spPr>
          <a:xfrm>
            <a:off x="1154954" y="1817560"/>
            <a:ext cx="9284446" cy="46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0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142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Perfect Read</vt:lpstr>
      <vt:lpstr>Abstract</vt:lpstr>
      <vt:lpstr>Features</vt:lpstr>
      <vt:lpstr>Technologies Used &amp; Features</vt:lpstr>
      <vt:lpstr>Data for Analysis for Advertisements </vt:lpstr>
      <vt:lpstr>Schema</vt:lpstr>
      <vt:lpstr>Website Screenshots</vt:lpstr>
      <vt:lpstr>Login</vt:lpstr>
      <vt:lpstr>Read View</vt:lpstr>
      <vt:lpstr>Thank You!!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Read</dc:title>
  <dc:creator>Totla, Rajshri</dc:creator>
  <cp:lastModifiedBy>Totla, Rajshri</cp:lastModifiedBy>
  <cp:revision>5</cp:revision>
  <dcterms:created xsi:type="dcterms:W3CDTF">2018-12-11T19:16:37Z</dcterms:created>
  <dcterms:modified xsi:type="dcterms:W3CDTF">2018-12-11T19:55:17Z</dcterms:modified>
</cp:coreProperties>
</file>