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197" y="-258084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Numpy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1468-03FC-46CC-8953-A4280E4A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3" y="643467"/>
            <a:ext cx="10041466" cy="767644"/>
          </a:xfrm>
        </p:spPr>
        <p:txBody>
          <a:bodyPr>
            <a:normAutofit/>
          </a:bodyPr>
          <a:lstStyle/>
          <a:p>
            <a:r>
              <a:rPr lang="en-US" sz="2800" dirty="0"/>
              <a:t>What is NumPy?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F2DB-EA10-4AFF-B2C5-A675EC25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058400" cy="1325880"/>
          </a:xfrm>
        </p:spPr>
        <p:txBody>
          <a:bodyPr/>
          <a:lstStyle/>
          <a:p>
            <a:r>
              <a:rPr lang="en-US" dirty="0" err="1">
                <a:latin typeface="Roboto" panose="020B0604020202020204" pitchFamily="2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 is the core library for scientific computing in Python.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used for working with arrays.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has many function that is used for mathematical calculation like linear algebra, matrix, random numbers etc.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908EFF-1BF2-4708-98E6-A59560BB2857}"/>
              </a:ext>
            </a:extLst>
          </p:cNvPr>
          <p:cNvSpPr txBox="1">
            <a:spLocks/>
          </p:cNvSpPr>
          <p:nvPr/>
        </p:nvSpPr>
        <p:spPr>
          <a:xfrm>
            <a:off x="1236133" y="2849880"/>
            <a:ext cx="10041466" cy="767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2800" dirty="0"/>
              <a:t>Why we need NumPy?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087E0C-4C1E-4084-84B8-1AEDF4F091BE}"/>
              </a:ext>
            </a:extLst>
          </p:cNvPr>
          <p:cNvSpPr txBox="1">
            <a:spLocks/>
          </p:cNvSpPr>
          <p:nvPr/>
        </p:nvSpPr>
        <p:spPr>
          <a:xfrm>
            <a:off x="1083733" y="3429000"/>
            <a:ext cx="10058400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lists in Python that act as arrays, however they are slow to process.</a:t>
            </a:r>
          </a:p>
          <a:p>
            <a:r>
              <a:rPr lang="en-US" dirty="0"/>
              <a:t>It is much faster than compare to traditional Python list</a:t>
            </a:r>
          </a:p>
          <a:p>
            <a:r>
              <a:rPr lang="en-US" dirty="0"/>
              <a:t>The NumPy arrays takes significantly less amount of memory as compared to python lists.</a:t>
            </a:r>
          </a:p>
        </p:txBody>
      </p:sp>
    </p:spTree>
    <p:extLst>
      <p:ext uri="{BB962C8B-B14F-4D97-AF65-F5344CB8AC3E}">
        <p14:creationId xmlns:p14="http://schemas.microsoft.com/office/powerpoint/2010/main" val="113952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689C-8696-4964-BC14-29F36BF1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importing </a:t>
            </a:r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D6D3-4118-4511-9D29-634F5275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And to import in your notebook just write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285082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05EA-D519-458B-8C57-3C2530A6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1Darray,2Darray,3Darray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96DA-12D0-4134-A823-59A096D2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([‘homogenous value’])</a:t>
            </a:r>
          </a:p>
          <a:p>
            <a:r>
              <a:rPr lang="en-US" dirty="0" err="1"/>
              <a:t>ndim</a:t>
            </a:r>
            <a:r>
              <a:rPr lang="en-US" dirty="0"/>
              <a:t> It checks the dimension of array, (rank)</a:t>
            </a:r>
          </a:p>
          <a:p>
            <a:r>
              <a:rPr lang="en-US" dirty="0"/>
              <a:t>.size</a:t>
            </a:r>
            <a:r>
              <a:rPr lang="en-US" dirty="0">
                <a:sym typeface="Wingdings" panose="05000000000000000000" pitchFamily="2" charset="2"/>
              </a:rPr>
              <a:t> checks how many element present in array</a:t>
            </a:r>
          </a:p>
          <a:p>
            <a:r>
              <a:rPr lang="en-US" dirty="0">
                <a:sym typeface="Wingdings" panose="05000000000000000000" pitchFamily="2" charset="2"/>
              </a:rPr>
              <a:t>.shape shows the shape of an array. It returns a tuple.</a:t>
            </a:r>
          </a:p>
          <a:p>
            <a:r>
              <a:rPr lang="en-US" dirty="0">
                <a:sym typeface="Wingdings" panose="05000000000000000000" pitchFamily="2" charset="2"/>
              </a:rPr>
              <a:t>.</a:t>
            </a:r>
            <a:r>
              <a:rPr lang="en-US" dirty="0" err="1">
                <a:sym typeface="Wingdings" panose="05000000000000000000" pitchFamily="2" charset="2"/>
              </a:rPr>
              <a:t>dtype</a:t>
            </a:r>
            <a:r>
              <a:rPr lang="en-US" dirty="0">
                <a:sym typeface="Wingdings" panose="05000000000000000000" pitchFamily="2" charset="2"/>
              </a:rPr>
              <a:t> checks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6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DAFD-57AF-4B10-B334-39EA7DD8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428F-0AB1-4165-B44D-7C9DE8E4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np.ones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a new array of given shape and type, filled with </a:t>
            </a:r>
            <a:r>
              <a:rPr lang="en-US" sz="1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ones (</a:t>
            </a:r>
            <a:r>
              <a:rPr lang="en-US" sz="16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depth,row,column</a:t>
            </a:r>
            <a:r>
              <a:rPr lang="en-US" sz="1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Np.zeroes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a new array of given shape and type, filled with </a:t>
            </a:r>
            <a:r>
              <a:rPr lang="en-US" sz="1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zeros (</a:t>
            </a:r>
            <a:r>
              <a:rPr lang="en-US" sz="16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depth,row,column</a:t>
            </a:r>
            <a:r>
              <a:rPr lang="en-US" sz="1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Np.full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6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a new array of given shape and type, filled with constant values</a:t>
            </a:r>
            <a:r>
              <a:rPr lang="en-US" sz="160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i="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depth,row,column</a:t>
            </a:r>
            <a:r>
              <a:rPr lang="en-US" sz="160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err="1"/>
              <a:t>Np.arange</a:t>
            </a:r>
            <a:r>
              <a:rPr lang="en-IN" dirty="0"/>
              <a:t>()</a:t>
            </a:r>
            <a:r>
              <a:rPr lang="en-IN" dirty="0">
                <a:sym typeface="Wingdings" panose="05000000000000000000" pitchFamily="2" charset="2"/>
              </a:rPr>
              <a:t> It </a:t>
            </a:r>
            <a:r>
              <a:rPr lang="en-US" dirty="0">
                <a:sym typeface="Wingdings" panose="05000000000000000000" pitchFamily="2" charset="2"/>
              </a:rPr>
              <a:t>returns the </a:t>
            </a:r>
            <a:r>
              <a:rPr lang="en-US" dirty="0" err="1">
                <a:sym typeface="Wingdings" panose="05000000000000000000" pitchFamily="2" charset="2"/>
              </a:rPr>
              <a:t>ndarray</a:t>
            </a:r>
            <a:r>
              <a:rPr lang="en-US" dirty="0">
                <a:sym typeface="Wingdings" panose="05000000000000000000" pitchFamily="2" charset="2"/>
              </a:rPr>
              <a:t> object containing evenly spaced values within the given range parameter it accept are start stop and steps.</a:t>
            </a:r>
          </a:p>
          <a:p>
            <a:r>
              <a:rPr lang="en-US" dirty="0" err="1">
                <a:sym typeface="Wingdings" panose="05000000000000000000" pitchFamily="2" charset="2"/>
              </a:rPr>
              <a:t>Np.reshape</a:t>
            </a:r>
            <a:r>
              <a:rPr lang="en-US" dirty="0">
                <a:sym typeface="Wingdings" panose="05000000000000000000" pitchFamily="2" charset="2"/>
              </a:rPr>
              <a:t>()this function shapes an array without changing the data of the array.</a:t>
            </a:r>
          </a:p>
          <a:p>
            <a:r>
              <a:rPr lang="en-US" dirty="0" err="1">
                <a:sym typeface="Wingdings" panose="05000000000000000000" pitchFamily="2" charset="2"/>
              </a:rPr>
              <a:t>Np.ravel</a:t>
            </a:r>
            <a:r>
              <a:rPr lang="en-US" dirty="0">
                <a:sym typeface="Wingdings" panose="05000000000000000000" pitchFamily="2" charset="2"/>
              </a:rPr>
              <a:t>()it 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 used to change a 2-dimensional array or a multi-dimensional array into a contiguous flattened array. The returned array has the same data type as the source array. (array, order=‘C’)</a:t>
            </a:r>
          </a:p>
          <a:p>
            <a:r>
              <a:rPr lang="en-US" dirty="0" err="1">
                <a:solidFill>
                  <a:srgbClr val="333333"/>
                </a:solidFill>
                <a:latin typeface="inter-regular"/>
              </a:rPr>
              <a:t>Np.transpose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()</a:t>
            </a:r>
            <a:r>
              <a:rPr lang="en-US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 this function interchange rows and column.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87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A113-8FC8-476D-B6B5-1A02C4A1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6932-937F-4969-863D-F284C9DB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Np.add</a:t>
            </a:r>
            <a:r>
              <a:rPr lang="en-US" dirty="0"/>
              <a:t>(ar1,ar2)</a:t>
            </a:r>
          </a:p>
          <a:p>
            <a:r>
              <a:rPr lang="en-US" dirty="0" err="1"/>
              <a:t>Np.subtract</a:t>
            </a:r>
            <a:r>
              <a:rPr lang="en-US" dirty="0"/>
              <a:t>(ar1,ar2)</a:t>
            </a:r>
          </a:p>
          <a:p>
            <a:r>
              <a:rPr lang="en-IN" dirty="0" err="1"/>
              <a:t>Np.divide</a:t>
            </a:r>
            <a:r>
              <a:rPr lang="en-IN" dirty="0"/>
              <a:t>(arr1,arr2)</a:t>
            </a:r>
          </a:p>
          <a:p>
            <a:r>
              <a:rPr lang="en-IN" dirty="0" err="1"/>
              <a:t>Np.multiply</a:t>
            </a:r>
            <a:r>
              <a:rPr lang="en-IN" dirty="0"/>
              <a:t>(arr1,arr2)</a:t>
            </a:r>
          </a:p>
          <a:p>
            <a:r>
              <a:rPr lang="en-IN" dirty="0"/>
              <a:t>Arr1.dot(arr2)</a:t>
            </a:r>
          </a:p>
          <a:p>
            <a:r>
              <a:rPr lang="en-IN" dirty="0" err="1"/>
              <a:t>Arr.max</a:t>
            </a:r>
            <a:r>
              <a:rPr lang="en-IN" dirty="0"/>
              <a:t>()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>
                <a:sym typeface="Wingdings" panose="05000000000000000000" pitchFamily="2" charset="2"/>
              </a:rPr>
              <a:t>gives maxm</a:t>
            </a:r>
            <a:r>
              <a:rPr lang="en-IN" dirty="0">
                <a:sym typeface="Wingdings" panose="05000000000000000000" pitchFamily="2" charset="2"/>
              </a:rPr>
              <a:t> element from array. Parameter(axis=)</a:t>
            </a:r>
          </a:p>
          <a:p>
            <a:r>
              <a:rPr lang="en-IN" dirty="0" err="1">
                <a:sym typeface="Wingdings" panose="05000000000000000000" pitchFamily="2" charset="2"/>
              </a:rPr>
              <a:t>Arr.min</a:t>
            </a:r>
            <a:r>
              <a:rPr lang="en-IN" dirty="0">
                <a:sym typeface="Wingdings" panose="05000000000000000000" pitchFamily="2" charset="2"/>
              </a:rPr>
              <a:t>()</a:t>
            </a:r>
          </a:p>
          <a:p>
            <a:r>
              <a:rPr lang="en-IN" dirty="0" err="1">
                <a:sym typeface="Wingdings" panose="05000000000000000000" pitchFamily="2" charset="2"/>
              </a:rPr>
              <a:t>Np.mean</a:t>
            </a:r>
            <a:r>
              <a:rPr lang="en-IN" dirty="0">
                <a:sym typeface="Wingdings" panose="05000000000000000000" pitchFamily="2" charset="2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08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F0DA-9079-4788-A660-194AA50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3044-4469-4745-BA76-AF25A7CE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Similar to Python lists,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arrays can be sliced</a:t>
            </a:r>
          </a:p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([[1,2,3,4], [5,6,7,8]])</a:t>
            </a:r>
          </a:p>
          <a:p>
            <a:r>
              <a:rPr lang="en-US" dirty="0"/>
              <a:t>To access element 3 we write a[0,2]</a:t>
            </a:r>
          </a:p>
          <a:p>
            <a:r>
              <a:rPr lang="en-US" dirty="0"/>
              <a:t>Slicing of 2D array</a:t>
            </a:r>
          </a:p>
          <a:p>
            <a:r>
              <a:rPr lang="en-US" dirty="0"/>
              <a:t>Syntax a[</a:t>
            </a:r>
            <a:r>
              <a:rPr lang="en-US" dirty="0" err="1"/>
              <a:t>rows,cloumn</a:t>
            </a:r>
            <a:r>
              <a:rPr lang="en-US" dirty="0"/>
              <a:t>]</a:t>
            </a:r>
          </a:p>
          <a:p>
            <a:r>
              <a:rPr lang="en-US" dirty="0"/>
              <a:t>Slicing of 3D </a:t>
            </a:r>
            <a:r>
              <a:rPr lang="en-US" dirty="0" err="1"/>
              <a:t>arrya</a:t>
            </a:r>
            <a:endParaRPr lang="en-US" dirty="0"/>
          </a:p>
          <a:p>
            <a:r>
              <a:rPr lang="en-US" dirty="0"/>
              <a:t>Syntax a[</a:t>
            </a:r>
            <a:r>
              <a:rPr lang="en-US" dirty="0" err="1"/>
              <a:t>depth,rows,cloumn</a:t>
            </a:r>
            <a:r>
              <a:rPr lang="en-US" dirty="0"/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0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2167-8DEE-4DD5-8129-B8BE5CCF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D424-C06F-46B0-8250-C5CFC8C7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Np.concatenate</a:t>
            </a:r>
            <a:r>
              <a:rPr lang="en-US" dirty="0"/>
              <a:t>((Arr1,arr2,..),axis)</a:t>
            </a:r>
          </a:p>
          <a:p>
            <a:r>
              <a:rPr lang="en-US" dirty="0"/>
              <a:t>Axis=0(default) It concatenates two arrays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vertically</a:t>
            </a:r>
            <a:endParaRPr lang="en-US" dirty="0"/>
          </a:p>
          <a:p>
            <a:r>
              <a:rPr lang="en-US" dirty="0"/>
              <a:t>Axis=1 It concatenates two arrays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horizontally</a:t>
            </a:r>
            <a:endParaRPr lang="en-IN" sz="1800" dirty="0">
              <a:effectLst/>
            </a:endParaRPr>
          </a:p>
          <a:p>
            <a:r>
              <a:rPr lang="en-IN" dirty="0"/>
              <a:t>Another function we have, </a:t>
            </a:r>
            <a:r>
              <a:rPr lang="en-IN" dirty="0" err="1"/>
              <a:t>np.vstack</a:t>
            </a:r>
            <a:r>
              <a:rPr lang="en-IN" dirty="0" err="1">
                <a:sym typeface="Wingdings" panose="05000000000000000000" pitchFamily="2" charset="2"/>
              </a:rPr>
              <a:t>similar</a:t>
            </a:r>
            <a:r>
              <a:rPr lang="en-IN" dirty="0">
                <a:sym typeface="Wingdings" panose="05000000000000000000" pitchFamily="2" charset="2"/>
              </a:rPr>
              <a:t> to axis=0</a:t>
            </a:r>
          </a:p>
          <a:p>
            <a:r>
              <a:rPr lang="en-IN" dirty="0">
                <a:sym typeface="Wingdings" panose="05000000000000000000" pitchFamily="2" charset="2"/>
              </a:rPr>
              <a:t>And </a:t>
            </a:r>
            <a:r>
              <a:rPr lang="en-IN" dirty="0" err="1">
                <a:sym typeface="Wingdings" panose="05000000000000000000" pitchFamily="2" charset="2"/>
              </a:rPr>
              <a:t>np.hstacksimilar</a:t>
            </a:r>
            <a:r>
              <a:rPr lang="en-IN" dirty="0">
                <a:sym typeface="Wingdings" panose="05000000000000000000" pitchFamily="2" charset="2"/>
              </a:rPr>
              <a:t> to axis=1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63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{5F5036E7-322E-4FA4-B127-D3A3EBB5E661}tf78438558_win32</Template>
  <TotalTime>1633</TotalTime>
  <Words>521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Century Gothic</vt:lpstr>
      <vt:lpstr>Garamond</vt:lpstr>
      <vt:lpstr>inter-regular</vt:lpstr>
      <vt:lpstr>Roboto</vt:lpstr>
      <vt:lpstr>Verdana</vt:lpstr>
      <vt:lpstr>SavonVTI</vt:lpstr>
      <vt:lpstr>Numpy</vt:lpstr>
      <vt:lpstr>What is NumPy?</vt:lpstr>
      <vt:lpstr>Installing and importing Numpy</vt:lpstr>
      <vt:lpstr>How to create an 1Darray,2Darray,3Darray</vt:lpstr>
      <vt:lpstr>Important functions</vt:lpstr>
      <vt:lpstr>Mathematical function</vt:lpstr>
      <vt:lpstr>Slicing</vt:lpstr>
      <vt:lpstr>Concatenation of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Rishabh Raj Shukla</dc:creator>
  <cp:lastModifiedBy>Rishabh Raj Shukla</cp:lastModifiedBy>
  <cp:revision>2</cp:revision>
  <dcterms:created xsi:type="dcterms:W3CDTF">2021-10-12T15:33:07Z</dcterms:created>
  <dcterms:modified xsi:type="dcterms:W3CDTF">2021-10-13T18:54:27Z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