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0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0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4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3.png" /><Relationship Id="rId4" Type="http://schemas.openxmlformats.org/officeDocument/2006/relationships/image" Target="../media/image22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8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5.png" /><Relationship Id="rId4" Type="http://schemas.openxmlformats.org/officeDocument/2006/relationships/image" Target="../media/image34.png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2" name="Picture 4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3" name="Rectangle 4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5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21076-5145-4E4B-84FF-FB619130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cap="all" spc="120" baseline="0">
                <a:effectLst/>
              </a:rPr>
              <a:t>Data science project</a:t>
            </a:r>
            <a:br>
              <a:rPr lang="en-US" sz="2400" cap="all" spc="120" baseline="0">
                <a:effectLst/>
              </a:rPr>
            </a:br>
            <a:r>
              <a:rPr lang="en-US" sz="2400" cap="all" spc="120" baseline="0">
                <a:effectLst/>
              </a:rPr>
              <a:t>HOUSE PRICE PREDICTION</a:t>
            </a:r>
            <a:br>
              <a:rPr lang="en-US" sz="2400" cap="all" spc="120" baseline="0">
                <a:effectLst/>
              </a:rPr>
            </a:br>
            <a:endParaRPr lang="en-US" sz="2400" cap="all" spc="120" baseline="0"/>
          </a:p>
        </p:txBody>
      </p:sp>
      <p:pic>
        <p:nvPicPr>
          <p:cNvPr id="39" name="Picture 3" descr="Line graph and numbers">
            <a:extLst>
              <a:ext uri="{FF2B5EF4-FFF2-40B4-BE49-F238E27FC236}">
                <a16:creationId xmlns:a16="http://schemas.microsoft.com/office/drawing/2014/main" id="{509C57AC-383F-407A-ABAC-182640B29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 r="4324"/>
          <a:stretch/>
        </p:blipFill>
        <p:spPr>
          <a:xfrm>
            <a:off x="684178" y="396939"/>
            <a:ext cx="5199359" cy="38702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99D18B7-D775-4F1A-852D-0CDA9D99A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0" y="399684"/>
            <a:ext cx="4800600" cy="3867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effectLst/>
              </a:rPr>
              <a:t>Submitted by:</a:t>
            </a: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Shweta Kumari</a:t>
            </a:r>
            <a:endParaRPr lang="en-US" sz="1800">
              <a:solidFill>
                <a:schemeClr val="tx2"/>
              </a:solidFill>
              <a:effectLst/>
            </a:endParaRPr>
          </a:p>
          <a:p>
            <a:pPr algn="l">
              <a:spcAft>
                <a:spcPts val="800"/>
              </a:spcAft>
            </a:pPr>
            <a:endParaRPr lang="en-US" sz="180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733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83273-C84A-4F24-8D2D-D94689D4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49"/>
            <a:ext cx="6096000" cy="13924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Examples of Distributions after Skewness Treatment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8164F-44E4-4B8C-B936-805E76BD6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163" y="1267597"/>
            <a:ext cx="4570139" cy="49141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9F6DC5-E1D3-47AE-B608-22061FD1A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6" y="1267597"/>
            <a:ext cx="6989282" cy="493888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25C59BD-AA2B-46DB-9C41-5C9AAF309C05}"/>
              </a:ext>
            </a:extLst>
          </p:cNvPr>
          <p:cNvSpPr txBox="1">
            <a:spLocks/>
          </p:cNvSpPr>
          <p:nvPr/>
        </p:nvSpPr>
        <p:spPr>
          <a:xfrm>
            <a:off x="7313134" y="1"/>
            <a:ext cx="6096000" cy="139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Standard Scalar</a:t>
            </a:r>
          </a:p>
        </p:txBody>
      </p:sp>
    </p:spTree>
    <p:extLst>
      <p:ext uri="{BB962C8B-B14F-4D97-AF65-F5344CB8AC3E}">
        <p14:creationId xmlns:p14="http://schemas.microsoft.com/office/powerpoint/2010/main" val="33108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3E701-66C4-4AE8-AA67-950BA813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8" y="834143"/>
            <a:ext cx="6607113" cy="5685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9E862-F4A9-4E3F-93B1-EE06E82B88C5}"/>
              </a:ext>
            </a:extLst>
          </p:cNvPr>
          <p:cNvSpPr txBox="1"/>
          <p:nvPr/>
        </p:nvSpPr>
        <p:spPr>
          <a:xfrm>
            <a:off x="285750" y="154178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have tried these Models :1. Random Forest Regressor 2.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3. Lasso Regressor 4. Ridge Regressor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C7C305-4365-4FD8-8F32-A4D899C0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33" y="904710"/>
            <a:ext cx="4258131" cy="1070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80542A-97C8-4875-B4F3-4885949B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33" y="3421087"/>
            <a:ext cx="2381417" cy="3014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BE748D-B85A-439F-B461-103E5EC4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833" y="2476763"/>
            <a:ext cx="3513961" cy="542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4EED0-461F-44CA-A2D8-E261B083EE93}"/>
              </a:ext>
            </a:extLst>
          </p:cNvPr>
          <p:cNvSpPr txBox="1"/>
          <p:nvPr/>
        </p:nvSpPr>
        <p:spPr>
          <a:xfrm>
            <a:off x="9888402" y="5595826"/>
            <a:ext cx="220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10 features based on Random Forest Regression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86259-664F-46A1-BF5A-D6B48001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" y="106411"/>
            <a:ext cx="7094505" cy="6682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3BEDE-47DA-4C0F-AE76-7507261C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35" y="2771737"/>
            <a:ext cx="2758679" cy="876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6E80B-03D7-4E32-8257-66D462FA202C}"/>
              </a:ext>
            </a:extLst>
          </p:cNvPr>
          <p:cNvSpPr txBox="1"/>
          <p:nvPr/>
        </p:nvSpPr>
        <p:spPr>
          <a:xfrm>
            <a:off x="7507485" y="3933825"/>
            <a:ext cx="416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The score was way less than Random Forest, so I’ve rejected this model. Then I checked with the following models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2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2E702-7B11-4149-A6D9-B7ACBEF1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"/>
            <a:ext cx="3406435" cy="7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50F01-7F40-4CA6-BC8B-9774042B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70" y="365760"/>
            <a:ext cx="6569009" cy="6325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144DD9-C4E9-474D-9DC8-276E3FAF3643}"/>
              </a:ext>
            </a:extLst>
          </p:cNvPr>
          <p:cNvSpPr txBox="1"/>
          <p:nvPr/>
        </p:nvSpPr>
        <p:spPr>
          <a:xfrm>
            <a:off x="774903" y="1819185"/>
            <a:ext cx="4236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Feature ranking with RFE (recursive feature elimination), that assigns weights to features e.g., the coefficients of a linear model. Here 49 features were selected.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15A93-ACB3-40DE-B957-AAE7D256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8304"/>
            <a:ext cx="3771900" cy="16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B9D6-8360-4723-BF4C-7033DD31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Lasso and Ridge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9C0D12-0AD0-46F9-8FDC-AE8F763716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402" y="1844493"/>
            <a:ext cx="6699221" cy="40095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03D92-96B2-4B92-9797-F363E9129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3998" y="1844492"/>
            <a:ext cx="5181600" cy="40095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A2BF7-503A-4EDE-838B-9E9A29EC136E}"/>
              </a:ext>
            </a:extLst>
          </p:cNvPr>
          <p:cNvSpPr txBox="1"/>
          <p:nvPr/>
        </p:nvSpPr>
        <p:spPr>
          <a:xfrm>
            <a:off x="733425" y="611505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Finally, after all the model testing, I’ve found Lasso Ridge to be the best performing model. Building final Model.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7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54F4EC-6333-4384-86EF-41F2C23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6" y="3548229"/>
            <a:ext cx="4324348" cy="3200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6B96E-3A08-4EF9-BC11-55317F41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6" y="151300"/>
            <a:ext cx="4324348" cy="3158470"/>
          </a:xfrm>
          <a:prstGeom prst="rect">
            <a:avLst/>
          </a:prstGeom>
        </p:spPr>
      </p:pic>
      <p:sp>
        <p:nvSpPr>
          <p:cNvPr id="66" name="Rectangle 57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FECC9-6FC8-4E4E-9C03-9B291B94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253824"/>
            <a:ext cx="5426764" cy="42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5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BCD6E-02E9-4D21-9DFB-DF7D136E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Effect of Top 10 Features Effecting Sales Price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DC749-C17F-4ED9-860D-408DC3FB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053" y="22286"/>
            <a:ext cx="3297721" cy="2952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9E593-B58A-44A9-83B7-09730282C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05" y="3279311"/>
            <a:ext cx="10336569" cy="32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2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429C3-C043-4350-9049-BD25520A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3402"/>
            <a:ext cx="8734425" cy="63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E7D-F50C-41EA-B56E-37FE0E9E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Assumptions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E072-99D6-47B1-BC47-03C1695C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27" y="1533212"/>
            <a:ext cx="6195323" cy="3284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78ADC-0939-4C0A-AB8C-383361264A8E}"/>
              </a:ext>
            </a:extLst>
          </p:cNvPr>
          <p:cNvSpPr txBox="1"/>
          <p:nvPr/>
        </p:nvSpPr>
        <p:spPr>
          <a:xfrm>
            <a:off x="7436330" y="1691323"/>
            <a:ext cx="441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future, data collection should be done in a way that all such categories are included.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F5058-B895-42AC-B40B-6812B797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7" y="4800453"/>
            <a:ext cx="6195323" cy="17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F2BAB-253D-4B07-995D-826D7E73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9" y="350196"/>
            <a:ext cx="11854100" cy="6167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03DF7-B39F-45D2-BFC5-82E7B9E8AC8A}"/>
              </a:ext>
            </a:extLst>
          </p:cNvPr>
          <p:cNvSpPr txBox="1"/>
          <p:nvPr/>
        </p:nvSpPr>
        <p:spPr>
          <a:xfrm>
            <a:off x="2981324" y="328917"/>
            <a:ext cx="88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predict Target Variable Sales Price based on 79 Features using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7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E8097-6568-45B3-856C-033053D2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 Steps &amp; Visualizations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06C9-70E5-4802-B870-7FF78C8A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0" y="843126"/>
            <a:ext cx="5732099" cy="498692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F9FBD1-4EE6-4F7E-A2EF-2662184D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48392" y="2284823"/>
            <a:ext cx="5772882" cy="3545229"/>
          </a:xfrm>
        </p:spPr>
      </p:pic>
    </p:spTree>
    <p:extLst>
      <p:ext uri="{BB962C8B-B14F-4D97-AF65-F5344CB8AC3E}">
        <p14:creationId xmlns:p14="http://schemas.microsoft.com/office/powerpoint/2010/main" val="15200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2093-D006-44F6-863C-D2EC354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53"/>
            <a:ext cx="10515600" cy="1325563"/>
          </a:xfrm>
        </p:spPr>
        <p:txBody>
          <a:bodyPr/>
          <a:lstStyle/>
          <a:p>
            <a:r>
              <a:rPr lang="en-US" dirty="0"/>
              <a:t>Classifying Features - Numerical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F0581-0CAA-4746-83E5-2F49A262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1345780"/>
            <a:ext cx="6242969" cy="1382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A90FF-A96E-4297-8791-663A3CC2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751483"/>
            <a:ext cx="6242969" cy="374868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9388EE-FE7C-4FBA-AD2B-6AD39B31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2574"/>
            <a:ext cx="4991100" cy="4939665"/>
          </a:xfrm>
        </p:spPr>
        <p:txBody>
          <a:bodyPr/>
          <a:lstStyle/>
          <a:p>
            <a:r>
              <a:rPr lang="en-US" dirty="0"/>
              <a:t>Identified all numerical features.</a:t>
            </a:r>
          </a:p>
          <a:p>
            <a:r>
              <a:rPr lang="en-US" dirty="0"/>
              <a:t>Out of 79, there were 37 numerical features</a:t>
            </a:r>
          </a:p>
          <a:p>
            <a:r>
              <a:rPr lang="en-US" dirty="0"/>
              <a:t>First Found out Temporal values (Year Features)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2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FFECC-DDAA-4027-9813-8BEAB10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255" y="698160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Scatterplots of Year Features vs Sales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3763A-B3DB-4712-A969-702EB31D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68" y="696201"/>
            <a:ext cx="7631167" cy="5170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EA172-7B9F-4EC8-BFAC-10CA1AD1B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05" y="4014628"/>
            <a:ext cx="2789162" cy="1577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CCF41-E8B3-4095-8269-E1740CB3A94D}"/>
              </a:ext>
            </a:extLst>
          </p:cNvPr>
          <p:cNvSpPr txBox="1"/>
          <p:nvPr/>
        </p:nvSpPr>
        <p:spPr>
          <a:xfrm>
            <a:off x="4054151" y="6039073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features were created by finding difference from Year of Sale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84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B4B25-BCCD-4691-B4B8-2719A5E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630" y="882727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Out of 37 Numerical Features, identified 17 discrete features.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73B2F-6899-4ADA-921D-C2CC1B9F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7979" y="868734"/>
            <a:ext cx="851798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3E99-187C-4027-94EE-916B2F27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705" y="872016"/>
            <a:ext cx="3776416" cy="29126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16 Continuous features out of 37 numerical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78502-E5E5-406D-94BD-710F1592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573" y="31202"/>
            <a:ext cx="7867651" cy="6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7EA20-6D8E-4493-90D3-1D34A0BB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Categorical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4E5E6-7BA6-46D8-8D1D-B56BB6BE0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5" y="2414046"/>
            <a:ext cx="8435996" cy="352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0F2D9-E796-40FC-9EB2-02D88A4C59E3}"/>
              </a:ext>
            </a:extLst>
          </p:cNvPr>
          <p:cNvSpPr txBox="1"/>
          <p:nvPr/>
        </p:nvSpPr>
        <p:spPr>
          <a:xfrm>
            <a:off x="400050" y="2414046"/>
            <a:ext cx="260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43 categorical Features were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1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7D01-2BCB-490E-B829-8E80A77D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3D6EA-A9DB-4B92-B03A-88500C56F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323"/>
            <a:ext cx="4694327" cy="358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D01E1-6752-4A2A-B455-C0602B87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513"/>
            <a:ext cx="7466888" cy="1052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91746-F8DA-43C6-8892-FD2A08EAC354}"/>
              </a:ext>
            </a:extLst>
          </p:cNvPr>
          <p:cNvSpPr txBox="1"/>
          <p:nvPr/>
        </p:nvSpPr>
        <p:spPr>
          <a:xfrm flipH="1">
            <a:off x="741043" y="3446094"/>
            <a:ext cx="597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Replaced categories less than 1% of total length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9E74A-3026-416F-9A7D-5AF33E23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9630"/>
            <a:ext cx="7834872" cy="121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C4180-880D-420D-875A-6CF50460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44612"/>
            <a:ext cx="7589250" cy="752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4CCFB-F703-49CB-BA94-E3F37E790F10}"/>
              </a:ext>
            </a:extLst>
          </p:cNvPr>
          <p:cNvSpPr txBox="1"/>
          <p:nvPr/>
        </p:nvSpPr>
        <p:spPr>
          <a:xfrm flipH="1">
            <a:off x="741043" y="5928677"/>
            <a:ext cx="661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treating skewness with log1p transformation, divided data into train and test data, to avoid data leakage.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D54E-A9CF-483D-AD5C-F6191CFC3D95}"/>
              </a:ext>
            </a:extLst>
          </p:cNvPr>
          <p:cNvSpPr txBox="1"/>
          <p:nvPr/>
        </p:nvSpPr>
        <p:spPr>
          <a:xfrm flipH="1">
            <a:off x="8599168" y="5519646"/>
            <a:ext cx="5975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Training Data – 80%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Test Data – 20%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6733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211E3B"/>
      </a:dk2>
      <a:lt2>
        <a:srgbClr val="E8E4E2"/>
      </a:lt2>
      <a:accent1>
        <a:srgbClr val="22ADE4"/>
      </a:accent1>
      <a:accent2>
        <a:srgbClr val="1750D5"/>
      </a:accent2>
      <a:accent3>
        <a:srgbClr val="3F29E7"/>
      </a:accent3>
      <a:accent4>
        <a:srgbClr val="7C17D5"/>
      </a:accent4>
      <a:accent5>
        <a:srgbClr val="DD29E7"/>
      </a:accent5>
      <a:accent6>
        <a:srgbClr val="D5178F"/>
      </a:accent6>
      <a:hlink>
        <a:srgbClr val="BF63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298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BlockprintVTI</vt:lpstr>
      <vt:lpstr>Data science project HOUSE PRICE PREDICTION </vt:lpstr>
      <vt:lpstr>PowerPoint Presentation</vt:lpstr>
      <vt:lpstr>EDA Steps &amp; Visualizations</vt:lpstr>
      <vt:lpstr>Classifying Features - Numerical</vt:lpstr>
      <vt:lpstr>Scatterplots of Year Features vs Sales Price</vt:lpstr>
      <vt:lpstr>Out of 37 Numerical Features, identified 17 discrete features.</vt:lpstr>
      <vt:lpstr>16 Continuous features out of 37 numerical features</vt:lpstr>
      <vt:lpstr>Categorical Features</vt:lpstr>
      <vt:lpstr>Feature Engineering Steps</vt:lpstr>
      <vt:lpstr>Examples of Distributions after Skewness Treatment</vt:lpstr>
      <vt:lpstr>PowerPoint Presentation</vt:lpstr>
      <vt:lpstr>PowerPoint Presentation</vt:lpstr>
      <vt:lpstr>PowerPoint Presentation</vt:lpstr>
      <vt:lpstr>Comparing Lasso and Ridge</vt:lpstr>
      <vt:lpstr>PowerPoint Presentation</vt:lpstr>
      <vt:lpstr>Effect of Top 10 Features Effecting Sales Price</vt:lpstr>
      <vt:lpstr>PowerPoint Presentation</vt:lpstr>
      <vt:lpstr>Limitations &amp;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HOUSE PRICE PREDICTION </dc:title>
  <dc:creator>Kumar Gourabh</dc:creator>
  <cp:lastModifiedBy>Sudhanshu Ranjan</cp:lastModifiedBy>
  <cp:revision>15</cp:revision>
  <dcterms:created xsi:type="dcterms:W3CDTF">2021-02-20T08:27:27Z</dcterms:created>
  <dcterms:modified xsi:type="dcterms:W3CDTF">2022-12-29T17:47:09Z</dcterms:modified>
</cp:coreProperties>
</file>