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4" r:id="rId5"/>
    <p:sldId id="274" r:id="rId6"/>
    <p:sldId id="273" r:id="rId7"/>
    <p:sldId id="272" r:id="rId8"/>
    <p:sldId id="265" r:id="rId9"/>
    <p:sldId id="266" r:id="rId10"/>
    <p:sldId id="268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65747-C39A-4AB8-A299-71F4136671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2152A9-4513-4BDD-B875-FA04B72090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C#</a:t>
          </a:r>
        </a:p>
      </dgm:t>
    </dgm:pt>
    <dgm:pt modelId="{F3733B91-4B8D-45DB-A553-6B29FCCD8040}" type="parTrans" cxnId="{7333516D-1989-4B03-8D3A-ED49D1CC4784}">
      <dgm:prSet/>
      <dgm:spPr/>
      <dgm:t>
        <a:bodyPr/>
        <a:lstStyle/>
        <a:p>
          <a:endParaRPr lang="en-US"/>
        </a:p>
      </dgm:t>
    </dgm:pt>
    <dgm:pt modelId="{C95647FC-1A6E-45CE-9A52-BD320453AE2C}" type="sibTrans" cxnId="{7333516D-1989-4B03-8D3A-ED49D1CC47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59224E-DAF6-41EA-AE4D-A8F015B1D7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</a:p>
      </dgm:t>
    </dgm:pt>
    <dgm:pt modelId="{E148265B-8D16-4ABC-B93D-4024F46A48CC}" type="parTrans" cxnId="{668253BF-1A0D-47EA-A920-AF3B57704D5E}">
      <dgm:prSet/>
      <dgm:spPr/>
      <dgm:t>
        <a:bodyPr/>
        <a:lstStyle/>
        <a:p>
          <a:endParaRPr lang="en-US"/>
        </a:p>
      </dgm:t>
    </dgm:pt>
    <dgm:pt modelId="{3C693075-0EAD-4336-BF79-29190383AEAA}" type="sibTrans" cxnId="{668253BF-1A0D-47EA-A920-AF3B57704D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8700DD-FA1A-4866-BD20-C59BFC4A46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D506AC-087D-4B5B-802F-F5ED5AB58EF8}" type="parTrans" cxnId="{C2AE0122-3946-4A9B-8D90-10BEA0A222F5}">
      <dgm:prSet/>
      <dgm:spPr/>
      <dgm:t>
        <a:bodyPr/>
        <a:lstStyle/>
        <a:p>
          <a:endParaRPr lang="en-US"/>
        </a:p>
      </dgm:t>
    </dgm:pt>
    <dgm:pt modelId="{9DB2F35C-FE63-4F2E-815E-BEE65EB16337}" type="sibTrans" cxnId="{C2AE0122-3946-4A9B-8D90-10BEA0A222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FFCD66-2259-4402-BBCF-81EC0F986E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HTML </a:t>
          </a:r>
        </a:p>
      </dgm:t>
    </dgm:pt>
    <dgm:pt modelId="{69B28CB5-9BD9-406A-AE1E-D9A28BB6FB5D}" type="parTrans" cxnId="{FB73814E-68C1-4385-9EF6-000D6D1EC3B8}">
      <dgm:prSet/>
      <dgm:spPr/>
      <dgm:t>
        <a:bodyPr/>
        <a:lstStyle/>
        <a:p>
          <a:endParaRPr lang="en-US"/>
        </a:p>
      </dgm:t>
    </dgm:pt>
    <dgm:pt modelId="{5DE5E9D8-4282-4152-A92A-4307198BCE49}" type="sibTrans" cxnId="{FB73814E-68C1-4385-9EF6-000D6D1EC3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8E2E9E-55F8-482C-872E-FC2A510D75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</a:p>
      </dgm:t>
    </dgm:pt>
    <dgm:pt modelId="{748447A3-5C17-46C4-8A72-F62BE572EE1B}" type="parTrans" cxnId="{66C72AB3-870E-499E-8061-2A52FDBF1CD9}">
      <dgm:prSet/>
      <dgm:spPr/>
      <dgm:t>
        <a:bodyPr/>
        <a:lstStyle/>
        <a:p>
          <a:endParaRPr lang="en-US"/>
        </a:p>
      </dgm:t>
    </dgm:pt>
    <dgm:pt modelId="{AFD18642-D040-4698-91C8-CFC4410E5125}" type="sibTrans" cxnId="{66C72AB3-870E-499E-8061-2A52FDBF1C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954771-0F8C-4CDB-BA43-D881C7AA3F0F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83FF64-9254-49C0-8038-4304E077DB81}" type="parTrans" cxnId="{38D787CE-6836-4A94-830B-47909284702F}">
      <dgm:prSet/>
      <dgm:spPr/>
      <dgm:t>
        <a:bodyPr/>
        <a:lstStyle/>
        <a:p>
          <a:endParaRPr lang="en-IN"/>
        </a:p>
      </dgm:t>
    </dgm:pt>
    <dgm:pt modelId="{60C782E1-7AAE-4F42-ADDA-4B4CD3E94901}" type="sibTrans" cxnId="{38D787CE-6836-4A94-830B-47909284702F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468F92F9-82D1-4246-A161-CBF5084BB3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API</a:t>
          </a:r>
        </a:p>
      </dgm:t>
    </dgm:pt>
    <dgm:pt modelId="{4489B73D-205B-4BEF-BB64-C4E93C8D667E}" type="parTrans" cxnId="{A5317025-D51C-4EDB-82A5-43229AA0B720}">
      <dgm:prSet/>
      <dgm:spPr/>
      <dgm:t>
        <a:bodyPr/>
        <a:lstStyle/>
        <a:p>
          <a:endParaRPr lang="en-IN"/>
        </a:p>
      </dgm:t>
    </dgm:pt>
    <dgm:pt modelId="{C045A8EB-8936-4A7A-9A91-83381E560E3E}" type="sibTrans" cxnId="{A5317025-D51C-4EDB-82A5-43229AA0B720}">
      <dgm:prSet/>
      <dgm:spPr/>
      <dgm:t>
        <a:bodyPr/>
        <a:lstStyle/>
        <a:p>
          <a:endParaRPr lang="en-IN"/>
        </a:p>
      </dgm:t>
    </dgm:pt>
    <dgm:pt modelId="{E7AD6AAD-35E1-4BD5-9728-6BD870F81EED}" type="pres">
      <dgm:prSet presAssocID="{EDA65747-C39A-4AB8-A299-71F4136671E2}" presName="root" presStyleCnt="0">
        <dgm:presLayoutVars>
          <dgm:dir/>
          <dgm:resizeHandles val="exact"/>
        </dgm:presLayoutVars>
      </dgm:prSet>
      <dgm:spPr/>
    </dgm:pt>
    <dgm:pt modelId="{930E0FE2-E449-49FA-9F5C-346A75494AAF}" type="pres">
      <dgm:prSet presAssocID="{EDA65747-C39A-4AB8-A299-71F4136671E2}" presName="container" presStyleCnt="0">
        <dgm:presLayoutVars>
          <dgm:dir/>
          <dgm:resizeHandles val="exact"/>
        </dgm:presLayoutVars>
      </dgm:prSet>
      <dgm:spPr/>
    </dgm:pt>
    <dgm:pt modelId="{E25BDBD2-711A-42FF-8C85-046628A6DA3B}" type="pres">
      <dgm:prSet presAssocID="{B6954771-0F8C-4CDB-BA43-D881C7AA3F0F}" presName="compNode" presStyleCnt="0"/>
      <dgm:spPr/>
    </dgm:pt>
    <dgm:pt modelId="{89B61652-9E89-49BA-B777-97B6606973BA}" type="pres">
      <dgm:prSet presAssocID="{B6954771-0F8C-4CDB-BA43-D881C7AA3F0F}" presName="iconBgRect" presStyleLbl="bgShp" presStyleIdx="0" presStyleCnt="7" custLinFactNeighborX="1194" custLinFactNeighborY="640"/>
      <dgm:spPr/>
    </dgm:pt>
    <dgm:pt modelId="{04CED399-2BE3-40C0-86CF-1BEB3EBA94FD}" type="pres">
      <dgm:prSet presAssocID="{B6954771-0F8C-4CDB-BA43-D881C7AA3F0F}" presName="iconRect" presStyleLbl="node1" presStyleIdx="0" presStyleCnt="7" custLinFactNeighborX="4116" custLinFactNeighborY="35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399222DC-7CE3-42C2-B8BF-5A7D416A919C}" type="pres">
      <dgm:prSet presAssocID="{B6954771-0F8C-4CDB-BA43-D881C7AA3F0F}" presName="spaceRect" presStyleCnt="0"/>
      <dgm:spPr/>
    </dgm:pt>
    <dgm:pt modelId="{FC5B7880-BACC-473F-8ED5-A8120C31F8B3}" type="pres">
      <dgm:prSet presAssocID="{B6954771-0F8C-4CDB-BA43-D881C7AA3F0F}" presName="textRect" presStyleLbl="revTx" presStyleIdx="0" presStyleCnt="7">
        <dgm:presLayoutVars>
          <dgm:chMax val="1"/>
          <dgm:chPref val="1"/>
        </dgm:presLayoutVars>
      </dgm:prSet>
      <dgm:spPr/>
    </dgm:pt>
    <dgm:pt modelId="{31AEFBE3-26EA-4D7E-A7BA-B08203428BD8}" type="pres">
      <dgm:prSet presAssocID="{60C782E1-7AAE-4F42-ADDA-4B4CD3E94901}" presName="sibTrans" presStyleLbl="sibTrans2D1" presStyleIdx="0" presStyleCnt="0"/>
      <dgm:spPr/>
    </dgm:pt>
    <dgm:pt modelId="{3FC64430-4FA2-4743-AAE7-1FD2B9226F2B}" type="pres">
      <dgm:prSet presAssocID="{E52152A9-4513-4BDD-B875-FA04B72090FF}" presName="compNode" presStyleCnt="0"/>
      <dgm:spPr/>
    </dgm:pt>
    <dgm:pt modelId="{93C33DC9-C6C7-4175-97D5-0D308983ACA6}" type="pres">
      <dgm:prSet presAssocID="{E52152A9-4513-4BDD-B875-FA04B72090FF}" presName="iconBgRect" presStyleLbl="bgShp" presStyleIdx="1" presStyleCnt="7" custLinFactNeighborX="1062"/>
      <dgm:spPr>
        <a:solidFill>
          <a:srgbClr val="008E40"/>
        </a:solidFill>
      </dgm:spPr>
    </dgm:pt>
    <dgm:pt modelId="{2B7ABEB6-CC83-4654-9C52-5D3BBFD1460B}" type="pres">
      <dgm:prSet presAssocID="{E52152A9-4513-4BDD-B875-FA04B72090FF}" presName="iconRect" presStyleLbl="nod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AED04A0-DADF-4488-A9F6-AA6901BAE9C4}" type="pres">
      <dgm:prSet presAssocID="{E52152A9-4513-4BDD-B875-FA04B72090FF}" presName="spaceRect" presStyleCnt="0"/>
      <dgm:spPr/>
    </dgm:pt>
    <dgm:pt modelId="{07E9B34B-72D6-40AC-98F1-2B042D8868B3}" type="pres">
      <dgm:prSet presAssocID="{E52152A9-4513-4BDD-B875-FA04B72090FF}" presName="textRect" presStyleLbl="revTx" presStyleIdx="1" presStyleCnt="7">
        <dgm:presLayoutVars>
          <dgm:chMax val="1"/>
          <dgm:chPref val="1"/>
        </dgm:presLayoutVars>
      </dgm:prSet>
      <dgm:spPr/>
    </dgm:pt>
    <dgm:pt modelId="{B21A56D6-8A36-4ECD-A9BD-66147E396E82}" type="pres">
      <dgm:prSet presAssocID="{C95647FC-1A6E-45CE-9A52-BD320453AE2C}" presName="sibTrans" presStyleLbl="sibTrans2D1" presStyleIdx="0" presStyleCnt="0"/>
      <dgm:spPr/>
    </dgm:pt>
    <dgm:pt modelId="{B30892AD-2DED-4B02-B58B-47F89DA8767D}" type="pres">
      <dgm:prSet presAssocID="{9B59224E-DAF6-41EA-AE4D-A8F015B1D700}" presName="compNode" presStyleCnt="0"/>
      <dgm:spPr/>
    </dgm:pt>
    <dgm:pt modelId="{680F4990-8A53-496B-8AE8-E09459118F99}" type="pres">
      <dgm:prSet presAssocID="{9B59224E-DAF6-41EA-AE4D-A8F015B1D700}" presName="iconBgRect" presStyleLbl="bgShp" presStyleIdx="2" presStyleCnt="7" custScaleX="88463"/>
      <dgm:spPr>
        <a:solidFill>
          <a:schemeClr val="accent4">
            <a:lumMod val="60000"/>
            <a:lumOff val="40000"/>
          </a:schemeClr>
        </a:solidFill>
      </dgm:spPr>
    </dgm:pt>
    <dgm:pt modelId="{A2580CF7-E521-4918-A917-090EBF2CAC68}" type="pres">
      <dgm:prSet presAssocID="{9B59224E-DAF6-41EA-AE4D-A8F015B1D700}" presName="iconRect" presStyleLbl="node1" presStyleIdx="2" presStyleCnt="7" custLinFactNeighborY="-25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0977735-3AD3-44C9-A1D2-ACF797EDB71F}" type="pres">
      <dgm:prSet presAssocID="{9B59224E-DAF6-41EA-AE4D-A8F015B1D700}" presName="spaceRect" presStyleCnt="0"/>
      <dgm:spPr/>
    </dgm:pt>
    <dgm:pt modelId="{6C14AC2E-D774-4243-8D2A-94AC93162321}" type="pres">
      <dgm:prSet presAssocID="{9B59224E-DAF6-41EA-AE4D-A8F015B1D700}" presName="textRect" presStyleLbl="revTx" presStyleIdx="2" presStyleCnt="7">
        <dgm:presLayoutVars>
          <dgm:chMax val="1"/>
          <dgm:chPref val="1"/>
        </dgm:presLayoutVars>
      </dgm:prSet>
      <dgm:spPr/>
    </dgm:pt>
    <dgm:pt modelId="{D6BDF835-152C-4328-B9BE-96AA0D895601}" type="pres">
      <dgm:prSet presAssocID="{3C693075-0EAD-4336-BF79-29190383AEAA}" presName="sibTrans" presStyleLbl="sibTrans2D1" presStyleIdx="0" presStyleCnt="0"/>
      <dgm:spPr/>
    </dgm:pt>
    <dgm:pt modelId="{92584BDF-A321-42E4-A2C8-93ABBE775BF1}" type="pres">
      <dgm:prSet presAssocID="{BA8700DD-FA1A-4866-BD20-C59BFC4A46AC}" presName="compNode" presStyleCnt="0"/>
      <dgm:spPr/>
    </dgm:pt>
    <dgm:pt modelId="{BD06E991-F838-49FD-9C47-9966426364F8}" type="pres">
      <dgm:prSet presAssocID="{BA8700DD-FA1A-4866-BD20-C59BFC4A46AC}" presName="iconBgRect" presStyleLbl="bgShp" presStyleIdx="3" presStyleCnt="7"/>
      <dgm:spPr/>
    </dgm:pt>
    <dgm:pt modelId="{0692FE30-A558-44B2-B8A3-58A5C63FE77B}" type="pres">
      <dgm:prSet presAssocID="{BA8700DD-FA1A-4866-BD20-C59BFC4A46AC}" presName="iconRect" presStyleLbl="nod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FD7A7D-56D4-488B-AA14-7D2E7A669233}" type="pres">
      <dgm:prSet presAssocID="{BA8700DD-FA1A-4866-BD20-C59BFC4A46AC}" presName="spaceRect" presStyleCnt="0"/>
      <dgm:spPr/>
    </dgm:pt>
    <dgm:pt modelId="{55D78F66-B531-4DA5-96C8-3CAB650F0162}" type="pres">
      <dgm:prSet presAssocID="{BA8700DD-FA1A-4866-BD20-C59BFC4A46AC}" presName="textRect" presStyleLbl="revTx" presStyleIdx="3" presStyleCnt="7">
        <dgm:presLayoutVars>
          <dgm:chMax val="1"/>
          <dgm:chPref val="1"/>
        </dgm:presLayoutVars>
      </dgm:prSet>
      <dgm:spPr/>
    </dgm:pt>
    <dgm:pt modelId="{D3AA60D5-C15B-426A-9056-94A28C190934}" type="pres">
      <dgm:prSet presAssocID="{9DB2F35C-FE63-4F2E-815E-BEE65EB16337}" presName="sibTrans" presStyleLbl="sibTrans2D1" presStyleIdx="0" presStyleCnt="0"/>
      <dgm:spPr/>
    </dgm:pt>
    <dgm:pt modelId="{432FFEC3-7EE5-45CD-A7A5-6CC7821BF50E}" type="pres">
      <dgm:prSet presAssocID="{6AFFCD66-2259-4402-BBCF-81EC0F986E83}" presName="compNode" presStyleCnt="0"/>
      <dgm:spPr/>
    </dgm:pt>
    <dgm:pt modelId="{2A279A62-644B-4390-BFBA-A2C199A0D5D4}" type="pres">
      <dgm:prSet presAssocID="{6AFFCD66-2259-4402-BBCF-81EC0F986E83}" presName="iconBgRect" presStyleLbl="bgShp" presStyleIdx="4" presStyleCnt="7"/>
      <dgm:spPr/>
    </dgm:pt>
    <dgm:pt modelId="{F94BA64F-0638-4C75-9DD9-F11F65E3580B}" type="pres">
      <dgm:prSet presAssocID="{6AFFCD66-2259-4402-BBCF-81EC0F986E83}" presName="iconRect" presStyleLbl="node1" presStyleIdx="4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63934FA-685C-43D7-B42F-DEBB9435A775}" type="pres">
      <dgm:prSet presAssocID="{6AFFCD66-2259-4402-BBCF-81EC0F986E83}" presName="spaceRect" presStyleCnt="0"/>
      <dgm:spPr/>
    </dgm:pt>
    <dgm:pt modelId="{4156F4A5-F831-4F0E-A774-BBC2C70C47B1}" type="pres">
      <dgm:prSet presAssocID="{6AFFCD66-2259-4402-BBCF-81EC0F986E83}" presName="textRect" presStyleLbl="revTx" presStyleIdx="4" presStyleCnt="7">
        <dgm:presLayoutVars>
          <dgm:chMax val="1"/>
          <dgm:chPref val="1"/>
        </dgm:presLayoutVars>
      </dgm:prSet>
      <dgm:spPr/>
    </dgm:pt>
    <dgm:pt modelId="{2D535D01-1146-408D-A5F5-7482E64DE278}" type="pres">
      <dgm:prSet presAssocID="{5DE5E9D8-4282-4152-A92A-4307198BCE49}" presName="sibTrans" presStyleLbl="sibTrans2D1" presStyleIdx="0" presStyleCnt="0"/>
      <dgm:spPr/>
    </dgm:pt>
    <dgm:pt modelId="{908D7A87-6E1C-4412-8D5A-E507A7074B91}" type="pres">
      <dgm:prSet presAssocID="{B98E2E9E-55F8-482C-872E-FC2A510D75BB}" presName="compNode" presStyleCnt="0"/>
      <dgm:spPr/>
    </dgm:pt>
    <dgm:pt modelId="{6516659B-71B4-405F-808C-6FE39F82C848}" type="pres">
      <dgm:prSet presAssocID="{B98E2E9E-55F8-482C-872E-FC2A510D75BB}" presName="iconBgRect" presStyleLbl="bgShp" presStyleIdx="5" presStyleCnt="7"/>
      <dgm:spPr/>
    </dgm:pt>
    <dgm:pt modelId="{C2CFB832-29A8-4F84-9EB7-51258D523D7C}" type="pres">
      <dgm:prSet presAssocID="{B98E2E9E-55F8-482C-872E-FC2A510D75BB}" presName="iconRect" presStyleLbl="node1" presStyleIdx="5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76C8F38-9FBB-41AF-9765-F92D61481837}" type="pres">
      <dgm:prSet presAssocID="{B98E2E9E-55F8-482C-872E-FC2A510D75BB}" presName="spaceRect" presStyleCnt="0"/>
      <dgm:spPr/>
    </dgm:pt>
    <dgm:pt modelId="{832B2C4C-748B-42C1-A4AE-00A0DF3892D3}" type="pres">
      <dgm:prSet presAssocID="{B98E2E9E-55F8-482C-872E-FC2A510D75BB}" presName="textRect" presStyleLbl="revTx" presStyleIdx="5" presStyleCnt="7">
        <dgm:presLayoutVars>
          <dgm:chMax val="1"/>
          <dgm:chPref val="1"/>
        </dgm:presLayoutVars>
      </dgm:prSet>
      <dgm:spPr/>
    </dgm:pt>
    <dgm:pt modelId="{15827368-5854-4CE5-9D3F-E8C452E13CC7}" type="pres">
      <dgm:prSet presAssocID="{AFD18642-D040-4698-91C8-CFC4410E5125}" presName="sibTrans" presStyleLbl="sibTrans2D1" presStyleIdx="0" presStyleCnt="0"/>
      <dgm:spPr/>
    </dgm:pt>
    <dgm:pt modelId="{EAAEBCA8-C60C-46C8-B732-D59B032E9119}" type="pres">
      <dgm:prSet presAssocID="{468F92F9-82D1-4246-A161-CBF5084BB3D8}" presName="compNode" presStyleCnt="0"/>
      <dgm:spPr/>
    </dgm:pt>
    <dgm:pt modelId="{DF7CBEE7-97D6-4C18-90BC-022D32640194}" type="pres">
      <dgm:prSet presAssocID="{468F92F9-82D1-4246-A161-CBF5084BB3D8}" presName="iconBgRect" presStyleLbl="bgShp" presStyleIdx="6" presStyleCnt="7" custLinFactNeighborX="6717" custLinFactNeighborY="-3514"/>
      <dgm:spPr>
        <a:solidFill>
          <a:schemeClr val="bg1"/>
        </a:solidFill>
        <a:ln>
          <a:solidFill>
            <a:schemeClr val="tx1"/>
          </a:solidFill>
        </a:ln>
      </dgm:spPr>
    </dgm:pt>
    <dgm:pt modelId="{CF29901F-F764-4F14-9E37-F3C0B9A88FE6}" type="pres">
      <dgm:prSet presAssocID="{468F92F9-82D1-4246-A161-CBF5084BB3D8}" presName="iconRect" presStyleLbl="node1" presStyleIdx="6" presStyleCnt="7" custLinFactNeighborX="16197" custLinFactNeighborY="-56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21DD469-591D-4B9B-AEB3-D461B97A58D5}" type="pres">
      <dgm:prSet presAssocID="{468F92F9-82D1-4246-A161-CBF5084BB3D8}" presName="spaceRect" presStyleCnt="0"/>
      <dgm:spPr/>
    </dgm:pt>
    <dgm:pt modelId="{92ACB8FA-A56C-42CE-922D-FCEFB96141DE}" type="pres">
      <dgm:prSet presAssocID="{468F92F9-82D1-4246-A161-CBF5084BB3D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3FD2B18-1329-48C2-A488-D53E99122184}" type="presOf" srcId="{60C782E1-7AAE-4F42-ADDA-4B4CD3E94901}" destId="{31AEFBE3-26EA-4D7E-A7BA-B08203428BD8}" srcOrd="0" destOrd="0" presId="urn:microsoft.com/office/officeart/2018/2/layout/IconCircleList"/>
    <dgm:cxn modelId="{8665C41F-6728-476F-B8B3-B6F00459DAAE}" type="presOf" srcId="{AFD18642-D040-4698-91C8-CFC4410E5125}" destId="{15827368-5854-4CE5-9D3F-E8C452E13CC7}" srcOrd="0" destOrd="0" presId="urn:microsoft.com/office/officeart/2018/2/layout/IconCircleList"/>
    <dgm:cxn modelId="{C2AE0122-3946-4A9B-8D90-10BEA0A222F5}" srcId="{EDA65747-C39A-4AB8-A299-71F4136671E2}" destId="{BA8700DD-FA1A-4866-BD20-C59BFC4A46AC}" srcOrd="3" destOrd="0" parTransId="{1CD506AC-087D-4B5B-802F-F5ED5AB58EF8}" sibTransId="{9DB2F35C-FE63-4F2E-815E-BEE65EB16337}"/>
    <dgm:cxn modelId="{A5317025-D51C-4EDB-82A5-43229AA0B720}" srcId="{EDA65747-C39A-4AB8-A299-71F4136671E2}" destId="{468F92F9-82D1-4246-A161-CBF5084BB3D8}" srcOrd="6" destOrd="0" parTransId="{4489B73D-205B-4BEF-BB64-C4E93C8D667E}" sibTransId="{C045A8EB-8936-4A7A-9A91-83381E560E3E}"/>
    <dgm:cxn modelId="{20EC3A28-7A76-41AE-B769-3270DB2AD88E}" type="presOf" srcId="{6AFFCD66-2259-4402-BBCF-81EC0F986E83}" destId="{4156F4A5-F831-4F0E-A774-BBC2C70C47B1}" srcOrd="0" destOrd="0" presId="urn:microsoft.com/office/officeart/2018/2/layout/IconCircleList"/>
    <dgm:cxn modelId="{13C55536-037F-48C0-A154-B82011FBE647}" type="presOf" srcId="{5DE5E9D8-4282-4152-A92A-4307198BCE49}" destId="{2D535D01-1146-408D-A5F5-7482E64DE278}" srcOrd="0" destOrd="0" presId="urn:microsoft.com/office/officeart/2018/2/layout/IconCircleList"/>
    <dgm:cxn modelId="{7333516D-1989-4B03-8D3A-ED49D1CC4784}" srcId="{EDA65747-C39A-4AB8-A299-71F4136671E2}" destId="{E52152A9-4513-4BDD-B875-FA04B72090FF}" srcOrd="1" destOrd="0" parTransId="{F3733B91-4B8D-45DB-A553-6B29FCCD8040}" sibTransId="{C95647FC-1A6E-45CE-9A52-BD320453AE2C}"/>
    <dgm:cxn modelId="{FB73814E-68C1-4385-9EF6-000D6D1EC3B8}" srcId="{EDA65747-C39A-4AB8-A299-71F4136671E2}" destId="{6AFFCD66-2259-4402-BBCF-81EC0F986E83}" srcOrd="4" destOrd="0" parTransId="{69B28CB5-9BD9-406A-AE1E-D9A28BB6FB5D}" sibTransId="{5DE5E9D8-4282-4152-A92A-4307198BCE49}"/>
    <dgm:cxn modelId="{13A6A06E-3DC0-413C-9267-B9E34D2ECF72}" type="presOf" srcId="{B6954771-0F8C-4CDB-BA43-D881C7AA3F0F}" destId="{FC5B7880-BACC-473F-8ED5-A8120C31F8B3}" srcOrd="0" destOrd="0" presId="urn:microsoft.com/office/officeart/2018/2/layout/IconCircleList"/>
    <dgm:cxn modelId="{82678773-41F7-4356-988A-8B4EC6E0392F}" type="presOf" srcId="{BA8700DD-FA1A-4866-BD20-C59BFC4A46AC}" destId="{55D78F66-B531-4DA5-96C8-3CAB650F0162}" srcOrd="0" destOrd="0" presId="urn:microsoft.com/office/officeart/2018/2/layout/IconCircleList"/>
    <dgm:cxn modelId="{6194B577-B98B-4DC7-B2E5-1034394F1646}" type="presOf" srcId="{E52152A9-4513-4BDD-B875-FA04B72090FF}" destId="{07E9B34B-72D6-40AC-98F1-2B042D8868B3}" srcOrd="0" destOrd="0" presId="urn:microsoft.com/office/officeart/2018/2/layout/IconCircleList"/>
    <dgm:cxn modelId="{16B82558-44AB-4828-9A18-3AF7A738C3AB}" type="presOf" srcId="{EDA65747-C39A-4AB8-A299-71F4136671E2}" destId="{E7AD6AAD-35E1-4BD5-9728-6BD870F81EED}" srcOrd="0" destOrd="0" presId="urn:microsoft.com/office/officeart/2018/2/layout/IconCircleList"/>
    <dgm:cxn modelId="{43718591-F91C-4CCD-929F-AB59515F4CFF}" type="presOf" srcId="{9B59224E-DAF6-41EA-AE4D-A8F015B1D700}" destId="{6C14AC2E-D774-4243-8D2A-94AC93162321}" srcOrd="0" destOrd="0" presId="urn:microsoft.com/office/officeart/2018/2/layout/IconCircleList"/>
    <dgm:cxn modelId="{4B1DF6AC-79C6-4E95-B063-F116D9E4FB40}" type="presOf" srcId="{468F92F9-82D1-4246-A161-CBF5084BB3D8}" destId="{92ACB8FA-A56C-42CE-922D-FCEFB96141DE}" srcOrd="0" destOrd="0" presId="urn:microsoft.com/office/officeart/2018/2/layout/IconCircleList"/>
    <dgm:cxn modelId="{66C72AB3-870E-499E-8061-2A52FDBF1CD9}" srcId="{EDA65747-C39A-4AB8-A299-71F4136671E2}" destId="{B98E2E9E-55F8-482C-872E-FC2A510D75BB}" srcOrd="5" destOrd="0" parTransId="{748447A3-5C17-46C4-8A72-F62BE572EE1B}" sibTransId="{AFD18642-D040-4698-91C8-CFC4410E5125}"/>
    <dgm:cxn modelId="{29E325BF-919F-424B-8FCE-42D1F2155242}" type="presOf" srcId="{B98E2E9E-55F8-482C-872E-FC2A510D75BB}" destId="{832B2C4C-748B-42C1-A4AE-00A0DF3892D3}" srcOrd="0" destOrd="0" presId="urn:microsoft.com/office/officeart/2018/2/layout/IconCircleList"/>
    <dgm:cxn modelId="{668253BF-1A0D-47EA-A920-AF3B57704D5E}" srcId="{EDA65747-C39A-4AB8-A299-71F4136671E2}" destId="{9B59224E-DAF6-41EA-AE4D-A8F015B1D700}" srcOrd="2" destOrd="0" parTransId="{E148265B-8D16-4ABC-B93D-4024F46A48CC}" sibTransId="{3C693075-0EAD-4336-BF79-29190383AEAA}"/>
    <dgm:cxn modelId="{38D787CE-6836-4A94-830B-47909284702F}" srcId="{EDA65747-C39A-4AB8-A299-71F4136671E2}" destId="{B6954771-0F8C-4CDB-BA43-D881C7AA3F0F}" srcOrd="0" destOrd="0" parTransId="{5F83FF64-9254-49C0-8038-4304E077DB81}" sibTransId="{60C782E1-7AAE-4F42-ADDA-4B4CD3E94901}"/>
    <dgm:cxn modelId="{FF7676D0-2CA5-4F6F-B683-DBCF0CBA30E0}" type="presOf" srcId="{C95647FC-1A6E-45CE-9A52-BD320453AE2C}" destId="{B21A56D6-8A36-4ECD-A9BD-66147E396E82}" srcOrd="0" destOrd="0" presId="urn:microsoft.com/office/officeart/2018/2/layout/IconCircleList"/>
    <dgm:cxn modelId="{D6777AE1-B5BB-40A0-B909-52843DBDBEFF}" type="presOf" srcId="{9DB2F35C-FE63-4F2E-815E-BEE65EB16337}" destId="{D3AA60D5-C15B-426A-9056-94A28C190934}" srcOrd="0" destOrd="0" presId="urn:microsoft.com/office/officeart/2018/2/layout/IconCircleList"/>
    <dgm:cxn modelId="{15E3EEFD-B43B-4DCA-B6F4-78DB5A77BA17}" type="presOf" srcId="{3C693075-0EAD-4336-BF79-29190383AEAA}" destId="{D6BDF835-152C-4328-B9BE-96AA0D895601}" srcOrd="0" destOrd="0" presId="urn:microsoft.com/office/officeart/2018/2/layout/IconCircleList"/>
    <dgm:cxn modelId="{458CEC98-0B5B-48DD-B593-CD9D00B8CFE3}" type="presParOf" srcId="{E7AD6AAD-35E1-4BD5-9728-6BD870F81EED}" destId="{930E0FE2-E449-49FA-9F5C-346A75494AAF}" srcOrd="0" destOrd="0" presId="urn:microsoft.com/office/officeart/2018/2/layout/IconCircleList"/>
    <dgm:cxn modelId="{C57E8B28-BEDD-4165-B8B1-C89BC6F5C3EE}" type="presParOf" srcId="{930E0FE2-E449-49FA-9F5C-346A75494AAF}" destId="{E25BDBD2-711A-42FF-8C85-046628A6DA3B}" srcOrd="0" destOrd="0" presId="urn:microsoft.com/office/officeart/2018/2/layout/IconCircleList"/>
    <dgm:cxn modelId="{CF4AA508-B07F-4DD9-9B55-750538DDE9FF}" type="presParOf" srcId="{E25BDBD2-711A-42FF-8C85-046628A6DA3B}" destId="{89B61652-9E89-49BA-B777-97B6606973BA}" srcOrd="0" destOrd="0" presId="urn:microsoft.com/office/officeart/2018/2/layout/IconCircleList"/>
    <dgm:cxn modelId="{8B8B1526-1228-40AA-937F-AA92B14F305A}" type="presParOf" srcId="{E25BDBD2-711A-42FF-8C85-046628A6DA3B}" destId="{04CED399-2BE3-40C0-86CF-1BEB3EBA94FD}" srcOrd="1" destOrd="0" presId="urn:microsoft.com/office/officeart/2018/2/layout/IconCircleList"/>
    <dgm:cxn modelId="{AC47E602-9C83-4814-94EB-4B9314BC834B}" type="presParOf" srcId="{E25BDBD2-711A-42FF-8C85-046628A6DA3B}" destId="{399222DC-7CE3-42C2-B8BF-5A7D416A919C}" srcOrd="2" destOrd="0" presId="urn:microsoft.com/office/officeart/2018/2/layout/IconCircleList"/>
    <dgm:cxn modelId="{44C23783-2888-4B6E-8DC4-61803EF78A87}" type="presParOf" srcId="{E25BDBD2-711A-42FF-8C85-046628A6DA3B}" destId="{FC5B7880-BACC-473F-8ED5-A8120C31F8B3}" srcOrd="3" destOrd="0" presId="urn:microsoft.com/office/officeart/2018/2/layout/IconCircleList"/>
    <dgm:cxn modelId="{4F0DDB6A-32E8-48AD-938D-A40AFED4D437}" type="presParOf" srcId="{930E0FE2-E449-49FA-9F5C-346A75494AAF}" destId="{31AEFBE3-26EA-4D7E-A7BA-B08203428BD8}" srcOrd="1" destOrd="0" presId="urn:microsoft.com/office/officeart/2018/2/layout/IconCircleList"/>
    <dgm:cxn modelId="{21E3CDDF-5B0F-4D0D-8791-E31BE561AB15}" type="presParOf" srcId="{930E0FE2-E449-49FA-9F5C-346A75494AAF}" destId="{3FC64430-4FA2-4743-AAE7-1FD2B9226F2B}" srcOrd="2" destOrd="0" presId="urn:microsoft.com/office/officeart/2018/2/layout/IconCircleList"/>
    <dgm:cxn modelId="{67ABDE29-2EAD-48E0-BA30-AAAA7747054B}" type="presParOf" srcId="{3FC64430-4FA2-4743-AAE7-1FD2B9226F2B}" destId="{93C33DC9-C6C7-4175-97D5-0D308983ACA6}" srcOrd="0" destOrd="0" presId="urn:microsoft.com/office/officeart/2018/2/layout/IconCircleList"/>
    <dgm:cxn modelId="{2F542F72-06A0-4136-8058-639CAFE2DBC1}" type="presParOf" srcId="{3FC64430-4FA2-4743-AAE7-1FD2B9226F2B}" destId="{2B7ABEB6-CC83-4654-9C52-5D3BBFD1460B}" srcOrd="1" destOrd="0" presId="urn:microsoft.com/office/officeart/2018/2/layout/IconCircleList"/>
    <dgm:cxn modelId="{507A97CC-529B-4536-AA9E-71FC9A52AB86}" type="presParOf" srcId="{3FC64430-4FA2-4743-AAE7-1FD2B9226F2B}" destId="{3AED04A0-DADF-4488-A9F6-AA6901BAE9C4}" srcOrd="2" destOrd="0" presId="urn:microsoft.com/office/officeart/2018/2/layout/IconCircleList"/>
    <dgm:cxn modelId="{13675D8F-2974-40C8-B68F-093E46C7C5EF}" type="presParOf" srcId="{3FC64430-4FA2-4743-AAE7-1FD2B9226F2B}" destId="{07E9B34B-72D6-40AC-98F1-2B042D8868B3}" srcOrd="3" destOrd="0" presId="urn:microsoft.com/office/officeart/2018/2/layout/IconCircleList"/>
    <dgm:cxn modelId="{2FF1C5A2-28C0-414A-BDE2-032C38FE1DCC}" type="presParOf" srcId="{930E0FE2-E449-49FA-9F5C-346A75494AAF}" destId="{B21A56D6-8A36-4ECD-A9BD-66147E396E82}" srcOrd="3" destOrd="0" presId="urn:microsoft.com/office/officeart/2018/2/layout/IconCircleList"/>
    <dgm:cxn modelId="{9B566D10-5CF1-441C-934D-B8275ECB0FE0}" type="presParOf" srcId="{930E0FE2-E449-49FA-9F5C-346A75494AAF}" destId="{B30892AD-2DED-4B02-B58B-47F89DA8767D}" srcOrd="4" destOrd="0" presId="urn:microsoft.com/office/officeart/2018/2/layout/IconCircleList"/>
    <dgm:cxn modelId="{B5DAB657-1667-437D-98A0-F81C37BB669E}" type="presParOf" srcId="{B30892AD-2DED-4B02-B58B-47F89DA8767D}" destId="{680F4990-8A53-496B-8AE8-E09459118F99}" srcOrd="0" destOrd="0" presId="urn:microsoft.com/office/officeart/2018/2/layout/IconCircleList"/>
    <dgm:cxn modelId="{B65488A8-F5DD-4BC1-AAC6-E76500B8D9DC}" type="presParOf" srcId="{B30892AD-2DED-4B02-B58B-47F89DA8767D}" destId="{A2580CF7-E521-4918-A917-090EBF2CAC68}" srcOrd="1" destOrd="0" presId="urn:microsoft.com/office/officeart/2018/2/layout/IconCircleList"/>
    <dgm:cxn modelId="{A3E6C302-BD99-4243-8834-B1AF3996947A}" type="presParOf" srcId="{B30892AD-2DED-4B02-B58B-47F89DA8767D}" destId="{70977735-3AD3-44C9-A1D2-ACF797EDB71F}" srcOrd="2" destOrd="0" presId="urn:microsoft.com/office/officeart/2018/2/layout/IconCircleList"/>
    <dgm:cxn modelId="{A8EF5F52-BEA7-4BBE-A944-AB91AFC757C8}" type="presParOf" srcId="{B30892AD-2DED-4B02-B58B-47F89DA8767D}" destId="{6C14AC2E-D774-4243-8D2A-94AC93162321}" srcOrd="3" destOrd="0" presId="urn:microsoft.com/office/officeart/2018/2/layout/IconCircleList"/>
    <dgm:cxn modelId="{102FCAE0-141C-4228-9C44-9797BF50B3BC}" type="presParOf" srcId="{930E0FE2-E449-49FA-9F5C-346A75494AAF}" destId="{D6BDF835-152C-4328-B9BE-96AA0D895601}" srcOrd="5" destOrd="0" presId="urn:microsoft.com/office/officeart/2018/2/layout/IconCircleList"/>
    <dgm:cxn modelId="{35C48B73-BD56-4208-913A-29CA63EA542B}" type="presParOf" srcId="{930E0FE2-E449-49FA-9F5C-346A75494AAF}" destId="{92584BDF-A321-42E4-A2C8-93ABBE775BF1}" srcOrd="6" destOrd="0" presId="urn:microsoft.com/office/officeart/2018/2/layout/IconCircleList"/>
    <dgm:cxn modelId="{321D26A5-0435-4838-BB4B-36DD088F940B}" type="presParOf" srcId="{92584BDF-A321-42E4-A2C8-93ABBE775BF1}" destId="{BD06E991-F838-49FD-9C47-9966426364F8}" srcOrd="0" destOrd="0" presId="urn:microsoft.com/office/officeart/2018/2/layout/IconCircleList"/>
    <dgm:cxn modelId="{CD98C307-BA95-48F8-9F05-3B4EE06BF218}" type="presParOf" srcId="{92584BDF-A321-42E4-A2C8-93ABBE775BF1}" destId="{0692FE30-A558-44B2-B8A3-58A5C63FE77B}" srcOrd="1" destOrd="0" presId="urn:microsoft.com/office/officeart/2018/2/layout/IconCircleList"/>
    <dgm:cxn modelId="{13276F65-C4A1-4EEF-A8F2-BB1FA404A647}" type="presParOf" srcId="{92584BDF-A321-42E4-A2C8-93ABBE775BF1}" destId="{EEFD7A7D-56D4-488B-AA14-7D2E7A669233}" srcOrd="2" destOrd="0" presId="urn:microsoft.com/office/officeart/2018/2/layout/IconCircleList"/>
    <dgm:cxn modelId="{75AEBCAA-7476-4A62-86AA-C40D75C659E1}" type="presParOf" srcId="{92584BDF-A321-42E4-A2C8-93ABBE775BF1}" destId="{55D78F66-B531-4DA5-96C8-3CAB650F0162}" srcOrd="3" destOrd="0" presId="urn:microsoft.com/office/officeart/2018/2/layout/IconCircleList"/>
    <dgm:cxn modelId="{8F6D5F00-58F3-47D3-BF98-BC2FDA3ECBAE}" type="presParOf" srcId="{930E0FE2-E449-49FA-9F5C-346A75494AAF}" destId="{D3AA60D5-C15B-426A-9056-94A28C190934}" srcOrd="7" destOrd="0" presId="urn:microsoft.com/office/officeart/2018/2/layout/IconCircleList"/>
    <dgm:cxn modelId="{03A4EF62-3510-4DA2-BCA6-3A13FD87A645}" type="presParOf" srcId="{930E0FE2-E449-49FA-9F5C-346A75494AAF}" destId="{432FFEC3-7EE5-45CD-A7A5-6CC7821BF50E}" srcOrd="8" destOrd="0" presId="urn:microsoft.com/office/officeart/2018/2/layout/IconCircleList"/>
    <dgm:cxn modelId="{0B903649-D3CC-4093-854F-F9A80CF059F9}" type="presParOf" srcId="{432FFEC3-7EE5-45CD-A7A5-6CC7821BF50E}" destId="{2A279A62-644B-4390-BFBA-A2C199A0D5D4}" srcOrd="0" destOrd="0" presId="urn:microsoft.com/office/officeart/2018/2/layout/IconCircleList"/>
    <dgm:cxn modelId="{6D9E0339-90F9-4701-9E4B-CA102CF2B6AF}" type="presParOf" srcId="{432FFEC3-7EE5-45CD-A7A5-6CC7821BF50E}" destId="{F94BA64F-0638-4C75-9DD9-F11F65E3580B}" srcOrd="1" destOrd="0" presId="urn:microsoft.com/office/officeart/2018/2/layout/IconCircleList"/>
    <dgm:cxn modelId="{ABEC5C35-1BAC-498C-A0D3-E225F5780A22}" type="presParOf" srcId="{432FFEC3-7EE5-45CD-A7A5-6CC7821BF50E}" destId="{763934FA-685C-43D7-B42F-DEBB9435A775}" srcOrd="2" destOrd="0" presId="urn:microsoft.com/office/officeart/2018/2/layout/IconCircleList"/>
    <dgm:cxn modelId="{69D7A3B7-7868-484D-9D34-657C412E2587}" type="presParOf" srcId="{432FFEC3-7EE5-45CD-A7A5-6CC7821BF50E}" destId="{4156F4A5-F831-4F0E-A774-BBC2C70C47B1}" srcOrd="3" destOrd="0" presId="urn:microsoft.com/office/officeart/2018/2/layout/IconCircleList"/>
    <dgm:cxn modelId="{C7477E8E-FFD3-400A-8A5A-6E6AEE8D30D5}" type="presParOf" srcId="{930E0FE2-E449-49FA-9F5C-346A75494AAF}" destId="{2D535D01-1146-408D-A5F5-7482E64DE278}" srcOrd="9" destOrd="0" presId="urn:microsoft.com/office/officeart/2018/2/layout/IconCircleList"/>
    <dgm:cxn modelId="{4A9BDCAC-E14B-421E-B9B7-12A17CE34FBB}" type="presParOf" srcId="{930E0FE2-E449-49FA-9F5C-346A75494AAF}" destId="{908D7A87-6E1C-4412-8D5A-E507A7074B91}" srcOrd="10" destOrd="0" presId="urn:microsoft.com/office/officeart/2018/2/layout/IconCircleList"/>
    <dgm:cxn modelId="{BFAB6758-3643-422C-A893-9DD6AE186B75}" type="presParOf" srcId="{908D7A87-6E1C-4412-8D5A-E507A7074B91}" destId="{6516659B-71B4-405F-808C-6FE39F82C848}" srcOrd="0" destOrd="0" presId="urn:microsoft.com/office/officeart/2018/2/layout/IconCircleList"/>
    <dgm:cxn modelId="{C9754FA6-0853-4864-8E9B-87BA00AD57F8}" type="presParOf" srcId="{908D7A87-6E1C-4412-8D5A-E507A7074B91}" destId="{C2CFB832-29A8-4F84-9EB7-51258D523D7C}" srcOrd="1" destOrd="0" presId="urn:microsoft.com/office/officeart/2018/2/layout/IconCircleList"/>
    <dgm:cxn modelId="{713E4CC2-1F3E-4C4D-BDC8-5674D3DF3CF5}" type="presParOf" srcId="{908D7A87-6E1C-4412-8D5A-E507A7074B91}" destId="{F76C8F38-9FBB-41AF-9765-F92D61481837}" srcOrd="2" destOrd="0" presId="urn:microsoft.com/office/officeart/2018/2/layout/IconCircleList"/>
    <dgm:cxn modelId="{3C8EF669-97CF-4E66-9068-7CF044A9ADA8}" type="presParOf" srcId="{908D7A87-6E1C-4412-8D5A-E507A7074B91}" destId="{832B2C4C-748B-42C1-A4AE-00A0DF3892D3}" srcOrd="3" destOrd="0" presId="urn:microsoft.com/office/officeart/2018/2/layout/IconCircleList"/>
    <dgm:cxn modelId="{7B6AFE71-F800-4A55-BC02-98EC80796440}" type="presParOf" srcId="{930E0FE2-E449-49FA-9F5C-346A75494AAF}" destId="{15827368-5854-4CE5-9D3F-E8C452E13CC7}" srcOrd="11" destOrd="0" presId="urn:microsoft.com/office/officeart/2018/2/layout/IconCircleList"/>
    <dgm:cxn modelId="{3857D5CA-6F75-4D74-AFBF-F5B2E0336A92}" type="presParOf" srcId="{930E0FE2-E449-49FA-9F5C-346A75494AAF}" destId="{EAAEBCA8-C60C-46C8-B732-D59B032E9119}" srcOrd="12" destOrd="0" presId="urn:microsoft.com/office/officeart/2018/2/layout/IconCircleList"/>
    <dgm:cxn modelId="{0C325CA8-58D1-44A9-BDB5-12C15E9F3791}" type="presParOf" srcId="{EAAEBCA8-C60C-46C8-B732-D59B032E9119}" destId="{DF7CBEE7-97D6-4C18-90BC-022D32640194}" srcOrd="0" destOrd="0" presId="urn:microsoft.com/office/officeart/2018/2/layout/IconCircleList"/>
    <dgm:cxn modelId="{F1993FFC-2162-4684-B659-C5193677C633}" type="presParOf" srcId="{EAAEBCA8-C60C-46C8-B732-D59B032E9119}" destId="{CF29901F-F764-4F14-9E37-F3C0B9A88FE6}" srcOrd="1" destOrd="0" presId="urn:microsoft.com/office/officeart/2018/2/layout/IconCircleList"/>
    <dgm:cxn modelId="{5B8C131C-8B7D-483E-847A-24D2C876D814}" type="presParOf" srcId="{EAAEBCA8-C60C-46C8-B732-D59B032E9119}" destId="{921DD469-591D-4B9B-AEB3-D461B97A58D5}" srcOrd="2" destOrd="0" presId="urn:microsoft.com/office/officeart/2018/2/layout/IconCircleList"/>
    <dgm:cxn modelId="{3D451D01-BE52-4F56-AC51-95A6D23C8AC3}" type="presParOf" srcId="{EAAEBCA8-C60C-46C8-B732-D59B032E9119}" destId="{92ACB8FA-A56C-42CE-922D-FCEFB96141D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61652-9E89-49BA-B777-97B6606973BA}">
      <dsp:nvSpPr>
        <dsp:cNvPr id="0" name=""/>
        <dsp:cNvSpPr/>
      </dsp:nvSpPr>
      <dsp:spPr>
        <a:xfrm>
          <a:off x="93326" y="5621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ED399-2BE3-40C0-86CF-1BEB3EBA94FD}">
      <dsp:nvSpPr>
        <dsp:cNvPr id="0" name=""/>
        <dsp:cNvSpPr/>
      </dsp:nvSpPr>
      <dsp:spPr>
        <a:xfrm>
          <a:off x="292454" y="25762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B7880-BACC-473F-8ED5-A8120C31F8B3}">
      <dsp:nvSpPr>
        <dsp:cNvPr id="0" name=""/>
        <dsp:cNvSpPr/>
      </dsp:nvSpPr>
      <dsp:spPr>
        <a:xfrm>
          <a:off x="1172126" y="5047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2126" y="50473"/>
        <a:ext cx="2114937" cy="897246"/>
      </dsp:txXfrm>
    </dsp:sp>
    <dsp:sp modelId="{93C33DC9-C6C7-4175-97D5-0D308983ACA6}">
      <dsp:nvSpPr>
        <dsp:cNvPr id="0" name=""/>
        <dsp:cNvSpPr/>
      </dsp:nvSpPr>
      <dsp:spPr>
        <a:xfrm>
          <a:off x="3665103" y="50473"/>
          <a:ext cx="897246" cy="897246"/>
        </a:xfrm>
        <a:prstGeom prst="ellipse">
          <a:avLst/>
        </a:prstGeom>
        <a:solidFill>
          <a:srgbClr val="008E4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ABEB6-CC83-4654-9C52-5D3BBFD1460B}">
      <dsp:nvSpPr>
        <dsp:cNvPr id="0" name=""/>
        <dsp:cNvSpPr/>
      </dsp:nvSpPr>
      <dsp:spPr>
        <a:xfrm>
          <a:off x="3843996" y="238895"/>
          <a:ext cx="520402" cy="52040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9B34B-72D6-40AC-98F1-2B042D8868B3}">
      <dsp:nvSpPr>
        <dsp:cNvPr id="0" name=""/>
        <dsp:cNvSpPr/>
      </dsp:nvSpPr>
      <dsp:spPr>
        <a:xfrm>
          <a:off x="4745088" y="5047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C#</a:t>
          </a:r>
        </a:p>
      </dsp:txBody>
      <dsp:txXfrm>
        <a:off x="4745088" y="50473"/>
        <a:ext cx="2114937" cy="897246"/>
      </dsp:txXfrm>
    </dsp:sp>
    <dsp:sp modelId="{680F4990-8A53-496B-8AE8-E09459118F99}">
      <dsp:nvSpPr>
        <dsp:cNvPr id="0" name=""/>
        <dsp:cNvSpPr/>
      </dsp:nvSpPr>
      <dsp:spPr>
        <a:xfrm>
          <a:off x="7228536" y="50473"/>
          <a:ext cx="793730" cy="897246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80CF7-E521-4918-A917-090EBF2CAC68}">
      <dsp:nvSpPr>
        <dsp:cNvPr id="0" name=""/>
        <dsp:cNvSpPr/>
      </dsp:nvSpPr>
      <dsp:spPr>
        <a:xfrm>
          <a:off x="7365200" y="225713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4AC2E-D774-4243-8D2A-94AC93162321}">
      <dsp:nvSpPr>
        <dsp:cNvPr id="0" name=""/>
        <dsp:cNvSpPr/>
      </dsp:nvSpPr>
      <dsp:spPr>
        <a:xfrm>
          <a:off x="8266292" y="5047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</a:p>
      </dsp:txBody>
      <dsp:txXfrm>
        <a:off x="8266292" y="50473"/>
        <a:ext cx="2114937" cy="897246"/>
      </dsp:txXfrm>
    </dsp:sp>
    <dsp:sp modelId="{BD06E991-F838-49FD-9C47-9966426364F8}">
      <dsp:nvSpPr>
        <dsp:cNvPr id="0" name=""/>
        <dsp:cNvSpPr/>
      </dsp:nvSpPr>
      <dsp:spPr>
        <a:xfrm>
          <a:off x="82613" y="1667047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2FE30-A558-44B2-B8A3-58A5C63FE77B}">
      <dsp:nvSpPr>
        <dsp:cNvPr id="0" name=""/>
        <dsp:cNvSpPr/>
      </dsp:nvSpPr>
      <dsp:spPr>
        <a:xfrm>
          <a:off x="271034" y="1855469"/>
          <a:ext cx="520402" cy="5204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78F66-B531-4DA5-96C8-3CAB650F0162}">
      <dsp:nvSpPr>
        <dsp:cNvPr id="0" name=""/>
        <dsp:cNvSpPr/>
      </dsp:nvSpPr>
      <dsp:spPr>
        <a:xfrm>
          <a:off x="1172126" y="166704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2126" y="1667047"/>
        <a:ext cx="2114937" cy="897246"/>
      </dsp:txXfrm>
    </dsp:sp>
    <dsp:sp modelId="{2A279A62-644B-4390-BFBA-A2C199A0D5D4}">
      <dsp:nvSpPr>
        <dsp:cNvPr id="0" name=""/>
        <dsp:cNvSpPr/>
      </dsp:nvSpPr>
      <dsp:spPr>
        <a:xfrm>
          <a:off x="3655575" y="1667047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BA64F-0638-4C75-9DD9-F11F65E3580B}">
      <dsp:nvSpPr>
        <dsp:cNvPr id="0" name=""/>
        <dsp:cNvSpPr/>
      </dsp:nvSpPr>
      <dsp:spPr>
        <a:xfrm>
          <a:off x="3843996" y="1855469"/>
          <a:ext cx="520402" cy="52040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6F4A5-F831-4F0E-A774-BBC2C70C47B1}">
      <dsp:nvSpPr>
        <dsp:cNvPr id="0" name=""/>
        <dsp:cNvSpPr/>
      </dsp:nvSpPr>
      <dsp:spPr>
        <a:xfrm>
          <a:off x="4745088" y="166704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HTML </a:t>
          </a:r>
        </a:p>
      </dsp:txBody>
      <dsp:txXfrm>
        <a:off x="4745088" y="1667047"/>
        <a:ext cx="2114937" cy="897246"/>
      </dsp:txXfrm>
    </dsp:sp>
    <dsp:sp modelId="{6516659B-71B4-405F-808C-6FE39F82C848}">
      <dsp:nvSpPr>
        <dsp:cNvPr id="0" name=""/>
        <dsp:cNvSpPr/>
      </dsp:nvSpPr>
      <dsp:spPr>
        <a:xfrm>
          <a:off x="7228536" y="1667047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FB832-29A8-4F84-9EB7-51258D523D7C}">
      <dsp:nvSpPr>
        <dsp:cNvPr id="0" name=""/>
        <dsp:cNvSpPr/>
      </dsp:nvSpPr>
      <dsp:spPr>
        <a:xfrm>
          <a:off x="7416958" y="1855469"/>
          <a:ext cx="520402" cy="52040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B2C4C-748B-42C1-A4AE-00A0DF3892D3}">
      <dsp:nvSpPr>
        <dsp:cNvPr id="0" name=""/>
        <dsp:cNvSpPr/>
      </dsp:nvSpPr>
      <dsp:spPr>
        <a:xfrm>
          <a:off x="8318049" y="1667047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</a:p>
      </dsp:txBody>
      <dsp:txXfrm>
        <a:off x="8318049" y="1667047"/>
        <a:ext cx="2114937" cy="897246"/>
      </dsp:txXfrm>
    </dsp:sp>
    <dsp:sp modelId="{DF7CBEE7-97D6-4C18-90BC-022D32640194}">
      <dsp:nvSpPr>
        <dsp:cNvPr id="0" name=""/>
        <dsp:cNvSpPr/>
      </dsp:nvSpPr>
      <dsp:spPr>
        <a:xfrm>
          <a:off x="142881" y="3252092"/>
          <a:ext cx="897246" cy="897246"/>
        </a:xfrm>
        <a:prstGeom prst="ellipse">
          <a:avLst/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9901F-F764-4F14-9E37-F3C0B9A88FE6}">
      <dsp:nvSpPr>
        <dsp:cNvPr id="0" name=""/>
        <dsp:cNvSpPr/>
      </dsp:nvSpPr>
      <dsp:spPr>
        <a:xfrm>
          <a:off x="355324" y="3469093"/>
          <a:ext cx="520402" cy="520402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CB8FA-A56C-42CE-922D-FCEFB96141DE}">
      <dsp:nvSpPr>
        <dsp:cNvPr id="0" name=""/>
        <dsp:cNvSpPr/>
      </dsp:nvSpPr>
      <dsp:spPr>
        <a:xfrm>
          <a:off x="1172126" y="328362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API</a:t>
          </a:r>
        </a:p>
      </dsp:txBody>
      <dsp:txXfrm>
        <a:off x="1172126" y="328362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C08E-F41C-D014-82F4-696FFD74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7A25B-4B60-9A4A-48C7-3A6DE824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EEC9-1B2C-4775-F415-0A1FAF7C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740F-3AC4-5D0A-FA96-A6F87994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857EE-EE5F-BE1D-62BA-D0A54279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8580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32C6-4DC2-B240-4657-28FD2BB3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4C627-86D1-84CF-D8AB-D1AE725E7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D026-B1C7-4DAA-DC76-9C9B2E98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9572-B6C6-90DB-27B1-B4050C71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46E3-4AFA-AF64-9B8C-0DA46909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850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2C003-6321-987C-06E4-D0CAA58CA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AD121-81C0-9250-8FD3-3E435261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C901-C7DD-B42A-5FB2-8B772440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7AC4-AE97-44B0-A685-B74F6CCC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9837-F9EC-3729-D690-B46C3917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7206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8448-FE4F-3C74-A10D-7E5BFA6D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7B5B-6484-A218-CF90-B947E2C4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A6EA-A040-386D-7C90-B0DCA0E8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5ECF-990E-7331-AD34-CE3B99D0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C532-74B5-D6CA-59D5-B0578578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874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B219-61BB-0887-D8C0-97E18317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8820F-ADA9-76ED-A552-3C348495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1B2C-F6D3-FF10-6990-23966792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12E-4AA8-9A3D-FE91-1D5BB317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3CE95-8499-7820-144A-31530A4C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4712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3837-C565-2983-4E5C-07BE0512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747A-74FA-2836-54AE-A82197BA2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A034E-C9E8-AB0F-F893-A9BE273E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7C387-1A6A-6F77-777B-7F533945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A7BB9-E466-C834-D909-CEDE33F8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3F533-65AC-F4D3-A04B-5D0ED8CD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992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73DE-BE4B-388C-59C5-E2C82F78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E6BB-0AF1-97C0-6451-88801B32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82C4-518F-FAAE-E70C-E721E14C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F09EA-BCF4-B6A5-F4D8-A6D7C8AB1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30135-0336-7098-C5C2-F5539897A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9253-D7C8-5449-F4A2-8CB70502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54EE7-B922-2B16-CBFC-8D6F7F5F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2B432-6ED0-DE2D-60BA-2ADE2336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941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D1B7-2097-7AF2-D55D-97F5FC76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D63CC-A671-6589-43EE-C04E299C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EED30-F728-7351-A55C-74421B14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C3300-B6F4-C823-45AD-2EBA3B3D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4985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4707B-57E2-7D3E-1BDB-0CFCB90E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70839-5D58-6119-04B6-F53DBCBA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C9754-4488-87DB-F15E-D176E828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858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9845-3DE5-A19F-E119-E594A162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ED43-A2D9-1DDE-4B71-228EA9AB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9125-FB6D-6611-83E4-CB8C1FE9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B614C-CBD7-27C4-9613-1648C4A8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5F369-F3C0-5BE0-E3A8-32C9C434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4A97C-6717-0415-DF99-361BCC6F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81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2A71-AB55-F9F7-D117-579BA49A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8E59F-F2CF-4C8C-1B59-74E5A802D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FE98E-6453-C365-7620-1C8346649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32974-5885-CEA3-099A-D06782C3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ED090-DBA6-661F-DA7C-2EC8FB94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09139-BE80-E7ED-8666-7BFCD20C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651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AB902-45F7-3E06-A027-5D0D616E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A32B-D17A-48AD-817B-E9EFF9B0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3CAF-6598-F2B4-6BF6-90F48FE74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7938-5B13-41A1-A297-413C804B5B6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788A-EF60-09C8-A1B9-589F967ED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1870A-94FE-FC7B-CD92-E1044EC60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37BF-6065-43BA-94B3-C534CB7B5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0" name="Freeform: Shape 103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ectangle 103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29">
            <a:extLst>
              <a:ext uri="{FF2B5EF4-FFF2-40B4-BE49-F238E27FC236}">
                <a16:creationId xmlns:a16="http://schemas.microsoft.com/office/drawing/2014/main" id="{6CC8A447-B07D-9E20-AEC4-00571F8D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743" y="4195062"/>
            <a:ext cx="922511" cy="10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2F06EE50-AAB9-673B-1BF7-9D43CAEF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606" y="5285867"/>
            <a:ext cx="5368787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777240">
              <a:spcAft>
                <a:spcPts val="600"/>
              </a:spcAft>
            </a:pPr>
            <a:r>
              <a:rPr lang="en-US" altLang="en-US" b="1" kern="1200" dirty="0">
                <a:solidFill>
                  <a:srgbClr val="98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Computer Engineering</a:t>
            </a:r>
            <a:endParaRPr lang="en-US" alt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777240">
              <a:spcAft>
                <a:spcPts val="600"/>
              </a:spcAft>
            </a:pPr>
            <a:r>
              <a:rPr lang="en-US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Pillai College of Engineering, New </a:t>
            </a:r>
            <a:r>
              <a:rPr lang="en-US" altLang="en-US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Panvel</a:t>
            </a:r>
            <a:r>
              <a:rPr lang="en-US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410 206</a:t>
            </a:r>
            <a:endParaRPr lang="en-US" alt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777240">
              <a:spcAft>
                <a:spcPts val="600"/>
              </a:spcAft>
            </a:pPr>
            <a:r>
              <a:rPr lang="en-US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UNIVERSITY OF MUMBAI</a:t>
            </a:r>
            <a:endParaRPr lang="en-US" alt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777240">
              <a:spcAft>
                <a:spcPts val="600"/>
              </a:spcAft>
            </a:pPr>
            <a:r>
              <a:rPr lang="en-US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Academic Year 2023–24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AB845-AB54-DE7A-FE57-BEAADDCE7B7A}"/>
              </a:ext>
            </a:extLst>
          </p:cNvPr>
          <p:cNvSpPr txBox="1"/>
          <p:nvPr/>
        </p:nvSpPr>
        <p:spPr>
          <a:xfrm>
            <a:off x="3304280" y="142304"/>
            <a:ext cx="529831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72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REPORT ON</a:t>
            </a:r>
          </a:p>
          <a:p>
            <a:pPr algn="ctr" defTabSz="7772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Semester Long Internship</a:t>
            </a:r>
          </a:p>
          <a:p>
            <a:pPr algn="ctr" defTabSz="7772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Submitted By</a:t>
            </a:r>
            <a:endParaRPr lang="en-US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7772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Raj Singh</a:t>
            </a:r>
            <a:endParaRPr lang="en-US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7772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Industry Mentor</a:t>
            </a:r>
            <a:endParaRPr lang="en-US" altLang="en-US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7772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Vijay D'Souza </a:t>
            </a:r>
          </a:p>
          <a:p>
            <a:pPr algn="ctr" defTabSz="7772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Technical Lead</a:t>
            </a:r>
          </a:p>
          <a:p>
            <a:pPr algn="ctr" defTabSz="7772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Innovative Software Solutions, Vasai </a:t>
            </a:r>
            <a:endParaRPr lang="en-US" alt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7772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Academic Mentor</a:t>
            </a:r>
            <a:endParaRPr lang="en-US" altLang="en-US" sz="2000" b="1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ctr" defTabSz="77724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Pooja B. Bhise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82636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80" y="0"/>
            <a:ext cx="951484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through Internship</a:t>
            </a: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242887" y="728286"/>
            <a:ext cx="1170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Used and Methodology Adopted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12" name="TextBox 1">
            <a:extLst>
              <a:ext uri="{FF2B5EF4-FFF2-40B4-BE49-F238E27FC236}">
                <a16:creationId xmlns:a16="http://schemas.microsoft.com/office/drawing/2014/main" id="{A84B0383-9CF4-F530-FC22-F4430F3ED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332414"/>
              </p:ext>
            </p:extLst>
          </p:nvPr>
        </p:nvGraphicFramePr>
        <p:xfrm>
          <a:off x="549169" y="2259718"/>
          <a:ext cx="10515600" cy="423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C0D34A-FA68-4F8A-F992-F1F0FAA5DDD5}"/>
              </a:ext>
            </a:extLst>
          </p:cNvPr>
          <p:cNvSpPr txBox="1"/>
          <p:nvPr/>
        </p:nvSpPr>
        <p:spPr>
          <a:xfrm>
            <a:off x="1816847" y="2482612"/>
            <a:ext cx="162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506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80" y="0"/>
            <a:ext cx="951484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through Internship</a:t>
            </a: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485775" y="1160602"/>
            <a:ext cx="1170622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Acquired and Enhanced</a:t>
            </a:r>
          </a:p>
          <a:p>
            <a:endParaRPr lang="en-US" sz="1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Proficiency: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skills in ASP.NET and VB.NET.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Competence in Visual Studio 2015 development environment.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Skills: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Proficiency in SQL database setup and management.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parsing and extracting data from diverse document formats.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Automation Abilities: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integrating single sign-on across platforms.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developing chatbot features and email automation.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Expertise: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optimize website performance for efficient data handling.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 in implementing search functionalities and cross-platform data fetching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3462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80" y="0"/>
            <a:ext cx="951484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485775" y="1266826"/>
            <a:ext cx="117062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 cultivated diverse skills: programming, data management, integration, and optimization.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Acquired skills hold potential for addressing real-world challenges effectively.</a:t>
            </a:r>
          </a:p>
          <a:p>
            <a:pPr algn="l"/>
            <a:endParaRPr lang="en-US" sz="1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Valuable learning experiences equipped for tackling complex tasks and innovating solutions.</a:t>
            </a:r>
          </a:p>
          <a:p>
            <a:pPr algn="l"/>
            <a:endParaRPr lang="en-US" sz="1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Journey transformative, enhancing capabilities for future technological endeavors.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5478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211C5AA-21FC-0718-710E-B6F1FC445720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THANKYOU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314325" y="1018381"/>
            <a:ext cx="1170622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1875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4132124" y="221086"/>
            <a:ext cx="8056827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Introduction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About the Organization; About the Internship and Purpose of Internship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Scope and Objectives of Internship; and Roles and Responsibility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Organization of the Internship Report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Internship Activities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Responsibilities and Tasks Assigned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Weekly Overview of Internship Activities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Work Accomplishments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Details of Work Carried Out and Challenges Faced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Achievements and Benefits to the Company/Society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Learning through Internship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Technology Used and Methodology Adopted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• Skills Acquired/Enhanced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Conclusion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3829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0" y="586855"/>
            <a:ext cx="3795088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4037826" y="10134"/>
            <a:ext cx="8151125" cy="6847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Organization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Internship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Internship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Objectives of Internship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the Internship Report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D51534A-71DD-95F4-93A2-1D2E9E1F9EC2}"/>
              </a:ext>
            </a:extLst>
          </p:cNvPr>
          <p:cNvGrpSpPr/>
          <p:nvPr/>
        </p:nvGrpSpPr>
        <p:grpSpPr>
          <a:xfrm>
            <a:off x="-3049" y="0"/>
            <a:ext cx="12192000" cy="6858004"/>
            <a:chOff x="0" y="-4"/>
            <a:chExt cx="12192000" cy="685800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B271948-A46F-A7CE-2FD3-0BF04A02CF0E}"/>
                </a:ext>
              </a:extLst>
            </p:cNvPr>
            <p:cNvGrpSpPr/>
            <p:nvPr/>
          </p:nvGrpSpPr>
          <p:grpSpPr>
            <a:xfrm>
              <a:off x="0" y="-4"/>
              <a:ext cx="12192000" cy="6858004"/>
              <a:chOff x="20956405" y="-4425841"/>
              <a:chExt cx="12192000" cy="685800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A176AE-68F0-4B7A-F18C-45E0DAA7455E}"/>
                  </a:ext>
                </a:extLst>
              </p:cNvPr>
              <p:cNvSpPr/>
              <p:nvPr/>
            </p:nvSpPr>
            <p:spPr>
              <a:xfrm>
                <a:off x="20956405" y="-4425837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733C1A-043D-5263-68C2-AB8189AFFBF8}"/>
                  </a:ext>
                </a:extLst>
              </p:cNvPr>
              <p:cNvGrpSpPr/>
              <p:nvPr/>
            </p:nvGrpSpPr>
            <p:grpSpPr>
              <a:xfrm>
                <a:off x="20956405" y="-4425841"/>
                <a:ext cx="12191999" cy="6857990"/>
                <a:chOff x="391477" y="1549406"/>
                <a:chExt cx="12191999" cy="6857990"/>
              </a:xfrm>
            </p:grpSpPr>
            <p:pic>
              <p:nvPicPr>
                <p:cNvPr id="33" name="Picture 32" descr="Skyscrapers shown from view looking up">
                  <a:extLst>
                    <a:ext uri="{FF2B5EF4-FFF2-40B4-BE49-F238E27FC236}">
                      <a16:creationId xmlns:a16="http://schemas.microsoft.com/office/drawing/2014/main" id="{AC123663-3C60-E255-AA31-BE6954834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alphaModFix amt="2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882" b="-1"/>
                <a:stretch/>
              </p:blipFill>
              <p:spPr>
                <a:xfrm>
                  <a:off x="391477" y="1549406"/>
                  <a:ext cx="12191999" cy="6857990"/>
                </a:xfrm>
                <a:prstGeom prst="rect">
                  <a:avLst/>
                </a:prstGeom>
                <a:gradFill>
                  <a:gsLst>
                    <a:gs pos="77000">
                      <a:srgbClr val="F6F8FC"/>
                    </a:gs>
                    <a:gs pos="55000">
                      <a:srgbClr val="F6F8FC"/>
                    </a:gs>
                    <a:gs pos="17000">
                      <a:srgbClr val="F6F8FC"/>
                    </a:gs>
                    <a:gs pos="5000">
                      <a:srgbClr val="F6F8FC"/>
                    </a:gs>
                    <a:gs pos="28000">
                      <a:srgbClr val="F6F8FC"/>
                    </a:gs>
                    <a:gs pos="41000">
                      <a:schemeClr val="accent1">
                        <a:lumMod val="5000"/>
                        <a:lumOff val="95000"/>
                        <a:alpha val="43000"/>
                      </a:schemeClr>
                    </a:gs>
                    <a:gs pos="65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B9CBE9"/>
                    </a:gs>
                    <a:gs pos="88000">
                      <a:schemeClr val="accent1">
                        <a:lumMod val="30000"/>
                        <a:lumOff val="70000"/>
                      </a:schemeClr>
                    </a:gs>
                  </a:gsLst>
                  <a:path path="circle">
                    <a:fillToRect t="100000" r="100000"/>
                  </a:path>
                </a:gradFill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CCB5F8D-9DB3-B6BE-A90B-B6EDCC46CAD0}"/>
                    </a:ext>
                  </a:extLst>
                </p:cNvPr>
                <p:cNvSpPr txBox="1"/>
                <p:nvPr/>
              </p:nvSpPr>
              <p:spPr>
                <a:xfrm>
                  <a:off x="994608" y="2619910"/>
                  <a:ext cx="6902572" cy="425662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/>
                <a:p>
                  <a:pPr indent="-228600">
                    <a:lnSpc>
                      <a:spcPct val="9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endParaRPr lang="en-US" sz="2000" dirty="0"/>
                </a:p>
                <a:p>
                  <a:pPr indent="-228600">
                    <a:lnSpc>
                      <a:spcPct val="9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endParaRPr lang="en-US" sz="2000" dirty="0"/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Innovative Software Solutions, Vasai(E) Mumbai</a:t>
                  </a:r>
                </a:p>
                <a:p>
                  <a:pPr marL="457200" indent="-457200">
                    <a:lnSpc>
                      <a:spcPct val="90000"/>
                    </a:lnSpc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endPara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:r>
                    <a:rPr lang="en-US" sz="2800" b="0" i="0" dirty="0">
                      <a:solidFill>
                        <a:srgbClr val="0D0D0D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Innovative Software Solutions, formerly V3 Software Technologies, delivers scalable and flexible IT solutions tailored to client visions.</a:t>
                  </a:r>
                </a:p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:endParaRPr lang="en-US" sz="2800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:r>
                    <a:rPr lang="en-US" sz="2800" b="0" i="0" dirty="0">
                      <a:solidFill>
                        <a:srgbClr val="0D0D0D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Our client-centric approach ensures complete satisfaction by understanding needs and providing optimal solutions.</a:t>
                  </a:r>
                </a:p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:endParaRPr lang="en-US" sz="2800" b="0" i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marL="342900" indent="-342900" algn="l">
                    <a:buFont typeface="Arial" panose="020B0604020202020204" pitchFamily="34" charset="0"/>
                    <a:buChar char="•"/>
                  </a:pPr>
                  <a:r>
                    <a:rPr lang="en-US" sz="2800" b="0" i="0" dirty="0">
                      <a:solidFill>
                        <a:srgbClr val="0D0D0D"/>
                      </a:solidFill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a process-based delivery model, we consistently deliver enterprise solutions that exceed expectations.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pic>
          <p:nvPicPr>
            <p:cNvPr id="29" name="Picture 2" descr="Innovative">
              <a:extLst>
                <a:ext uri="{FF2B5EF4-FFF2-40B4-BE49-F238E27FC236}">
                  <a16:creationId xmlns:a16="http://schemas.microsoft.com/office/drawing/2014/main" id="{F09BEA31-6E67-EDC6-0FE7-3FF62F8A57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4168" y="326228"/>
              <a:ext cx="3756208" cy="225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06966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80" y="0"/>
            <a:ext cx="951484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391477" y="1027906"/>
            <a:ext cx="1170622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Internship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weeks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Start Date: 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January 2024</a:t>
            </a:r>
          </a:p>
          <a:p>
            <a:pPr lvl="1"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Date: 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400" i="0" baseline="30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April 2024</a:t>
            </a:r>
          </a:p>
          <a:p>
            <a:pPr lvl="1" algn="just"/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Mode: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Hybrid</a:t>
            </a:r>
          </a:p>
          <a:p>
            <a:pPr lvl="1"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Position: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r>
              <a:rPr lang="en-US" sz="24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</a:t>
            </a:r>
          </a:p>
          <a:p>
            <a:pPr lvl="1" algn="just"/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 Mentor:</a:t>
            </a:r>
          </a:p>
          <a:p>
            <a:pPr lvl="1" algn="just"/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Lead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Experience of 16 Years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8558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80" y="0"/>
            <a:ext cx="951484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391477" y="1027906"/>
            <a:ext cx="1170622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Technical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Automation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Connectivity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and Experience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Improvement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and Innovation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3276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80" y="0"/>
            <a:ext cx="951484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391477" y="1027906"/>
            <a:ext cx="117062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Responsible for designing, developing, and implementing software solutions using technologies like ASP.NET, VB.NET, and Visual Studio.</a:t>
            </a:r>
          </a:p>
          <a:p>
            <a:pPr algn="l"/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Manages database setup, configuration, and maintenance, including tasks such as setting up SQL databases, managing data storage, and ensuring data security.</a:t>
            </a:r>
          </a:p>
          <a:p>
            <a:pPr algn="l"/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Integrator: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Integrates different systems and components, ensuring connectivity and interoperability between them. This involves tasks such as implementing single sign-on functionality and transferring data between projects or servers.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Designer: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Designs and implements features to enhance user interaction and experience, including developing responsive designs, creating user-friendly interfaces, and optimizing website performance.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8190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80" y="0"/>
            <a:ext cx="951484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Activities</a:t>
            </a: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314325" y="1018381"/>
            <a:ext cx="11706225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and Tasks Assigned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Parsing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resumes in various formats.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Researching parsing methods, creating flowcharts, and implementing algorithms.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Sign-On Integration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SSO for seamless user authentication.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 Researching SSO techniques, designing authentication flows, and implementing SSO logic.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Implementation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chatbot for automated assistance.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chatbot responses, integrating with SMTP for OTP, and displaying user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Automation and Location Tracking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email sending and tracking user locations.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email functionality using SMTP, sending HTML-rendered emails, and using JavaScript and APIs to track user locations based on latitude and longitude.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4123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1628775"/>
            <a:ext cx="10062844" cy="39052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Overview of Internship Activities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B8D9949-12FE-B1FC-63BB-E439B39F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14559"/>
              </p:ext>
            </p:extLst>
          </p:nvPr>
        </p:nvGraphicFramePr>
        <p:xfrm>
          <a:off x="0" y="1920240"/>
          <a:ext cx="12192004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62882937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4172894898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2035476545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949091786"/>
                    </a:ext>
                  </a:extLst>
                </a:gridCol>
              </a:tblGrid>
              <a:tr h="88299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Researched resume parsing.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Visual Studio.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Created login page.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data files.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Created grid views.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Implemented search.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login system.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Designed flowchart.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Started data extraction.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Updated data mechanism.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Segregated databases.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Integrated product data.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31085"/>
                  </a:ext>
                </a:extLst>
              </a:tr>
              <a:tr h="139777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Applied login data.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Converted SSO code.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Studied SQL.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Focused on SQL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R&amp;D on chatbot.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Understood requirements.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Programmed chatbot features.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Validated users.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39896"/>
                  </a:ext>
                </a:extLst>
              </a:tr>
              <a:tr h="161847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Enabled functional buttons.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Implemented master page.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Developed recursive buttons.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Optimized website performance.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Configured email sending.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Tracked user location.</a:t>
                      </a:r>
                    </a:p>
                    <a:p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Going to work on a cross platform mobile application mainly Flutter.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14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286C4-203F-C864-0D51-AB5442E61B4E}"/>
              </a:ext>
            </a:extLst>
          </p:cNvPr>
          <p:cNvSpPr txBox="1"/>
          <p:nvPr/>
        </p:nvSpPr>
        <p:spPr>
          <a:xfrm>
            <a:off x="2619375" y="295275"/>
            <a:ext cx="712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Activities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5162420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C990-3434-BDAD-4894-C8061AA0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580" y="0"/>
            <a:ext cx="951484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Accomplishments</a:t>
            </a:r>
          </a:p>
        </p:txBody>
      </p:sp>
      <p:pic>
        <p:nvPicPr>
          <p:cNvPr id="3" name="Picture 2" descr="Pillai College of Engineering (Autonomous) - Wikipedia">
            <a:extLst>
              <a:ext uri="{FF2B5EF4-FFF2-40B4-BE49-F238E27FC236}">
                <a16:creationId xmlns:a16="http://schemas.microsoft.com/office/drawing/2014/main" id="{DAE33DC7-F172-65A8-F802-3C4A9317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" y="113506"/>
            <a:ext cx="90974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19F3C0-B0FF-509B-66D1-C8114E43BCB9}"/>
              </a:ext>
            </a:extLst>
          </p:cNvPr>
          <p:cNvSpPr txBox="1"/>
          <p:nvPr/>
        </p:nvSpPr>
        <p:spPr>
          <a:xfrm>
            <a:off x="314325" y="1027906"/>
            <a:ext cx="117062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Work Carried Out and Challenges Faced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SSO login system with ASP.NET and MySQL and Resume Parsing.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chatbot features and email automation.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Converting code from C# to VB while maintaining functionality.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website performance for handling multiple queries efficiently.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and Benefits to the Company/Society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robust login system.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chatbot and email automation.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 and satisfaction.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access to information for society.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3291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402</TotalTime>
  <Words>944</Words>
  <Application>Microsoft Office PowerPoint</Application>
  <PresentationFormat>Widescreen</PresentationFormat>
  <Paragraphs>202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Outline</vt:lpstr>
      <vt:lpstr>Introduction</vt:lpstr>
      <vt:lpstr>Introduction</vt:lpstr>
      <vt:lpstr>Introduction</vt:lpstr>
      <vt:lpstr>Introduction</vt:lpstr>
      <vt:lpstr>Internship Activities</vt:lpstr>
      <vt:lpstr>Weekly Overview of Internship Activities </vt:lpstr>
      <vt:lpstr>Work Accomplishments</vt:lpstr>
      <vt:lpstr>Learning through Internship</vt:lpstr>
      <vt:lpstr>Learning through Internship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Manish Kurup(UST,IN)</dc:creator>
  <cp:lastModifiedBy>Divya Manish Kurup(UST,IN)</cp:lastModifiedBy>
  <cp:revision>6</cp:revision>
  <dcterms:created xsi:type="dcterms:W3CDTF">2024-03-15T03:31:25Z</dcterms:created>
  <dcterms:modified xsi:type="dcterms:W3CDTF">2024-03-16T07:11:41Z</dcterms:modified>
</cp:coreProperties>
</file>