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71" autoAdjust="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1" name=""/>
        <p:cNvGrpSpPr/>
        <p:nvPr/>
      </p:nvGrpSpPr>
      <p:grpSpPr>
        <a:xfrm>
          <a:off x="0" y="0"/>
          <a:ext cx="0" cy="0"/>
          <a:chOff x="0" y="0"/>
          <a:chExt cx="0" cy="0"/>
        </a:xfrm>
      </p:grpSpPr>
      <p:sp>
        <p:nvSpPr>
          <p:cNvPr id="1048669"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0"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19A4B2E0-3091-4EE5-BC31-DB268DDF6084}" type="datetimeFigureOut">
              <a:rPr lang="en-US" smtClean="0"/>
              <a:t>8/7/2020</a:t>
            </a:fld>
            <a:endParaRPr lang="en-US"/>
          </a:p>
        </p:txBody>
      </p:sp>
      <p:sp>
        <p:nvSpPr>
          <p:cNvPr id="1048671"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72"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74"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97947E51-D0B3-434A-B5C8-033851A213B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1" name=""/>
        <p:cNvGrpSpPr/>
        <p:nvPr/>
      </p:nvGrpSpPr>
      <p:grpSpPr>
        <a:xfrm>
          <a:off x="0" y="0"/>
          <a:ext cx="0" cy="0"/>
          <a:chOff x="0" y="0"/>
          <a:chExt cx="0" cy="0"/>
        </a:xfrm>
      </p:grpSpPr>
      <p:sp>
        <p:nvSpPr>
          <p:cNvPr id="104861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1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16" name="Date Placeholder 3"/>
          <p:cNvSpPr>
            <a:spLocks noGrp="1"/>
          </p:cNvSpPr>
          <p:nvPr>
            <p:ph type="dt" sz="half" idx="10"/>
          </p:nvPr>
        </p:nvSpPr>
        <p:spPr/>
        <p:txBody>
          <a:bodyPr/>
          <a:p>
            <a:fld id="{273952E6-B9EC-453A-AC2F-3F3B851E06B5}" type="datetimeFigureOut">
              <a:rPr lang="en-US" smtClean="0"/>
              <a:t>8/7/2020</a:t>
            </a:fld>
            <a:endParaRPr lang="en-US"/>
          </a:p>
        </p:txBody>
      </p:sp>
      <p:sp>
        <p:nvSpPr>
          <p:cNvPr id="1048617" name="Footer Placeholder 4"/>
          <p:cNvSpPr>
            <a:spLocks noGrp="1"/>
          </p:cNvSpPr>
          <p:nvPr>
            <p:ph type="ftr" sz="quarter" idx="11"/>
          </p:nvPr>
        </p:nvSpPr>
        <p:spPr/>
        <p:txBody>
          <a:bodyPr/>
          <a:p>
            <a:endParaRPr lang="en-US"/>
          </a:p>
        </p:txBody>
      </p:sp>
      <p:sp>
        <p:nvSpPr>
          <p:cNvPr id="1048618"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6" name=""/>
        <p:cNvGrpSpPr/>
        <p:nvPr/>
      </p:nvGrpSpPr>
      <p:grpSpPr>
        <a:xfrm>
          <a:off x="0" y="0"/>
          <a:ext cx="0" cy="0"/>
          <a:chOff x="0" y="0"/>
          <a:chExt cx="0" cy="0"/>
        </a:xfrm>
      </p:grpSpPr>
      <p:sp>
        <p:nvSpPr>
          <p:cNvPr id="1048639" name="Title 1"/>
          <p:cNvSpPr>
            <a:spLocks noGrp="1"/>
          </p:cNvSpPr>
          <p:nvPr>
            <p:ph type="title"/>
          </p:nvPr>
        </p:nvSpPr>
        <p:spPr/>
        <p:txBody>
          <a:bodyPr/>
          <a:p>
            <a:r>
              <a:rPr lang="en-US" smtClean="0"/>
              <a:t>Click to edit Master title style</a:t>
            </a:r>
            <a:endParaRPr lang="en-US"/>
          </a:p>
        </p:txBody>
      </p:sp>
      <p:sp>
        <p:nvSpPr>
          <p:cNvPr id="104864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Date Placeholder 3"/>
          <p:cNvSpPr>
            <a:spLocks noGrp="1"/>
          </p:cNvSpPr>
          <p:nvPr>
            <p:ph type="dt" sz="half" idx="10"/>
          </p:nvPr>
        </p:nvSpPr>
        <p:spPr/>
        <p:txBody>
          <a:bodyPr/>
          <a:p>
            <a:fld id="{273952E6-B9EC-453A-AC2F-3F3B851E06B5}" type="datetimeFigureOut">
              <a:rPr lang="en-US" smtClean="0"/>
              <a:t>8/7/2020</a:t>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3" name=""/>
        <p:cNvGrpSpPr/>
        <p:nvPr/>
      </p:nvGrpSpPr>
      <p:grpSpPr>
        <a:xfrm>
          <a:off x="0" y="0"/>
          <a:ext cx="0" cy="0"/>
          <a:chOff x="0" y="0"/>
          <a:chExt cx="0" cy="0"/>
        </a:xfrm>
      </p:grpSpPr>
      <p:sp>
        <p:nvSpPr>
          <p:cNvPr id="104862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2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5" name="Date Placeholder 3"/>
          <p:cNvSpPr>
            <a:spLocks noGrp="1"/>
          </p:cNvSpPr>
          <p:nvPr>
            <p:ph type="dt" sz="half" idx="10"/>
          </p:nvPr>
        </p:nvSpPr>
        <p:spPr/>
        <p:txBody>
          <a:bodyPr/>
          <a:p>
            <a:fld id="{273952E6-B9EC-453A-AC2F-3F3B851E06B5}" type="datetimeFigureOut">
              <a:rPr lang="en-US" smtClean="0"/>
              <a:t>8/7/2020</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62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0" name="Date Placeholder 3"/>
          <p:cNvSpPr>
            <a:spLocks noGrp="1"/>
          </p:cNvSpPr>
          <p:nvPr>
            <p:ph type="dt" sz="half" idx="10"/>
          </p:nvPr>
        </p:nvSpPr>
        <p:spPr/>
        <p:txBody>
          <a:bodyPr/>
          <a:p>
            <a:fld id="{273952E6-B9EC-453A-AC2F-3F3B851E06B5}" type="datetimeFigureOut">
              <a:rPr lang="en-US" smtClean="0"/>
              <a:t>8/7/2020</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4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6" name="Date Placeholder 3"/>
          <p:cNvSpPr>
            <a:spLocks noGrp="1"/>
          </p:cNvSpPr>
          <p:nvPr>
            <p:ph type="dt" sz="half" idx="10"/>
          </p:nvPr>
        </p:nvSpPr>
        <p:spPr/>
        <p:txBody>
          <a:bodyPr/>
          <a:p>
            <a:fld id="{273952E6-B9EC-453A-AC2F-3F3B851E06B5}" type="datetimeFigureOut">
              <a:rPr lang="en-US" smtClean="0"/>
              <a:t>8/7/2020</a:t>
            </a:fld>
            <a:endParaRPr lang="en-US"/>
          </a:p>
        </p:txBody>
      </p:sp>
      <p:sp>
        <p:nvSpPr>
          <p:cNvPr id="1048647" name="Footer Placeholder 4"/>
          <p:cNvSpPr>
            <a:spLocks noGrp="1"/>
          </p:cNvSpPr>
          <p:nvPr>
            <p:ph type="ftr" sz="quarter" idx="11"/>
          </p:nvPr>
        </p:nvSpPr>
        <p:spPr/>
        <p:txBody>
          <a:bodyPr/>
          <a:p>
            <a:endParaRPr lang="en-US"/>
          </a:p>
        </p:txBody>
      </p:sp>
      <p:sp>
        <p:nvSpPr>
          <p:cNvPr id="1048648"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8" name=""/>
        <p:cNvGrpSpPr/>
        <p:nvPr/>
      </p:nvGrpSpPr>
      <p:grpSpPr>
        <a:xfrm>
          <a:off x="0" y="0"/>
          <a:ext cx="0" cy="0"/>
          <a:chOff x="0" y="0"/>
          <a:chExt cx="0" cy="0"/>
        </a:xfrm>
      </p:grpSpPr>
      <p:sp>
        <p:nvSpPr>
          <p:cNvPr id="1048649" name="Title 1"/>
          <p:cNvSpPr>
            <a:spLocks noGrp="1"/>
          </p:cNvSpPr>
          <p:nvPr>
            <p:ph type="title"/>
          </p:nvPr>
        </p:nvSpPr>
        <p:spPr/>
        <p:txBody>
          <a:bodyPr/>
          <a:p>
            <a:r>
              <a:rPr lang="en-US" smtClean="0"/>
              <a:t>Click to edit Master title style</a:t>
            </a:r>
            <a:endParaRPr lang="en-US"/>
          </a:p>
        </p:txBody>
      </p:sp>
      <p:sp>
        <p:nvSpPr>
          <p:cNvPr id="104865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2" name="Date Placeholder 4"/>
          <p:cNvSpPr>
            <a:spLocks noGrp="1"/>
          </p:cNvSpPr>
          <p:nvPr>
            <p:ph type="dt" sz="half" idx="10"/>
          </p:nvPr>
        </p:nvSpPr>
        <p:spPr/>
        <p:txBody>
          <a:bodyPr/>
          <a:p>
            <a:fld id="{273952E6-B9EC-453A-AC2F-3F3B851E06B5}" type="datetimeFigureOut">
              <a:rPr lang="en-US" smtClean="0"/>
              <a:t>8/7/2020</a:t>
            </a:fld>
            <a:endParaRPr lang="en-US"/>
          </a:p>
        </p:txBody>
      </p:sp>
      <p:sp>
        <p:nvSpPr>
          <p:cNvPr id="1048653" name="Footer Placeholder 5"/>
          <p:cNvSpPr>
            <a:spLocks noGrp="1"/>
          </p:cNvSpPr>
          <p:nvPr>
            <p:ph type="ftr" sz="quarter" idx="11"/>
          </p:nvPr>
        </p:nvSpPr>
        <p:spPr/>
        <p:txBody>
          <a:bodyPr/>
          <a:p>
            <a:endParaRPr lang="en-US"/>
          </a:p>
        </p:txBody>
      </p:sp>
      <p:sp>
        <p:nvSpPr>
          <p:cNvPr id="1048654" name="Slide Number Placeholder 6"/>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9" name=""/>
        <p:cNvGrpSpPr/>
        <p:nvPr/>
      </p:nvGrpSpPr>
      <p:grpSpPr>
        <a:xfrm>
          <a:off x="0" y="0"/>
          <a:ext cx="0" cy="0"/>
          <a:chOff x="0" y="0"/>
          <a:chExt cx="0" cy="0"/>
        </a:xfrm>
      </p:grpSpPr>
      <p:sp>
        <p:nvSpPr>
          <p:cNvPr id="1048655" name="Title 1"/>
          <p:cNvSpPr>
            <a:spLocks noGrp="1"/>
          </p:cNvSpPr>
          <p:nvPr>
            <p:ph type="title"/>
          </p:nvPr>
        </p:nvSpPr>
        <p:spPr/>
        <p:txBody>
          <a:bodyPr/>
          <a:p>
            <a:r>
              <a:rPr lang="en-US" smtClean="0"/>
              <a:t>Click to edit Master title style</a:t>
            </a:r>
            <a:endParaRPr lang="en-US"/>
          </a:p>
        </p:txBody>
      </p:sp>
      <p:sp>
        <p:nvSpPr>
          <p:cNvPr id="104865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0" name="Date Placeholder 6"/>
          <p:cNvSpPr>
            <a:spLocks noGrp="1"/>
          </p:cNvSpPr>
          <p:nvPr>
            <p:ph type="dt" sz="half" idx="10"/>
          </p:nvPr>
        </p:nvSpPr>
        <p:spPr/>
        <p:txBody>
          <a:bodyPr/>
          <a:p>
            <a:fld id="{273952E6-B9EC-453A-AC2F-3F3B851E06B5}" type="datetimeFigureOut">
              <a:rPr lang="en-US" smtClean="0"/>
              <a:t>8/7/2020</a:t>
            </a:fld>
            <a:endParaRPr lang="en-US"/>
          </a:p>
        </p:txBody>
      </p:sp>
      <p:sp>
        <p:nvSpPr>
          <p:cNvPr id="1048661" name="Footer Placeholder 7"/>
          <p:cNvSpPr>
            <a:spLocks noGrp="1"/>
          </p:cNvSpPr>
          <p:nvPr>
            <p:ph type="ftr" sz="quarter" idx="11"/>
          </p:nvPr>
        </p:nvSpPr>
        <p:spPr/>
        <p:txBody>
          <a:bodyPr/>
          <a:p>
            <a:endParaRPr lang="en-US"/>
          </a:p>
        </p:txBody>
      </p:sp>
      <p:sp>
        <p:nvSpPr>
          <p:cNvPr id="1048662" name="Slide Number Placeholder 8"/>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19" name="Title 1"/>
          <p:cNvSpPr>
            <a:spLocks noGrp="1"/>
          </p:cNvSpPr>
          <p:nvPr>
            <p:ph type="title"/>
          </p:nvPr>
        </p:nvSpPr>
        <p:spPr/>
        <p:txBody>
          <a:bodyPr/>
          <a:p>
            <a:r>
              <a:rPr lang="en-US" smtClean="0"/>
              <a:t>Click to edit Master title style</a:t>
            </a:r>
            <a:endParaRPr lang="en-US"/>
          </a:p>
        </p:txBody>
      </p:sp>
      <p:sp>
        <p:nvSpPr>
          <p:cNvPr id="1048620" name="Date Placeholder 2"/>
          <p:cNvSpPr>
            <a:spLocks noGrp="1"/>
          </p:cNvSpPr>
          <p:nvPr>
            <p:ph type="dt" sz="half" idx="10"/>
          </p:nvPr>
        </p:nvSpPr>
        <p:spPr/>
        <p:txBody>
          <a:bodyPr/>
          <a:p>
            <a:fld id="{273952E6-B9EC-453A-AC2F-3F3B851E06B5}" type="datetimeFigureOut">
              <a:rPr lang="en-US" smtClean="0"/>
              <a:t>8/7/2020</a:t>
            </a:fld>
            <a:endParaRPr lang="en-US"/>
          </a:p>
        </p:txBody>
      </p:sp>
      <p:sp>
        <p:nvSpPr>
          <p:cNvPr id="1048621" name="Footer Placeholder 3"/>
          <p:cNvSpPr>
            <a:spLocks noGrp="1"/>
          </p:cNvSpPr>
          <p:nvPr>
            <p:ph type="ftr" sz="quarter" idx="11"/>
          </p:nvPr>
        </p:nvSpPr>
        <p:spPr/>
        <p:txBody>
          <a:bodyPr/>
          <a:p>
            <a:endParaRPr lang="en-US"/>
          </a:p>
        </p:txBody>
      </p:sp>
      <p:sp>
        <p:nvSpPr>
          <p:cNvPr id="1048622" name="Slide Number Placeholder 4"/>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 name=""/>
        <p:cNvGrpSpPr/>
        <p:nvPr/>
      </p:nvGrpSpPr>
      <p:grpSpPr>
        <a:xfrm>
          <a:off x="0" y="0"/>
          <a:ext cx="0" cy="0"/>
          <a:chOff x="0" y="0"/>
          <a:chExt cx="0" cy="0"/>
        </a:xfrm>
      </p:grpSpPr>
      <p:sp>
        <p:nvSpPr>
          <p:cNvPr id="1048581" name="Date Placeholder 1"/>
          <p:cNvSpPr>
            <a:spLocks noGrp="1"/>
          </p:cNvSpPr>
          <p:nvPr>
            <p:ph type="dt" sz="half" idx="10"/>
          </p:nvPr>
        </p:nvSpPr>
        <p:spPr/>
        <p:txBody>
          <a:bodyPr/>
          <a:p>
            <a:fld id="{273952E6-B9EC-453A-AC2F-3F3B851E06B5}" type="datetimeFigureOut">
              <a:rPr lang="en-US" smtClean="0"/>
              <a:t>8/7/2020</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A1A6BA4E-CDAE-4DEF-A7CA-99055C502B84}" type="slidenum">
              <a:rPr lang="en-US" smtClean="0"/>
              <a:t>‹#›</a:t>
            </a:fld>
            <a:endParaRPr lang="en-US"/>
          </a:p>
        </p:txBody>
      </p:sp>
      <p:sp>
        <p:nvSpPr>
          <p:cNvPr id="1048584" name="Rectangle 4"/>
          <p:cNvSpPr/>
          <p:nvPr userDrawn="1"/>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5" name="Rectangle 5"/>
          <p:cNvSpPr/>
          <p:nvPr userDrawn="1"/>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2" name="Picture 6" descr="pngfind.com-kingpin-png-4152286 (1).png"/>
          <p:cNvPicPr>
            <a:picLocks noChangeAspect="1"/>
          </p:cNvPicPr>
          <p:nvPr userDrawn="1"/>
        </p:nvPicPr>
        <p:blipFill>
          <a:blip xmlns:r="http://schemas.openxmlformats.org/officeDocument/2006/relationships" r:embed="rId1" cstate="print"/>
          <a:stretch>
            <a:fillRect/>
          </a:stretch>
        </p:blipFill>
        <p:spPr>
          <a:xfrm>
            <a:off x="4953000" y="457200"/>
            <a:ext cx="1219200" cy="533400"/>
          </a:xfrm>
          <a:prstGeom prst="rect"/>
        </p:spPr>
      </p:pic>
    </p:spTree>
  </p:cSld>
  <p:clrMapOvr>
    <a:masterClrMapping/>
  </p:clrMapOvr>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0" name=""/>
        <p:cNvGrpSpPr/>
        <p:nvPr/>
      </p:nvGrpSpPr>
      <p:grpSpPr>
        <a:xfrm>
          <a:off x="0" y="0"/>
          <a:ext cx="0" cy="0"/>
          <a:chOff x="0" y="0"/>
          <a:chExt cx="0" cy="0"/>
        </a:xfrm>
      </p:grpSpPr>
      <p:sp>
        <p:nvSpPr>
          <p:cNvPr id="104866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6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6" name="Date Placeholder 4"/>
          <p:cNvSpPr>
            <a:spLocks noGrp="1"/>
          </p:cNvSpPr>
          <p:nvPr>
            <p:ph type="dt" sz="half" idx="10"/>
          </p:nvPr>
        </p:nvSpPr>
        <p:spPr/>
        <p:txBody>
          <a:bodyPr/>
          <a:p>
            <a:fld id="{273952E6-B9EC-453A-AC2F-3F3B851E06B5}" type="datetimeFigureOut">
              <a:rPr lang="en-US" smtClean="0"/>
              <a:t>8/7/2020</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5" name=""/>
        <p:cNvGrpSpPr/>
        <p:nvPr/>
      </p:nvGrpSpPr>
      <p:grpSpPr>
        <a:xfrm>
          <a:off x="0" y="0"/>
          <a:ext cx="0" cy="0"/>
          <a:chOff x="0" y="0"/>
          <a:chExt cx="0" cy="0"/>
        </a:xfrm>
      </p:grpSpPr>
      <p:sp>
        <p:nvSpPr>
          <p:cNvPr id="104863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6" name="Date Placeholder 4"/>
          <p:cNvSpPr>
            <a:spLocks noGrp="1"/>
          </p:cNvSpPr>
          <p:nvPr>
            <p:ph type="dt" sz="half" idx="10"/>
          </p:nvPr>
        </p:nvSpPr>
        <p:spPr/>
        <p:txBody>
          <a:bodyPr/>
          <a:p>
            <a:fld id="{273952E6-B9EC-453A-AC2F-3F3B851E06B5}" type="datetimeFigureOut">
              <a:rPr lang="en-US" smtClean="0"/>
              <a:t>8/7/2020</a:t>
            </a:fld>
            <a:endParaRPr lang="en-US"/>
          </a:p>
        </p:txBody>
      </p:sp>
      <p:sp>
        <p:nvSpPr>
          <p:cNvPr id="1048637" name="Footer Placeholder 5"/>
          <p:cNvSpPr>
            <a:spLocks noGrp="1"/>
          </p:cNvSpPr>
          <p:nvPr>
            <p:ph type="ftr" sz="quarter" idx="11"/>
          </p:nvPr>
        </p:nvSpPr>
        <p:spPr/>
        <p:txBody>
          <a:bodyPr/>
          <a:p>
            <a:endParaRPr lang="en-US"/>
          </a:p>
        </p:txBody>
      </p:sp>
      <p:sp>
        <p:nvSpPr>
          <p:cNvPr id="1048638" name="Slide Number Placeholder 6"/>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273952E6-B9EC-453A-AC2F-3F3B851E06B5}" type="datetimeFigureOut">
              <a:rPr lang="en-US" smtClean="0"/>
              <a:t>8/7/2020</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A1A6BA4E-CDAE-4DEF-A7CA-99055C502B8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6"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588"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3"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589" name="Rectangle 7"/>
          <p:cNvSpPr/>
          <p:nvPr/>
        </p:nvSpPr>
        <p:spPr>
          <a:xfrm>
            <a:off x="1524000" y="1905000"/>
            <a:ext cx="5791200" cy="2936240"/>
          </a:xfrm>
          <a:prstGeom prst="rect"/>
        </p:spPr>
        <p:txBody>
          <a:bodyPr wrap="square">
            <a:spAutoFit/>
          </a:bodyPr>
          <a:p>
            <a:pPr algn="ctr" fontAlgn="base" lvl="0">
              <a:spcBef>
                <a:spcPct val="0"/>
              </a:spcBef>
              <a:spcAft>
                <a:spcPct val="0"/>
              </a:spcAft>
            </a:pPr>
            <a:r>
              <a:rPr dirty="0" sz="2400" lang="en-US" smtClean="0">
                <a:latin typeface="Arial" pitchFamily="34" charset="0"/>
                <a:cs typeface="Arial" pitchFamily="34" charset="0"/>
              </a:rPr>
              <a:t>18CSC202J - OBJECT ORIENTED DESIGN AND PROGRAMMING</a:t>
            </a:r>
          </a:p>
          <a:p>
            <a:pPr algn="ctr" fontAlgn="base" lvl="0">
              <a:spcBef>
                <a:spcPct val="0"/>
              </a:spcBef>
              <a:spcAft>
                <a:spcPct val="0"/>
              </a:spcAft>
            </a:pPr>
            <a:endParaRPr dirty="0" sz="2400" lang="en-US">
              <a:latin typeface="Arial" pitchFamily="34" charset="0"/>
              <a:cs typeface="Arial" pitchFamily="34" charset="0"/>
            </a:endParaRPr>
          </a:p>
          <a:p>
            <a:pPr algn="ctr" fontAlgn="base" lvl="0">
              <a:spcBef>
                <a:spcPct val="0"/>
              </a:spcBef>
              <a:spcAft>
                <a:spcPct val="0"/>
              </a:spcAft>
            </a:pPr>
            <a:r>
              <a:rPr b="1" dirty="0" sz="2400" lang="en-US" smtClean="0">
                <a:latin typeface="Arial" pitchFamily="34" charset="0"/>
                <a:cs typeface="Arial" pitchFamily="34" charset="0"/>
              </a:rPr>
              <a:t>Session 1</a:t>
            </a:r>
          </a:p>
          <a:p>
            <a:pPr algn="ctr" fontAlgn="base" lvl="0">
              <a:spcBef>
                <a:spcPct val="0"/>
              </a:spcBef>
              <a:spcAft>
                <a:spcPct val="0"/>
              </a:spcAft>
            </a:pPr>
            <a:endParaRPr b="1" dirty="0" sz="2400" lang="en-US" smtClean="0">
              <a:latin typeface="Arial" pitchFamily="34" charset="0"/>
              <a:cs typeface="Arial" pitchFamily="34" charset="0"/>
            </a:endParaRPr>
          </a:p>
          <a:p>
            <a:pPr algn="ctr" fontAlgn="base" lvl="0">
              <a:spcBef>
                <a:spcPct val="0"/>
              </a:spcBef>
              <a:spcAft>
                <a:spcPct val="0"/>
              </a:spcAft>
            </a:pPr>
            <a:r>
              <a:rPr b="1" dirty="0" sz="2400" lang="en-US">
                <a:latin typeface="Arial" pitchFamily="34" charset="0"/>
                <a:cs typeface="Arial" pitchFamily="34" charset="0"/>
              </a:rPr>
              <a:t>Topic :Generic - Templates : Introduction</a:t>
            </a:r>
          </a:p>
          <a:p>
            <a:pPr algn="ctr" fontAlgn="base" lvl="0">
              <a:spcBef>
                <a:spcPct val="0"/>
              </a:spcBef>
              <a:spcAft>
                <a:spcPct val="0"/>
              </a:spcAft>
            </a:pPr>
            <a:endParaRPr dirty="0" sz="2400" lang="en-US" smtClean="0">
              <a:latin typeface="Arial" pitchFamily="34" charset="0"/>
              <a:cs typeface="Arial" pitchFamily="34" charset="0"/>
            </a:endParaRPr>
          </a:p>
          <a:p>
            <a:pPr algn="ctr" fontAlgn="base" lvl="0">
              <a:spcBef>
                <a:spcPct val="0"/>
              </a:spcBef>
              <a:spcAft>
                <a:spcPct val="0"/>
              </a:spcAft>
            </a:pPr>
            <a:endParaRPr dirty="0" sz="2400" lang="en-US" smtClean="0">
              <a:latin typeface="Arial" pitchFamily="34" charset="0"/>
              <a:cs typeface="Arial" pitchFamily="34" charset="0"/>
            </a:endParaRPr>
          </a:p>
        </p:txBody>
      </p:sp>
      <p:sp>
        <p:nvSpPr>
          <p:cNvPr id="1048590" name="Rectangle 1"/>
          <p:cNvSpPr>
            <a:spLocks noChangeArrowheads="1"/>
          </p:cNvSpPr>
          <p:nvPr/>
        </p:nvSpPr>
        <p:spPr bwMode="auto">
          <a:xfrm>
            <a:off x="3619500" y="3443606"/>
            <a:ext cx="2336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sz="1800" i="0" kumimoji="0" lang="en-US" normalizeH="0" strike="noStrike" u="none" smtClean="0">
                <a:ln>
                  <a:noFill/>
                </a:ln>
                <a:solidFill>
                  <a:schemeClr val="tx1"/>
                </a:solidFill>
                <a:effectLst/>
                <a:latin typeface="Arial" panose="020B0604020202020204" pitchFamily="34" charset="0"/>
              </a:rPr>
              <a:t/>
            </a:r>
            <a:br>
              <a:rPr baseline="0" b="0" cap="none" sz="1800" i="0" kumimoji="0" lang="en-US" normalizeH="0" strike="noStrike" u="none" smtClean="0">
                <a:ln>
                  <a:noFill/>
                </a:ln>
                <a:solidFill>
                  <a:schemeClr val="tx1"/>
                </a:solidFill>
                <a:effectLst/>
                <a:latin typeface="Arial" panose="020B0604020202020204" pitchFamily="34" charset="0"/>
              </a:rPr>
            </a:br>
            <a:endParaRPr baseline="0" b="0" cap="none"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1"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2"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593"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4"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594"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smtClean="0">
                <a:solidFill>
                  <a:schemeClr val="accent6">
                    <a:lumMod val="75000"/>
                  </a:schemeClr>
                </a:solidFill>
              </a:rPr>
              <a:t>Templates-Introduction</a:t>
            </a:r>
            <a:endParaRPr b="1" dirty="0" sz="4000" lang="en-US">
              <a:solidFill>
                <a:schemeClr val="accent6">
                  <a:lumMod val="75000"/>
                </a:schemeClr>
              </a:solidFill>
            </a:endParaRPr>
          </a:p>
        </p:txBody>
      </p:sp>
      <p:sp>
        <p:nvSpPr>
          <p:cNvPr id="1048595" name="Rectangle 6"/>
          <p:cNvSpPr/>
          <p:nvPr/>
        </p:nvSpPr>
        <p:spPr>
          <a:xfrm>
            <a:off x="304800" y="1997838"/>
            <a:ext cx="8610600" cy="4282440"/>
          </a:xfrm>
          <a:prstGeom prst="rect"/>
        </p:spPr>
        <p:txBody>
          <a:bodyPr wrap="square">
            <a:spAutoFit/>
          </a:bodyPr>
          <a:p>
            <a:pPr algn="just" indent="-457200" marL="457200">
              <a:buFont typeface="Arial" panose="020B0604020202020204" pitchFamily="34" charset="0"/>
              <a:buChar char="•"/>
            </a:pPr>
            <a:r>
              <a:rPr dirty="0" sz="2800" lang="en-IN">
                <a:cs typeface="Times New Roman" pitchFamily="18" charset="0"/>
              </a:rPr>
              <a:t>Allows functions and classes to operate with </a:t>
            </a:r>
            <a:r>
              <a:rPr b="1" dirty="0" sz="2800" lang="en-IN">
                <a:cs typeface="Times New Roman" pitchFamily="18" charset="0"/>
              </a:rPr>
              <a:t>generic types</a:t>
            </a:r>
            <a:r>
              <a:rPr dirty="0" sz="2800" lang="en-IN">
                <a:cs typeface="Times New Roman" pitchFamily="18" charset="0"/>
              </a:rPr>
              <a:t>.</a:t>
            </a:r>
          </a:p>
          <a:p>
            <a:pPr algn="just" indent="-457200" marL="457200">
              <a:buFont typeface="Arial" panose="020B0604020202020204" pitchFamily="34" charset="0"/>
              <a:buChar char="•"/>
            </a:pPr>
            <a:r>
              <a:rPr dirty="0" sz="2800" lang="en-IN">
                <a:cs typeface="Times New Roman" pitchFamily="18" charset="0"/>
              </a:rPr>
              <a:t>Allows a function or class to work on many </a:t>
            </a:r>
            <a:r>
              <a:rPr b="1" dirty="0" sz="2800" lang="en-IN">
                <a:cs typeface="Times New Roman" pitchFamily="18" charset="0"/>
              </a:rPr>
              <a:t>different data types</a:t>
            </a:r>
            <a:r>
              <a:rPr dirty="0" sz="2800" lang="en-IN">
                <a:cs typeface="Times New Roman" pitchFamily="18" charset="0"/>
              </a:rPr>
              <a:t> </a:t>
            </a:r>
            <a:r>
              <a:rPr b="1" dirty="0" sz="2800" lang="en-IN">
                <a:cs typeface="Times New Roman" pitchFamily="18" charset="0"/>
              </a:rPr>
              <a:t>without being rewritten</a:t>
            </a:r>
            <a:r>
              <a:rPr dirty="0" sz="2800" lang="en-IN">
                <a:cs typeface="Times New Roman" pitchFamily="18" charset="0"/>
              </a:rPr>
              <a:t> for each one.</a:t>
            </a:r>
          </a:p>
          <a:p>
            <a:pPr algn="just" indent="-457200" marL="457200">
              <a:buFont typeface="Arial" panose="020B0604020202020204" pitchFamily="34" charset="0"/>
              <a:buChar char="•"/>
            </a:pPr>
            <a:r>
              <a:rPr dirty="0" sz="2800" lang="en-IN">
                <a:cs typeface="Times New Roman" pitchFamily="18" charset="0"/>
              </a:rPr>
              <a:t>Great utility when combined with </a:t>
            </a:r>
            <a:r>
              <a:rPr b="1" dirty="0" sz="2800" lang="en-IN">
                <a:cs typeface="Times New Roman" pitchFamily="18" charset="0"/>
              </a:rPr>
              <a:t>multiple inheritance and operator overloading</a:t>
            </a:r>
          </a:p>
          <a:p>
            <a:pPr algn="just" indent="-457200" marL="457200">
              <a:buFont typeface="Arial" panose="020B0604020202020204" pitchFamily="34" charset="0"/>
              <a:buChar char="•"/>
            </a:pPr>
            <a:r>
              <a:rPr dirty="0" sz="2800" lang="en-IN">
                <a:cs typeface="Times New Roman" pitchFamily="18" charset="0"/>
              </a:rPr>
              <a:t>The </a:t>
            </a:r>
            <a:r>
              <a:rPr b="1" dirty="0" sz="2800" lang="en-IN">
                <a:cs typeface="Times New Roman" pitchFamily="18" charset="0"/>
              </a:rPr>
              <a:t>C++ Standard Library </a:t>
            </a:r>
            <a:r>
              <a:rPr dirty="0" sz="2800" lang="en-IN">
                <a:cs typeface="Times New Roman" pitchFamily="18" charset="0"/>
              </a:rPr>
              <a:t>is based upon conventions introduced by the Standard Template Library (STL)</a:t>
            </a:r>
            <a:endParaRPr dirty="0" sz="2800" lang="en-IN">
              <a:cs typeface="Times New Roman"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6"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7"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598"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5"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599"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a:solidFill>
                  <a:schemeClr val="accent6">
                    <a:lumMod val="75000"/>
                  </a:schemeClr>
                </a:solidFill>
              </a:rPr>
              <a:t>Types of Templates</a:t>
            </a:r>
            <a:endParaRPr b="1" dirty="0" sz="4000" lang="en-US">
              <a:solidFill>
                <a:schemeClr val="accent6">
                  <a:lumMod val="75000"/>
                </a:schemeClr>
              </a:solidFill>
            </a:endParaRPr>
          </a:p>
        </p:txBody>
      </p:sp>
      <p:sp>
        <p:nvSpPr>
          <p:cNvPr id="1048600" name="Rectangle 6"/>
          <p:cNvSpPr/>
          <p:nvPr/>
        </p:nvSpPr>
        <p:spPr>
          <a:xfrm>
            <a:off x="304800" y="1997838"/>
            <a:ext cx="8610600" cy="3863340"/>
          </a:xfrm>
          <a:prstGeom prst="rect"/>
        </p:spPr>
        <p:txBody>
          <a:bodyPr wrap="square">
            <a:spAutoFit/>
          </a:bodyPr>
          <a:p>
            <a:pPr algn="just" indent="-457200" marL="457200">
              <a:buFont typeface="Arial" panose="020B0604020202020204" pitchFamily="34" charset="0"/>
              <a:buChar char="•"/>
            </a:pPr>
            <a:r>
              <a:rPr b="1" dirty="0" sz="2800" lang="en-IN">
                <a:cs typeface="Times New Roman" pitchFamily="18" charset="0"/>
              </a:rPr>
              <a:t>Function Template</a:t>
            </a:r>
          </a:p>
          <a:p>
            <a:pPr algn="just" lvl="1"/>
            <a:r>
              <a:rPr dirty="0" sz="2800" lang="en-IN" smtClean="0">
                <a:cs typeface="Times New Roman" pitchFamily="18" charset="0"/>
              </a:rPr>
              <a:t>		A</a:t>
            </a:r>
            <a:r>
              <a:rPr dirty="0" sz="2800" lang="en-IN">
                <a:cs typeface="Times New Roman" pitchFamily="18" charset="0"/>
              </a:rPr>
              <a:t> </a:t>
            </a:r>
            <a:r>
              <a:rPr dirty="0" sz="2800" i="1" lang="en-IN">
                <a:cs typeface="Times New Roman" pitchFamily="18" charset="0"/>
              </a:rPr>
              <a:t>function template</a:t>
            </a:r>
            <a:r>
              <a:rPr dirty="0" sz="2800" lang="en-IN">
                <a:cs typeface="Times New Roman" pitchFamily="18" charset="0"/>
              </a:rPr>
              <a:t> behaves like a function except that the template can have arguments of many different types</a:t>
            </a:r>
          </a:p>
          <a:p>
            <a:pPr algn="just" indent="-457200" marL="457200">
              <a:buFont typeface="Arial" panose="020B0604020202020204" pitchFamily="34" charset="0"/>
              <a:buChar char="•"/>
            </a:pPr>
            <a:r>
              <a:rPr b="1" dirty="0" sz="2800" lang="en-IN">
                <a:cs typeface="Times New Roman" pitchFamily="18" charset="0"/>
              </a:rPr>
              <a:t>Class Template</a:t>
            </a:r>
          </a:p>
          <a:p>
            <a:pPr algn="just" lvl="1"/>
            <a:r>
              <a:rPr dirty="0" sz="2800" lang="en-IN" smtClean="0">
                <a:cs typeface="Times New Roman" pitchFamily="18" charset="0"/>
              </a:rPr>
              <a:t>		A </a:t>
            </a:r>
            <a:r>
              <a:rPr dirty="0" sz="2800" lang="en-IN">
                <a:cs typeface="Times New Roman" pitchFamily="18" charset="0"/>
              </a:rPr>
              <a:t>class template provides a specification for generating classes based on parameters. </a:t>
            </a:r>
          </a:p>
          <a:p>
            <a:pPr algn="just" lvl="1"/>
            <a:r>
              <a:rPr dirty="0" sz="2800" lang="en-IN">
                <a:cs typeface="Times New Roman" pitchFamily="18" charset="0"/>
              </a:rPr>
              <a:t>Class templates are generally used to implement containers.</a:t>
            </a:r>
            <a:endParaRPr dirty="0" sz="2800" lang="en-IN">
              <a:cs typeface="Times New Roman"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1"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2"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03"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6"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04"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IN">
                <a:solidFill>
                  <a:schemeClr val="accent6">
                    <a:lumMod val="75000"/>
                  </a:schemeClr>
                </a:solidFill>
                <a:latin typeface="Times New Roman" pitchFamily="18" charset="0"/>
                <a:cs typeface="Times New Roman" pitchFamily="18" charset="0"/>
              </a:rPr>
              <a:t>Function Template</a:t>
            </a:r>
            <a:endParaRPr b="1" dirty="0" sz="4000" lang="en-US">
              <a:solidFill>
                <a:schemeClr val="accent6">
                  <a:lumMod val="75000"/>
                </a:schemeClr>
              </a:solidFill>
            </a:endParaRPr>
          </a:p>
        </p:txBody>
      </p:sp>
      <p:sp>
        <p:nvSpPr>
          <p:cNvPr id="1048605" name="Rectangle 6"/>
          <p:cNvSpPr/>
          <p:nvPr/>
        </p:nvSpPr>
        <p:spPr>
          <a:xfrm>
            <a:off x="304800" y="1997838"/>
            <a:ext cx="8610600" cy="3647441"/>
          </a:xfrm>
          <a:prstGeom prst="rect"/>
        </p:spPr>
        <p:txBody>
          <a:bodyPr wrap="square">
            <a:spAutoFit/>
          </a:bodyPr>
          <a:p>
            <a:pPr algn="just" indent="-342900" marL="342900">
              <a:buFont typeface="Arial" panose="020B0604020202020204" pitchFamily="34" charset="0"/>
              <a:buChar char="•"/>
            </a:pPr>
            <a:r>
              <a:rPr dirty="0" sz="2400" lang="en-IN">
                <a:cs typeface="Times New Roman" pitchFamily="18" charset="0"/>
              </a:rPr>
              <a:t>A function templates work in similar manner as function but with one key difference. </a:t>
            </a:r>
          </a:p>
          <a:p>
            <a:pPr algn="just" indent="-342900" marL="342900">
              <a:buFont typeface="Arial" panose="020B0604020202020204" pitchFamily="34" charset="0"/>
              <a:buChar char="•"/>
            </a:pPr>
            <a:r>
              <a:rPr dirty="0" sz="2400" lang="en-IN">
                <a:cs typeface="Times New Roman" pitchFamily="18" charset="0"/>
              </a:rPr>
              <a:t>A single function template can work on different types at once but, different functions are needed to perform identical task on different data types. </a:t>
            </a:r>
          </a:p>
          <a:p>
            <a:pPr algn="just" indent="-342900" marL="342900">
              <a:buFont typeface="Arial" panose="020B0604020202020204" pitchFamily="34" charset="0"/>
              <a:buChar char="•"/>
            </a:pPr>
            <a:r>
              <a:rPr dirty="0" sz="2400" lang="en-IN">
                <a:cs typeface="Times New Roman" pitchFamily="18" charset="0"/>
              </a:rPr>
              <a:t>If you need to perform identical operations on two or more types of data then, you can use function overloading. But better approach would be to use function templates because you can perform this task by writing less code and code is easier to maintain</a:t>
            </a:r>
            <a:r>
              <a:rPr dirty="0" sz="2400" lang="en-IN" smtClean="0">
                <a:cs typeface="Times New Roman" pitchFamily="18" charset="0"/>
              </a:rPr>
              <a:t>.</a:t>
            </a:r>
            <a:endParaRPr dirty="0" sz="2400" lang="en-IN">
              <a:cs typeface="Times New Roman"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6" name="Rectangle 1"/>
          <p:cNvSpPr/>
          <p:nvPr/>
        </p:nvSpPr>
        <p:spPr>
          <a:xfrm>
            <a:off x="228600" y="1981200"/>
            <a:ext cx="8458200" cy="3785652"/>
          </a:xfrm>
          <a:prstGeom prst="rect"/>
        </p:spPr>
        <p:txBody>
          <a:bodyPr wrap="square">
            <a:spAutoFit/>
          </a:bodyPr>
          <a:p>
            <a:pPr algn="just" indent="-342900" marL="342900">
              <a:buFont typeface="Arial" panose="020B0604020202020204" pitchFamily="34" charset="0"/>
              <a:buChar char="•"/>
            </a:pPr>
            <a:r>
              <a:rPr dirty="0" sz="2400" lang="en-IN">
                <a:cs typeface="Times New Roman" pitchFamily="18" charset="0"/>
              </a:rPr>
              <a:t>A generic function that represents several functions performing same task but on different data types is called function template. </a:t>
            </a:r>
          </a:p>
          <a:p>
            <a:pPr algn="just" indent="-342900" marL="342900">
              <a:buFont typeface="Arial" panose="020B0604020202020204" pitchFamily="34" charset="0"/>
              <a:buChar char="•"/>
            </a:pPr>
            <a:r>
              <a:rPr dirty="0" sz="2400" lang="en-IN">
                <a:cs typeface="Times New Roman" pitchFamily="18" charset="0"/>
              </a:rPr>
              <a:t>For example, a function to add two integer and float numbers requires two functions. One function accept integer types and the other accept float types as parameters even though the functionality is the same. Using a function template, a single function can be used to perform both additions. </a:t>
            </a:r>
          </a:p>
          <a:p>
            <a:pPr algn="just" indent="-342900" marL="342900">
              <a:buFont typeface="Arial" panose="020B0604020202020204" pitchFamily="34" charset="0"/>
              <a:buChar char="•"/>
            </a:pPr>
            <a:r>
              <a:rPr dirty="0" sz="2400" lang="en-IN">
                <a:cs typeface="Times New Roman" pitchFamily="18" charset="0"/>
              </a:rPr>
              <a:t>It avoids unnecessary repetition of code for doing same task on various data types.</a:t>
            </a:r>
            <a:endParaRPr dirty="0" sz="2400" lang="en-IN">
              <a:cs typeface="Times New Roman" pitchFamily="18" charset="0"/>
            </a:endParaRPr>
          </a:p>
        </p:txBody>
      </p:sp>
      <p:sp>
        <p:nvSpPr>
          <p:cNvPr id="1048607"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pPr algn="l"/>
            <a:r>
              <a:rPr b="1" dirty="0" sz="4000" lang="en-IN" smtClean="0">
                <a:solidFill>
                  <a:schemeClr val="accent6">
                    <a:lumMod val="75000"/>
                  </a:schemeClr>
                </a:solidFill>
                <a:latin typeface="Times New Roman" pitchFamily="18" charset="0"/>
                <a:cs typeface="Times New Roman" pitchFamily="18" charset="0"/>
              </a:rPr>
              <a:t>Cont.</a:t>
            </a:r>
            <a:endParaRPr b="1" dirty="0" sz="4000" lang="en-US">
              <a:solidFill>
                <a:schemeClr val="accent6">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8" name="Rectangle 1"/>
          <p:cNvSpPr/>
          <p:nvPr/>
        </p:nvSpPr>
        <p:spPr>
          <a:xfrm>
            <a:off x="228600" y="1981200"/>
            <a:ext cx="8458200" cy="3970318"/>
          </a:xfrm>
          <a:prstGeom prst="rect"/>
        </p:spPr>
        <p:txBody>
          <a:bodyPr wrap="square">
            <a:spAutoFit/>
          </a:bodyPr>
          <a:p>
            <a:pPr algn="just">
              <a:buNone/>
            </a:pPr>
            <a:r>
              <a:rPr dirty="0" sz="2800" lang="en-IN">
                <a:cs typeface="Times New Roman" pitchFamily="18" charset="0"/>
              </a:rPr>
              <a:t>Why Function Templates? </a:t>
            </a:r>
          </a:p>
          <a:p>
            <a:pPr algn="just" indent="-457200" marL="457200">
              <a:buFont typeface="Arial" panose="020B0604020202020204" pitchFamily="34" charset="0"/>
              <a:buChar char="•"/>
            </a:pPr>
            <a:r>
              <a:rPr dirty="0" sz="2800" lang="en-IN">
                <a:cs typeface="Times New Roman" pitchFamily="18" charset="0"/>
              </a:rPr>
              <a:t>Templates are instantiated at compile-time with the source code. </a:t>
            </a:r>
          </a:p>
          <a:p>
            <a:pPr algn="just" indent="-457200" marL="457200">
              <a:buFont typeface="Arial" panose="020B0604020202020204" pitchFamily="34" charset="0"/>
              <a:buChar char="•"/>
            </a:pPr>
            <a:r>
              <a:rPr dirty="0" sz="2800" lang="en-IN">
                <a:cs typeface="Times New Roman" pitchFamily="18" charset="0"/>
              </a:rPr>
              <a:t>Templates are used less code than overloaded C++ functions. </a:t>
            </a:r>
          </a:p>
          <a:p>
            <a:pPr algn="just" indent="-457200" marL="457200">
              <a:buFont typeface="Arial" panose="020B0604020202020204" pitchFamily="34" charset="0"/>
              <a:buChar char="•"/>
            </a:pPr>
            <a:r>
              <a:rPr dirty="0" sz="2800" lang="en-IN">
                <a:cs typeface="Times New Roman" pitchFamily="18" charset="0"/>
              </a:rPr>
              <a:t>Templates are type safe. </a:t>
            </a:r>
          </a:p>
          <a:p>
            <a:pPr algn="just" indent="-457200" marL="457200">
              <a:buFont typeface="Arial" panose="020B0604020202020204" pitchFamily="34" charset="0"/>
              <a:buChar char="•"/>
            </a:pPr>
            <a:r>
              <a:rPr dirty="0" sz="2800" lang="en-IN">
                <a:cs typeface="Times New Roman" pitchFamily="18" charset="0"/>
              </a:rPr>
              <a:t>Templates allow user-defined specialization. </a:t>
            </a:r>
          </a:p>
          <a:p>
            <a:pPr algn="just" indent="-457200" marL="457200">
              <a:buFont typeface="Arial" panose="020B0604020202020204" pitchFamily="34" charset="0"/>
              <a:buChar char="•"/>
            </a:pPr>
            <a:r>
              <a:rPr dirty="0" sz="2800" lang="en-IN">
                <a:cs typeface="Times New Roman" pitchFamily="18" charset="0"/>
              </a:rPr>
              <a:t>Templates allow non-type parameters.</a:t>
            </a:r>
          </a:p>
          <a:p>
            <a:pPr algn="just"/>
            <a:endParaRPr dirty="0" sz="2800" lang="en-IN">
              <a:cs typeface="Times New Roman" pitchFamily="18" charset="0"/>
            </a:endParaRPr>
          </a:p>
        </p:txBody>
      </p:sp>
      <p:sp>
        <p:nvSpPr>
          <p:cNvPr id="1048609"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pPr algn="l"/>
            <a:r>
              <a:rPr b="1" dirty="0" sz="4000" lang="en-IN" smtClean="0">
                <a:solidFill>
                  <a:schemeClr val="accent6">
                    <a:lumMod val="75000"/>
                  </a:schemeClr>
                </a:solidFill>
                <a:latin typeface="Times New Roman" pitchFamily="18" charset="0"/>
                <a:cs typeface="Times New Roman" pitchFamily="18" charset="0"/>
              </a:rPr>
              <a:t>Cont.</a:t>
            </a:r>
            <a:endParaRPr b="1" dirty="0" sz="4000" lang="en-US">
              <a:solidFill>
                <a:schemeClr val="accent6">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0" name="Rectangle 1"/>
          <p:cNvSpPr/>
          <p:nvPr/>
        </p:nvSpPr>
        <p:spPr>
          <a:xfrm>
            <a:off x="228600" y="1981200"/>
            <a:ext cx="8458200" cy="4401205"/>
          </a:xfrm>
          <a:prstGeom prst="rect"/>
        </p:spPr>
        <p:txBody>
          <a:bodyPr wrap="square">
            <a:spAutoFit/>
          </a:bodyPr>
          <a:p>
            <a:pPr algn="just" indent="-457200" marL="457200">
              <a:buFont typeface="Arial" panose="020B0604020202020204" pitchFamily="34" charset="0"/>
              <a:buChar char="•"/>
            </a:pPr>
            <a:r>
              <a:rPr dirty="0" sz="2800" lang="en-IN">
                <a:cs typeface="Times New Roman" pitchFamily="18" charset="0"/>
              </a:rPr>
              <a:t>A function template starts with keyword template followed by template parameter/s inside &lt;&gt; which is followed by function declaration. </a:t>
            </a:r>
          </a:p>
          <a:p>
            <a:pPr algn="just" indent="-457200" marL="457200">
              <a:buFont typeface="Arial" panose="020B0604020202020204" pitchFamily="34" charset="0"/>
              <a:buChar char="•"/>
            </a:pPr>
            <a:r>
              <a:rPr dirty="0" sz="2800" lang="en-IN">
                <a:cs typeface="Times New Roman" pitchFamily="18" charset="0"/>
              </a:rPr>
              <a:t>T is a template argument and class is a keyword. </a:t>
            </a:r>
          </a:p>
          <a:p>
            <a:pPr algn="just" indent="-457200" marL="457200">
              <a:buFont typeface="Arial" panose="020B0604020202020204" pitchFamily="34" charset="0"/>
              <a:buChar char="•"/>
            </a:pPr>
            <a:r>
              <a:rPr dirty="0" sz="2800" lang="en-IN">
                <a:cs typeface="Times New Roman" pitchFamily="18" charset="0"/>
              </a:rPr>
              <a:t>We can also use keyword </a:t>
            </a:r>
            <a:r>
              <a:rPr b="1" dirty="0" sz="2800" lang="en-IN" err="1">
                <a:cs typeface="Times New Roman" pitchFamily="18" charset="0"/>
              </a:rPr>
              <a:t>typename</a:t>
            </a:r>
            <a:r>
              <a:rPr dirty="0" sz="2800" lang="en-IN">
                <a:cs typeface="Times New Roman" pitchFamily="18" charset="0"/>
              </a:rPr>
              <a:t> instead of class. </a:t>
            </a:r>
          </a:p>
          <a:p>
            <a:pPr algn="just" indent="-457200" marL="457200">
              <a:buFont typeface="Arial" panose="020B0604020202020204" pitchFamily="34" charset="0"/>
              <a:buChar char="•"/>
            </a:pPr>
            <a:r>
              <a:rPr dirty="0" sz="2800" lang="en-IN">
                <a:cs typeface="Times New Roman" pitchFamily="18" charset="0"/>
              </a:rPr>
              <a:t>When, an argument is passed to </a:t>
            </a:r>
            <a:r>
              <a:rPr dirty="0" sz="2800" lang="en-IN" err="1">
                <a:cs typeface="Times New Roman" pitchFamily="18" charset="0"/>
              </a:rPr>
              <a:t>some_function</a:t>
            </a:r>
            <a:r>
              <a:rPr dirty="0" sz="2800" lang="en-IN">
                <a:cs typeface="Times New Roman" pitchFamily="18" charset="0"/>
              </a:rPr>
              <a:t>( ), compiler generates new version of </a:t>
            </a:r>
            <a:r>
              <a:rPr dirty="0" sz="2800" lang="en-IN" err="1">
                <a:cs typeface="Times New Roman" pitchFamily="18" charset="0"/>
              </a:rPr>
              <a:t>some_function</a:t>
            </a:r>
            <a:r>
              <a:rPr dirty="0" sz="2800" lang="en-IN">
                <a:cs typeface="Times New Roman" pitchFamily="18" charset="0"/>
              </a:rPr>
              <a:t>() to work on argument of that type. </a:t>
            </a:r>
          </a:p>
          <a:p>
            <a:pPr algn="just" lvl="1">
              <a:buNone/>
            </a:pPr>
            <a:endParaRPr b="1" dirty="0" sz="2800" lang="en-IN">
              <a:cs typeface="Times New Roman" pitchFamily="18" charset="0"/>
            </a:endParaRPr>
          </a:p>
          <a:p>
            <a:pPr algn="just" lvl="1">
              <a:buNone/>
            </a:pPr>
            <a:endParaRPr b="1" dirty="0" sz="2800" lang="en-IN">
              <a:cs typeface="Times New Roman" pitchFamily="18" charset="0"/>
            </a:endParaRPr>
          </a:p>
        </p:txBody>
      </p:sp>
      <p:sp>
        <p:nvSpPr>
          <p:cNvPr id="1048611"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IN">
                <a:solidFill>
                  <a:schemeClr val="accent6">
                    <a:lumMod val="75000"/>
                  </a:schemeClr>
                </a:solidFill>
                <a:latin typeface="Times New Roman" pitchFamily="18" charset="0"/>
                <a:cs typeface="Times New Roman" pitchFamily="18" charset="0"/>
              </a:rPr>
              <a:t>Function Template</a:t>
            </a:r>
            <a:endParaRPr b="1" dirty="0" sz="4000" lang="en-US">
              <a:solidFill>
                <a:schemeClr val="accent6">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2" name="Rectangle 1"/>
          <p:cNvSpPr/>
          <p:nvPr/>
        </p:nvSpPr>
        <p:spPr>
          <a:xfrm>
            <a:off x="228600" y="1981200"/>
            <a:ext cx="8458200" cy="4524315"/>
          </a:xfrm>
          <a:prstGeom prst="rect"/>
        </p:spPr>
        <p:txBody>
          <a:bodyPr wrap="square">
            <a:spAutoFit/>
          </a:bodyPr>
          <a:p>
            <a:pPr algn="just" lvl="1">
              <a:buNone/>
            </a:pPr>
            <a:r>
              <a:rPr b="1" dirty="0" sz="2400" lang="en-IN" smtClean="0">
                <a:cs typeface="Times New Roman" pitchFamily="18" charset="0"/>
              </a:rPr>
              <a:t>template </a:t>
            </a:r>
            <a:r>
              <a:rPr b="1" dirty="0" sz="2400" lang="en-IN">
                <a:cs typeface="Times New Roman" pitchFamily="18" charset="0"/>
              </a:rPr>
              <a:t>&lt;class T&gt; </a:t>
            </a:r>
          </a:p>
          <a:p>
            <a:pPr algn="just" lvl="1">
              <a:buNone/>
            </a:pPr>
            <a:r>
              <a:rPr b="1" dirty="0" sz="2400" lang="en-IN">
                <a:cs typeface="Times New Roman" pitchFamily="18" charset="0"/>
              </a:rPr>
              <a:t>T </a:t>
            </a:r>
            <a:r>
              <a:rPr b="1" dirty="0" sz="2400" lang="en-IN" err="1">
                <a:cs typeface="Times New Roman" pitchFamily="18" charset="0"/>
              </a:rPr>
              <a:t>some_function</a:t>
            </a:r>
            <a:r>
              <a:rPr b="1" dirty="0" sz="2400" lang="en-IN">
                <a:cs typeface="Times New Roman" pitchFamily="18" charset="0"/>
              </a:rPr>
              <a:t>(T argument) </a:t>
            </a:r>
          </a:p>
          <a:p>
            <a:pPr algn="just" lvl="1">
              <a:buNone/>
            </a:pPr>
            <a:r>
              <a:rPr b="1" dirty="0" sz="2400" lang="en-IN">
                <a:cs typeface="Times New Roman" pitchFamily="18" charset="0"/>
              </a:rPr>
              <a:t>{</a:t>
            </a:r>
          </a:p>
          <a:p>
            <a:pPr algn="just" lvl="1">
              <a:buNone/>
            </a:pPr>
            <a:r>
              <a:rPr b="1" dirty="0" sz="2400" lang="en-IN">
                <a:cs typeface="Times New Roman" pitchFamily="18" charset="0"/>
              </a:rPr>
              <a:t> .... ... .... </a:t>
            </a:r>
          </a:p>
          <a:p>
            <a:pPr algn="just" lvl="1">
              <a:buNone/>
            </a:pPr>
            <a:r>
              <a:rPr b="1" dirty="0" sz="2400" lang="en-IN">
                <a:cs typeface="Times New Roman" pitchFamily="18" charset="0"/>
              </a:rPr>
              <a:t>}</a:t>
            </a:r>
          </a:p>
          <a:p>
            <a:pPr algn="just" lvl="1">
              <a:buNone/>
            </a:pPr>
            <a:endParaRPr b="1" dirty="0" sz="2400" lang="en-IN">
              <a:cs typeface="Times New Roman" pitchFamily="18" charset="0"/>
            </a:endParaRPr>
          </a:p>
          <a:p>
            <a:pPr algn="just" lvl="1">
              <a:buNone/>
            </a:pPr>
            <a:r>
              <a:rPr dirty="0" sz="2400" lang="en-IN">
                <a:cs typeface="Times New Roman" pitchFamily="18" charset="0"/>
              </a:rPr>
              <a:t>The template type keyword specified can be either "class" or " </a:t>
            </a:r>
            <a:r>
              <a:rPr dirty="0" sz="2400" lang="en-IN" err="1">
                <a:cs typeface="Times New Roman" pitchFamily="18" charset="0"/>
              </a:rPr>
              <a:t>typename</a:t>
            </a:r>
            <a:r>
              <a:rPr dirty="0" sz="2400" lang="en-IN">
                <a:cs typeface="Times New Roman" pitchFamily="18" charset="0"/>
              </a:rPr>
              <a:t>": </a:t>
            </a:r>
          </a:p>
          <a:p>
            <a:pPr algn="just" lvl="1">
              <a:buNone/>
            </a:pPr>
            <a:r>
              <a:rPr b="1" dirty="0" sz="2400" lang="en-IN">
                <a:cs typeface="Times New Roman" pitchFamily="18" charset="0"/>
              </a:rPr>
              <a:t>template&lt;class T&gt; </a:t>
            </a:r>
          </a:p>
          <a:p>
            <a:pPr algn="just" lvl="1">
              <a:buNone/>
            </a:pPr>
            <a:r>
              <a:rPr b="1" dirty="0" sz="2400" lang="en-IN">
                <a:cs typeface="Times New Roman" pitchFamily="18" charset="0"/>
              </a:rPr>
              <a:t>or</a:t>
            </a:r>
          </a:p>
          <a:p>
            <a:pPr algn="just" lvl="1">
              <a:buNone/>
            </a:pPr>
            <a:r>
              <a:rPr b="1" dirty="0" sz="2400" lang="en-IN">
                <a:cs typeface="Times New Roman" pitchFamily="18" charset="0"/>
              </a:rPr>
              <a:t>template&lt;</a:t>
            </a:r>
            <a:r>
              <a:rPr b="1" dirty="0" sz="2400" lang="en-IN" err="1">
                <a:cs typeface="Times New Roman" pitchFamily="18" charset="0"/>
              </a:rPr>
              <a:t>typename</a:t>
            </a:r>
            <a:r>
              <a:rPr b="1" dirty="0" sz="2400" lang="en-IN">
                <a:cs typeface="Times New Roman" pitchFamily="18" charset="0"/>
              </a:rPr>
              <a:t> T&gt;</a:t>
            </a:r>
          </a:p>
          <a:p>
            <a:pPr algn="just" lvl="1">
              <a:buNone/>
            </a:pPr>
            <a:r>
              <a:rPr dirty="0" sz="2400" lang="en-IN">
                <a:cs typeface="Times New Roman" pitchFamily="18" charset="0"/>
              </a:rPr>
              <a:t>Both are valid and behave exactly the same. </a:t>
            </a:r>
            <a:endParaRPr b="1" dirty="0" sz="2400" lang="en-IN">
              <a:cs typeface="Times New Roman" pitchFamily="18" charset="0"/>
            </a:endParaRPr>
          </a:p>
        </p:txBody>
      </p:sp>
      <p:sp>
        <p:nvSpPr>
          <p:cNvPr id="1048613"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IN" smtClean="0">
                <a:solidFill>
                  <a:schemeClr val="accent6">
                    <a:lumMod val="75000"/>
                  </a:schemeClr>
                </a:solidFill>
                <a:latin typeface="Times New Roman" pitchFamily="18" charset="0"/>
                <a:cs typeface="Times New Roman" pitchFamily="18" charset="0"/>
              </a:rPr>
              <a:t>Template Syntax</a:t>
            </a:r>
            <a:endParaRPr b="1" dirty="0" sz="4000" lang="en-US">
              <a:solidFill>
                <a:schemeClr val="accent6">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CENR</dc:creator>
  <cp:lastModifiedBy>jeeva</cp:lastModifiedBy>
  <dcterms:created xsi:type="dcterms:W3CDTF">2019-09-13T18:22:07Z</dcterms:created>
  <dcterms:modified xsi:type="dcterms:W3CDTF">2020-11-30T02:31:56Z</dcterms:modified>
</cp:coreProperties>
</file>