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71" autoAdjust="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tableStyles" Target="tableStyle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5" name=""/>
        <p:cNvGrpSpPr/>
        <p:nvPr/>
      </p:nvGrpSpPr>
      <p:grpSpPr>
        <a:xfrm>
          <a:off x="0" y="0"/>
          <a:ext cx="0" cy="0"/>
          <a:chOff x="0" y="0"/>
          <a:chExt cx="0" cy="0"/>
        </a:xfrm>
      </p:grpSpPr>
      <p:sp>
        <p:nvSpPr>
          <p:cNvPr id="1048666"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67"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19A4B2E0-3091-4EE5-BC31-DB268DDF6084}" type="datetimeFigureOut">
              <a:rPr lang="en-US" smtClean="0"/>
              <a:t>8/10/2020</a:t>
            </a:fld>
            <a:endParaRPr lang="en-US"/>
          </a:p>
        </p:txBody>
      </p:sp>
      <p:sp>
        <p:nvSpPr>
          <p:cNvPr id="1048668"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69"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71"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97947E51-D0B3-434A-B5C8-033851A213B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chOff x="0" y="0"/>
          <a:chExt cx="0" cy="0"/>
        </a:xfrm>
      </p:grpSpPr>
      <p:sp>
        <p:nvSpPr>
          <p:cNvPr id="1048616"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17"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18" name="Date Placeholder 3"/>
          <p:cNvSpPr>
            <a:spLocks noGrp="1"/>
          </p:cNvSpPr>
          <p:nvPr>
            <p:ph type="dt" sz="half" idx="10"/>
          </p:nvPr>
        </p:nvSpPr>
        <p:spPr/>
        <p:txBody>
          <a:bodyPr/>
          <a:p>
            <a:fld id="{273952E6-B9EC-453A-AC2F-3F3B851E06B5}" type="datetimeFigureOut">
              <a:rPr lang="en-US" smtClean="0"/>
              <a:t>8/10/2020</a:t>
            </a:fld>
            <a:endParaRPr lang="en-US"/>
          </a:p>
        </p:txBody>
      </p:sp>
      <p:sp>
        <p:nvSpPr>
          <p:cNvPr id="1048619" name="Footer Placeholder 4"/>
          <p:cNvSpPr>
            <a:spLocks noGrp="1"/>
          </p:cNvSpPr>
          <p:nvPr>
            <p:ph type="ftr" sz="quarter" idx="11"/>
          </p:nvPr>
        </p:nvSpPr>
        <p:spPr/>
        <p:txBody>
          <a:bodyPr/>
          <a:p>
            <a:endParaRPr lang="en-US"/>
          </a:p>
        </p:txBody>
      </p:sp>
      <p:sp>
        <p:nvSpPr>
          <p:cNvPr id="1048620"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0" name=""/>
        <p:cNvGrpSpPr/>
        <p:nvPr/>
      </p:nvGrpSpPr>
      <p:grpSpPr>
        <a:xfrm>
          <a:off x="0" y="0"/>
          <a:ext cx="0" cy="0"/>
          <a:chOff x="0" y="0"/>
          <a:chExt cx="0" cy="0"/>
        </a:xfrm>
      </p:grpSpPr>
      <p:sp>
        <p:nvSpPr>
          <p:cNvPr id="1048636" name="Title 1"/>
          <p:cNvSpPr>
            <a:spLocks noGrp="1"/>
          </p:cNvSpPr>
          <p:nvPr>
            <p:ph type="title"/>
          </p:nvPr>
        </p:nvSpPr>
        <p:spPr/>
        <p:txBody>
          <a:bodyPr/>
          <a:p>
            <a:r>
              <a:rPr lang="en-US" smtClean="0"/>
              <a:t>Click to edit Master title style</a:t>
            </a:r>
            <a:endParaRPr lang="en-US"/>
          </a:p>
        </p:txBody>
      </p:sp>
      <p:sp>
        <p:nvSpPr>
          <p:cNvPr id="104863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8" name="Date Placeholder 3"/>
          <p:cNvSpPr>
            <a:spLocks noGrp="1"/>
          </p:cNvSpPr>
          <p:nvPr>
            <p:ph type="dt" sz="half" idx="10"/>
          </p:nvPr>
        </p:nvSpPr>
        <p:spPr/>
        <p:txBody>
          <a:bodyPr/>
          <a:p>
            <a:fld id="{273952E6-B9EC-453A-AC2F-3F3B851E06B5}" type="datetimeFigureOut">
              <a:rPr lang="en-US" smtClean="0"/>
              <a:t>8/10/2020</a:t>
            </a:fld>
            <a:endParaRPr lang="en-US"/>
          </a:p>
        </p:txBody>
      </p:sp>
      <p:sp>
        <p:nvSpPr>
          <p:cNvPr id="1048639" name="Footer Placeholder 4"/>
          <p:cNvSpPr>
            <a:spLocks noGrp="1"/>
          </p:cNvSpPr>
          <p:nvPr>
            <p:ph type="ftr" sz="quarter" idx="11"/>
          </p:nvPr>
        </p:nvSpPr>
        <p:spPr/>
        <p:txBody>
          <a:bodyPr/>
          <a:p>
            <a:endParaRPr lang="en-US"/>
          </a:p>
        </p:txBody>
      </p:sp>
      <p:sp>
        <p:nvSpPr>
          <p:cNvPr id="1048640"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8" name=""/>
        <p:cNvGrpSpPr/>
        <p:nvPr/>
      </p:nvGrpSpPr>
      <p:grpSpPr>
        <a:xfrm>
          <a:off x="0" y="0"/>
          <a:ext cx="0" cy="0"/>
          <a:chOff x="0" y="0"/>
          <a:chExt cx="0" cy="0"/>
        </a:xfrm>
      </p:grpSpPr>
      <p:sp>
        <p:nvSpPr>
          <p:cNvPr id="1048625"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26"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7" name="Date Placeholder 3"/>
          <p:cNvSpPr>
            <a:spLocks noGrp="1"/>
          </p:cNvSpPr>
          <p:nvPr>
            <p:ph type="dt" sz="half" idx="10"/>
          </p:nvPr>
        </p:nvSpPr>
        <p:spPr/>
        <p:txBody>
          <a:bodyPr/>
          <a:p>
            <a:fld id="{273952E6-B9EC-453A-AC2F-3F3B851E06B5}" type="datetimeFigureOut">
              <a:rPr lang="en-US" smtClean="0"/>
              <a:t>8/10/2020</a:t>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 name=""/>
        <p:cNvGrpSpPr/>
        <p:nvPr/>
      </p:nvGrpSpPr>
      <p:grpSpPr>
        <a:xfrm>
          <a:off x="0" y="0"/>
          <a:ext cx="0" cy="0"/>
          <a:chOff x="0" y="0"/>
          <a:chExt cx="0" cy="0"/>
        </a:xfrm>
      </p:grpSpPr>
      <p:sp>
        <p:nvSpPr>
          <p:cNvPr id="1048597" name="Title 1"/>
          <p:cNvSpPr>
            <a:spLocks noGrp="1"/>
          </p:cNvSpPr>
          <p:nvPr>
            <p:ph type="title"/>
          </p:nvPr>
        </p:nvSpPr>
        <p:spPr/>
        <p:txBody>
          <a:bodyPr/>
          <a:p>
            <a:r>
              <a:rPr lang="en-US" smtClean="0"/>
              <a:t>Click to edit Master title style</a:t>
            </a:r>
            <a:endParaRPr lang="en-US"/>
          </a:p>
        </p:txBody>
      </p:sp>
      <p:sp>
        <p:nvSpPr>
          <p:cNvPr id="104859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9" name="Date Placeholder 3"/>
          <p:cNvSpPr>
            <a:spLocks noGrp="1"/>
          </p:cNvSpPr>
          <p:nvPr>
            <p:ph type="dt" sz="half" idx="10"/>
          </p:nvPr>
        </p:nvSpPr>
        <p:spPr/>
        <p:txBody>
          <a:bodyPr/>
          <a:p>
            <a:fld id="{273952E6-B9EC-453A-AC2F-3F3B851E06B5}" type="datetimeFigureOut">
              <a:rPr lang="en-US" smtClean="0"/>
              <a:t>8/10/2020</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1" name=""/>
        <p:cNvGrpSpPr/>
        <p:nvPr/>
      </p:nvGrpSpPr>
      <p:grpSpPr>
        <a:xfrm>
          <a:off x="0" y="0"/>
          <a:ext cx="0" cy="0"/>
          <a:chOff x="0" y="0"/>
          <a:chExt cx="0" cy="0"/>
        </a:xfrm>
      </p:grpSpPr>
      <p:sp>
        <p:nvSpPr>
          <p:cNvPr id="1048641"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2"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3" name="Date Placeholder 3"/>
          <p:cNvSpPr>
            <a:spLocks noGrp="1"/>
          </p:cNvSpPr>
          <p:nvPr>
            <p:ph type="dt" sz="half" idx="10"/>
          </p:nvPr>
        </p:nvSpPr>
        <p:spPr/>
        <p:txBody>
          <a:bodyPr/>
          <a:p>
            <a:fld id="{273952E6-B9EC-453A-AC2F-3F3B851E06B5}" type="datetimeFigureOut">
              <a:rPr lang="en-US" smtClean="0"/>
              <a:t>8/10/2020</a:t>
            </a:fld>
            <a:endParaRPr lang="en-US"/>
          </a:p>
        </p:txBody>
      </p:sp>
      <p:sp>
        <p:nvSpPr>
          <p:cNvPr id="1048644" name="Footer Placeholder 4"/>
          <p:cNvSpPr>
            <a:spLocks noGrp="1"/>
          </p:cNvSpPr>
          <p:nvPr>
            <p:ph type="ftr" sz="quarter" idx="11"/>
          </p:nvPr>
        </p:nvSpPr>
        <p:spPr/>
        <p:txBody>
          <a:bodyPr/>
          <a:p>
            <a:endParaRPr lang="en-US"/>
          </a:p>
        </p:txBody>
      </p:sp>
      <p:sp>
        <p:nvSpPr>
          <p:cNvPr id="1048645"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Date Placeholder 4"/>
          <p:cNvSpPr>
            <a:spLocks noGrp="1"/>
          </p:cNvSpPr>
          <p:nvPr>
            <p:ph type="dt" sz="half" idx="10"/>
          </p:nvPr>
        </p:nvSpPr>
        <p:spPr/>
        <p:txBody>
          <a:bodyPr/>
          <a:p>
            <a:fld id="{273952E6-B9EC-453A-AC2F-3F3B851E06B5}" type="datetimeFigureOut">
              <a:rPr lang="en-US" smtClean="0"/>
              <a:t>8/10/2020</a:t>
            </a:fld>
            <a:endParaRPr lang="en-US"/>
          </a:p>
        </p:txBody>
      </p:sp>
      <p:sp>
        <p:nvSpPr>
          <p:cNvPr id="1048650" name="Footer Placeholder 5"/>
          <p:cNvSpPr>
            <a:spLocks noGrp="1"/>
          </p:cNvSpPr>
          <p:nvPr>
            <p:ph type="ftr" sz="quarter" idx="11"/>
          </p:nvPr>
        </p:nvSpPr>
        <p:spPr/>
        <p:txBody>
          <a:bodyPr/>
          <a:p>
            <a:endParaRPr lang="en-US"/>
          </a:p>
        </p:txBody>
      </p:sp>
      <p:sp>
        <p:nvSpPr>
          <p:cNvPr id="1048651" name="Slide Number Placeholder 6"/>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3" name=""/>
        <p:cNvGrpSpPr/>
        <p:nvPr/>
      </p:nvGrpSpPr>
      <p:grpSpPr>
        <a:xfrm>
          <a:off x="0" y="0"/>
          <a:ext cx="0" cy="0"/>
          <a:chOff x="0" y="0"/>
          <a:chExt cx="0" cy="0"/>
        </a:xfrm>
      </p:grpSpPr>
      <p:sp>
        <p:nvSpPr>
          <p:cNvPr id="1048652" name="Title 1"/>
          <p:cNvSpPr>
            <a:spLocks noGrp="1"/>
          </p:cNvSpPr>
          <p:nvPr>
            <p:ph type="title"/>
          </p:nvPr>
        </p:nvSpPr>
        <p:spPr/>
        <p:txBody>
          <a:bodyPr/>
          <a:p>
            <a:r>
              <a:rPr lang="en-US" smtClean="0"/>
              <a:t>Click to edit Master title style</a:t>
            </a:r>
            <a:endParaRPr lang="en-US"/>
          </a:p>
        </p:txBody>
      </p:sp>
      <p:sp>
        <p:nvSpPr>
          <p:cNvPr id="1048653"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5"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Date Placeholder 6"/>
          <p:cNvSpPr>
            <a:spLocks noGrp="1"/>
          </p:cNvSpPr>
          <p:nvPr>
            <p:ph type="dt" sz="half" idx="10"/>
          </p:nvPr>
        </p:nvSpPr>
        <p:spPr/>
        <p:txBody>
          <a:bodyPr/>
          <a:p>
            <a:fld id="{273952E6-B9EC-453A-AC2F-3F3B851E06B5}" type="datetimeFigureOut">
              <a:rPr lang="en-US" smtClean="0"/>
              <a:t>8/10/2020</a:t>
            </a:fld>
            <a:endParaRPr lang="en-US"/>
          </a:p>
        </p:txBody>
      </p:sp>
      <p:sp>
        <p:nvSpPr>
          <p:cNvPr id="1048658" name="Footer Placeholder 7"/>
          <p:cNvSpPr>
            <a:spLocks noGrp="1"/>
          </p:cNvSpPr>
          <p:nvPr>
            <p:ph type="ftr" sz="quarter" idx="11"/>
          </p:nvPr>
        </p:nvSpPr>
        <p:spPr/>
        <p:txBody>
          <a:bodyPr/>
          <a:p>
            <a:endParaRPr lang="en-US"/>
          </a:p>
        </p:txBody>
      </p:sp>
      <p:sp>
        <p:nvSpPr>
          <p:cNvPr id="1048659" name="Slide Number Placeholder 8"/>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621" name="Title 1"/>
          <p:cNvSpPr>
            <a:spLocks noGrp="1"/>
          </p:cNvSpPr>
          <p:nvPr>
            <p:ph type="title"/>
          </p:nvPr>
        </p:nvSpPr>
        <p:spPr/>
        <p:txBody>
          <a:bodyPr/>
          <a:p>
            <a:r>
              <a:rPr lang="en-US" smtClean="0"/>
              <a:t>Click to edit Master title style</a:t>
            </a:r>
            <a:endParaRPr lang="en-US"/>
          </a:p>
        </p:txBody>
      </p:sp>
      <p:sp>
        <p:nvSpPr>
          <p:cNvPr id="1048622" name="Date Placeholder 2"/>
          <p:cNvSpPr>
            <a:spLocks noGrp="1"/>
          </p:cNvSpPr>
          <p:nvPr>
            <p:ph type="dt" sz="half" idx="10"/>
          </p:nvPr>
        </p:nvSpPr>
        <p:spPr/>
        <p:txBody>
          <a:bodyPr/>
          <a:p>
            <a:fld id="{273952E6-B9EC-453A-AC2F-3F3B851E06B5}" type="datetimeFigureOut">
              <a:rPr lang="en-US" smtClean="0"/>
              <a:t>8/10/2020</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9" name=""/>
        <p:cNvGrpSpPr/>
        <p:nvPr/>
      </p:nvGrpSpPr>
      <p:grpSpPr>
        <a:xfrm>
          <a:off x="0" y="0"/>
          <a:ext cx="0" cy="0"/>
          <a:chOff x="0" y="0"/>
          <a:chExt cx="0" cy="0"/>
        </a:xfrm>
      </p:grpSpPr>
      <p:sp>
        <p:nvSpPr>
          <p:cNvPr id="1048581" name="Date Placeholder 1"/>
          <p:cNvSpPr>
            <a:spLocks noGrp="1"/>
          </p:cNvSpPr>
          <p:nvPr>
            <p:ph type="dt" sz="half" idx="10"/>
          </p:nvPr>
        </p:nvSpPr>
        <p:spPr/>
        <p:txBody>
          <a:bodyPr/>
          <a:p>
            <a:fld id="{273952E6-B9EC-453A-AC2F-3F3B851E06B5}" type="datetimeFigureOut">
              <a:rPr lang="en-US" smtClean="0"/>
              <a:t>8/10/2020</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A1A6BA4E-CDAE-4DEF-A7CA-99055C502B84}" type="slidenum">
              <a:rPr lang="en-US" smtClean="0"/>
              <a:t>‹#›</a:t>
            </a:fld>
            <a:endParaRPr lang="en-US"/>
          </a:p>
        </p:txBody>
      </p:sp>
      <p:sp>
        <p:nvSpPr>
          <p:cNvPr id="1048584" name="Rectangle 4"/>
          <p:cNvSpPr/>
          <p:nvPr userDrawn="1"/>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5" name="Rectangle 5"/>
          <p:cNvSpPr/>
          <p:nvPr userDrawn="1"/>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2" name="Picture 6" descr="pngfind.com-kingpin-png-4152286 (1).png"/>
          <p:cNvPicPr>
            <a:picLocks noChangeAspect="1"/>
          </p:cNvPicPr>
          <p:nvPr userDrawn="1"/>
        </p:nvPicPr>
        <p:blipFill>
          <a:blip xmlns:r="http://schemas.openxmlformats.org/officeDocument/2006/relationships" r:embed="rId1" cstate="print"/>
          <a:stretch>
            <a:fillRect/>
          </a:stretch>
        </p:blipFill>
        <p:spPr>
          <a:xfrm>
            <a:off x="4953000" y="457200"/>
            <a:ext cx="1219200" cy="533400"/>
          </a:xfrm>
          <a:prstGeom prst="rect"/>
        </p:spPr>
      </p:pic>
    </p:spTree>
  </p:cSld>
  <p:clrMapOvr>
    <a:masterClrMapping/>
  </p:clrMapOvr>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4" name=""/>
        <p:cNvGrpSpPr/>
        <p:nvPr/>
      </p:nvGrpSpPr>
      <p:grpSpPr>
        <a:xfrm>
          <a:off x="0" y="0"/>
          <a:ext cx="0" cy="0"/>
          <a:chOff x="0" y="0"/>
          <a:chExt cx="0" cy="0"/>
        </a:xfrm>
      </p:grpSpPr>
      <p:sp>
        <p:nvSpPr>
          <p:cNvPr id="1048660"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6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2"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3" name="Date Placeholder 4"/>
          <p:cNvSpPr>
            <a:spLocks noGrp="1"/>
          </p:cNvSpPr>
          <p:nvPr>
            <p:ph type="dt" sz="half" idx="10"/>
          </p:nvPr>
        </p:nvSpPr>
        <p:spPr/>
        <p:txBody>
          <a:bodyPr/>
          <a:p>
            <a:fld id="{273952E6-B9EC-453A-AC2F-3F3B851E06B5}" type="datetimeFigureOut">
              <a:rPr lang="en-US" smtClean="0"/>
              <a:t>8/10/2020</a:t>
            </a:fld>
            <a:endParaRPr lang="en-US"/>
          </a:p>
        </p:txBody>
      </p:sp>
      <p:sp>
        <p:nvSpPr>
          <p:cNvPr id="1048664" name="Footer Placeholder 5"/>
          <p:cNvSpPr>
            <a:spLocks noGrp="1"/>
          </p:cNvSpPr>
          <p:nvPr>
            <p:ph type="ftr" sz="quarter" idx="11"/>
          </p:nvPr>
        </p:nvSpPr>
        <p:spPr/>
        <p:txBody>
          <a:bodyPr/>
          <a:p>
            <a:endParaRPr lang="en-US"/>
          </a:p>
        </p:txBody>
      </p:sp>
      <p:sp>
        <p:nvSpPr>
          <p:cNvPr id="1048665" name="Slide Number Placeholder 6"/>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 name=""/>
        <p:cNvGrpSpPr/>
        <p:nvPr/>
      </p:nvGrpSpPr>
      <p:grpSpPr>
        <a:xfrm>
          <a:off x="0" y="0"/>
          <a:ext cx="0" cy="0"/>
          <a:chOff x="0" y="0"/>
          <a:chExt cx="0" cy="0"/>
        </a:xfrm>
      </p:grpSpPr>
      <p:sp>
        <p:nvSpPr>
          <p:cNvPr id="1048630"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31"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2"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3" name="Date Placeholder 4"/>
          <p:cNvSpPr>
            <a:spLocks noGrp="1"/>
          </p:cNvSpPr>
          <p:nvPr>
            <p:ph type="dt" sz="half" idx="10"/>
          </p:nvPr>
        </p:nvSpPr>
        <p:spPr/>
        <p:txBody>
          <a:bodyPr/>
          <a:p>
            <a:fld id="{273952E6-B9EC-453A-AC2F-3F3B851E06B5}" type="datetimeFigureOut">
              <a:rPr lang="en-US" smtClean="0"/>
              <a:t>8/10/2020</a:t>
            </a:fld>
            <a:endParaRPr lang="en-US"/>
          </a:p>
        </p:txBody>
      </p:sp>
      <p:sp>
        <p:nvSpPr>
          <p:cNvPr id="1048634" name="Footer Placeholder 5"/>
          <p:cNvSpPr>
            <a:spLocks noGrp="1"/>
          </p:cNvSpPr>
          <p:nvPr>
            <p:ph type="ftr" sz="quarter" idx="11"/>
          </p:nvPr>
        </p:nvSpPr>
        <p:spPr/>
        <p:txBody>
          <a:bodyPr/>
          <a:p>
            <a:endParaRPr lang="en-US"/>
          </a:p>
        </p:txBody>
      </p:sp>
      <p:sp>
        <p:nvSpPr>
          <p:cNvPr id="1048635" name="Slide Number Placeholder 6"/>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273952E6-B9EC-453A-AC2F-3F3B851E06B5}" type="datetimeFigureOut">
              <a:rPr lang="en-US" smtClean="0"/>
              <a:t>8/10/2020</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A1A6BA4E-CDAE-4DEF-A7CA-99055C502B84}"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6"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588"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3"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589" name="Rectangle 7"/>
          <p:cNvSpPr/>
          <p:nvPr/>
        </p:nvSpPr>
        <p:spPr>
          <a:xfrm>
            <a:off x="1524000" y="1905000"/>
            <a:ext cx="5791200" cy="3647441"/>
          </a:xfrm>
          <a:prstGeom prst="rect"/>
        </p:spPr>
        <p:txBody>
          <a:bodyPr wrap="square">
            <a:spAutoFit/>
          </a:bodyPr>
          <a:p>
            <a:pPr algn="ctr" fontAlgn="base" lvl="0">
              <a:spcBef>
                <a:spcPct val="0"/>
              </a:spcBef>
              <a:spcAft>
                <a:spcPct val="0"/>
              </a:spcAft>
            </a:pPr>
            <a:r>
              <a:rPr dirty="0" sz="2400" lang="en-US" smtClean="0">
                <a:latin typeface="Arial" pitchFamily="34" charset="0"/>
                <a:cs typeface="Arial" pitchFamily="34" charset="0"/>
              </a:rPr>
              <a:t>18CSC202J - OBJECT ORIENTED DESIGN AND PROGRAMMING</a:t>
            </a:r>
          </a:p>
          <a:p>
            <a:pPr algn="ctr" fontAlgn="base" lvl="0">
              <a:spcBef>
                <a:spcPct val="0"/>
              </a:spcBef>
              <a:spcAft>
                <a:spcPct val="0"/>
              </a:spcAft>
            </a:pPr>
            <a:endParaRPr dirty="0" sz="2400" lang="en-US">
              <a:latin typeface="Arial" pitchFamily="34" charset="0"/>
              <a:cs typeface="Arial" pitchFamily="34" charset="0"/>
            </a:endParaRPr>
          </a:p>
          <a:p>
            <a:pPr algn="ctr" fontAlgn="base" lvl="0">
              <a:spcBef>
                <a:spcPct val="0"/>
              </a:spcBef>
              <a:spcAft>
                <a:spcPct val="0"/>
              </a:spcAft>
            </a:pPr>
            <a:r>
              <a:rPr b="1" dirty="0" sz="2400" lang="en-US" smtClean="0">
                <a:latin typeface="Arial" pitchFamily="34" charset="0"/>
                <a:cs typeface="Arial" pitchFamily="34" charset="0"/>
              </a:rPr>
              <a:t>Session </a:t>
            </a:r>
            <a:r>
              <a:rPr b="1" dirty="0" sz="2400" lang="en-US" smtClean="0">
                <a:latin typeface="Arial" pitchFamily="34" charset="0"/>
                <a:cs typeface="Arial" pitchFamily="34" charset="0"/>
              </a:rPr>
              <a:t>13</a:t>
            </a:r>
            <a:endParaRPr b="1" dirty="0" sz="2400" lang="en-US" smtClean="0">
              <a:latin typeface="Arial" pitchFamily="34" charset="0"/>
              <a:cs typeface="Arial" pitchFamily="34" charset="0"/>
            </a:endParaRPr>
          </a:p>
          <a:p>
            <a:pPr algn="ctr" fontAlgn="base" lvl="0">
              <a:spcBef>
                <a:spcPct val="0"/>
              </a:spcBef>
              <a:spcAft>
                <a:spcPct val="0"/>
              </a:spcAft>
            </a:pPr>
            <a:endParaRPr b="1" dirty="0" sz="2400" lang="en-US" smtClean="0">
              <a:latin typeface="Arial" pitchFamily="34" charset="0"/>
              <a:cs typeface="Arial" pitchFamily="34" charset="0"/>
            </a:endParaRPr>
          </a:p>
          <a:p>
            <a:pPr algn="ctr" fontAlgn="base" lvl="0">
              <a:spcBef>
                <a:spcPct val="0"/>
              </a:spcBef>
              <a:spcAft>
                <a:spcPct val="0"/>
              </a:spcAft>
            </a:pPr>
            <a:r>
              <a:rPr b="1" dirty="0" sz="2400" lang="en-US" smtClean="0">
                <a:latin typeface="Arial" pitchFamily="34" charset="0"/>
                <a:cs typeface="Arial" pitchFamily="34" charset="0"/>
              </a:rPr>
              <a:t>Topic : </a:t>
            </a:r>
            <a:r>
              <a:rPr b="1" dirty="0" sz="2400" lang="en-IN" smtClean="0">
                <a:latin typeface="Arial" pitchFamily="34" charset="0"/>
                <a:cs typeface="Arial" pitchFamily="34" charset="0"/>
              </a:rPr>
              <a:t>UML Deployment Diagram, Examples</a:t>
            </a:r>
            <a:endParaRPr b="1" dirty="0" sz="2400" lang="en-IN">
              <a:latin typeface="Arial" pitchFamily="34" charset="0"/>
              <a:cs typeface="Arial" pitchFamily="34" charset="0"/>
            </a:endParaRPr>
          </a:p>
          <a:p>
            <a:pPr algn="ctr" fontAlgn="base" lvl="0">
              <a:spcBef>
                <a:spcPct val="0"/>
              </a:spcBef>
              <a:spcAft>
                <a:spcPct val="0"/>
              </a:spcAft>
            </a:pPr>
            <a:endParaRPr b="1" dirty="0" sz="2400" lang="en-US" smtClean="0">
              <a:latin typeface="Arial" pitchFamily="34" charset="0"/>
              <a:cs typeface="Arial" pitchFamily="34" charset="0"/>
            </a:endParaRPr>
          </a:p>
          <a:p>
            <a:pPr algn="ctr" fontAlgn="base" lvl="0">
              <a:spcBef>
                <a:spcPct val="0"/>
              </a:spcBef>
              <a:spcAft>
                <a:spcPct val="0"/>
              </a:spcAft>
            </a:pPr>
            <a:endParaRPr dirty="0" sz="2400" lang="en-US" smtClean="0">
              <a:latin typeface="Arial" pitchFamily="34" charset="0"/>
              <a:cs typeface="Arial" pitchFamily="34" charset="0"/>
            </a:endParaRPr>
          </a:p>
          <a:p>
            <a:pPr algn="ctr" fontAlgn="base" lvl="0">
              <a:spcBef>
                <a:spcPct val="0"/>
              </a:spcBef>
              <a:spcAft>
                <a:spcPct val="0"/>
              </a:spcAft>
            </a:pPr>
            <a:endParaRPr dirty="0" sz="2400" lang="en-US" smtClean="0">
              <a:latin typeface="Arial" pitchFamily="34" charset="0"/>
              <a:cs typeface="Arial" pitchFamily="34" charset="0"/>
            </a:endParaRPr>
          </a:p>
        </p:txBody>
      </p:sp>
      <p:sp>
        <p:nvSpPr>
          <p:cNvPr id="1048590" name="Rectangle 1"/>
          <p:cNvSpPr>
            <a:spLocks noChangeArrowheads="1"/>
          </p:cNvSpPr>
          <p:nvPr/>
        </p:nvSpPr>
        <p:spPr bwMode="auto">
          <a:xfrm>
            <a:off x="3619500" y="3443606"/>
            <a:ext cx="2336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sz="1800" i="0" kumimoji="0" lang="en-US" normalizeH="0" strike="noStrike" u="none" smtClean="0">
                <a:ln>
                  <a:noFill/>
                </a:ln>
                <a:solidFill>
                  <a:schemeClr val="tx1"/>
                </a:solidFill>
                <a:effectLst/>
                <a:latin typeface="Arial" panose="020B0604020202020204" pitchFamily="34" charset="0"/>
              </a:rPr>
              <a:t/>
            </a:r>
            <a:br>
              <a:rPr baseline="0" b="0" cap="none" sz="1800" i="0" kumimoji="0" lang="en-US" normalizeH="0" strike="noStrike" u="none" smtClean="0">
                <a:ln>
                  <a:noFill/>
                </a:ln>
                <a:solidFill>
                  <a:schemeClr val="tx1"/>
                </a:solidFill>
                <a:effectLst/>
                <a:latin typeface="Arial" panose="020B0604020202020204" pitchFamily="34" charset="0"/>
              </a:rPr>
            </a:br>
            <a:endParaRPr baseline="0" b="0" cap="none" sz="1800" i="0" kumimoji="0" lang="en-US" normalizeH="0" strike="noStrike" u="none" smtClean="0">
              <a:ln>
                <a:noFill/>
              </a:ln>
              <a:solidFill>
                <a:schemeClr val="tx1"/>
              </a:solidFill>
              <a:effectLst/>
              <a:latin typeface="Arial" panose="020B0604020202020204" pitchFamily="34" charset="0"/>
            </a:endParaRPr>
          </a:p>
        </p:txBody>
      </p:sp>
      <p:sp>
        <p:nvSpPr>
          <p:cNvPr id="1048591" name="Rectangle 1"/>
          <p:cNvSpPr>
            <a:spLocks noChangeArrowheads="1"/>
          </p:cNvSpPr>
          <p:nvPr/>
        </p:nvSpPr>
        <p:spPr bwMode="auto">
          <a:xfrm>
            <a:off x="3619500" y="3383281"/>
            <a:ext cx="2336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sz="1800" i="0" kumimoji="0" lang="en-US" normalizeH="0" strike="noStrike" u="none" smtClean="0">
                <a:ln>
                  <a:noFill/>
                </a:ln>
                <a:solidFill>
                  <a:schemeClr val="tx1"/>
                </a:solidFill>
                <a:effectLst/>
                <a:latin typeface="Arial" panose="020B0604020202020204" pitchFamily="34" charset="0"/>
              </a:rPr>
              <a:t/>
            </a:r>
            <a:br>
              <a:rPr baseline="0" b="0" cap="none" sz="1800" i="0" kumimoji="0" lang="en-US" normalizeH="0" strike="noStrike" u="none" smtClean="0">
                <a:ln>
                  <a:noFill/>
                </a:ln>
                <a:solidFill>
                  <a:schemeClr val="tx1"/>
                </a:solidFill>
                <a:effectLst/>
                <a:latin typeface="Arial" panose="020B0604020202020204" pitchFamily="34" charset="0"/>
              </a:rPr>
            </a:br>
            <a:endParaRPr baseline="0" b="0" cap="none"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2"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3"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594"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4"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595" name="Rectangle 2"/>
          <p:cNvSpPr txBox="1">
            <a:spLocks noChangeArrowheads="1"/>
          </p:cNvSpPr>
          <p:nvPr/>
        </p:nvSpPr>
        <p:spPr>
          <a:xfrm>
            <a:off x="457200" y="1066800"/>
            <a:ext cx="8229600" cy="914400"/>
          </a:xfrm>
          <a:prstGeom prst="rect"/>
        </p:spPr>
        <p:txBody>
          <a:bodyPr>
            <a:normAutofit fontScale="85000" lnSpcReduction="10000"/>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US" smtClean="0">
                <a:solidFill>
                  <a:schemeClr val="accent6">
                    <a:lumMod val="75000"/>
                  </a:schemeClr>
                </a:solidFill>
                <a:latin typeface="Times New Roman" panose="02020603050405020304" pitchFamily="18" charset="0"/>
                <a:cs typeface="Times New Roman" panose="02020603050405020304" pitchFamily="18" charset="0"/>
              </a:rPr>
              <a:t>Guidelines to Draw: Deployment Diagram</a:t>
            </a:r>
            <a:endParaRPr b="1" dirty="0" sz="4000" lang="en-US">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48596" name="Rectangle 3"/>
          <p:cNvSpPr/>
          <p:nvPr/>
        </p:nvSpPr>
        <p:spPr>
          <a:xfrm>
            <a:off x="-152400" y="1885950"/>
            <a:ext cx="8834437" cy="4358640"/>
          </a:xfrm>
          <a:prstGeom prst="rect"/>
        </p:spPr>
        <p:txBody>
          <a:bodyPr wrap="square">
            <a:spAutoFit/>
          </a:bodyPr>
          <a:p>
            <a:pPr algn="just" indent="-342900" lvl="1" marL="800100">
              <a:buFont typeface="Arial" panose="020B0604020202020204" pitchFamily="34" charset="0"/>
              <a:buChar char="•"/>
            </a:pPr>
            <a:r>
              <a:rPr dirty="0" sz="2400" lang="en-IN"/>
              <a:t>Identify the hardware components and processing units in the target system.</a:t>
            </a:r>
            <a:endParaRPr dirty="0" sz="2400" lang="en-US"/>
          </a:p>
          <a:p>
            <a:pPr algn="just" indent="-342900" lvl="1" marL="800100">
              <a:buFont typeface="Arial" panose="020B0604020202020204" pitchFamily="34" charset="0"/>
              <a:buChar char="•"/>
            </a:pPr>
            <a:r>
              <a:rPr dirty="0" sz="2400" lang="en-IN" err="1"/>
              <a:t>Analyze</a:t>
            </a:r>
            <a:r>
              <a:rPr dirty="0" sz="2400" lang="en-IN"/>
              <a:t> the software and find out the subsystem, parallel execution of modules, server side components, client side components, business logic components, backend database servers and software and hardware mapping mechanism to map the software components to be mapped with appropriate hardware devices.</a:t>
            </a:r>
            <a:endParaRPr dirty="0" sz="2400" lang="en-US"/>
          </a:p>
          <a:p>
            <a:pPr algn="just" indent="-342900" lvl="1" marL="800100">
              <a:buFont typeface="Arial" panose="020B0604020202020204" pitchFamily="34" charset="0"/>
              <a:buChar char="•"/>
            </a:pPr>
            <a:r>
              <a:rPr dirty="0" sz="2400" lang="en-IN"/>
              <a:t>Draw the hardware components and show the software components inside them and also show the connectivity between them.</a:t>
            </a:r>
            <a:endParaRPr dirty="0" sz="2400" lang="en-US"/>
          </a:p>
          <a:p>
            <a:pPr algn="just" indent="-342900" lvl="1" marL="800100">
              <a:buFont typeface="Arial" panose="020B0604020202020204" pitchFamily="34" charset="0"/>
              <a:buChar char="•"/>
            </a:pPr>
            <a:endParaRPr dirty="0" sz="2400"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2"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3"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04"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5"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05"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US" smtClean="0">
                <a:solidFill>
                  <a:schemeClr val="accent6">
                    <a:lumMod val="75000"/>
                  </a:schemeClr>
                </a:solidFill>
              </a:rPr>
              <a:t>Notations </a:t>
            </a:r>
            <a:endParaRPr b="1" dirty="0" sz="4000" lang="en-US">
              <a:solidFill>
                <a:schemeClr val="accent6">
                  <a:lumMod val="75000"/>
                </a:schemeClr>
              </a:solidFill>
            </a:endParaRPr>
          </a:p>
          <a:p>
            <a:endParaRPr b="1" dirty="0" sz="4000" lang="en-US">
              <a:solidFill>
                <a:schemeClr val="accent6">
                  <a:lumMod val="75000"/>
                </a:schemeClr>
              </a:solidFill>
            </a:endParaRPr>
          </a:p>
        </p:txBody>
      </p:sp>
      <p:sp>
        <p:nvSpPr>
          <p:cNvPr id="1048606" name="Rectangle 3"/>
          <p:cNvSpPr txBox="1">
            <a:spLocks noChangeArrowheads="1"/>
          </p:cNvSpPr>
          <p:nvPr/>
        </p:nvSpPr>
        <p:spPr>
          <a:xfrm>
            <a:off x="533400" y="1981200"/>
            <a:ext cx="8153400" cy="4343400"/>
          </a:xfrm>
          <a:prstGeom prst="rect"/>
        </p:spPr>
        <p:txBody>
          <a:bodyPr>
            <a:norm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dirty="0" sz="2400" lang="en-IN" smtClean="0">
              <a:latin typeface="Times New Roman" pitchFamily="18" charset="0"/>
              <a:cs typeface="Times New Roman" pitchFamily="18" charset="0"/>
            </a:endParaRPr>
          </a:p>
        </p:txBody>
      </p:sp>
      <p:graphicFrame>
        <p:nvGraphicFramePr>
          <p:cNvPr id="4194304" name="Table 3"/>
          <p:cNvGraphicFramePr>
            <a:graphicFrameLocks noGrp="1"/>
          </p:cNvGraphicFramePr>
          <p:nvPr/>
        </p:nvGraphicFramePr>
        <p:xfrm>
          <a:off x="485775" y="1981200"/>
          <a:ext cx="8429627" cy="4660767"/>
        </p:xfrm>
        <a:graphic>
          <a:graphicData uri="http://schemas.openxmlformats.org/drawingml/2006/table">
            <a:tbl>
              <a:tblPr firstRow="1" bandRow="1">
                <a:tableStyleId>{5C22544A-7EE6-4342-B048-85BDC9FD1C3A}</a:tableStyleId>
              </a:tblPr>
              <a:tblGrid>
                <a:gridCol w="733425"/>
                <a:gridCol w="1600200"/>
                <a:gridCol w="2971800"/>
                <a:gridCol w="3124202"/>
              </a:tblGrid>
              <a:tr h="752369">
                <a:tc>
                  <a:txBody>
                    <a:bodyPr/>
                    <a:p>
                      <a:pPr algn="just" marL="0" marR="0">
                        <a:lnSpc>
                          <a:spcPct val="150000"/>
                        </a:lnSpc>
                        <a:spcBef>
                          <a:spcPts val="0"/>
                        </a:spcBef>
                        <a:spcAft>
                          <a:spcPts val="0"/>
                        </a:spcAft>
                      </a:pPr>
                      <a:r>
                        <a:rPr b="1" dirty="0" sz="1600" lang="en-US">
                          <a:solidFill>
                            <a:srgbClr val="000000"/>
                          </a:solidFill>
                          <a:effectLst/>
                          <a:latin typeface="+mn-lt"/>
                          <a:ea typeface="Calibri" panose="020F0502020204030204" pitchFamily="34" charset="0"/>
                          <a:cs typeface="Times New Roman" panose="02020603050405020304" pitchFamily="18" charset="0"/>
                        </a:rPr>
                        <a:t>S.NO</a:t>
                      </a:r>
                      <a:endParaRPr dirty="0" sz="1600" lang="en-US">
                        <a:effectLst/>
                        <a:latin typeface="+mn-lt"/>
                        <a:ea typeface="Times New Roman" panose="02020603050405020304" pitchFamily="18" charset="0"/>
                        <a:cs typeface="Times New Roman" panose="02020603050405020304" pitchFamily="18" charset="0"/>
                      </a:endParaRPr>
                    </a:p>
                  </a:txBody>
                  <a:tcPr marL="68580" marR="68580" marT="0" marB="0"/>
                </a:tc>
                <a:tc>
                  <a:txBody>
                    <a:bodyPr/>
                    <a:p>
                      <a:pPr algn="just" marL="0" marR="0">
                        <a:lnSpc>
                          <a:spcPct val="150000"/>
                        </a:lnSpc>
                        <a:spcBef>
                          <a:spcPts val="0"/>
                        </a:spcBef>
                        <a:spcAft>
                          <a:spcPts val="0"/>
                        </a:spcAft>
                      </a:pPr>
                      <a:r>
                        <a:rPr b="1" sz="1600" lang="en-US">
                          <a:solidFill>
                            <a:srgbClr val="000000"/>
                          </a:solidFill>
                          <a:effectLst/>
                          <a:latin typeface="+mn-lt"/>
                          <a:ea typeface="Calibri" panose="020F0502020204030204" pitchFamily="34" charset="0"/>
                          <a:cs typeface="Times New Roman" panose="02020603050405020304" pitchFamily="18" charset="0"/>
                        </a:rPr>
                        <a:t>NAME</a:t>
                      </a:r>
                      <a:endParaRPr sz="1600" lang="en-US">
                        <a:effectLst/>
                        <a:latin typeface="+mn-lt"/>
                        <a:ea typeface="Times New Roman" panose="02020603050405020304" pitchFamily="18" charset="0"/>
                        <a:cs typeface="Times New Roman" panose="02020603050405020304" pitchFamily="18" charset="0"/>
                      </a:endParaRPr>
                    </a:p>
                  </a:txBody>
                  <a:tcPr marL="68580" marR="68580" marT="0" marB="0"/>
                </a:tc>
                <a:tc>
                  <a:txBody>
                    <a:bodyPr/>
                    <a:p>
                      <a:pPr algn="just" marL="0" marR="0">
                        <a:lnSpc>
                          <a:spcPct val="150000"/>
                        </a:lnSpc>
                        <a:spcBef>
                          <a:spcPts val="0"/>
                        </a:spcBef>
                        <a:spcAft>
                          <a:spcPts val="0"/>
                        </a:spcAft>
                      </a:pPr>
                      <a:r>
                        <a:rPr b="1" sz="1600" lang="en-US">
                          <a:solidFill>
                            <a:srgbClr val="000000"/>
                          </a:solidFill>
                          <a:effectLst/>
                          <a:latin typeface="+mn-lt"/>
                          <a:ea typeface="Calibri" panose="020F0502020204030204" pitchFamily="34" charset="0"/>
                          <a:cs typeface="Times New Roman" panose="02020603050405020304" pitchFamily="18" charset="0"/>
                        </a:rPr>
                        <a:t>SYMBOL</a:t>
                      </a:r>
                      <a:endParaRPr sz="1600" lang="en-US">
                        <a:effectLst/>
                        <a:latin typeface="+mn-lt"/>
                        <a:ea typeface="Times New Roman" panose="02020603050405020304" pitchFamily="18" charset="0"/>
                        <a:cs typeface="Times New Roman" panose="02020603050405020304" pitchFamily="18" charset="0"/>
                      </a:endParaRPr>
                    </a:p>
                  </a:txBody>
                  <a:tcPr marL="68580" marR="68580" marT="0" marB="0"/>
                </a:tc>
                <a:tc>
                  <a:txBody>
                    <a:bodyPr/>
                    <a:p>
                      <a:pPr algn="just" marL="0" marR="0">
                        <a:lnSpc>
                          <a:spcPct val="150000"/>
                        </a:lnSpc>
                        <a:spcBef>
                          <a:spcPts val="0"/>
                        </a:spcBef>
                        <a:spcAft>
                          <a:spcPts val="0"/>
                        </a:spcAft>
                      </a:pPr>
                      <a:r>
                        <a:rPr b="1" dirty="0" sz="1600" lang="en-US">
                          <a:solidFill>
                            <a:srgbClr val="000000"/>
                          </a:solidFill>
                          <a:effectLst/>
                          <a:latin typeface="+mn-lt"/>
                          <a:ea typeface="Calibri" panose="020F0502020204030204" pitchFamily="34" charset="0"/>
                          <a:cs typeface="Times New Roman" panose="02020603050405020304" pitchFamily="18" charset="0"/>
                        </a:rPr>
                        <a:t>DESCRIPTION</a:t>
                      </a:r>
                      <a:endParaRPr dirty="0" sz="1600" lang="en-US">
                        <a:effectLst/>
                        <a:latin typeface="+mn-lt"/>
                        <a:ea typeface="Times New Roman" panose="02020603050405020304" pitchFamily="18" charset="0"/>
                        <a:cs typeface="Times New Roman" panose="02020603050405020304" pitchFamily="18" charset="0"/>
                      </a:endParaRPr>
                    </a:p>
                  </a:txBody>
                  <a:tcPr marL="68580" marR="68580" marT="0" marB="0"/>
                </a:tc>
              </a:tr>
              <a:tr h="2226189">
                <a:tc>
                  <a:txBody>
                    <a:bodyPr/>
                    <a:p>
                      <a:pPr algn="ctr">
                        <a:spcBef>
                          <a:spcPts val="1200"/>
                        </a:spcBef>
                      </a:pPr>
                      <a:endParaRPr dirty="0" sz="1600" lang="en-US" smtClean="0">
                        <a:latin typeface="+mn-lt"/>
                      </a:endParaRPr>
                    </a:p>
                    <a:p>
                      <a:pPr algn="ctr">
                        <a:lnSpc>
                          <a:spcPct val="250000"/>
                        </a:lnSpc>
                        <a:spcBef>
                          <a:spcPts val="1200"/>
                        </a:spcBef>
                      </a:pPr>
                      <a:r>
                        <a:rPr dirty="0" sz="1600" lang="en-US" smtClean="0">
                          <a:latin typeface="+mn-lt"/>
                        </a:rPr>
                        <a:t>1</a:t>
                      </a:r>
                      <a:endParaRPr dirty="0" sz="1600" lang="en-US">
                        <a:latin typeface="+mn-lt"/>
                      </a:endParaRPr>
                    </a:p>
                  </a:txBody>
                </a:tc>
                <a:tc>
                  <a:txBody>
                    <a:bodyPr/>
                    <a:p>
                      <a:pPr algn="just" marL="0" marR="0">
                        <a:lnSpc>
                          <a:spcPct val="150000"/>
                        </a:lnSpc>
                        <a:spcBef>
                          <a:spcPts val="0"/>
                        </a:spcBef>
                        <a:spcAft>
                          <a:spcPts val="0"/>
                        </a:spcAft>
                      </a:pPr>
                      <a:r>
                        <a:rPr dirty="0" sz="2000" lang="en-US">
                          <a:solidFill>
                            <a:srgbClr val="000000"/>
                          </a:solidFill>
                          <a:effectLst/>
                          <a:latin typeface="+mn-lt"/>
                          <a:ea typeface="Calibri" panose="020F0502020204030204" pitchFamily="34" charset="0"/>
                          <a:cs typeface="Times New Roman" panose="02020603050405020304" pitchFamily="18" charset="0"/>
                        </a:rPr>
                        <a:t> </a:t>
                      </a:r>
                      <a:endParaRPr dirty="0" sz="2000" lang="en-US">
                        <a:effectLst/>
                        <a:latin typeface="+mn-lt"/>
                        <a:ea typeface="Times New Roman" panose="02020603050405020304" pitchFamily="18" charset="0"/>
                        <a:cs typeface="Times New Roman" panose="02020603050405020304" pitchFamily="18" charset="0"/>
                      </a:endParaRPr>
                    </a:p>
                    <a:p>
                      <a:pPr algn="just" marL="0" marR="0">
                        <a:lnSpc>
                          <a:spcPct val="150000"/>
                        </a:lnSpc>
                        <a:spcBef>
                          <a:spcPts val="0"/>
                        </a:spcBef>
                        <a:spcAft>
                          <a:spcPts val="0"/>
                        </a:spcAft>
                      </a:pPr>
                      <a:r>
                        <a:rPr dirty="0" sz="2000" lang="en-US">
                          <a:solidFill>
                            <a:srgbClr val="000000"/>
                          </a:solidFill>
                          <a:effectLst/>
                          <a:latin typeface="+mn-lt"/>
                          <a:ea typeface="Calibri" panose="020F0502020204030204" pitchFamily="34" charset="0"/>
                          <a:cs typeface="Times New Roman" panose="02020603050405020304" pitchFamily="18" charset="0"/>
                        </a:rPr>
                        <a:t>Node</a:t>
                      </a:r>
                      <a:endParaRPr dirty="0" sz="2000" lang="en-US">
                        <a:effectLst/>
                        <a:latin typeface="+mn-lt"/>
                        <a:ea typeface="Times New Roman" panose="02020603050405020304" pitchFamily="18" charset="0"/>
                        <a:cs typeface="Times New Roman" panose="02020603050405020304" pitchFamily="18" charset="0"/>
                      </a:endParaRPr>
                    </a:p>
                  </a:txBody>
                  <a:tcPr marL="68580" marR="68580" marT="0" marB="0"/>
                </a:tc>
                <a:tc>
                  <a:txBody>
                    <a:bodyPr/>
                    <a:p>
                      <a:pPr algn="just"/>
                      <a:endParaRPr dirty="0" sz="2000" lang="en-US">
                        <a:latin typeface="+mn-lt"/>
                      </a:endParaRPr>
                    </a:p>
                  </a:txBody>
                </a:tc>
                <a:tc>
                  <a:txBody>
                    <a:bodyPr/>
                    <a:p>
                      <a:pPr algn="just" marL="0" marR="0">
                        <a:lnSpc>
                          <a:spcPct val="150000"/>
                        </a:lnSpc>
                        <a:spcBef>
                          <a:spcPts val="0"/>
                        </a:spcBef>
                        <a:spcAft>
                          <a:spcPts val="0"/>
                        </a:spcAft>
                      </a:pPr>
                      <a:r>
                        <a:rPr dirty="0" sz="2000" lang="en-US">
                          <a:solidFill>
                            <a:srgbClr val="000000"/>
                          </a:solidFill>
                          <a:effectLst/>
                          <a:latin typeface="+mn-lt"/>
                          <a:ea typeface="Calibri" panose="020F0502020204030204" pitchFamily="34" charset="0"/>
                          <a:cs typeface="Times New Roman" panose="02020603050405020304" pitchFamily="18" charset="0"/>
                        </a:rPr>
                        <a:t>A node represents a physical component of the system. Node is used to represent physical part of a system like server, network etc.</a:t>
                      </a:r>
                      <a:endParaRPr dirty="0" sz="2000" lang="en-US">
                        <a:effectLst/>
                        <a:latin typeface="+mn-lt"/>
                        <a:ea typeface="Times New Roman" panose="02020603050405020304" pitchFamily="18" charset="0"/>
                        <a:cs typeface="Times New Roman" panose="02020603050405020304" pitchFamily="18" charset="0"/>
                      </a:endParaRPr>
                    </a:p>
                  </a:txBody>
                  <a:tcPr marL="68580" marR="68580" marT="0" marB="0"/>
                </a:tc>
              </a:tr>
              <a:tr h="1669642">
                <a:tc>
                  <a:txBody>
                    <a:bodyPr/>
                    <a:p>
                      <a:pPr algn="ctr">
                        <a:spcBef>
                          <a:spcPts val="1200"/>
                        </a:spcBef>
                      </a:pPr>
                      <a:endParaRPr dirty="0" sz="1600" lang="en-US" smtClean="0">
                        <a:latin typeface="+mn-lt"/>
                      </a:endParaRPr>
                    </a:p>
                    <a:p>
                      <a:pPr algn="ctr">
                        <a:spcBef>
                          <a:spcPts val="1200"/>
                        </a:spcBef>
                      </a:pPr>
                      <a:r>
                        <a:rPr dirty="0" sz="1600" lang="en-US" smtClean="0">
                          <a:latin typeface="+mn-lt"/>
                        </a:rPr>
                        <a:t>2</a:t>
                      </a:r>
                      <a:endParaRPr dirty="0" sz="1600" lang="en-US">
                        <a:latin typeface="+mn-lt"/>
                      </a:endParaRPr>
                    </a:p>
                  </a:txBody>
                </a:tc>
                <a:tc>
                  <a:txBody>
                    <a:bodyPr/>
                    <a:p>
                      <a:pPr algn="just" marL="0" marR="0">
                        <a:lnSpc>
                          <a:spcPct val="150000"/>
                        </a:lnSpc>
                        <a:spcBef>
                          <a:spcPts val="0"/>
                        </a:spcBef>
                        <a:spcAft>
                          <a:spcPts val="0"/>
                        </a:spcAft>
                      </a:pPr>
                      <a:endParaRPr dirty="0" sz="2000" lang="en-US" smtClean="0">
                        <a:solidFill>
                          <a:srgbClr val="000000"/>
                        </a:solidFill>
                        <a:effectLst/>
                        <a:latin typeface="+mn-lt"/>
                        <a:ea typeface="Calibri" panose="020F0502020204030204" pitchFamily="34" charset="0"/>
                        <a:cs typeface="Times New Roman" panose="02020603050405020304" pitchFamily="18" charset="0"/>
                      </a:endParaRPr>
                    </a:p>
                    <a:p>
                      <a:pPr algn="just" marL="0" marR="0">
                        <a:lnSpc>
                          <a:spcPct val="150000"/>
                        </a:lnSpc>
                        <a:spcBef>
                          <a:spcPts val="0"/>
                        </a:spcBef>
                        <a:spcAft>
                          <a:spcPts val="0"/>
                        </a:spcAft>
                      </a:pPr>
                      <a:r>
                        <a:rPr dirty="0" sz="2000" lang="en-US" smtClean="0">
                          <a:solidFill>
                            <a:srgbClr val="000000"/>
                          </a:solidFill>
                          <a:effectLst/>
                          <a:latin typeface="+mn-lt"/>
                          <a:ea typeface="Calibri" panose="020F0502020204030204" pitchFamily="34" charset="0"/>
                          <a:cs typeface="Times New Roman" panose="02020603050405020304" pitchFamily="18" charset="0"/>
                        </a:rPr>
                        <a:t>Association</a:t>
                      </a:r>
                      <a:endParaRPr dirty="0" sz="2000" lang="en-US">
                        <a:effectLst/>
                        <a:latin typeface="+mn-lt"/>
                        <a:ea typeface="Times New Roman" panose="02020603050405020304" pitchFamily="18" charset="0"/>
                        <a:cs typeface="Times New Roman" panose="02020603050405020304" pitchFamily="18" charset="0"/>
                      </a:endParaRPr>
                    </a:p>
                  </a:txBody>
                  <a:tcPr marL="68580" marR="68580" marT="0" marB="0"/>
                </a:tc>
                <a:tc>
                  <a:txBody>
                    <a:bodyPr/>
                    <a:p>
                      <a:pPr algn="just"/>
                      <a:endParaRPr dirty="0" sz="2000" lang="en-US">
                        <a:latin typeface="+mn-lt"/>
                      </a:endParaRPr>
                    </a:p>
                  </a:txBody>
                </a:tc>
                <a:tc>
                  <a:txBody>
                    <a:bodyPr/>
                    <a:p>
                      <a:pPr algn="just" marL="0" marR="0">
                        <a:lnSpc>
                          <a:spcPct val="150000"/>
                        </a:lnSpc>
                        <a:spcBef>
                          <a:spcPts val="0"/>
                        </a:spcBef>
                        <a:spcAft>
                          <a:spcPts val="0"/>
                        </a:spcAft>
                      </a:pPr>
                      <a:r>
                        <a:rPr dirty="0" sz="2000" lang="en-US">
                          <a:solidFill>
                            <a:srgbClr val="000000"/>
                          </a:solidFill>
                          <a:effectLst/>
                          <a:latin typeface="+mn-lt"/>
                          <a:ea typeface="Calibri" panose="020F0502020204030204" pitchFamily="34" charset="0"/>
                          <a:cs typeface="Times New Roman" panose="02020603050405020304" pitchFamily="18" charset="0"/>
                        </a:rPr>
                        <a:t>A structural relationship describing a set of links connected between objects.</a:t>
                      </a:r>
                      <a:endParaRPr dirty="0" sz="2000" lang="en-US">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2097156" name="Picture 12"/>
          <p:cNvPicPr>
            <a:picLocks noChangeAspect="1"/>
          </p:cNvPicPr>
          <p:nvPr/>
        </p:nvPicPr>
        <p:blipFill>
          <a:blip xmlns:r="http://schemas.openxmlformats.org/officeDocument/2006/relationships" r:embed="rId2"/>
          <a:stretch>
            <a:fillRect/>
          </a:stretch>
        </p:blipFill>
        <p:spPr>
          <a:xfrm>
            <a:off x="3429000" y="3052901"/>
            <a:ext cx="1576961" cy="1366699"/>
          </a:xfrm>
          <a:prstGeom prst="rect"/>
        </p:spPr>
      </p:pic>
      <p:pic>
        <p:nvPicPr>
          <p:cNvPr id="2097157" name="Picture 13"/>
          <p:cNvPicPr>
            <a:picLocks noChangeAspect="1"/>
          </p:cNvPicPr>
          <p:nvPr/>
        </p:nvPicPr>
        <p:blipFill>
          <a:blip xmlns:r="http://schemas.openxmlformats.org/officeDocument/2006/relationships" r:embed="rId3"/>
          <a:stretch>
            <a:fillRect/>
          </a:stretch>
        </p:blipFill>
        <p:spPr>
          <a:xfrm>
            <a:off x="3657600" y="5491301"/>
            <a:ext cx="1295400" cy="675860"/>
          </a:xfrm>
          <a:prstGeom prst="rect"/>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09"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8"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10" name="Rectangle 2"/>
          <p:cNvSpPr txBox="1">
            <a:spLocks noChangeArrowheads="1"/>
          </p:cNvSpPr>
          <p:nvPr/>
        </p:nvSpPr>
        <p:spPr>
          <a:xfrm>
            <a:off x="-228600" y="7239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IN" smtClean="0">
                <a:solidFill>
                  <a:schemeClr val="accent6">
                    <a:lumMod val="75000"/>
                  </a:schemeClr>
                </a:solidFill>
              </a:rPr>
              <a:t>Example</a:t>
            </a:r>
            <a:endParaRPr b="1" dirty="0" sz="4000" lang="en-US">
              <a:solidFill>
                <a:schemeClr val="accent6">
                  <a:lumMod val="75000"/>
                </a:schemeClr>
              </a:solidFill>
            </a:endParaRPr>
          </a:p>
        </p:txBody>
      </p:sp>
      <p:pic>
        <p:nvPicPr>
          <p:cNvPr id="2097159" name="Picture 9"/>
          <p:cNvPicPr>
            <a:picLocks/>
          </p:cNvPicPr>
          <p:nvPr/>
        </p:nvPicPr>
        <p:blipFill>
          <a:blip xmlns:r="http://schemas.openxmlformats.org/officeDocument/2006/relationships" r:embed="rId2"/>
          <a:srcRect/>
          <a:stretch>
            <a:fillRect/>
          </a:stretch>
        </p:blipFill>
        <p:spPr bwMode="auto">
          <a:xfrm>
            <a:off x="381000" y="1977072"/>
            <a:ext cx="8458200" cy="4499928"/>
          </a:xfrm>
          <a:prstGeom prst="rect"/>
          <a:noFill/>
          <a:ln w="9525">
            <a:noFill/>
            <a:miter lim="800000"/>
            <a:headEnd/>
            <a:tailEnd/>
          </a:ln>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13"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0"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14"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IN" smtClean="0">
                <a:solidFill>
                  <a:schemeClr val="accent6">
                    <a:lumMod val="75000"/>
                  </a:schemeClr>
                </a:solidFill>
              </a:rPr>
              <a:t>Example</a:t>
            </a:r>
            <a:endParaRPr b="1" dirty="0" sz="4000" lang="en-US">
              <a:solidFill>
                <a:schemeClr val="accent6">
                  <a:lumMod val="75000"/>
                </a:schemeClr>
              </a:solidFill>
            </a:endParaRPr>
          </a:p>
        </p:txBody>
      </p:sp>
      <p:sp>
        <p:nvSpPr>
          <p:cNvPr id="1048615" name="Rectangle 9"/>
          <p:cNvSpPr/>
          <p:nvPr/>
        </p:nvSpPr>
        <p:spPr>
          <a:xfrm>
            <a:off x="985836" y="1828800"/>
            <a:ext cx="7319963" cy="3046988"/>
          </a:xfrm>
          <a:prstGeom prst="rect"/>
        </p:spPr>
        <p:txBody>
          <a:bodyPr wrap="square">
            <a:spAutoFit/>
          </a:bodyPr>
          <a:p>
            <a:pPr algn="just" indent="-457200" marL="457200">
              <a:buFont typeface="+mj-lt"/>
              <a:buAutoNum type="arabicPeriod"/>
            </a:pPr>
            <a:r>
              <a:rPr dirty="0" sz="2400" lang="en-US" smtClean="0"/>
              <a:t>online </a:t>
            </a:r>
            <a:r>
              <a:rPr dirty="0" sz="2400" lang="en-US"/>
              <a:t>shopping UML diagrams </a:t>
            </a:r>
            <a:endParaRPr dirty="0" sz="2400" lang="en-US" smtClean="0"/>
          </a:p>
          <a:p>
            <a:pPr algn="just" indent="-457200" marL="457200">
              <a:buFont typeface="+mj-lt"/>
              <a:buAutoNum type="arabicPeriod"/>
            </a:pPr>
            <a:r>
              <a:rPr dirty="0" sz="2400" lang="en-US" smtClean="0"/>
              <a:t>Ticket </a:t>
            </a:r>
            <a:r>
              <a:rPr dirty="0" sz="2400" lang="en-US"/>
              <a:t>vending machine UML diagrams </a:t>
            </a:r>
            <a:endParaRPr dirty="0" sz="2400" lang="en-US" smtClean="0"/>
          </a:p>
          <a:p>
            <a:pPr algn="just" indent="-457200" marL="457200">
              <a:buFont typeface="+mj-lt"/>
              <a:buAutoNum type="arabicPeriod"/>
            </a:pPr>
            <a:r>
              <a:rPr dirty="0" sz="2400" lang="en-US" smtClean="0"/>
              <a:t>Bank </a:t>
            </a:r>
            <a:r>
              <a:rPr dirty="0" sz="2400" lang="en-US"/>
              <a:t>ATM UML diagrams </a:t>
            </a:r>
            <a:endParaRPr dirty="0" sz="2400" lang="en-US" smtClean="0"/>
          </a:p>
          <a:p>
            <a:pPr algn="just" indent="-457200" marL="457200">
              <a:buFont typeface="+mj-lt"/>
              <a:buAutoNum type="arabicPeriod"/>
            </a:pPr>
            <a:r>
              <a:rPr dirty="0" sz="2400" lang="en-US" smtClean="0"/>
              <a:t>Hospital </a:t>
            </a:r>
            <a:r>
              <a:rPr dirty="0" sz="2400" lang="en-US"/>
              <a:t>management UML </a:t>
            </a:r>
            <a:r>
              <a:rPr dirty="0" sz="2400" lang="en-US" smtClean="0"/>
              <a:t>diagrams</a:t>
            </a:r>
          </a:p>
          <a:p>
            <a:pPr algn="just" indent="-457200" marL="457200">
              <a:buFont typeface="+mj-lt"/>
              <a:buAutoNum type="arabicPeriod"/>
            </a:pPr>
            <a:r>
              <a:rPr dirty="0" sz="2400" lang="en-US" smtClean="0"/>
              <a:t>Digital </a:t>
            </a:r>
            <a:r>
              <a:rPr dirty="0" sz="2400" lang="en-US"/>
              <a:t>imaging and communications in medicine (DICOM) UML </a:t>
            </a:r>
            <a:r>
              <a:rPr dirty="0" sz="2400" lang="en-US" smtClean="0"/>
              <a:t>diagrams</a:t>
            </a:r>
          </a:p>
          <a:p>
            <a:pPr algn="just" indent="-457200" marL="457200">
              <a:buFont typeface="+mj-lt"/>
              <a:buAutoNum type="arabicPeriod"/>
            </a:pPr>
            <a:r>
              <a:rPr dirty="0" sz="2400" lang="en-US" smtClean="0"/>
              <a:t>Java </a:t>
            </a:r>
            <a:r>
              <a:rPr dirty="0" sz="2400" lang="en-US"/>
              <a:t>technology UML diagrams </a:t>
            </a:r>
            <a:endParaRPr dirty="0" sz="2400" lang="en-US" smtClean="0"/>
          </a:p>
          <a:p>
            <a:pPr algn="just" indent="-457200" marL="457200">
              <a:buFont typeface="+mj-lt"/>
              <a:buAutoNum type="arabicPeriod"/>
            </a:pPr>
            <a:r>
              <a:rPr dirty="0" sz="2400" lang="en-US" smtClean="0"/>
              <a:t>Application </a:t>
            </a:r>
            <a:r>
              <a:rPr dirty="0" sz="2400" lang="en-US"/>
              <a:t>development for Android UML diagrams</a:t>
            </a: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CENR</dc:creator>
  <cp:lastModifiedBy>jeeva</cp:lastModifiedBy>
  <dcterms:created xsi:type="dcterms:W3CDTF">2019-09-13T18:22:07Z</dcterms:created>
  <dcterms:modified xsi:type="dcterms:W3CDTF">2020-11-30T02:35:20Z</dcterms:modified>
</cp:coreProperties>
</file>