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type="custom" cy="6858000" cx="12192000"/>
  <p:notesSz cx="6858000" cy="9144000"/>
  <p:defaultText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Rockwell" pitchFamily="18" charset="0"/>
        <a:sym typeface="Rockwell" pitchFamily="18" charset="0"/>
      </a:defRPr>
    </a:lvl1pPr>
    <a:lvl2pPr algn="l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Rockwell" pitchFamily="18" charset="0"/>
        <a:sym typeface="Rockwell" pitchFamily="18" charset="0"/>
      </a:defRPr>
    </a:lvl2pPr>
    <a:lvl3pPr algn="l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Rockwell" pitchFamily="18" charset="0"/>
        <a:sym typeface="Rockwell" pitchFamily="18" charset="0"/>
      </a:defRPr>
    </a:lvl3pPr>
    <a:lvl4pPr algn="l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Rockwell" pitchFamily="18" charset="0"/>
        <a:sym typeface="Rockwell" pitchFamily="18" charset="0"/>
      </a:defRPr>
    </a:lvl4pPr>
    <a:lvl5pPr algn="l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Rockwell" pitchFamily="18" charset="0"/>
        <a:sym typeface="Rockwell" pitchFamily="18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maximized" preferSingleView="0">
    <p:restoredLeft sz="14995" autoAdjust="0"/>
    <p:restoredTop sz="94660"/>
  </p:normalViewPr>
  <p:slideViewPr>
    <p:cSldViewPr showGuides="0" snapToGrid="0" snapToObjects="0">
      <p:cViewPr varScale="1">
        <p:scale>
          <a:sx n="55" d="100"/>
          <a:sy n="55" d="100"/>
        </p:scale>
        <p:origin x="-2892" y="-102"/>
      </p:cViewPr>
      <p:guideLst>
        <p:guide orient="horz" pos="2880"/>
        <p:guide orient="vert"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tableStyles" Target="tableStyle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1" name="Header Placeholder 1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endParaRPr altLang="en-US" sz="1200" lang="en-US"/>
          </a:p>
        </p:txBody>
      </p:sp>
      <p:sp>
        <p:nvSpPr>
          <p:cNvPr id="1048642" name="Date Placeholder 2"/>
          <p:cNvSpPr/>
          <p:nvPr>
            <p:ph type="dt" sz="full" idx="1"/>
          </p:nvPr>
        </p:nvSpPr>
        <p:spPr>
          <a:xfrm rot="0">
            <a:off x="3884612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lvl="0"/>
            <a:fld id="{566ABCEB-ACFC-4714-9973-3DA970169C29}" type="datetime1">
              <a:rPr altLang="en-US" sz="1200" lang="en-US"/>
              <a:pPr algn="r" lvl="0"/>
            </a:fld>
            <a:endParaRPr altLang="en-US" sz="1200" lang="en-US"/>
          </a:p>
        </p:txBody>
      </p:sp>
      <p:sp>
        <p:nvSpPr>
          <p:cNvPr id="1048643" name="Notes Placeholder 4"/>
          <p:cNvSpPr/>
          <p:nvPr>
            <p:ph type="body" sz="quarter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644" name="Footer Placeholder 5"/>
          <p:cNvSpPr/>
          <p:nvPr>
            <p:ph type="ftr" sz="quarter" idx="4"/>
          </p:nvPr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lvl="0"/>
            <a:endParaRPr altLang="en-US" sz="1200" lang="en-US"/>
          </a:p>
        </p:txBody>
      </p:sp>
      <p:sp>
        <p:nvSpPr>
          <p:cNvPr id="1048645" name="Slide Number Placeholder 6"/>
          <p:cNvSpPr/>
          <p:nvPr>
            <p:ph type="sldNum" sz="quarter" idx="5"/>
          </p:nvPr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en-US" sz="1200" lang="en-US"/>
              <a:pPr algn="r" lvl="0"/>
            </a:fld>
            <a:endParaRPr altLang="en-US" sz="1200" lang="en-US"/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eaLnBrk="1" fontAlgn="base" hangingPunct="1" indent="0" latinLnBrk="1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Rockwell" pitchFamily="18" charset="0"/>
      </a:defRPr>
    </a:lvl1pPr>
    <a:lvl2pPr algn="l" eaLnBrk="1" fontAlgn="base" hangingPunct="1" indent="0" latinLnBrk="1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Rockwell" pitchFamily="18" charset="0"/>
      </a:defRPr>
    </a:lvl2pPr>
    <a:lvl3pPr algn="l" eaLnBrk="1" fontAlgn="base" hangingPunct="1" indent="0" latinLnBrk="1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Rockwell" pitchFamily="18" charset="0"/>
      </a:defRPr>
    </a:lvl3pPr>
    <a:lvl4pPr algn="l" eaLnBrk="1" fontAlgn="base" hangingPunct="1" indent="0" latinLnBrk="1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Rockwell" pitchFamily="18" charset="0"/>
      </a:defRPr>
    </a:lvl4pPr>
    <a:lvl5pPr algn="l" eaLnBrk="1" fontAlgn="base" hangingPunct="1" indent="0" latinLnBrk="1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Rockwell" pitchFamily="18" charset="0"/>
      </a:defRPr>
    </a:lvl5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5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4" name="Rectangle 6"/>
          <p:cNvSpPr/>
          <p:nvPr/>
        </p:nvSpPr>
        <p:spPr>
          <a:xfrm rot="0">
            <a:off x="1949450" y="247650"/>
            <a:ext cx="9144000" cy="184150"/>
          </a:xfrm>
          <a:prstGeom prst="rect"/>
          <a:gradFill rotWithShape="1">
            <a:gsLst>
              <a:gs pos="0">
                <a:srgbClr val="BCBCBC">
                  <a:alpha val="100000"/>
                </a:srgbClr>
              </a:gs>
              <a:gs pos="0">
                <a:srgbClr val="BCBCBC">
                  <a:alpha val="100000"/>
                </a:srgbClr>
              </a:gs>
              <a:gs pos="35001">
                <a:srgbClr val="D0D0D0">
                  <a:alpha val="100000"/>
                </a:srgbClr>
              </a:gs>
              <a:gs pos="100000">
                <a:srgbClr val="EDEDED">
                  <a:alpha val="100000"/>
                </a:srgbClr>
              </a:gs>
              <a:gs pos="100000">
                <a:srgbClr val="EDEDED">
                  <a:alpha val="100000"/>
                </a:srgbClr>
              </a:gs>
            </a:gsLst>
            <a:lin ang="16200000" scaled="1"/>
          </a:gradFill>
          <a:ln>
            <a:noFill/>
          </a:ln>
          <a:effectLst>
            <a:outerShdw algn="b" dir="5400000" dist="20000" kx="0" sx="100000" sy="100000">
              <a:srgbClr val="000000">
                <a:alpha val="37999"/>
              </a:srgbClr>
            </a:outerShdw>
          </a:effectLst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lang="en-US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2097162" name="Picture 15" descr="pngfind.com-kingpin-png-4152286 (1).pn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902450" y="0"/>
            <a:ext cx="1219200" cy="533400"/>
          </a:xfrm>
          <a:prstGeom prst="rect"/>
          <a:noFill/>
          <a:ln>
            <a:noFill/>
          </a:ln>
        </p:spPr>
      </p:pic>
      <p:sp>
        <p:nvSpPr>
          <p:cNvPr id="1048615" name="Rectangle 8"/>
          <p:cNvSpPr/>
          <p:nvPr/>
        </p:nvSpPr>
        <p:spPr>
          <a:xfrm rot="0">
            <a:off x="1589087" y="25400"/>
            <a:ext cx="9144000" cy="182562"/>
          </a:xfrm>
          <a:prstGeom prst="rect"/>
          <a:gradFill rotWithShape="1">
            <a:gsLst>
              <a:gs pos="0">
                <a:srgbClr val="BCBCBC">
                  <a:alpha val="100000"/>
                </a:srgbClr>
              </a:gs>
              <a:gs pos="0">
                <a:srgbClr val="BCBCBC">
                  <a:alpha val="100000"/>
                </a:srgbClr>
              </a:gs>
              <a:gs pos="35001">
                <a:srgbClr val="D0D0D0">
                  <a:alpha val="100000"/>
                </a:srgbClr>
              </a:gs>
              <a:gs pos="100000">
                <a:srgbClr val="EDEDED">
                  <a:alpha val="100000"/>
                </a:srgbClr>
              </a:gs>
              <a:gs pos="100000">
                <a:srgbClr val="EDEDED">
                  <a:alpha val="100000"/>
                </a:srgbClr>
              </a:gs>
            </a:gsLst>
            <a:lin ang="16200000" scaled="1"/>
          </a:gradFill>
          <a:ln>
            <a:noFill/>
          </a:ln>
          <a:effectLst>
            <a:outerShdw algn="b" dir="5400000" dist="20000" kx="0" sx="100000" sy="100000">
              <a:srgbClr val="000000">
                <a:alpha val="37999"/>
              </a:srgbClr>
            </a:outerShdw>
          </a:effectLst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lang="en-US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2097163" name="Picture 25" descr="pngfind.com-kingpin-png-4152286 (1).pn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361112" y="-241300"/>
            <a:ext cx="1219200" cy="533400"/>
          </a:xfrm>
          <a:prstGeom prst="rect"/>
          <a:noFill/>
          <a:ln>
            <a:noFill/>
          </a:ln>
        </p:spPr>
      </p:pic>
      <p:sp>
        <p:nvSpPr>
          <p:cNvPr id="104861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61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62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622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21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4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8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9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7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9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2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5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anchor="t" anchorCtr="0" bIns="45720" compatLnSpc="1" lIns="91440" numCol="1" rIns="91440" rtlCol="0" tIns="45720" vert="horz" wrap="square">
            <a:prstTxWarp prst="textNoShape"/>
            <a:normAutofit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baseline="0" b="0" cap="none" sz="32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36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/>
          <p:nvPr>
            <p:ph type="title" sz="full" idx="0"/>
          </p:nvPr>
        </p:nvSpPr>
        <p:spPr>
          <a:xfrm rot="0">
            <a:off x="609600" y="274637"/>
            <a:ext cx="109728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77" name="Text Placeholder 2"/>
          <p:cNvSpPr/>
          <p:nvPr>
            <p:ph type="body" sz="full" idx="1"/>
          </p:nvPr>
        </p:nvSpPr>
        <p:spPr>
          <a:xfrm rot="0">
            <a:off x="609600" y="1600200"/>
            <a:ext cx="109728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1" name="Rectangle 6"/>
          <p:cNvSpPr/>
          <p:nvPr/>
        </p:nvSpPr>
        <p:spPr>
          <a:xfrm rot="0">
            <a:off x="1949450" y="247650"/>
            <a:ext cx="9144000" cy="184150"/>
          </a:xfrm>
          <a:prstGeom prst="rect"/>
          <a:gradFill rotWithShape="1">
            <a:gsLst>
              <a:gs pos="0">
                <a:srgbClr val="BCBCBC">
                  <a:alpha val="100000"/>
                </a:srgbClr>
              </a:gs>
              <a:gs pos="0">
                <a:srgbClr val="BCBCBC">
                  <a:alpha val="100000"/>
                </a:srgbClr>
              </a:gs>
              <a:gs pos="35001">
                <a:srgbClr val="D0D0D0">
                  <a:alpha val="100000"/>
                </a:srgbClr>
              </a:gs>
              <a:gs pos="100000">
                <a:srgbClr val="EDEDED">
                  <a:alpha val="100000"/>
                </a:srgbClr>
              </a:gs>
              <a:gs pos="100000">
                <a:srgbClr val="EDEDED">
                  <a:alpha val="100000"/>
                </a:srgbClr>
              </a:gs>
            </a:gsLst>
            <a:lin ang="16200000" scaled="1"/>
          </a:gradFill>
          <a:ln>
            <a:noFill/>
          </a:ln>
          <a:effectLst>
            <a:outerShdw algn="b" dir="5400000" dist="20000" kx="0" sx="100000" sy="100000">
              <a:srgbClr val="000000">
                <a:alpha val="37999"/>
              </a:srgbClr>
            </a:outerShdw>
          </a:effectLst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lang="en-US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2097152" name="Picture 15" descr="pngfind.com-kingpin-png-4152286 (1).png"/>
          <p:cNvPicPr>
            <a:picLocks/>
          </p:cNvPicPr>
          <p:nvPr/>
        </p:nvPicPr>
        <p:blipFill>
          <a:blip xmlns:r="http://schemas.openxmlformats.org/officeDocument/2006/relationships" r:embed="rId12"/>
          <a:srcRect l="0" t="0" r="0" b="0"/>
          <a:stretch>
            <a:fillRect/>
          </a:stretch>
        </p:blipFill>
        <p:spPr>
          <a:xfrm rot="0">
            <a:off x="6902450" y="0"/>
            <a:ext cx="1219200" cy="533400"/>
          </a:xfrm>
          <a:prstGeom prst="rect"/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ctr" fontAlgn="base" rtl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fontAlgn="base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fontAlgn="base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fontAlgn="base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fontAlgn="base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algn="l" fontAlgn="base" indent="-342900" marL="342900" rtl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fontAlgn="base" indent="-285750" marL="742950" rtl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fontAlgn="base" indent="-228600" marL="1143000" rtl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fontAlgn="base" indent="-228600" marL="1600200" rtl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fontAlgn="base" indent="-228600" marL="2057400" rtl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hyperlink" Target="https://www.geeksforgeeks.org/what-is-array-decay-in-c-how-can-it-be-prevented/" TargetMode="Externa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2" name="Content Placeholder 2"/>
          <p:cNvSpPr/>
          <p:nvPr>
            <p:ph sz="full" idx="1"/>
          </p:nvPr>
        </p:nvSpPr>
        <p:spPr>
          <a:xfrm rot="0">
            <a:off x="609600" y="1600200"/>
            <a:ext cx="109728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eaLnBrk="1" hangingPunct="1" latinLnBrk="1" lvl="0">
              <a:buNone/>
            </a:pPr>
            <a:r>
              <a:rPr altLang="en-US" sz="3000" lang="en-US">
                <a:latin typeface="Times New Roman" pitchFamily="18" charset="0"/>
                <a:ea typeface="Times New Roman" pitchFamily="18" charset="0"/>
              </a:rPr>
              <a:t>18CSC202J - OBJECT ORIENTED DESIGN AND PROGRAMMING</a:t>
            </a:r>
          </a:p>
          <a:p>
            <a:pPr eaLnBrk="1" hangingPunct="1" latinLnBrk="1" lvl="0">
              <a:buNone/>
            </a:pPr>
            <a:r>
              <a:rPr altLang="en-US" lang="en-US"/>
              <a:t>						UNIT V</a:t>
            </a:r>
          </a:p>
          <a:p>
            <a:pPr eaLnBrk="1" hangingPunct="1" latinLnBrk="1" lvl="0">
              <a:buNone/>
            </a:pPr>
            <a:r>
              <a:rPr altLang="en-US" lang="en-US"/>
              <a:t>						SESSION 1</a:t>
            </a:r>
          </a:p>
          <a:p>
            <a:pPr eaLnBrk="1" hangingPunct="1" latinLnBrk="1" lvl="0">
              <a:buNone/>
            </a:pPr>
            <a:r>
              <a:rPr altLang="en-US" lang="en-US"/>
              <a:t>					TOPIC:STL CONTAINERS</a:t>
            </a:r>
          </a:p>
          <a:p>
            <a:pPr eaLnBrk="1" hangingPunct="1" latinLnBrk="1" lvl="0">
              <a:buNone/>
            </a:pPr>
            <a:r>
              <a:rPr altLang="en-US" lang="en-US"/>
              <a:t>					SEQUENCE CONTAINNER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5" name="Rectangle 3"/>
          <p:cNvSpPr/>
          <p:nvPr/>
        </p:nvSpPr>
        <p:spPr>
          <a:xfrm rot="0">
            <a:off x="1228725" y="0"/>
            <a:ext cx="6772275" cy="637063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eaLnBrk="1" hangingPunct="1" latinLnBrk="1" lvl="0"/>
            <a:r>
              <a:rPr altLang="en-US" sz="1200" lang="en-IN"/>
              <a:t>// </a:t>
            </a:r>
            <a:r>
              <a:rPr altLang="en-US" sz="1200" lang="en-US"/>
              <a:t>// C++ code to demonstrate working of array,  to() and get() </a:t>
            </a:r>
          </a:p>
          <a:p>
            <a:pPr eaLnBrk="1" hangingPunct="1" latinLnBrk="1" lvl="0"/>
            <a:r>
              <a:rPr altLang="en-US" sz="1200" lang="en-US"/>
              <a:t>#include&lt;iostream&gt; </a:t>
            </a:r>
          </a:p>
          <a:p>
            <a:pPr eaLnBrk="1" hangingPunct="1" latinLnBrk="1" lvl="0"/>
            <a:r>
              <a:rPr altLang="en-US" sz="1200" lang="en-US"/>
              <a:t>#include&lt;array&gt; // for array, at() </a:t>
            </a:r>
          </a:p>
          <a:p>
            <a:pPr eaLnBrk="1" hangingPunct="1" latinLnBrk="1" lvl="0"/>
            <a:r>
              <a:rPr altLang="en-US" sz="1200" lang="en-US"/>
              <a:t>#include&lt;tuple&gt; // for get() </a:t>
            </a:r>
          </a:p>
          <a:p>
            <a:pPr eaLnBrk="1" hangingPunct="1" latinLnBrk="1" lvl="0"/>
            <a:r>
              <a:rPr altLang="en-US" sz="1200" lang="en-US"/>
              <a:t>using namespace std; </a:t>
            </a:r>
          </a:p>
          <a:p>
            <a:pPr eaLnBrk="1" hangingPunct="1" latinLnBrk="1" lvl="0"/>
            <a:r>
              <a:rPr altLang="en-US" sz="1200" lang="en-US"/>
              <a:t>int main() </a:t>
            </a:r>
          </a:p>
          <a:p>
            <a:pPr eaLnBrk="1" hangingPunct="1" latinLnBrk="1" lvl="0"/>
            <a:r>
              <a:rPr altLang="en-US" sz="1200" lang="en-US"/>
              <a:t>{ </a:t>
            </a:r>
          </a:p>
          <a:p>
            <a:pPr eaLnBrk="1" hangingPunct="1" latinLnBrk="1" lvl="0"/>
            <a:r>
              <a:rPr altLang="en-US" sz="1200" lang="en-US"/>
              <a:t>	// Initializing the array elements </a:t>
            </a:r>
          </a:p>
          <a:p>
            <a:pPr eaLnBrk="1" hangingPunct="1" latinLnBrk="1" lvl="0"/>
            <a:r>
              <a:rPr altLang="en-US" sz="1200" lang="en-US"/>
              <a:t>	array&lt;int,6&gt; ar = {1, 2, 3, 4, 5, 6}; </a:t>
            </a:r>
          </a:p>
          <a:p>
            <a:pPr eaLnBrk="1" hangingPunct="1" latinLnBrk="1" lvl="0"/>
            <a:endParaRPr altLang="en-US" sz="1200" lang="en-US"/>
          </a:p>
          <a:p>
            <a:pPr eaLnBrk="1" hangingPunct="1" latinLnBrk="1" lvl="0"/>
            <a:r>
              <a:rPr altLang="en-US" sz="1200" lang="en-US"/>
              <a:t>	// Printing array elements using at() </a:t>
            </a:r>
          </a:p>
          <a:p>
            <a:pPr eaLnBrk="1" hangingPunct="1" latinLnBrk="1" lvl="0"/>
            <a:r>
              <a:rPr altLang="en-US" sz="1200" lang="en-US"/>
              <a:t>	cout &lt;&lt; "The array elements are (using at()) : "; </a:t>
            </a:r>
          </a:p>
          <a:p>
            <a:pPr eaLnBrk="1" hangingPunct="1" latinLnBrk="1" lvl="0"/>
            <a:r>
              <a:rPr altLang="en-US" sz="1200" lang="en-US"/>
              <a:t>	for ( int i=0; i&lt;6; i++) </a:t>
            </a:r>
          </a:p>
          <a:p>
            <a:pPr eaLnBrk="1" hangingPunct="1" latinLnBrk="1" lvl="0"/>
            <a:r>
              <a:rPr altLang="en-US" sz="1200" lang="en-US"/>
              <a:t>	cout &lt;&lt; ar.at(i) &lt;&lt; " "; </a:t>
            </a:r>
          </a:p>
          <a:p>
            <a:pPr eaLnBrk="1" hangingPunct="1" latinLnBrk="1" lvl="0"/>
            <a:r>
              <a:rPr altLang="en-US" sz="1200" lang="en-US"/>
              <a:t>	cout &lt;&lt; endl; </a:t>
            </a:r>
          </a:p>
          <a:p>
            <a:pPr eaLnBrk="1" hangingPunct="1" latinLnBrk="1" lvl="0"/>
            <a:endParaRPr altLang="en-US" sz="1200" lang="en-US"/>
          </a:p>
          <a:p>
            <a:pPr eaLnBrk="1" hangingPunct="1" latinLnBrk="1" lvl="0"/>
            <a:r>
              <a:rPr altLang="en-US" sz="1200" lang="en-US"/>
              <a:t>	// Printing array elements using get() </a:t>
            </a:r>
          </a:p>
          <a:p>
            <a:pPr eaLnBrk="1" hangingPunct="1" latinLnBrk="1" lvl="0"/>
            <a:r>
              <a:rPr altLang="en-US" sz="1200" lang="en-US"/>
              <a:t>	cout &lt;&lt; "The array elements are (using get()) : "; </a:t>
            </a:r>
          </a:p>
          <a:p>
            <a:pPr eaLnBrk="1" hangingPunct="1" latinLnBrk="1" lvl="0"/>
            <a:r>
              <a:rPr altLang="en-US" sz="1200" lang="en-US"/>
              <a:t>	cout &lt;&lt; get&lt;0&gt;(ar) &lt;&lt; " " &lt;&lt; get&lt;1&gt;(ar) &lt;&lt; " "; </a:t>
            </a:r>
          </a:p>
          <a:p>
            <a:pPr eaLnBrk="1" hangingPunct="1" latinLnBrk="1" lvl="0"/>
            <a:r>
              <a:rPr altLang="en-US" sz="1200" lang="en-US"/>
              <a:t>	cout &lt;&lt; get&lt;2&gt;(ar) &lt;&lt; " " &lt;&lt; get&lt;3&gt;(ar) &lt;&lt; " "; </a:t>
            </a:r>
          </a:p>
          <a:p>
            <a:pPr eaLnBrk="1" hangingPunct="1" latinLnBrk="1" lvl="0"/>
            <a:r>
              <a:rPr altLang="en-US" sz="1200" lang="en-US"/>
              <a:t>	cout &lt;&lt; get&lt;4&gt;(ar) &lt;&lt; " " &lt;&lt; get&lt;5&gt;(ar) &lt;&lt; " "; </a:t>
            </a:r>
          </a:p>
          <a:p>
            <a:pPr eaLnBrk="1" hangingPunct="1" latinLnBrk="1" lvl="0"/>
            <a:r>
              <a:rPr altLang="en-US" sz="1200" lang="en-US"/>
              <a:t>	cout &lt;&lt; endl; </a:t>
            </a:r>
          </a:p>
          <a:p>
            <a:pPr eaLnBrk="1" hangingPunct="1" latinLnBrk="1" lvl="0"/>
            <a:endParaRPr altLang="en-US" sz="1200" lang="en-US"/>
          </a:p>
          <a:p>
            <a:pPr eaLnBrk="1" hangingPunct="1" latinLnBrk="1" lvl="0"/>
            <a:r>
              <a:rPr altLang="en-US" sz="1200" lang="en-US"/>
              <a:t>	// Printing array elements using operator[] </a:t>
            </a:r>
          </a:p>
          <a:p>
            <a:pPr eaLnBrk="1" hangingPunct="1" latinLnBrk="1" lvl="0"/>
            <a:r>
              <a:rPr altLang="en-US" sz="1200" lang="en-US"/>
              <a:t>	cout &lt;&lt; "The array elements are (using operator[]) : "; </a:t>
            </a:r>
          </a:p>
          <a:p>
            <a:pPr eaLnBrk="1" hangingPunct="1" latinLnBrk="1" lvl="0"/>
            <a:r>
              <a:rPr altLang="en-US" sz="1200" lang="en-US"/>
              <a:t>	for ( int i=0; i&lt;6; i++) </a:t>
            </a:r>
          </a:p>
          <a:p>
            <a:pPr eaLnBrk="1" hangingPunct="1" latinLnBrk="1" lvl="0"/>
            <a:r>
              <a:rPr altLang="en-US" sz="1200" lang="en-US"/>
              <a:t>	cout &lt;&lt; ar[i] &lt;&lt; " "; </a:t>
            </a:r>
          </a:p>
          <a:p>
            <a:pPr eaLnBrk="1" hangingPunct="1" latinLnBrk="1" lvl="0"/>
            <a:r>
              <a:rPr altLang="en-US" sz="1200" lang="en-US"/>
              <a:t>	cout &lt;&lt; endl; </a:t>
            </a:r>
          </a:p>
          <a:p>
            <a:pPr eaLnBrk="1" hangingPunct="1" latinLnBrk="1" lvl="0"/>
            <a:endParaRPr altLang="en-US" sz="1200" lang="en-US"/>
          </a:p>
          <a:p>
            <a:pPr eaLnBrk="1" hangingPunct="1" latinLnBrk="1" lvl="0"/>
            <a:r>
              <a:rPr altLang="en-US" sz="1200" lang="en-US"/>
              <a:t>	return 0; </a:t>
            </a:r>
          </a:p>
          <a:p>
            <a:pPr eaLnBrk="1" hangingPunct="1" latinLnBrk="1" lvl="0"/>
            <a:endParaRPr altLang="en-US" sz="1200" lang="en-US"/>
          </a:p>
          <a:p>
            <a:pPr eaLnBrk="1" hangingPunct="1" latinLnBrk="1" lvl="0"/>
            <a:r>
              <a:rPr altLang="en-US" sz="1200" lang="en-US"/>
              <a:t>} </a:t>
            </a:r>
          </a:p>
          <a:p>
            <a:pPr eaLnBrk="1" hangingPunct="1" latinLnBrk="1" lvl="0"/>
            <a:endParaRPr altLang="en-US" sz="1200" lang="en-IN"/>
          </a:p>
        </p:txBody>
      </p:sp>
      <p:sp>
        <p:nvSpPr>
          <p:cNvPr id="1048596" name="Rectangle 3"/>
          <p:cNvSpPr/>
          <p:nvPr/>
        </p:nvSpPr>
        <p:spPr>
          <a:xfrm rot="0">
            <a:off x="6734175" y="2859087"/>
            <a:ext cx="5086350" cy="1139825"/>
          </a:xfrm>
          <a:prstGeom prst="rect"/>
          <a:noFill/>
          <a:ln>
            <a:noFill/>
          </a:ln>
        </p:spPr>
        <p:txBody>
          <a:bodyPr anchor="ctr" bIns="63480" lIns="0" rIns="0" tIns="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lvl="0"/>
            <a:r>
              <a:rPr altLang="en-US" sz="1400" lang="en-US">
                <a:latin typeface="Roboto" pitchFamily="0" charset="1"/>
              </a:rPr>
              <a:t>Output:</a:t>
            </a:r>
          </a:p>
          <a:p>
            <a:pPr lvl="0"/>
            <a:r>
              <a:rPr altLang="en-US" sz="1400" lang="en-US">
                <a:latin typeface="Consolas" pitchFamily="49" charset="0"/>
              </a:rPr>
              <a:t>The array elements are (using at()) : 1 2 3 4 5 6 </a:t>
            </a:r>
          </a:p>
          <a:p>
            <a:pPr lvl="0"/>
            <a:r>
              <a:rPr altLang="en-US" sz="1400" lang="en-US">
                <a:latin typeface="Consolas" pitchFamily="49" charset="0"/>
              </a:rPr>
              <a:t>The array elements are (using get()) : 1 2 3 4 5 6 </a:t>
            </a:r>
          </a:p>
          <a:p>
            <a:pPr lvl="0"/>
            <a:r>
              <a:rPr altLang="en-US" sz="1400" lang="en-US">
                <a:latin typeface="Consolas" pitchFamily="49" charset="0"/>
              </a:rPr>
              <a:t>The array elements are (using operator[]) : 1 2 3 4 5 6 </a:t>
            </a: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7" name="Title 1"/>
          <p:cNvSpPr/>
          <p:nvPr>
            <p:ph type="title" sz="full" idx="0"/>
          </p:nvPr>
        </p:nvSpPr>
        <p:spPr>
          <a:xfrm rot="0">
            <a:off x="0" y="0"/>
            <a:ext cx="12192000" cy="1066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</a:lstStyle>
          <a:p>
            <a:pPr eaLnBrk="1" hangingPunct="1" latinLnBrk="1" lvl="0"/>
            <a:r>
              <a:rPr altLang="en-US" lang="en-US"/>
              <a:t>Operations on array</a:t>
            </a:r>
          </a:p>
        </p:txBody>
      </p:sp>
      <p:pic>
        <p:nvPicPr>
          <p:cNvPr id="2097158" name="Content Placeholder 7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95262" y="1670050"/>
            <a:ext cx="11837988" cy="32131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8" name="Rectangle 3"/>
          <p:cNvSpPr/>
          <p:nvPr/>
        </p:nvSpPr>
        <p:spPr>
          <a:xfrm rot="0">
            <a:off x="800100" y="414337"/>
            <a:ext cx="6096000" cy="52641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eaLnBrk="1" hangingPunct="1" latinLnBrk="1" lvl="0"/>
            <a:r>
              <a:rPr altLang="en-US" sz="1600" lang="en-US"/>
              <a:t>// C++ code to demonstrate working of  front() and back() </a:t>
            </a:r>
          </a:p>
          <a:p>
            <a:pPr eaLnBrk="1" hangingPunct="1" latinLnBrk="1" lvl="0"/>
            <a:r>
              <a:rPr altLang="en-US" sz="1600" lang="en-US"/>
              <a:t>#include&lt;iostream&gt; </a:t>
            </a:r>
          </a:p>
          <a:p>
            <a:pPr eaLnBrk="1" hangingPunct="1" latinLnBrk="1" lvl="0"/>
            <a:r>
              <a:rPr altLang="en-US" sz="1600" lang="en-US"/>
              <a:t>#include&lt;array&gt; // for front() and back() </a:t>
            </a:r>
          </a:p>
          <a:p>
            <a:pPr eaLnBrk="1" hangingPunct="1" latinLnBrk="1" lvl="0"/>
            <a:r>
              <a:rPr altLang="en-US" sz="1600" lang="en-US"/>
              <a:t>using namespace std; </a:t>
            </a:r>
          </a:p>
          <a:p>
            <a:pPr eaLnBrk="1" hangingPunct="1" latinLnBrk="1" lvl="0"/>
            <a:r>
              <a:rPr altLang="en-US" sz="1600" lang="en-US"/>
              <a:t>int main() </a:t>
            </a:r>
          </a:p>
          <a:p>
            <a:pPr eaLnBrk="1" hangingPunct="1" latinLnBrk="1" lvl="0"/>
            <a:r>
              <a:rPr altLang="en-US" sz="1600" lang="en-US"/>
              <a:t>{ </a:t>
            </a:r>
          </a:p>
          <a:p>
            <a:pPr eaLnBrk="1" hangingPunct="1" latinLnBrk="1" lvl="0"/>
            <a:r>
              <a:rPr altLang="en-US" sz="1600" lang="en-US"/>
              <a:t>	// Initializing the array elements </a:t>
            </a:r>
          </a:p>
          <a:p>
            <a:pPr eaLnBrk="1" hangingPunct="1" latinLnBrk="1" lvl="0"/>
            <a:r>
              <a:rPr altLang="en-US" sz="1600" lang="en-US"/>
              <a:t>	array&lt;int,6&gt; ar = {1, 2, 3, 4, 5, 6}; </a:t>
            </a:r>
          </a:p>
          <a:p>
            <a:pPr eaLnBrk="1" hangingPunct="1" latinLnBrk="1" lvl="0"/>
            <a:endParaRPr altLang="en-US" sz="1600" lang="en-US"/>
          </a:p>
          <a:p>
            <a:pPr eaLnBrk="1" hangingPunct="1" latinLnBrk="1" lvl="0"/>
            <a:r>
              <a:rPr altLang="en-US" sz="1600" lang="en-US"/>
              <a:t>	// Printing first element of array </a:t>
            </a:r>
          </a:p>
          <a:p>
            <a:pPr eaLnBrk="1" hangingPunct="1" latinLnBrk="1" lvl="0"/>
            <a:r>
              <a:rPr altLang="en-US" sz="1600" lang="en-US"/>
              <a:t>	cout &lt;&lt; "First element of array is : "; </a:t>
            </a:r>
          </a:p>
          <a:p>
            <a:pPr eaLnBrk="1" hangingPunct="1" latinLnBrk="1" lvl="0"/>
            <a:r>
              <a:rPr altLang="en-US" sz="1600" lang="en-US"/>
              <a:t>	cout &lt;&lt; ar.front() &lt;&lt; endl; </a:t>
            </a:r>
          </a:p>
          <a:p>
            <a:pPr eaLnBrk="1" hangingPunct="1" latinLnBrk="1" lvl="0"/>
            <a:endParaRPr altLang="en-US" sz="1600" lang="en-US"/>
          </a:p>
          <a:p>
            <a:pPr eaLnBrk="1" hangingPunct="1" latinLnBrk="1" lvl="0"/>
            <a:r>
              <a:rPr altLang="en-US" sz="1600" lang="en-US"/>
              <a:t>	// Printing last element of array </a:t>
            </a:r>
          </a:p>
          <a:p>
            <a:pPr eaLnBrk="1" hangingPunct="1" latinLnBrk="1" lvl="0"/>
            <a:r>
              <a:rPr altLang="en-US" sz="1600" lang="en-US"/>
              <a:t>	cout &lt;&lt; "Last element of array is : "; </a:t>
            </a:r>
          </a:p>
          <a:p>
            <a:pPr eaLnBrk="1" hangingPunct="1" latinLnBrk="1" lvl="0"/>
            <a:r>
              <a:rPr altLang="en-US" sz="1600" lang="en-US"/>
              <a:t>	cout &lt;&lt; ar.back() &lt;&lt; endl; </a:t>
            </a:r>
          </a:p>
          <a:p>
            <a:pPr eaLnBrk="1" hangingPunct="1" latinLnBrk="1" lvl="0"/>
            <a:endParaRPr altLang="en-US" sz="1600" lang="en-US"/>
          </a:p>
          <a:p>
            <a:pPr eaLnBrk="1" hangingPunct="1" latinLnBrk="1" lvl="0"/>
            <a:r>
              <a:rPr altLang="en-US" sz="1600" lang="en-US"/>
              <a:t>	return 0; </a:t>
            </a:r>
          </a:p>
          <a:p>
            <a:pPr eaLnBrk="1" hangingPunct="1" latinLnBrk="1" lvl="0"/>
            <a:endParaRPr altLang="en-US" sz="1600" lang="en-US"/>
          </a:p>
          <a:p>
            <a:pPr eaLnBrk="1" hangingPunct="1" latinLnBrk="1" lvl="0"/>
            <a:r>
              <a:rPr altLang="en-US" sz="1600" lang="en-US"/>
              <a:t>} </a:t>
            </a:r>
          </a:p>
          <a:p>
            <a:pPr eaLnBrk="1" hangingPunct="1" latinLnBrk="1" lvl="0"/>
            <a:endParaRPr altLang="en-US" sz="1600" lang="en-IN"/>
          </a:p>
        </p:txBody>
      </p:sp>
      <p:sp>
        <p:nvSpPr>
          <p:cNvPr id="1048599" name="Rectangle 2"/>
          <p:cNvSpPr/>
          <p:nvPr/>
        </p:nvSpPr>
        <p:spPr>
          <a:xfrm rot="0">
            <a:off x="8439150" y="2578100"/>
            <a:ext cx="2952750" cy="711200"/>
          </a:xfrm>
          <a:prstGeom prst="rect"/>
          <a:noFill/>
          <a:ln>
            <a:noFill/>
          </a:ln>
        </p:spPr>
        <p:txBody>
          <a:bodyPr anchor="ctr" bIns="63480" lIns="0" rIns="0" tIns="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lvl="0"/>
            <a:r>
              <a:rPr altLang="en-US" sz="1400" lang="en-US">
                <a:latin typeface="Roboto" pitchFamily="0" charset="1"/>
              </a:rPr>
              <a:t>Output:</a:t>
            </a:r>
          </a:p>
          <a:p>
            <a:pPr lvl="0"/>
            <a:r>
              <a:rPr altLang="en-US" sz="1400" lang="en-US">
                <a:latin typeface="Consolas" pitchFamily="49" charset="0"/>
              </a:rPr>
              <a:t>First element of array is : 1 </a:t>
            </a:r>
          </a:p>
          <a:p>
            <a:pPr lvl="0"/>
            <a:r>
              <a:rPr altLang="en-US" sz="1400" lang="en-US">
                <a:latin typeface="Consolas" pitchFamily="49" charset="0"/>
              </a:rPr>
              <a:t>Last element of array is : 6</a:t>
            </a:r>
            <a:r>
              <a:rPr altLang="en-US" sz="1400" lang="en-US"/>
              <a:t> </a:t>
            </a:r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0" name="Title 1"/>
          <p:cNvSpPr/>
          <p:nvPr>
            <p:ph type="title" sz="full" idx="0"/>
          </p:nvPr>
        </p:nvSpPr>
        <p:spPr>
          <a:xfrm rot="0">
            <a:off x="0" y="0"/>
            <a:ext cx="12192000" cy="1066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</a:lstStyle>
          <a:p>
            <a:pPr eaLnBrk="1" hangingPunct="1" latinLnBrk="1" lvl="0"/>
            <a:r>
              <a:rPr altLang="en-US" lang="en-US"/>
              <a:t>Operations on array</a:t>
            </a:r>
          </a:p>
        </p:txBody>
      </p:sp>
      <p:pic>
        <p:nvPicPr>
          <p:cNvPr id="2097159" name="Content Placeholder 7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95262" y="1670050"/>
            <a:ext cx="11837988" cy="32131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1" name="Rectangle 3"/>
          <p:cNvSpPr/>
          <p:nvPr/>
        </p:nvSpPr>
        <p:spPr>
          <a:xfrm rot="0">
            <a:off x="800100" y="414337"/>
            <a:ext cx="6096000" cy="52641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eaLnBrk="1" hangingPunct="1" latinLnBrk="1" lvl="0"/>
            <a:r>
              <a:rPr altLang="en-US" sz="1600" lang="en-US"/>
              <a:t>// C++ code to demonstrate working of  size() and max_size() </a:t>
            </a:r>
          </a:p>
          <a:p>
            <a:pPr eaLnBrk="1" hangingPunct="1" latinLnBrk="1" lvl="0"/>
            <a:r>
              <a:rPr altLang="en-US" sz="1600" lang="en-US"/>
              <a:t>#include&lt;iostream&gt; </a:t>
            </a:r>
          </a:p>
          <a:p>
            <a:pPr eaLnBrk="1" hangingPunct="1" latinLnBrk="1" lvl="0"/>
            <a:r>
              <a:rPr altLang="en-US" sz="1600" lang="en-US"/>
              <a:t>#include&lt;array&gt; // for size() and max_size() </a:t>
            </a:r>
          </a:p>
          <a:p>
            <a:pPr eaLnBrk="1" hangingPunct="1" latinLnBrk="1" lvl="0"/>
            <a:r>
              <a:rPr altLang="en-US" sz="1600" lang="en-US"/>
              <a:t>using namespace std; </a:t>
            </a:r>
          </a:p>
          <a:p>
            <a:pPr eaLnBrk="1" hangingPunct="1" latinLnBrk="1" lvl="0"/>
            <a:r>
              <a:rPr altLang="en-US" sz="1600" lang="en-US"/>
              <a:t>int main() </a:t>
            </a:r>
          </a:p>
          <a:p>
            <a:pPr eaLnBrk="1" hangingPunct="1" latinLnBrk="1" lvl="0"/>
            <a:r>
              <a:rPr altLang="en-US" sz="1600" lang="en-US"/>
              <a:t>{ </a:t>
            </a:r>
          </a:p>
          <a:p>
            <a:pPr eaLnBrk="1" hangingPunct="1" latinLnBrk="1" lvl="0"/>
            <a:r>
              <a:rPr altLang="en-US" sz="1600" lang="en-US"/>
              <a:t>	// Initializing the array elements </a:t>
            </a:r>
          </a:p>
          <a:p>
            <a:pPr eaLnBrk="1" hangingPunct="1" latinLnBrk="1" lvl="0"/>
            <a:r>
              <a:rPr altLang="en-US" sz="1600" lang="en-US"/>
              <a:t>	array&lt;int,6&gt; ar = {1, 2, 3, 4, 5, 6}; </a:t>
            </a:r>
          </a:p>
          <a:p>
            <a:pPr eaLnBrk="1" hangingPunct="1" latinLnBrk="1" lvl="0"/>
            <a:endParaRPr altLang="en-US" sz="1600" lang="en-US"/>
          </a:p>
          <a:p>
            <a:pPr eaLnBrk="1" hangingPunct="1" latinLnBrk="1" lvl="0"/>
            <a:r>
              <a:rPr altLang="en-US" sz="1600" lang="en-US"/>
              <a:t>	// Printing number of array elements </a:t>
            </a:r>
          </a:p>
          <a:p>
            <a:pPr eaLnBrk="1" hangingPunct="1" latinLnBrk="1" lvl="0"/>
            <a:r>
              <a:rPr altLang="en-US" sz="1600" lang="en-US"/>
              <a:t>	cout &lt;&lt; "The number of array elements is : "; </a:t>
            </a:r>
          </a:p>
          <a:p>
            <a:pPr eaLnBrk="1" hangingPunct="1" latinLnBrk="1" lvl="0"/>
            <a:r>
              <a:rPr altLang="en-US" sz="1600" lang="en-US"/>
              <a:t>	cout &lt;&lt; ar.size() &lt;&lt; endl; </a:t>
            </a:r>
          </a:p>
          <a:p>
            <a:pPr eaLnBrk="1" hangingPunct="1" latinLnBrk="1" lvl="0"/>
            <a:endParaRPr altLang="en-US" sz="1600" lang="en-US"/>
          </a:p>
          <a:p>
            <a:pPr eaLnBrk="1" hangingPunct="1" latinLnBrk="1" lvl="0"/>
            <a:r>
              <a:rPr altLang="en-US" sz="1600" lang="en-US"/>
              <a:t>	// Printing maximum elements array can hold </a:t>
            </a:r>
          </a:p>
          <a:p>
            <a:pPr eaLnBrk="1" hangingPunct="1" latinLnBrk="1" lvl="0"/>
            <a:r>
              <a:rPr altLang="en-US" sz="1600" lang="en-US"/>
              <a:t>	cout &lt;&lt; "Maximum elements array can hold is : "; </a:t>
            </a:r>
          </a:p>
          <a:p>
            <a:pPr eaLnBrk="1" hangingPunct="1" latinLnBrk="1" lvl="0"/>
            <a:r>
              <a:rPr altLang="en-US" sz="1600" lang="en-US"/>
              <a:t>	cout &lt;&lt; ar.max_size() &lt;&lt; endl; </a:t>
            </a:r>
          </a:p>
          <a:p>
            <a:pPr eaLnBrk="1" hangingPunct="1" latinLnBrk="1" lvl="0"/>
            <a:endParaRPr altLang="en-US" sz="1600" lang="en-US"/>
          </a:p>
          <a:p>
            <a:pPr eaLnBrk="1" hangingPunct="1" latinLnBrk="1" lvl="0"/>
            <a:r>
              <a:rPr altLang="en-US" sz="1600" lang="en-US"/>
              <a:t>	return 0; </a:t>
            </a:r>
          </a:p>
          <a:p>
            <a:pPr eaLnBrk="1" hangingPunct="1" latinLnBrk="1" lvl="0"/>
            <a:endParaRPr altLang="en-US" sz="1600" lang="en-US"/>
          </a:p>
          <a:p>
            <a:pPr eaLnBrk="1" hangingPunct="1" latinLnBrk="1" lvl="0"/>
            <a:r>
              <a:rPr altLang="en-US" sz="1600" lang="en-US"/>
              <a:t>} </a:t>
            </a:r>
          </a:p>
          <a:p>
            <a:pPr eaLnBrk="1" hangingPunct="1" latinLnBrk="1" lvl="0"/>
            <a:endParaRPr altLang="en-US" sz="1600" lang="en-IN"/>
          </a:p>
        </p:txBody>
      </p:sp>
      <p:sp>
        <p:nvSpPr>
          <p:cNvPr id="1048602" name="Rectangle 1"/>
          <p:cNvSpPr/>
          <p:nvPr/>
        </p:nvSpPr>
        <p:spPr>
          <a:xfrm rot="0">
            <a:off x="6896100" y="2179637"/>
            <a:ext cx="4724400" cy="803275"/>
          </a:xfrm>
          <a:prstGeom prst="rect"/>
          <a:noFill/>
          <a:ln>
            <a:noFill/>
          </a:ln>
        </p:spPr>
        <p:txBody>
          <a:bodyPr anchor="ctr" bIns="63480" lIns="0" rIns="0" tIns="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lvl="0"/>
            <a:r>
              <a:rPr altLang="en-US" sz="1600" lang="en-US">
                <a:latin typeface="Roboto" pitchFamily="0" charset="1"/>
              </a:rPr>
              <a:t>Output:</a:t>
            </a:r>
          </a:p>
          <a:p>
            <a:pPr lvl="0"/>
            <a:r>
              <a:rPr altLang="en-US" sz="1600" lang="en-US">
                <a:latin typeface="Consolas" pitchFamily="49" charset="0"/>
              </a:rPr>
              <a:t>The number of array elements is : 6 Maximum elements array can hold is : 6</a:t>
            </a:r>
            <a:r>
              <a:rPr altLang="en-US" sz="1600" lang="en-US"/>
              <a:t> </a:t>
            </a:r>
          </a:p>
        </p:txBody>
      </p:sp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3" name="Title 1"/>
          <p:cNvSpPr/>
          <p:nvPr>
            <p:ph type="title" sz="full" idx="0"/>
          </p:nvPr>
        </p:nvSpPr>
        <p:spPr>
          <a:xfrm rot="0">
            <a:off x="0" y="0"/>
            <a:ext cx="12192000" cy="1066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</a:lstStyle>
          <a:p>
            <a:pPr eaLnBrk="1" hangingPunct="1" latinLnBrk="1" lvl="0"/>
            <a:r>
              <a:rPr altLang="en-US" lang="en-US"/>
              <a:t>Operations on array</a:t>
            </a:r>
          </a:p>
        </p:txBody>
      </p:sp>
      <p:pic>
        <p:nvPicPr>
          <p:cNvPr id="2097160" name="Content Placeholder 7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95262" y="1670050"/>
            <a:ext cx="11837988" cy="32131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4" name="Rectangle 2"/>
          <p:cNvSpPr/>
          <p:nvPr/>
        </p:nvSpPr>
        <p:spPr>
          <a:xfrm rot="0">
            <a:off x="495300" y="92075"/>
            <a:ext cx="10677525" cy="3683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eaLnBrk="1" hangingPunct="1" latinLnBrk="1" lvl="0"/>
            <a:r>
              <a:rPr altLang="en-US" b="1" lang="en-US">
                <a:latin typeface="Roboto" pitchFamily="0" charset="1"/>
              </a:rPr>
              <a:t>swap()</a:t>
            </a:r>
            <a:r>
              <a:rPr altLang="en-US" lang="en-US">
                <a:latin typeface="Roboto" pitchFamily="0" charset="1"/>
              </a:rPr>
              <a:t> :- The swap() swaps all elements of one array with other.</a:t>
            </a:r>
          </a:p>
        </p:txBody>
      </p:sp>
      <p:sp>
        <p:nvSpPr>
          <p:cNvPr id="1048605" name="Content Placeholder 5"/>
          <p:cNvSpPr/>
          <p:nvPr>
            <p:ph sz="half" idx="1"/>
          </p:nvPr>
        </p:nvSpPr>
        <p:spPr>
          <a:xfrm rot="0">
            <a:off x="728662" y="782637"/>
            <a:ext cx="5105400" cy="58848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>
                <a:solidFill>
                  <a:schemeClr val="dk1"/>
                </a:solidFill>
              </a:defRPr>
            </a:lvl5pPr>
          </a:lstStyle>
          <a:p>
            <a:pPr eaLnBrk="1" hangingPunct="1" indent="0" latinLnBrk="1" lvl="0" marL="0">
              <a:lnSpc>
                <a:spcPct val="80000"/>
              </a:lnSpc>
              <a:buNone/>
            </a:pPr>
            <a:r>
              <a:rPr altLang="en-US" sz="1400" lang="en-US"/>
              <a:t>// C++ code to demonstrate working of swap() </a:t>
            </a:r>
          </a:p>
          <a:p>
            <a:pPr eaLnBrk="1" hangingPunct="1" indent="0" latinLnBrk="1" lvl="0" marL="0">
              <a:lnSpc>
                <a:spcPct val="80000"/>
              </a:lnSpc>
              <a:buNone/>
            </a:pPr>
            <a:r>
              <a:rPr altLang="en-US" sz="1400" lang="en-US"/>
              <a:t>#include&lt;iostream&gt; </a:t>
            </a:r>
          </a:p>
          <a:p>
            <a:pPr eaLnBrk="1" hangingPunct="1" indent="0" latinLnBrk="1" lvl="0" marL="0">
              <a:lnSpc>
                <a:spcPct val="80000"/>
              </a:lnSpc>
              <a:buNone/>
            </a:pPr>
            <a:r>
              <a:rPr altLang="en-US" sz="1400" lang="en-US"/>
              <a:t>#include&lt;array&gt; // for swap() and array </a:t>
            </a:r>
          </a:p>
          <a:p>
            <a:pPr eaLnBrk="1" hangingPunct="1" indent="0" latinLnBrk="1" lvl="0" marL="0">
              <a:lnSpc>
                <a:spcPct val="80000"/>
              </a:lnSpc>
              <a:buNone/>
            </a:pPr>
            <a:r>
              <a:rPr altLang="en-US" sz="1400" lang="en-US"/>
              <a:t>using namespace std; </a:t>
            </a:r>
          </a:p>
          <a:p>
            <a:pPr eaLnBrk="1" hangingPunct="1" indent="0" latinLnBrk="1" lvl="0" marL="0">
              <a:lnSpc>
                <a:spcPct val="80000"/>
              </a:lnSpc>
              <a:buNone/>
            </a:pPr>
            <a:r>
              <a:rPr altLang="en-US" sz="1400" lang="en-US"/>
              <a:t>int main() </a:t>
            </a:r>
          </a:p>
          <a:p>
            <a:pPr eaLnBrk="1" hangingPunct="1" indent="0" latinLnBrk="1" lvl="0" marL="0">
              <a:lnSpc>
                <a:spcPct val="80000"/>
              </a:lnSpc>
              <a:buNone/>
            </a:pPr>
            <a:r>
              <a:rPr altLang="en-US" sz="1400" lang="en-US"/>
              <a:t>{ </a:t>
            </a:r>
          </a:p>
          <a:p>
            <a:pPr eaLnBrk="1" hangingPunct="1" indent="0" latinLnBrk="1" lvl="0" marL="0">
              <a:lnSpc>
                <a:spcPct val="80000"/>
              </a:lnSpc>
              <a:buNone/>
            </a:pPr>
            <a:endParaRPr altLang="en-US" sz="1400" lang="en-US"/>
          </a:p>
          <a:p>
            <a:pPr eaLnBrk="1" hangingPunct="1" indent="0" latinLnBrk="1" lvl="0" marL="0">
              <a:lnSpc>
                <a:spcPct val="80000"/>
              </a:lnSpc>
              <a:buNone/>
            </a:pPr>
            <a:r>
              <a:rPr altLang="en-US" sz="1400" lang="en-US"/>
              <a:t>	// Initializing 1st array </a:t>
            </a:r>
          </a:p>
          <a:p>
            <a:pPr eaLnBrk="1" hangingPunct="1" indent="0" latinLnBrk="1" lvl="0" marL="0">
              <a:lnSpc>
                <a:spcPct val="80000"/>
              </a:lnSpc>
              <a:buNone/>
            </a:pPr>
            <a:r>
              <a:rPr altLang="en-US" sz="1400" lang="en-US"/>
              <a:t>	array&lt;int,6&gt; ar = {1, 2, 3, 4, 5, 6}; </a:t>
            </a:r>
          </a:p>
          <a:p>
            <a:pPr eaLnBrk="1" hangingPunct="1" indent="0" latinLnBrk="1" lvl="0" marL="0">
              <a:lnSpc>
                <a:spcPct val="80000"/>
              </a:lnSpc>
              <a:buNone/>
            </a:pPr>
            <a:endParaRPr altLang="en-US" sz="1400" lang="en-US"/>
          </a:p>
          <a:p>
            <a:pPr eaLnBrk="1" hangingPunct="1" indent="0" latinLnBrk="1" lvl="0" marL="0">
              <a:lnSpc>
                <a:spcPct val="80000"/>
              </a:lnSpc>
              <a:buNone/>
            </a:pPr>
            <a:r>
              <a:rPr altLang="en-US" sz="1400" lang="en-US"/>
              <a:t>	// Initializing 2nd array </a:t>
            </a:r>
          </a:p>
          <a:p>
            <a:pPr eaLnBrk="1" hangingPunct="1" indent="0" latinLnBrk="1" lvl="0" marL="0">
              <a:lnSpc>
                <a:spcPct val="80000"/>
              </a:lnSpc>
              <a:buNone/>
            </a:pPr>
            <a:r>
              <a:rPr altLang="en-US" sz="1400" lang="en-US"/>
              <a:t>	array&lt;int,6&gt; ar1 = {7, 8, 9, 10, 11, 12}; </a:t>
            </a:r>
          </a:p>
          <a:p>
            <a:pPr eaLnBrk="1" hangingPunct="1" indent="0" latinLnBrk="1" lvl="0" marL="0">
              <a:lnSpc>
                <a:spcPct val="80000"/>
              </a:lnSpc>
              <a:buNone/>
            </a:pPr>
            <a:endParaRPr altLang="en-US" sz="1400" lang="en-US"/>
          </a:p>
          <a:p>
            <a:pPr eaLnBrk="1" hangingPunct="1" indent="0" latinLnBrk="1" lvl="0" marL="0">
              <a:lnSpc>
                <a:spcPct val="80000"/>
              </a:lnSpc>
              <a:buNone/>
            </a:pPr>
            <a:r>
              <a:rPr altLang="en-US" sz="1400" lang="en-US"/>
              <a:t>	// Printing 1st and 2nd array before swapping </a:t>
            </a:r>
          </a:p>
          <a:p>
            <a:pPr eaLnBrk="1" hangingPunct="1" indent="0" latinLnBrk="1" lvl="0" marL="0">
              <a:lnSpc>
                <a:spcPct val="80000"/>
              </a:lnSpc>
              <a:buNone/>
            </a:pPr>
            <a:r>
              <a:rPr altLang="en-US" sz="1400" lang="en-US"/>
              <a:t>	cout &lt;&lt; "The first array elements before swapping are : "; </a:t>
            </a:r>
          </a:p>
          <a:p>
            <a:pPr eaLnBrk="1" hangingPunct="1" indent="0" latinLnBrk="1" lvl="0" marL="0">
              <a:lnSpc>
                <a:spcPct val="80000"/>
              </a:lnSpc>
              <a:buNone/>
            </a:pPr>
            <a:r>
              <a:rPr altLang="en-US" sz="1400" lang="en-US"/>
              <a:t>	for (int i=0; i&lt;6; i++) </a:t>
            </a:r>
          </a:p>
          <a:p>
            <a:pPr eaLnBrk="1" hangingPunct="1" indent="0" latinLnBrk="1" lvl="0" marL="0">
              <a:lnSpc>
                <a:spcPct val="80000"/>
              </a:lnSpc>
              <a:buNone/>
            </a:pPr>
            <a:r>
              <a:rPr altLang="en-US" sz="1400" lang="en-US"/>
              <a:t>	cout &lt;&lt; ar[i] &lt;&lt; " "; </a:t>
            </a:r>
          </a:p>
          <a:p>
            <a:pPr eaLnBrk="1" hangingPunct="1" indent="0" latinLnBrk="1" lvl="0" marL="0">
              <a:lnSpc>
                <a:spcPct val="80000"/>
              </a:lnSpc>
              <a:buNone/>
            </a:pPr>
            <a:r>
              <a:rPr altLang="en-US" sz="1400" lang="en-US"/>
              <a:t>	cout &lt;&lt; endl; </a:t>
            </a:r>
            <a:r>
              <a:rPr altLang="en-US" sz="900" lang="en-US"/>
              <a:t>	</a:t>
            </a:r>
          </a:p>
          <a:p>
            <a:pPr eaLnBrk="1" hangingPunct="1" indent="0" latinLnBrk="1" lvl="0" marL="0">
              <a:lnSpc>
                <a:spcPct val="80000"/>
              </a:lnSpc>
              <a:buNone/>
            </a:pPr>
            <a:r>
              <a:rPr altLang="en-US" sz="900" lang="en-US"/>
              <a:t>	</a:t>
            </a:r>
            <a:r>
              <a:rPr altLang="en-US" sz="1400" lang="en-US"/>
              <a:t>cout &lt;&lt; "The second array elements before swapping are : "; </a:t>
            </a:r>
          </a:p>
          <a:p>
            <a:pPr eaLnBrk="1" hangingPunct="1" indent="0" latinLnBrk="1" lvl="0" marL="0">
              <a:lnSpc>
                <a:spcPct val="80000"/>
              </a:lnSpc>
              <a:buNone/>
            </a:pPr>
            <a:endParaRPr altLang="en-US" sz="900" lang="en-IN"/>
          </a:p>
        </p:txBody>
      </p:sp>
      <p:sp>
        <p:nvSpPr>
          <p:cNvPr id="1048606" name="Content Placeholder 6"/>
          <p:cNvSpPr/>
          <p:nvPr>
            <p:ph sz="half" idx="2"/>
          </p:nvPr>
        </p:nvSpPr>
        <p:spPr>
          <a:xfrm rot="0">
            <a:off x="6488112" y="658812"/>
            <a:ext cx="5094287" cy="58848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>
                <a:solidFill>
                  <a:schemeClr val="dk1"/>
                </a:solidFill>
              </a:defRPr>
            </a:lvl5pPr>
          </a:lstStyle>
          <a:p>
            <a:pPr eaLnBrk="1" hangingPunct="1" indent="0" latinLnBrk="1" lvl="0" marL="0">
              <a:buNone/>
            </a:pPr>
            <a:r>
              <a:rPr altLang="en-US" sz="1100" lang="en-US"/>
              <a:t>	for (int i=0; i&lt;6; i++) </a:t>
            </a:r>
          </a:p>
          <a:p>
            <a:pPr eaLnBrk="1" hangingPunct="1" indent="0" latinLnBrk="1" lvl="0" marL="0">
              <a:buNone/>
            </a:pPr>
            <a:r>
              <a:rPr altLang="en-US" sz="1100" lang="en-US"/>
              <a:t>	cout &lt;&lt; ar1[i] &lt;&lt; " "; </a:t>
            </a:r>
          </a:p>
          <a:p>
            <a:pPr eaLnBrk="1" hangingPunct="1" indent="0" latinLnBrk="1" lvl="0" marL="0">
              <a:buNone/>
            </a:pPr>
            <a:r>
              <a:rPr altLang="en-US" sz="1100" lang="en-US"/>
              <a:t>	cout &lt;&lt; endl; </a:t>
            </a:r>
          </a:p>
          <a:p>
            <a:pPr eaLnBrk="1" hangingPunct="1" indent="0" latinLnBrk="1" lvl="0" marL="0">
              <a:buNone/>
            </a:pPr>
            <a:r>
              <a:rPr altLang="en-US" sz="1100" lang="en-US"/>
              <a:t>	// Swapping ar1 values with ar </a:t>
            </a:r>
          </a:p>
          <a:p>
            <a:pPr eaLnBrk="1" hangingPunct="1" indent="0" latinLnBrk="1" lvl="0" marL="0">
              <a:buNone/>
            </a:pPr>
            <a:r>
              <a:rPr altLang="en-US" sz="1100" lang="en-US"/>
              <a:t>	ar.swap(ar1); </a:t>
            </a:r>
          </a:p>
          <a:p>
            <a:pPr eaLnBrk="1" hangingPunct="1" indent="0" latinLnBrk="1" lvl="0" marL="0">
              <a:buNone/>
            </a:pPr>
            <a:endParaRPr altLang="en-US" sz="1100" lang="en-US"/>
          </a:p>
          <a:p>
            <a:pPr eaLnBrk="1" hangingPunct="1" indent="0" latinLnBrk="1" lvl="0" marL="0">
              <a:buNone/>
            </a:pPr>
            <a:r>
              <a:rPr altLang="en-US" sz="1100" lang="en-US"/>
              <a:t>	// Printing 1st and 2nd array after swapping </a:t>
            </a:r>
          </a:p>
          <a:p>
            <a:pPr eaLnBrk="1" hangingPunct="1" indent="0" latinLnBrk="1" lvl="0" marL="0">
              <a:buNone/>
            </a:pPr>
            <a:r>
              <a:rPr altLang="en-US" sz="1100" lang="en-US"/>
              <a:t>	cout &lt;&lt; "The first array elements after swapping are : "; </a:t>
            </a:r>
          </a:p>
          <a:p>
            <a:pPr eaLnBrk="1" hangingPunct="1" indent="0" latinLnBrk="1" lvl="0" marL="0">
              <a:buNone/>
            </a:pPr>
            <a:r>
              <a:rPr altLang="en-US" sz="1100" lang="en-US"/>
              <a:t>	for (int i=0; i&lt;6; i++) </a:t>
            </a:r>
          </a:p>
          <a:p>
            <a:pPr eaLnBrk="1" hangingPunct="1" indent="0" latinLnBrk="1" lvl="0" marL="0">
              <a:buNone/>
            </a:pPr>
            <a:r>
              <a:rPr altLang="en-US" sz="1100" lang="en-US"/>
              <a:t>	cout &lt;&lt; ar[i] &lt;&lt; " "; </a:t>
            </a:r>
          </a:p>
          <a:p>
            <a:pPr eaLnBrk="1" hangingPunct="1" indent="0" latinLnBrk="1" lvl="0" marL="0">
              <a:buNone/>
            </a:pPr>
            <a:r>
              <a:rPr altLang="en-US" sz="1100" lang="en-US"/>
              <a:t>	cout &lt;&lt; endl; </a:t>
            </a:r>
          </a:p>
          <a:p>
            <a:pPr eaLnBrk="1" hangingPunct="1" indent="0" latinLnBrk="1" lvl="0" marL="0">
              <a:buNone/>
            </a:pPr>
            <a:r>
              <a:rPr altLang="en-US" sz="1100" lang="en-US"/>
              <a:t>	cout &lt;&lt; "The second array elements after swapping are : "; </a:t>
            </a:r>
          </a:p>
          <a:p>
            <a:pPr eaLnBrk="1" hangingPunct="1" indent="0" latinLnBrk="1" lvl="0" marL="0">
              <a:buNone/>
            </a:pPr>
            <a:r>
              <a:rPr altLang="en-US" sz="1100" lang="en-US"/>
              <a:t>	for (int i=0; i&lt;6; i++) </a:t>
            </a:r>
          </a:p>
          <a:p>
            <a:pPr eaLnBrk="1" hangingPunct="1" indent="0" latinLnBrk="1" lvl="0" marL="0">
              <a:buNone/>
            </a:pPr>
            <a:r>
              <a:rPr altLang="en-US" sz="1100" lang="en-US"/>
              <a:t>	cout &lt;&lt; ar1[i] &lt;&lt; " "; </a:t>
            </a:r>
          </a:p>
          <a:p>
            <a:pPr eaLnBrk="1" hangingPunct="1" indent="0" latinLnBrk="1" lvl="0" marL="0">
              <a:buNone/>
            </a:pPr>
            <a:r>
              <a:rPr altLang="en-US" sz="1100" lang="en-US"/>
              <a:t>	cout &lt;&lt; endl; </a:t>
            </a:r>
          </a:p>
          <a:p>
            <a:pPr eaLnBrk="1" hangingPunct="1" indent="0" latinLnBrk="1" lvl="0" marL="0">
              <a:buNone/>
            </a:pPr>
            <a:r>
              <a:rPr altLang="en-US" sz="1100" lang="en-US"/>
              <a:t>	return 0; </a:t>
            </a:r>
          </a:p>
          <a:p>
            <a:pPr eaLnBrk="1" hangingPunct="1" indent="0" latinLnBrk="1" lvl="0" marL="0">
              <a:buNone/>
            </a:pPr>
            <a:r>
              <a:rPr altLang="en-US" sz="1100" lang="en-US"/>
              <a:t>} </a:t>
            </a:r>
          </a:p>
          <a:p>
            <a:pPr eaLnBrk="1" hangingPunct="1" indent="0" latinLnBrk="1" lvl="0" marL="0">
              <a:buNone/>
            </a:pPr>
            <a:endParaRPr altLang="en-US" sz="1100" lang="en-IN"/>
          </a:p>
        </p:txBody>
      </p:sp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0" name="Rectangle 1"/>
          <p:cNvSpPr/>
          <p:nvPr/>
        </p:nvSpPr>
        <p:spPr>
          <a:xfrm rot="0">
            <a:off x="2667000" y="2633662"/>
            <a:ext cx="7172325" cy="1295400"/>
          </a:xfrm>
          <a:prstGeom prst="rect"/>
          <a:noFill/>
          <a:ln>
            <a:noFill/>
          </a:ln>
        </p:spPr>
        <p:txBody>
          <a:bodyPr anchor="ctr" bIns="63480" lIns="0" rIns="0" tIns="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lvl="0"/>
            <a:r>
              <a:rPr altLang="en-US" sz="1600" lang="en-US">
                <a:latin typeface="Roboto" pitchFamily="0" charset="1"/>
              </a:rPr>
              <a:t>Output:</a:t>
            </a:r>
          </a:p>
          <a:p>
            <a:pPr lvl="0"/>
            <a:r>
              <a:rPr altLang="en-US" sz="1600" lang="en-US">
                <a:latin typeface="Consolas" pitchFamily="49" charset="0"/>
              </a:rPr>
              <a:t>The first array elements before swapping are : 1 2 3 4 5 6</a:t>
            </a:r>
          </a:p>
          <a:p>
            <a:pPr lvl="0"/>
            <a:r>
              <a:rPr altLang="en-US" sz="1600" lang="en-US">
                <a:latin typeface="Consolas" pitchFamily="49" charset="0"/>
              </a:rPr>
              <a:t> The second array elements before swapping are : 7 8 9 10 11 12 The first array elements after swapping are : 7 8 9 10 11 12 </a:t>
            </a:r>
          </a:p>
          <a:p>
            <a:pPr lvl="0"/>
            <a:r>
              <a:rPr altLang="en-US" sz="1600" lang="en-US">
                <a:latin typeface="Consolas" pitchFamily="49" charset="0"/>
              </a:rPr>
              <a:t>The second array elements after swapping are : 1 2 3 4 5 6 </a:t>
            </a:r>
          </a:p>
        </p:txBody>
      </p:sp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1" name="Title 1"/>
          <p:cNvSpPr/>
          <p:nvPr>
            <p:ph type="title" sz="full" idx="0"/>
          </p:nvPr>
        </p:nvSpPr>
        <p:spPr>
          <a:xfrm rot="0">
            <a:off x="0" y="0"/>
            <a:ext cx="12192000" cy="1066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</a:lstStyle>
          <a:p>
            <a:pPr eaLnBrk="1" hangingPunct="1" latinLnBrk="1" lvl="0"/>
            <a:r>
              <a:rPr altLang="en-US" lang="en-US"/>
              <a:t>Operations on array</a:t>
            </a:r>
          </a:p>
        </p:txBody>
      </p:sp>
      <p:pic>
        <p:nvPicPr>
          <p:cNvPr id="2097161" name="Content Placeholder 7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95262" y="1670050"/>
            <a:ext cx="11837988" cy="32131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2" name="Content Placeholder 5"/>
          <p:cNvSpPr/>
          <p:nvPr>
            <p:ph sz="half" idx="1"/>
          </p:nvPr>
        </p:nvSpPr>
        <p:spPr>
          <a:xfrm rot="0">
            <a:off x="598487" y="192087"/>
            <a:ext cx="5105400" cy="666591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>
                <a:solidFill>
                  <a:schemeClr val="dk1"/>
                </a:solidFill>
              </a:defRPr>
            </a:lvl5pPr>
          </a:lstStyle>
          <a:p>
            <a:pPr eaLnBrk="1" hangingPunct="1" indent="0" latinLnBrk="1" lvl="0" marL="0">
              <a:buNone/>
            </a:pPr>
            <a:r>
              <a:rPr altLang="en-US" sz="1200" lang="en-US"/>
              <a:t>// C++ code to demonstrate working of empty() and fill() </a:t>
            </a:r>
          </a:p>
          <a:p>
            <a:pPr eaLnBrk="1" hangingPunct="1" indent="0" latinLnBrk="1" lvl="0" marL="0">
              <a:buNone/>
            </a:pPr>
            <a:r>
              <a:rPr altLang="en-US" sz="1200" lang="en-US"/>
              <a:t>#include&lt;iostream&gt; </a:t>
            </a:r>
          </a:p>
          <a:p>
            <a:pPr eaLnBrk="1" hangingPunct="1" indent="0" latinLnBrk="1" lvl="0" marL="0">
              <a:buNone/>
            </a:pPr>
            <a:r>
              <a:rPr altLang="en-US" sz="1200" lang="en-US"/>
              <a:t>#include&lt;array&gt; // for fill() and empty() </a:t>
            </a:r>
          </a:p>
          <a:p>
            <a:pPr eaLnBrk="1" hangingPunct="1" indent="0" latinLnBrk="1" lvl="0" marL="0">
              <a:buNone/>
            </a:pPr>
            <a:r>
              <a:rPr altLang="en-US" sz="1200" lang="en-US"/>
              <a:t>using namespace std; </a:t>
            </a:r>
          </a:p>
          <a:p>
            <a:pPr eaLnBrk="1" hangingPunct="1" indent="0" latinLnBrk="1" lvl="0" marL="0">
              <a:buNone/>
            </a:pPr>
            <a:r>
              <a:rPr altLang="en-US" sz="1200" lang="en-US"/>
              <a:t>int main() </a:t>
            </a:r>
          </a:p>
          <a:p>
            <a:pPr eaLnBrk="1" hangingPunct="1" indent="0" latinLnBrk="1" lvl="0" marL="0">
              <a:buNone/>
            </a:pPr>
            <a:r>
              <a:rPr altLang="en-US" sz="1200" lang="en-US"/>
              <a:t>{ </a:t>
            </a:r>
          </a:p>
          <a:p>
            <a:pPr eaLnBrk="1" hangingPunct="1" indent="0" latinLnBrk="1" lvl="0" marL="0">
              <a:buNone/>
            </a:pPr>
            <a:r>
              <a:rPr altLang="en-US" sz="1200" lang="en-US"/>
              <a:t>	 array&lt;int,6&gt; ar;      // Declaring 1st array </a:t>
            </a:r>
          </a:p>
          <a:p>
            <a:pPr eaLnBrk="1" hangingPunct="1" indent="0" latinLnBrk="1" lvl="0" marL="0">
              <a:buNone/>
            </a:pPr>
            <a:r>
              <a:rPr altLang="en-US" sz="1200" lang="en-US"/>
              <a:t>	 array&lt;int,0&gt; ar1;    // Declaring 2nd array </a:t>
            </a:r>
          </a:p>
          <a:p>
            <a:pPr eaLnBrk="1" hangingPunct="1" indent="0" latinLnBrk="1" lvl="0" marL="0">
              <a:buNone/>
            </a:pPr>
            <a:r>
              <a:rPr altLang="en-US" sz="1200" lang="en-US"/>
              <a:t>	ar1.empty()? cout &lt;&lt; "Array empty": </a:t>
            </a:r>
          </a:p>
          <a:p>
            <a:pPr eaLnBrk="1" hangingPunct="1" indent="0" latinLnBrk="1" lvl="0" marL="0">
              <a:buNone/>
            </a:pPr>
            <a:r>
              <a:rPr altLang="en-US" sz="1200" lang="en-US"/>
              <a:t>	cout &lt;&lt; "Array not empty"; </a:t>
            </a:r>
          </a:p>
          <a:p>
            <a:pPr eaLnBrk="1" hangingPunct="1" indent="0" latinLnBrk="1" lvl="0" marL="0">
              <a:buNone/>
            </a:pPr>
            <a:r>
              <a:rPr altLang="en-US" sz="1200" lang="en-US"/>
              <a:t>	cout &lt;&lt; endl;         // Checking size of array if it is empty </a:t>
            </a:r>
          </a:p>
          <a:p>
            <a:pPr eaLnBrk="1" hangingPunct="1" indent="0" latinLnBrk="1" lvl="0" marL="0">
              <a:buNone/>
            </a:pPr>
            <a:r>
              <a:rPr altLang="en-US" sz="1200" lang="en-US"/>
              <a:t>	// Filling array with 0 </a:t>
            </a:r>
          </a:p>
          <a:p>
            <a:pPr eaLnBrk="1" hangingPunct="1" indent="0" latinLnBrk="1" lvl="0" marL="0">
              <a:buNone/>
            </a:pPr>
            <a:r>
              <a:rPr altLang="en-US" sz="1200" lang="en-US"/>
              <a:t>	ar.fill(0); </a:t>
            </a:r>
          </a:p>
          <a:p>
            <a:pPr eaLnBrk="1" hangingPunct="1" indent="0" latinLnBrk="1" lvl="0" marL="0">
              <a:buNone/>
            </a:pPr>
            <a:r>
              <a:rPr altLang="en-US" sz="1200" lang="en-US"/>
              <a:t>	// Displaying array after filling </a:t>
            </a:r>
          </a:p>
          <a:p>
            <a:pPr eaLnBrk="1" hangingPunct="1" indent="0" latinLnBrk="1" lvl="0" marL="0">
              <a:buNone/>
            </a:pPr>
            <a:r>
              <a:rPr altLang="en-US" sz="1200" lang="en-US"/>
              <a:t>	cout &lt;&lt; "Array after filling operation is : "; </a:t>
            </a:r>
          </a:p>
          <a:p>
            <a:pPr eaLnBrk="1" hangingPunct="1" indent="0" latinLnBrk="1" lvl="0" marL="0">
              <a:buNone/>
            </a:pPr>
            <a:r>
              <a:rPr altLang="en-US" sz="1200" lang="en-US"/>
              <a:t>	for ( int i=0; i&lt;6; i++) </a:t>
            </a:r>
          </a:p>
          <a:p>
            <a:pPr eaLnBrk="1" hangingPunct="1" indent="0" latinLnBrk="1" lvl="0" marL="0">
              <a:buNone/>
            </a:pPr>
            <a:r>
              <a:rPr altLang="en-US" sz="1200" lang="en-US"/>
              <a:t>		cout &lt;&lt; ar[i] &lt;&lt; " "; </a:t>
            </a:r>
          </a:p>
          <a:p>
            <a:pPr eaLnBrk="1" hangingPunct="1" indent="0" latinLnBrk="1" lvl="0" marL="0">
              <a:buNone/>
            </a:pPr>
            <a:r>
              <a:rPr altLang="en-US" sz="1200" lang="en-US"/>
              <a:t>	return 0; </a:t>
            </a:r>
          </a:p>
          <a:p>
            <a:pPr eaLnBrk="1" hangingPunct="1" indent="0" latinLnBrk="1" lvl="0" marL="0">
              <a:buNone/>
            </a:pPr>
            <a:r>
              <a:rPr altLang="en-US" sz="1200" lang="en-US"/>
              <a:t>} </a:t>
            </a:r>
          </a:p>
          <a:p>
            <a:pPr eaLnBrk="1" hangingPunct="1" indent="0" latinLnBrk="1" lvl="0" marL="0">
              <a:buNone/>
            </a:pPr>
            <a:endParaRPr altLang="en-US" sz="1200" lang="en-US"/>
          </a:p>
          <a:p>
            <a:pPr eaLnBrk="1" hangingPunct="1" indent="0" latinLnBrk="1" lvl="0" marL="0">
              <a:buNone/>
            </a:pPr>
            <a:r>
              <a:rPr altLang="en-US" sz="1200" lang="en-US"/>
              <a:t>	</a:t>
            </a:r>
          </a:p>
        </p:txBody>
      </p:sp>
      <p:sp>
        <p:nvSpPr>
          <p:cNvPr id="1048613" name="Rectangle 1"/>
          <p:cNvSpPr/>
          <p:nvPr/>
        </p:nvSpPr>
        <p:spPr>
          <a:xfrm rot="0">
            <a:off x="6705600" y="2625725"/>
            <a:ext cx="5486400" cy="803275"/>
          </a:xfrm>
          <a:prstGeom prst="rect"/>
          <a:noFill/>
          <a:ln>
            <a:noFill/>
          </a:ln>
        </p:spPr>
        <p:txBody>
          <a:bodyPr anchor="ctr" bIns="63480" lIns="0" rIns="0" tIns="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lvl="0"/>
            <a:r>
              <a:rPr altLang="en-US" sz="1600" lang="en-US">
                <a:latin typeface="Roboto" pitchFamily="0" charset="1"/>
              </a:rPr>
              <a:t>Output:</a:t>
            </a:r>
          </a:p>
          <a:p>
            <a:pPr lvl="0"/>
            <a:r>
              <a:rPr altLang="en-US" sz="1600" lang="en-US">
                <a:latin typeface="Consolas" pitchFamily="49" charset="0"/>
              </a:rPr>
              <a:t>Array empty </a:t>
            </a:r>
          </a:p>
          <a:p>
            <a:pPr lvl="0"/>
            <a:r>
              <a:rPr altLang="en-US" sz="1600" lang="en-US">
                <a:latin typeface="Consolas" pitchFamily="49" charset="0"/>
              </a:rPr>
              <a:t>Array after filling operation is : 0 0 0 0 0 0 </a:t>
            </a: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3" name="Content Placeholder 3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92162" y="1116012"/>
            <a:ext cx="11075988" cy="4681537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5" name="Title 1"/>
          <p:cNvSpPr/>
          <p:nvPr>
            <p:ph type="title" sz="full" idx="0"/>
          </p:nvPr>
        </p:nvSpPr>
        <p:spPr>
          <a:xfrm rot="0">
            <a:off x="609600" y="274637"/>
            <a:ext cx="109728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</a:lstStyle>
          <a:p>
            <a:pPr eaLnBrk="1" hangingPunct="1" latinLnBrk="1" lvl="0"/>
            <a:r>
              <a:rPr altLang="en-US" lang="en-US"/>
              <a:t>Sequence Containers</a:t>
            </a:r>
          </a:p>
        </p:txBody>
      </p:sp>
      <p:pic>
        <p:nvPicPr>
          <p:cNvPr id="2097154" name="Content Placeholder 3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60362" y="2078037"/>
            <a:ext cx="11355388" cy="3706812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6" name="Title 1"/>
          <p:cNvSpPr/>
          <p:nvPr>
            <p:ph type="title" sz="full" idx="0"/>
          </p:nvPr>
        </p:nvSpPr>
        <p:spPr>
          <a:xfrm rot="0">
            <a:off x="609600" y="274637"/>
            <a:ext cx="109728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</a:lstStyle>
          <a:p>
            <a:pPr eaLnBrk="1" hangingPunct="1" latinLnBrk="1" lvl="0"/>
            <a:br/>
            <a:r>
              <a:rPr altLang="en-US" sz="4000" lang="en-US"/>
              <a:t> Sequence Containers: Deque </a:t>
            </a:r>
            <a:br/>
            <a:endParaRPr altLang="en-US" sz="4000" lang="en-US"/>
          </a:p>
        </p:txBody>
      </p:sp>
      <p:sp>
        <p:nvSpPr>
          <p:cNvPr id="1048587" name="Content Placeholder 2"/>
          <p:cNvSpPr/>
          <p:nvPr>
            <p:ph sz="full" idx="1"/>
          </p:nvPr>
        </p:nvSpPr>
        <p:spPr>
          <a:xfrm rot="0">
            <a:off x="238125" y="1600200"/>
            <a:ext cx="11820525" cy="4191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eaLnBrk="1" hangingPunct="1" indent="-255587" latinLnBrk="1" lvl="0" marL="365125">
              <a:lnSpc>
                <a:spcPct val="80000"/>
              </a:lnSpc>
              <a:buFont typeface="Wingdings 3" pitchFamily="18" charset="2"/>
              <a:buChar char=""/>
            </a:pPr>
            <a:r>
              <a:rPr altLang="en-US" sz="2500" lang="en-US"/>
              <a:t>Double ended queues are sequence containers with the feature of expansion and contraction on both the ends.</a:t>
            </a:r>
          </a:p>
          <a:p>
            <a:pPr eaLnBrk="1" hangingPunct="1" indent="-255587" latinLnBrk="1" lvl="0" marL="365125">
              <a:lnSpc>
                <a:spcPct val="80000"/>
              </a:lnSpc>
              <a:buFont typeface="Wingdings 3" pitchFamily="18" charset="2"/>
              <a:buChar char=""/>
            </a:pPr>
            <a:r>
              <a:rPr altLang="en-US" sz="2500" lang="en-US"/>
              <a:t>They are similar to vectors, but are more efficient in case of insertion and deletion of elements. Unlike vectors, contiguous storage allocation may not be guaranteed.</a:t>
            </a:r>
          </a:p>
          <a:p>
            <a:pPr eaLnBrk="1" hangingPunct="1" indent="-255587" latinLnBrk="1" lvl="0" marL="365125">
              <a:lnSpc>
                <a:spcPct val="80000"/>
              </a:lnSpc>
              <a:buFont typeface="Wingdings 3" pitchFamily="18" charset="2"/>
              <a:buChar char=""/>
            </a:pPr>
            <a:r>
              <a:rPr altLang="en-US" sz="2500" lang="en-US"/>
              <a:t>Double Ended Queues are basically an implementation of the data structure double ended queue. A queue data structure allows insertion only at the end and deletion from the front.</a:t>
            </a:r>
          </a:p>
          <a:p>
            <a:pPr eaLnBrk="1" hangingPunct="1" indent="-255587" latinLnBrk="1" lvl="0" marL="365125">
              <a:lnSpc>
                <a:spcPct val="80000"/>
              </a:lnSpc>
              <a:buFont typeface="Wingdings 3" pitchFamily="18" charset="2"/>
              <a:buChar char=""/>
            </a:pPr>
            <a:r>
              <a:rPr altLang="en-US" sz="2500" lang="en-US"/>
              <a:t>This is like a queue in real life, wherein people are removed from the front and added at the back. Double ended queues are a special case of queues where insertion and deletion operations are possible at both the ends.</a:t>
            </a:r>
          </a:p>
          <a:p>
            <a:pPr eaLnBrk="1" hangingPunct="1" indent="-255587" latinLnBrk="1" lvl="0" marL="365125">
              <a:lnSpc>
                <a:spcPct val="80000"/>
              </a:lnSpc>
              <a:buFont typeface="Wingdings 3" pitchFamily="18" charset="2"/>
              <a:buChar char=""/>
            </a:pPr>
            <a:r>
              <a:rPr altLang="en-US" sz="2500" lang="en-US"/>
              <a:t>The functions for deque are same as vector, with an addition of push and pop operations for both front and back.</a:t>
            </a:r>
          </a:p>
          <a:p>
            <a:pPr algn="just" eaLnBrk="1" hangingPunct="1" indent="-255587" latinLnBrk="1" lvl="0" marL="365125">
              <a:lnSpc>
                <a:spcPct val="80000"/>
              </a:lnSpc>
              <a:buFont typeface="Wingdings 3" pitchFamily="18" charset="2"/>
              <a:buChar char=""/>
            </a:pPr>
            <a:endParaRPr altLang="en-US" sz="2500" lang="en-IN"/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8" name="Title 1"/>
          <p:cNvSpPr/>
          <p:nvPr>
            <p:ph type="title" sz="full" idx="0"/>
          </p:nvPr>
        </p:nvSpPr>
        <p:spPr>
          <a:xfrm rot="0">
            <a:off x="0" y="0"/>
            <a:ext cx="12192000" cy="1066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</a:lstStyle>
          <a:p>
            <a:pPr eaLnBrk="1" hangingPunct="1" latinLnBrk="1" lvl="0"/>
            <a:r>
              <a:rPr altLang="en-US" sz="3600" lang="en-IN"/>
              <a:t>Methods of Deque</a:t>
            </a:r>
          </a:p>
        </p:txBody>
      </p:sp>
      <p:pic>
        <p:nvPicPr>
          <p:cNvPr id="2097155" name="Content Placeholder 7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04800" y="742950"/>
            <a:ext cx="11868150" cy="54991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9" name="Rectangle 3"/>
          <p:cNvSpPr/>
          <p:nvPr/>
        </p:nvSpPr>
        <p:spPr>
          <a:xfrm rot="0">
            <a:off x="1009650" y="182562"/>
            <a:ext cx="7353300" cy="669448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eaLnBrk="1" hangingPunct="1" latinLnBrk="1" lvl="0"/>
            <a:r>
              <a:rPr altLang="en-US" sz="1100" lang="en-IN"/>
              <a:t>#include &lt;iostream&gt; </a:t>
            </a:r>
          </a:p>
          <a:p>
            <a:pPr eaLnBrk="1" hangingPunct="1" latinLnBrk="1" lvl="0"/>
            <a:r>
              <a:rPr altLang="en-US" sz="1100" lang="en-IN"/>
              <a:t>#include &lt;deque&gt; </a:t>
            </a:r>
          </a:p>
          <a:p>
            <a:pPr eaLnBrk="1" hangingPunct="1" latinLnBrk="1" lvl="0"/>
            <a:r>
              <a:rPr altLang="en-US" sz="1100" lang="en-IN"/>
              <a:t>using namespace std; </a:t>
            </a:r>
          </a:p>
          <a:p>
            <a:pPr eaLnBrk="1" hangingPunct="1" latinLnBrk="1" lvl="0"/>
            <a:endParaRPr altLang="en-US" sz="1100" lang="en-IN"/>
          </a:p>
          <a:p>
            <a:pPr eaLnBrk="1" hangingPunct="1" latinLnBrk="1" lvl="0"/>
            <a:r>
              <a:rPr altLang="en-US" sz="1100" lang="en-IN"/>
              <a:t>void showdq(deque &lt;int&gt; g) </a:t>
            </a:r>
          </a:p>
          <a:p>
            <a:pPr eaLnBrk="1" hangingPunct="1" latinLnBrk="1" lvl="0"/>
            <a:r>
              <a:rPr altLang="en-US" sz="1100" lang="en-IN"/>
              <a:t>{ </a:t>
            </a:r>
          </a:p>
          <a:p>
            <a:pPr eaLnBrk="1" hangingPunct="1" latinLnBrk="1" lvl="0"/>
            <a:r>
              <a:rPr altLang="en-US" sz="1100" lang="en-IN"/>
              <a:t>	deque &lt;int&gt; :: iterator it; </a:t>
            </a:r>
          </a:p>
          <a:p>
            <a:pPr eaLnBrk="1" hangingPunct="1" latinLnBrk="1" lvl="0"/>
            <a:r>
              <a:rPr altLang="en-US" sz="1100" lang="en-IN"/>
              <a:t>	for (it = g.begin(); it != g.end(); ++it) </a:t>
            </a:r>
          </a:p>
          <a:p>
            <a:pPr eaLnBrk="1" hangingPunct="1" latinLnBrk="1" lvl="0"/>
            <a:r>
              <a:rPr altLang="en-US" sz="1100" lang="en-IN"/>
              <a:t>		cout &lt;&lt; '\t' &lt;&lt; </a:t>
            </a:r>
            <a:r>
              <a:rPr altLang="en-US" sz="1100" lang="en-IN"/>
              <a:t>*it; </a:t>
            </a:r>
          </a:p>
          <a:p>
            <a:pPr eaLnBrk="1" hangingPunct="1" latinLnBrk="1" lvl="0"/>
            <a:r>
              <a:rPr altLang="en-US" sz="1100" lang="en-IN"/>
              <a:t>	cout &lt;&lt; '\n'; </a:t>
            </a:r>
          </a:p>
          <a:p>
            <a:pPr eaLnBrk="1" hangingPunct="1" latinLnBrk="1" lvl="0"/>
            <a:r>
              <a:rPr altLang="en-US" sz="1100" lang="en-IN"/>
              <a:t>} </a:t>
            </a:r>
          </a:p>
          <a:p>
            <a:pPr eaLnBrk="1" hangingPunct="1" latinLnBrk="1" lvl="0"/>
            <a:endParaRPr altLang="en-US" sz="1100" lang="en-IN"/>
          </a:p>
          <a:p>
            <a:pPr eaLnBrk="1" hangingPunct="1" latinLnBrk="1" lvl="0"/>
            <a:r>
              <a:rPr altLang="en-US" sz="1100" lang="en-IN"/>
              <a:t>int main() </a:t>
            </a:r>
          </a:p>
          <a:p>
            <a:pPr eaLnBrk="1" hangingPunct="1" latinLnBrk="1" lvl="0"/>
            <a:r>
              <a:rPr altLang="en-US" sz="1100" lang="en-IN"/>
              <a:t>{ </a:t>
            </a:r>
          </a:p>
          <a:p>
            <a:pPr eaLnBrk="1" hangingPunct="1" latinLnBrk="1" lvl="0"/>
            <a:r>
              <a:rPr altLang="en-US" sz="1100" lang="en-IN"/>
              <a:t>	deque &lt;int&gt; gquiz; </a:t>
            </a:r>
          </a:p>
          <a:p>
            <a:pPr eaLnBrk="1" hangingPunct="1" latinLnBrk="1" lvl="0"/>
            <a:r>
              <a:rPr altLang="en-US" sz="1100" lang="en-IN"/>
              <a:t>	gquiz.push_back(10); </a:t>
            </a:r>
          </a:p>
          <a:p>
            <a:pPr eaLnBrk="1" hangingPunct="1" latinLnBrk="1" lvl="0"/>
            <a:r>
              <a:rPr altLang="en-US" sz="1100" lang="en-IN"/>
              <a:t>	gquiz.push_front(20); </a:t>
            </a:r>
          </a:p>
          <a:p>
            <a:pPr eaLnBrk="1" hangingPunct="1" latinLnBrk="1" lvl="0"/>
            <a:r>
              <a:rPr altLang="en-US" sz="1100" lang="en-IN"/>
              <a:t>	gquiz.push_back(30); </a:t>
            </a:r>
          </a:p>
          <a:p>
            <a:pPr eaLnBrk="1" hangingPunct="1" latinLnBrk="1" lvl="0"/>
            <a:r>
              <a:rPr altLang="en-US" sz="1100" lang="en-IN"/>
              <a:t>	gquiz.push_front(15); </a:t>
            </a:r>
          </a:p>
          <a:p>
            <a:pPr eaLnBrk="1" hangingPunct="1" latinLnBrk="1" lvl="0"/>
            <a:r>
              <a:rPr altLang="en-US" sz="1100" lang="en-IN"/>
              <a:t>	cout &lt;&lt; "The deque gquiz is : "; </a:t>
            </a:r>
          </a:p>
          <a:p>
            <a:pPr eaLnBrk="1" hangingPunct="1" latinLnBrk="1" lvl="0"/>
            <a:r>
              <a:rPr altLang="en-US" sz="1100" lang="en-IN"/>
              <a:t>	showdq(gquiz); </a:t>
            </a:r>
          </a:p>
          <a:p>
            <a:pPr eaLnBrk="1" hangingPunct="1" latinLnBrk="1" lvl="0"/>
            <a:endParaRPr altLang="en-US" sz="1100" lang="en-IN"/>
          </a:p>
          <a:p>
            <a:pPr eaLnBrk="1" hangingPunct="1" latinLnBrk="1" lvl="0"/>
            <a:r>
              <a:rPr altLang="en-US" sz="1100" lang="en-IN"/>
              <a:t>	cout &lt;&lt; "\ngquiz.size() : " &lt;&lt; gquiz.size(); </a:t>
            </a:r>
          </a:p>
          <a:p>
            <a:pPr eaLnBrk="1" hangingPunct="1" latinLnBrk="1" lvl="0"/>
            <a:r>
              <a:rPr altLang="en-US" sz="1100" lang="en-IN"/>
              <a:t>	cout &lt;&lt; "\ngquiz.max_size() : " &lt;&lt; gquiz.max_size(); </a:t>
            </a:r>
          </a:p>
          <a:p>
            <a:pPr eaLnBrk="1" hangingPunct="1" latinLnBrk="1" lvl="0"/>
            <a:endParaRPr altLang="en-US" sz="1100" lang="en-IN"/>
          </a:p>
          <a:p>
            <a:pPr eaLnBrk="1" hangingPunct="1" latinLnBrk="1" lvl="0"/>
            <a:r>
              <a:rPr altLang="en-US" sz="1100" lang="en-IN"/>
              <a:t>	cout &lt;&lt; "\ngquiz.at(2) : " &lt;&lt; gquiz.at(2); </a:t>
            </a:r>
          </a:p>
          <a:p>
            <a:pPr eaLnBrk="1" hangingPunct="1" latinLnBrk="1" lvl="0"/>
            <a:r>
              <a:rPr altLang="en-US" sz="1100" lang="en-IN"/>
              <a:t>	cout &lt;&lt; "\ngquiz.front() : " &lt;&lt; gquiz.front(); </a:t>
            </a:r>
          </a:p>
          <a:p>
            <a:pPr eaLnBrk="1" hangingPunct="1" latinLnBrk="1" lvl="0"/>
            <a:r>
              <a:rPr altLang="en-US" sz="1100" lang="en-IN"/>
              <a:t>	cout &lt;&lt; "\ngquiz.back() : " &lt;&lt; gquiz.back(); </a:t>
            </a:r>
          </a:p>
          <a:p>
            <a:pPr eaLnBrk="1" hangingPunct="1" latinLnBrk="1" lvl="0"/>
            <a:endParaRPr altLang="en-US" sz="1100" lang="en-IN"/>
          </a:p>
          <a:p>
            <a:pPr eaLnBrk="1" hangingPunct="1" latinLnBrk="1" lvl="0"/>
            <a:r>
              <a:rPr altLang="en-US" sz="1100" lang="en-IN"/>
              <a:t>	cout &lt;&lt; "\ngquiz.pop_front() : "; </a:t>
            </a:r>
          </a:p>
          <a:p>
            <a:pPr eaLnBrk="1" hangingPunct="1" latinLnBrk="1" lvl="0"/>
            <a:r>
              <a:rPr altLang="en-US" sz="1100" lang="en-IN"/>
              <a:t>	gquiz.pop_front(); </a:t>
            </a:r>
          </a:p>
          <a:p>
            <a:pPr eaLnBrk="1" hangingPunct="1" latinLnBrk="1" lvl="0"/>
            <a:r>
              <a:rPr altLang="en-US" sz="1100" lang="en-IN"/>
              <a:t>	showdq(gquiz); </a:t>
            </a:r>
          </a:p>
          <a:p>
            <a:pPr eaLnBrk="1" hangingPunct="1" latinLnBrk="1" lvl="0"/>
            <a:endParaRPr altLang="en-US" sz="1100" lang="en-IN"/>
          </a:p>
          <a:p>
            <a:pPr eaLnBrk="1" hangingPunct="1" latinLnBrk="1" lvl="0"/>
            <a:r>
              <a:rPr altLang="en-US" sz="1100" lang="en-IN"/>
              <a:t>	cout &lt;&lt; "\ngquiz.pop_back() : "; </a:t>
            </a:r>
          </a:p>
          <a:p>
            <a:pPr eaLnBrk="1" hangingPunct="1" latinLnBrk="1" lvl="0"/>
            <a:r>
              <a:rPr altLang="en-US" sz="1100" lang="en-IN"/>
              <a:t>	gquiz.pop_back(); </a:t>
            </a:r>
          </a:p>
          <a:p>
            <a:pPr eaLnBrk="1" hangingPunct="1" latinLnBrk="1" lvl="0"/>
            <a:r>
              <a:rPr altLang="en-US" sz="1100" lang="en-IN"/>
              <a:t>	showdq(gquiz); </a:t>
            </a:r>
          </a:p>
          <a:p>
            <a:pPr eaLnBrk="1" hangingPunct="1" latinLnBrk="1" lvl="0"/>
            <a:endParaRPr altLang="en-US" sz="1100" lang="en-IN"/>
          </a:p>
          <a:p>
            <a:pPr eaLnBrk="1" hangingPunct="1" latinLnBrk="1" lvl="0"/>
            <a:r>
              <a:rPr altLang="en-US" sz="1100" lang="en-IN"/>
              <a:t>	return 0; </a:t>
            </a:r>
          </a:p>
          <a:p>
            <a:pPr eaLnBrk="1" hangingPunct="1" latinLnBrk="1" lvl="0"/>
            <a:r>
              <a:rPr altLang="en-US" sz="1100" lang="en-IN"/>
              <a:t>} </a:t>
            </a:r>
          </a:p>
        </p:txBody>
      </p:sp>
      <p:sp>
        <p:nvSpPr>
          <p:cNvPr id="1048590" name="Rectangle 1"/>
          <p:cNvSpPr/>
          <p:nvPr/>
        </p:nvSpPr>
        <p:spPr>
          <a:xfrm rot="0">
            <a:off x="6286500" y="2173287"/>
            <a:ext cx="5067300" cy="1971675"/>
          </a:xfrm>
          <a:prstGeom prst="rect"/>
          <a:noFill/>
          <a:ln>
            <a:noFill/>
          </a:ln>
        </p:spPr>
        <p:txBody>
          <a:bodyPr anchor="ctr" bIns="63480" lIns="0" rIns="0" tIns="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lvl="0"/>
            <a:r>
              <a:rPr altLang="en-US" b="1" sz="1600" lang="en-US">
                <a:latin typeface="Consolas" pitchFamily="49" charset="0"/>
              </a:rPr>
              <a:t>OUTPUT:</a:t>
            </a:r>
          </a:p>
          <a:p>
            <a:pPr lvl="0"/>
            <a:endParaRPr altLang="en-US" sz="1200" lang="en-US">
              <a:latin typeface="Consolas" pitchFamily="49" charset="0"/>
            </a:endParaRPr>
          </a:p>
          <a:p>
            <a:pPr lvl="0"/>
            <a:r>
              <a:rPr altLang="en-US" sz="1200" lang="en-US">
                <a:latin typeface="Consolas" pitchFamily="49" charset="0"/>
              </a:rPr>
              <a:t>The deque gquiz is : 15 20 10 30 </a:t>
            </a:r>
          </a:p>
          <a:p>
            <a:pPr lvl="0"/>
            <a:r>
              <a:rPr altLang="en-US" sz="1200" lang="en-US">
                <a:latin typeface="Consolas" pitchFamily="49" charset="0"/>
              </a:rPr>
              <a:t>gquiz.size() : 4 </a:t>
            </a:r>
          </a:p>
          <a:p>
            <a:pPr lvl="0"/>
            <a:r>
              <a:rPr altLang="en-US" sz="1200" lang="en-US">
                <a:latin typeface="Consolas" pitchFamily="49" charset="0"/>
              </a:rPr>
              <a:t>gquiz.max_size() : 4611686018427387903</a:t>
            </a:r>
          </a:p>
          <a:p>
            <a:pPr lvl="0"/>
            <a:r>
              <a:rPr altLang="en-US" sz="1200" lang="en-US">
                <a:latin typeface="Consolas" pitchFamily="49" charset="0"/>
              </a:rPr>
              <a:t>gquiz.at(2) : 10 </a:t>
            </a:r>
          </a:p>
          <a:p>
            <a:pPr lvl="0"/>
            <a:r>
              <a:rPr altLang="en-US" sz="1200" lang="en-US">
                <a:latin typeface="Consolas" pitchFamily="49" charset="0"/>
              </a:rPr>
              <a:t>gquiz.front() : 15 </a:t>
            </a:r>
          </a:p>
          <a:p>
            <a:pPr lvl="0"/>
            <a:r>
              <a:rPr altLang="en-US" sz="1200" lang="en-US">
                <a:latin typeface="Consolas" pitchFamily="49" charset="0"/>
              </a:rPr>
              <a:t>gquiz.back() : 30 </a:t>
            </a:r>
          </a:p>
          <a:p>
            <a:pPr lvl="0"/>
            <a:r>
              <a:rPr altLang="en-US" sz="1200" lang="en-US">
                <a:latin typeface="Consolas" pitchFamily="49" charset="0"/>
              </a:rPr>
              <a:t>gquiz.pop_front() : 20 10 30 </a:t>
            </a:r>
          </a:p>
          <a:p>
            <a:pPr lvl="0"/>
            <a:r>
              <a:rPr altLang="en-US" sz="1200" lang="en-US">
                <a:latin typeface="Consolas" pitchFamily="49" charset="0"/>
              </a:rPr>
              <a:t>gquiz.pop_back() : 20 10</a:t>
            </a:r>
            <a:r>
              <a:rPr altLang="en-US" sz="900" lang="en-US"/>
              <a:t> </a:t>
            </a: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1" name="Title 1"/>
          <p:cNvSpPr/>
          <p:nvPr>
            <p:ph type="title" sz="full" idx="0"/>
          </p:nvPr>
        </p:nvSpPr>
        <p:spPr>
          <a:xfrm rot="0">
            <a:off x="0" y="0"/>
            <a:ext cx="12192000" cy="1066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</a:lstStyle>
          <a:p>
            <a:pPr eaLnBrk="1" hangingPunct="1" latinLnBrk="1" lvl="0"/>
            <a:r>
              <a:rPr altLang="en-US" sz="3600" lang="en-IN"/>
              <a:t>Methods of Deque</a:t>
            </a:r>
          </a:p>
        </p:txBody>
      </p:sp>
      <p:pic>
        <p:nvPicPr>
          <p:cNvPr id="2097156" name="Content Placeholder 7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65125" y="742950"/>
            <a:ext cx="11747500" cy="54991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2" name="Title 1"/>
          <p:cNvSpPr/>
          <p:nvPr>
            <p:ph type="title" sz="full" idx="0"/>
          </p:nvPr>
        </p:nvSpPr>
        <p:spPr>
          <a:xfrm rot="0">
            <a:off x="609600" y="274637"/>
            <a:ext cx="109728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</a:lstStyle>
          <a:p>
            <a:pPr eaLnBrk="1" hangingPunct="1" latinLnBrk="1" lvl="0"/>
            <a:br/>
            <a:br/>
            <a:r>
              <a:rPr altLang="en-US" sz="4000" lang="en-US"/>
              <a:t> Sequence Containers: Array </a:t>
            </a:r>
            <a:br/>
            <a:br/>
            <a:endParaRPr altLang="en-US" sz="4000" lang="en-US"/>
          </a:p>
        </p:txBody>
      </p:sp>
      <p:sp>
        <p:nvSpPr>
          <p:cNvPr id="1048593" name="Content Placeholder 2"/>
          <p:cNvSpPr/>
          <p:nvPr>
            <p:ph sz="full" idx="1"/>
          </p:nvPr>
        </p:nvSpPr>
        <p:spPr>
          <a:xfrm rot="0">
            <a:off x="238125" y="1600200"/>
            <a:ext cx="11820525" cy="4191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eaLnBrk="1" hangingPunct="1" indent="-255587" latinLnBrk="1" lvl="0" marL="365125">
              <a:lnSpc>
                <a:spcPct val="90000"/>
              </a:lnSpc>
              <a:buFont typeface="Wingdings 3" pitchFamily="18" charset="2"/>
              <a:buChar char=""/>
            </a:pPr>
            <a:r>
              <a:rPr altLang="en-US" sz="2700" lang="en-US"/>
              <a:t>The introduction of array class from C++11 has offered a better alternative for C-style arrays. The advantages of array class over C-style array are :-</a:t>
            </a:r>
          </a:p>
          <a:p>
            <a:pPr eaLnBrk="1" hangingPunct="1" indent="-255587" latinLnBrk="1" lvl="0" marL="365125">
              <a:lnSpc>
                <a:spcPct val="90000"/>
              </a:lnSpc>
              <a:buFont typeface="Wingdings 3" pitchFamily="18" charset="2"/>
              <a:buChar char=""/>
            </a:pPr>
            <a:r>
              <a:rPr altLang="en-US" sz="2700" lang="en-US"/>
              <a:t>Array classes knows its own size, whereas C-style arrays lack this property. So when passing to functions, we don’t need to pass size of Array as a separate parameter.</a:t>
            </a:r>
          </a:p>
          <a:p>
            <a:pPr eaLnBrk="1" hangingPunct="1" indent="-255587" latinLnBrk="1" lvl="0" marL="365125">
              <a:lnSpc>
                <a:spcPct val="90000"/>
              </a:lnSpc>
              <a:buFont typeface="Wingdings 3" pitchFamily="18" charset="2"/>
              <a:buChar char=""/>
            </a:pPr>
            <a:r>
              <a:rPr altLang="en-US" sz="2700" lang="en-US"/>
              <a:t>With C-style array there is more risk of </a:t>
            </a:r>
            <a:r>
              <a:rPr altLang="en-US" sz="2700" lang="en-US">
                <a:hlinkClick r:id="rId1"/>
              </a:rPr>
              <a:t>array being decayed into a pointer</a:t>
            </a:r>
            <a:r>
              <a:rPr altLang="en-US" sz="2700" lang="en-US"/>
              <a:t>. Array classes don’t decay into pointers</a:t>
            </a:r>
          </a:p>
          <a:p>
            <a:pPr eaLnBrk="1" hangingPunct="1" indent="-255587" latinLnBrk="1" lvl="0" marL="365125">
              <a:lnSpc>
                <a:spcPct val="90000"/>
              </a:lnSpc>
              <a:buFont typeface="Wingdings 3" pitchFamily="18" charset="2"/>
              <a:buChar char=""/>
            </a:pPr>
            <a:r>
              <a:rPr altLang="en-US" sz="2700" lang="en-US"/>
              <a:t>Array classes are generally more efficient, light-weight and reliable than C-style arrays.</a:t>
            </a:r>
          </a:p>
          <a:p>
            <a:pPr eaLnBrk="1" hangingPunct="1" indent="-255587" latinLnBrk="1" lvl="0" marL="365125">
              <a:lnSpc>
                <a:spcPct val="90000"/>
              </a:lnSpc>
              <a:buFont typeface="Wingdings 3" pitchFamily="18" charset="2"/>
              <a:buChar char=""/>
            </a:pPr>
            <a:r>
              <a:rPr altLang="en-US" sz="2700" lang="en-US"/>
              <a:t> </a:t>
            </a:r>
          </a:p>
          <a:p>
            <a:pPr algn="just" eaLnBrk="1" hangingPunct="1" indent="-255587" latinLnBrk="1" lvl="0" marL="365125">
              <a:lnSpc>
                <a:spcPct val="90000"/>
              </a:lnSpc>
              <a:buFont typeface="Wingdings 3" pitchFamily="18" charset="2"/>
              <a:buChar char=""/>
            </a:pPr>
            <a:endParaRPr altLang="en-US" sz="2700" lang="en-IN"/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4" name="Title 1"/>
          <p:cNvSpPr/>
          <p:nvPr>
            <p:ph type="title" sz="full" idx="0"/>
          </p:nvPr>
        </p:nvSpPr>
        <p:spPr>
          <a:xfrm rot="0">
            <a:off x="0" y="0"/>
            <a:ext cx="12192000" cy="1066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</a:lstStyle>
          <a:p>
            <a:pPr eaLnBrk="1" hangingPunct="1" latinLnBrk="1" lvl="0"/>
            <a:r>
              <a:rPr altLang="en-US" lang="en-US"/>
              <a:t>Operations on array</a:t>
            </a:r>
          </a:p>
        </p:txBody>
      </p:sp>
      <p:pic>
        <p:nvPicPr>
          <p:cNvPr id="2097157" name="Content Placeholder 7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82562" y="957262"/>
            <a:ext cx="12076112" cy="54991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The C++ Standard Template Library (STL)</dc:title>
  <dc:creator>Meenakshi Arya</dc:creator>
  <cp:lastModifiedBy>staff</cp:lastModifiedBy>
  <dcterms:created xsi:type="dcterms:W3CDTF">2019-10-02T02:07:03Z</dcterms:created>
  <dcterms:modified xsi:type="dcterms:W3CDTF">2020-11-30T02:36:43Z</dcterms:modified>
</cp:coreProperties>
</file>