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custom" cy="6858000" cx="12192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maximized" preferSingleView="0">
    <p:restoredLeft sz="14995" autoAdjust="0"/>
    <p:restoredTop sz="93867" autoAdjust="0"/>
  </p:normalViewPr>
  <p:slideViewPr>
    <p:cSldViewPr showGuides="0" snapToGrid="0" snapToObjects="0">
      <p:cViewPr varScale="1">
        <p:scale>
          <a:sx n="73" d="100"/>
          <a:sy n="73" d="100"/>
        </p:scale>
        <p:origin x="-612" y="-102"/>
      </p:cViewPr>
      <p:guideLst>
        <p:guide orient="horz" pos="2160"/>
        <p:guide orient="vert" pos="384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2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2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2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2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914400" y="2130434"/>
            <a:ext cx="10363200" cy="1470025"/>
          </a:xfrm>
        </p:spPr>
        <p:txBody>
          <a:bodyPr/>
          <a:p>
            <a:r>
              <a:rPr lang="en-US" smtClean="0"/>
              <a:t>Click to edit Master title style</a:t>
            </a:r>
            <a:endParaRPr lang="en-US"/>
          </a:p>
        </p:txBody>
      </p:sp>
      <p:sp>
        <p:nvSpPr>
          <p:cNvPr id="1048583"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22" name="Title 1"/>
          <p:cNvSpPr>
            <a:spLocks noGrp="1"/>
          </p:cNvSpPr>
          <p:nvPr>
            <p:ph type="title"/>
          </p:nvPr>
        </p:nvSpPr>
        <p:spPr/>
        <p:txBody>
          <a:bodyPr/>
          <a:p>
            <a:r>
              <a:rPr lang="en-US" smtClean="0"/>
              <a:t>Click to edit Master title style</a:t>
            </a:r>
            <a:endParaRPr lang="en-US"/>
          </a:p>
        </p:txBody>
      </p:sp>
      <p:sp>
        <p:nvSpPr>
          <p:cNvPr id="104862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24" name="Vertical Title 1"/>
          <p:cNvSpPr>
            <a:spLocks noGrp="1"/>
          </p:cNvSpPr>
          <p:nvPr>
            <p:ph type="title" orient="vert"/>
          </p:nvPr>
        </p:nvSpPr>
        <p:spPr>
          <a:xfrm>
            <a:off x="11785600" y="274647"/>
            <a:ext cx="3657600" cy="5851525"/>
          </a:xfrm>
        </p:spPr>
        <p:txBody>
          <a:bodyPr vert="eaVert"/>
          <a:p>
            <a:r>
              <a:rPr lang="en-US" smtClean="0"/>
              <a:t>Click to edit Master title style</a:t>
            </a:r>
            <a:endParaRPr lang="en-US"/>
          </a:p>
        </p:txBody>
      </p:sp>
      <p:sp>
        <p:nvSpPr>
          <p:cNvPr id="1048625" name="Vertical Text Placeholder 2"/>
          <p:cNvSpPr>
            <a:spLocks noGrp="1"/>
          </p:cNvSpPr>
          <p:nvPr>
            <p:ph type="body" orient="vert" idx="1"/>
          </p:nvPr>
        </p:nvSpPr>
        <p:spPr>
          <a:xfrm>
            <a:off x="812800" y="274647"/>
            <a:ext cx="10769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6" name="Title 1"/>
          <p:cNvSpPr>
            <a:spLocks noGrp="1"/>
          </p:cNvSpPr>
          <p:nvPr>
            <p:ph type="title"/>
          </p:nvPr>
        </p:nvSpPr>
        <p:spPr/>
        <p:txBody>
          <a:bodyPr/>
          <a:p>
            <a:r>
              <a:rPr lang="en-US" smtClean="0"/>
              <a:t>Click to edit Master title style</a:t>
            </a:r>
            <a:endParaRPr lang="en-US"/>
          </a:p>
        </p:txBody>
      </p:sp>
      <p:sp>
        <p:nvSpPr>
          <p:cNvPr id="104858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08" name="Title 1"/>
          <p:cNvSpPr>
            <a:spLocks noGrp="1"/>
          </p:cNvSpPr>
          <p:nvPr>
            <p:ph type="title"/>
          </p:nvPr>
        </p:nvSpPr>
        <p:spPr>
          <a:xfrm>
            <a:off x="963084" y="4406909"/>
            <a:ext cx="10363200" cy="1362075"/>
          </a:xfrm>
        </p:spPr>
        <p:txBody>
          <a:bodyPr anchor="t"/>
          <a:lstStyle>
            <a:lvl1pPr algn="l">
              <a:defRPr b="1" cap="all" sz="4000"/>
            </a:lvl1pPr>
          </a:lstStyle>
          <a:p>
            <a:r>
              <a:rPr lang="en-US" smtClean="0"/>
              <a:t>Click to edit Master title style</a:t>
            </a:r>
            <a:endParaRPr lang="en-US"/>
          </a:p>
        </p:txBody>
      </p:sp>
      <p:sp>
        <p:nvSpPr>
          <p:cNvPr id="1048609"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6"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10" name="Title 1"/>
          <p:cNvSpPr>
            <a:spLocks noGrp="1"/>
          </p:cNvSpPr>
          <p:nvPr>
            <p:ph type="title"/>
          </p:nvPr>
        </p:nvSpPr>
        <p:spPr>
          <a:xfrm>
            <a:off x="609600" y="274638"/>
            <a:ext cx="10972800" cy="1143000"/>
          </a:xfrm>
        </p:spPr>
        <p:txBody>
          <a:bodyPr/>
          <a:p>
            <a:r>
              <a:rPr lang="en-US" smtClean="0"/>
              <a:t>Click to edit Master title style</a:t>
            </a:r>
            <a:endParaRPr lang="en-US"/>
          </a:p>
        </p:txBody>
      </p:sp>
      <p:sp>
        <p:nvSpPr>
          <p:cNvPr id="1048611"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2"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3" name="Text Placeholder 4"/>
          <p:cNvSpPr>
            <a:spLocks noGrp="1"/>
          </p:cNvSpPr>
          <p:nvPr>
            <p:ph type="body" sz="quarter" idx="3"/>
          </p:nvPr>
        </p:nvSpPr>
        <p:spPr>
          <a:xfrm>
            <a:off x="6193373"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4"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15" name="Title 1"/>
          <p:cNvSpPr>
            <a:spLocks noGrp="1"/>
          </p:cNvSpPr>
          <p:nvPr>
            <p:ph type="title"/>
          </p:nvPr>
        </p:nvSpPr>
        <p:spPr/>
        <p:txBody>
          <a:bodyPr/>
          <a:p>
            <a:r>
              <a:rPr lang="en-US" smtClean="0"/>
              <a:t>Click to edit Master title style</a:t>
            </a:r>
            <a:endParaRPr lang="en-US"/>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16" name="Title 1"/>
          <p:cNvSpPr>
            <a:spLocks noGrp="1"/>
          </p:cNvSpPr>
          <p:nvPr>
            <p:ph type="title"/>
          </p:nvPr>
        </p:nvSpPr>
        <p:spPr>
          <a:xfrm>
            <a:off x="609603" y="273050"/>
            <a:ext cx="4011084" cy="1162050"/>
          </a:xfrm>
        </p:spPr>
        <p:txBody>
          <a:bodyPr anchor="b"/>
          <a:lstStyle>
            <a:lvl1pPr algn="l">
              <a:defRPr b="1" sz="2000"/>
            </a:lvl1pPr>
          </a:lstStyle>
          <a:p>
            <a:r>
              <a:rPr lang="en-US" smtClean="0"/>
              <a:t>Click to edit Master title style</a:t>
            </a:r>
            <a:endParaRPr lang="en-US"/>
          </a:p>
        </p:txBody>
      </p:sp>
      <p:sp>
        <p:nvSpPr>
          <p:cNvPr id="1048617"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8" name="Text Placeholder 3"/>
          <p:cNvSpPr>
            <a:spLocks noGrp="1"/>
          </p:cNvSpPr>
          <p:nvPr>
            <p:ph type="body" sz="half" idx="2"/>
          </p:nvPr>
        </p:nvSpPr>
        <p:spPr>
          <a:xfrm>
            <a:off x="609603"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19" name="Title 1"/>
          <p:cNvSpPr>
            <a:spLocks noGrp="1"/>
          </p:cNvSpPr>
          <p:nvPr>
            <p:ph type="title"/>
          </p:nvPr>
        </p:nvSpPr>
        <p:spPr>
          <a:xfrm>
            <a:off x="2389717" y="4800600"/>
            <a:ext cx="7315200" cy="566738"/>
          </a:xfrm>
        </p:spPr>
        <p:txBody>
          <a:bodyPr anchor="b"/>
          <a:lstStyle>
            <a:lvl1pPr algn="l">
              <a:defRPr b="1" sz="2000"/>
            </a:lvl1pPr>
          </a:lstStyle>
          <a:p>
            <a:r>
              <a:rPr lang="en-US" smtClean="0"/>
              <a:t>Click to edit Master title style</a:t>
            </a:r>
            <a:endParaRPr lang="en-US"/>
          </a:p>
        </p:txBody>
      </p:sp>
      <p:sp>
        <p:nvSpPr>
          <p:cNvPr id="1048620" name="Picture Placeholder 2"/>
          <p:cNvSpPr>
            <a:spLocks noGrp="1"/>
          </p:cNvSpPr>
          <p:nvPr>
            <p:ph type="pic" idx="1"/>
          </p:nvPr>
        </p:nvSpPr>
        <p:spPr>
          <a:xfrm>
            <a:off x="2389717" y="612775"/>
            <a:ext cx="7315200" cy="4114800"/>
          </a:xfrm>
        </p:spPr>
        <p:txBody>
          <a:bodyPr bIns="45720" lIns="91440" rIns="91440" rtlCol="0" tIns="45720" vert="horz">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auto" hangingPunct="1" indent="0" latinLnBrk="0" lvl="0" marL="0" marR="0" rtl="0">
              <a:lnSpc>
                <a:spcPct val="100000"/>
              </a:lnSpc>
              <a:spcBef>
                <a:spcPct val="20000"/>
              </a:spcBef>
              <a:spcAft>
                <a:spcPts val="0"/>
              </a:spcAft>
              <a:buClrTx/>
              <a:buSzTx/>
              <a:buFont typeface="Arial" pitchFamily="34" charset="0"/>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21"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2" name=""/>
        <p:cNvGrpSpPr/>
        <p:nvPr/>
      </p:nvGrpSpPr>
      <p:grpSpPr>
        <a:xfrm rot="0">
          <a:off x="0" y="0"/>
          <a:ext cx="0" cy="0"/>
          <a:chOff x="0" y="0"/>
          <a:chExt cx="0" cy="0"/>
        </a:xfrm>
      </p:grpSpPr>
      <p:sp>
        <p:nvSpPr>
          <p:cNvPr id="1048576" name="Title Placeholder 1"/>
          <p:cNvSpPr/>
          <p:nvPr>
            <p:ph type="title" sz="full" idx="0"/>
          </p:nvPr>
        </p:nvSpPr>
        <p:spPr>
          <a:xfrm rot="0">
            <a:off x="609600" y="274637"/>
            <a:ext cx="10972800" cy="1143000"/>
          </a:xfrm>
          <a:prstGeom prst="rect"/>
          <a:noFill/>
          <a:ln>
            <a:noFill/>
          </a:ln>
        </p:spPr>
        <p:txBody>
          <a:bodyPr anchor="ctr" bIns="45720" lIns="91440" rIns="91440" tIns="45720" vert="horz"/>
          <a:p>
            <a:pPr lvl="0"/>
            <a:r>
              <a:rPr altLang="en-US" lang="en-US"/>
              <a:t>Click to edit Master title style</a:t>
            </a:r>
          </a:p>
        </p:txBody>
      </p:sp>
      <p:sp>
        <p:nvSpPr>
          <p:cNvPr id="1048577" name="Text Placeholder 2"/>
          <p:cNvSpPr/>
          <p:nvPr>
            <p:ph type="body" sz="full" idx="1"/>
          </p:nvPr>
        </p:nvSpPr>
        <p:spPr>
          <a:xfrm rot="0">
            <a:off x="609600" y="1600200"/>
            <a:ext cx="10972800" cy="4525962"/>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Date Placeholder 3"/>
          <p:cNvSpPr/>
          <p:nvPr>
            <p:ph type="dt" sz="half" idx="2"/>
          </p:nvPr>
        </p:nvSpPr>
        <p:spPr>
          <a:xfrm rot="0">
            <a:off x="609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lvl="0"/>
            <a:fld id="{566ABCEB-ACFC-4714-9973-3DA970169C29}" type="datetime1">
              <a:rPr altLang="en-US" sz="1200" lang="en-IN">
                <a:solidFill>
                  <a:srgbClr val="898989"/>
                </a:solidFill>
              </a:rPr>
              <a:pPr lvl="0"/>
            </a:fld>
            <a:endParaRPr altLang="en-US" sz="1200" lang="en-IN">
              <a:solidFill>
                <a:srgbClr val="898989"/>
              </a:solidFill>
            </a:endParaRPr>
          </a:p>
        </p:txBody>
      </p:sp>
      <p:sp>
        <p:nvSpPr>
          <p:cNvPr id="1048579" name="Footer Placeholder 4"/>
          <p:cNvSpPr/>
          <p:nvPr>
            <p:ph type="ftr" sz="quarter" idx="3"/>
          </p:nvPr>
        </p:nvSpPr>
        <p:spPr>
          <a:xfrm rot="0">
            <a:off x="4165600" y="6356350"/>
            <a:ext cx="3860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ctr" lvl="0"/>
            <a:endParaRPr altLang="en-US" sz="1200" lang="en-IN">
              <a:solidFill>
                <a:srgbClr val="898989"/>
              </a:solidFill>
            </a:endParaRPr>
          </a:p>
        </p:txBody>
      </p:sp>
      <p:sp>
        <p:nvSpPr>
          <p:cNvPr id="1048580" name="Slide Number Placeholder 5"/>
          <p:cNvSpPr/>
          <p:nvPr>
            <p:ph type="sldNum" sz="quarter" idx="4"/>
          </p:nvPr>
        </p:nvSpPr>
        <p:spPr>
          <a:xfrm rot="0">
            <a:off x="8737600" y="6356350"/>
            <a:ext cx="28448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Rockwell" pitchFamily="18" charset="0"/>
              </a:defRPr>
            </a:lvl5pPr>
          </a:lstStyle>
          <a:p>
            <a:pPr algn="r" lvl="0"/>
            <a:fld id="{566ABCEB-ACFC-4714-9973-3DA970169C29}" type="slidenum">
              <a:rPr altLang="en-US" sz="1200" lang="en-IN">
                <a:solidFill>
                  <a:srgbClr val="898989"/>
                </a:solidFill>
              </a:rPr>
              <a:pPr algn="r" lvl="0"/>
            </a:fld>
            <a:endParaRPr altLang="en-US" sz="1200" lang="en-IN">
              <a:solidFill>
                <a:srgbClr val="898989"/>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3" name=""/>
        <p:cNvGrpSpPr/>
        <p:nvPr/>
      </p:nvGrpSpPr>
      <p:grpSpPr>
        <a:xfrm rot="0">
          <a:off x="0" y="0"/>
          <a:ext cx="0" cy="0"/>
          <a:chOff x="0" y="0"/>
          <a:chExt cx="0" cy="0"/>
        </a:xfrm>
      </p:grpSpPr>
      <p:sp>
        <p:nvSpPr>
          <p:cNvPr id="1048581" name="Title 1"/>
          <p:cNvSpPr/>
          <p:nvPr>
            <p:ph type="ctrTitle" sz="full" idx="0"/>
          </p:nvPr>
        </p:nvSpPr>
        <p:spPr>
          <a:xfrm rot="0">
            <a:off x="914400" y="2130425"/>
            <a:ext cx="10363200" cy="1470025"/>
          </a:xfrm>
          <a:prstGeom prst="rect"/>
          <a:noFill/>
          <a:ln>
            <a:noFill/>
          </a:ln>
        </p:spPr>
        <p:txBody>
          <a:bodyPr anchor="ctr" bIns="45720" lIns="91440" rIns="91440" tIns="45720" vert="horz"/>
          <a:lstStyle>
            <a:lvl1pPr algn="ctr">
              <a:defRPr sz="4400"/>
            </a:lvl1pPr>
          </a:lstStyle>
          <a:p>
            <a:pPr lvl="0"/>
            <a:r>
              <a:rPr altLang="en-US" sz="4000" lang="en-US">
                <a:latin typeface="Times New Roman" pitchFamily="18" charset="0"/>
                <a:ea typeface="Times New Roman" pitchFamily="18" charset="0"/>
              </a:rPr>
              <a:t>18CSC202J - OBJECT ORIENTED DESIGN AND PROGRAMMING</a:t>
            </a:r>
            <a:br/>
            <a:br/>
            <a:r>
              <a:rPr altLang="en-US" b="1" sz="4000" lang="en-US">
                <a:latin typeface="Times New Roman" pitchFamily="18" charset="0"/>
                <a:ea typeface="Times New Roman" pitchFamily="18" charset="0"/>
              </a:rPr>
              <a:t>Session </a:t>
            </a:r>
            <a:r>
              <a:rPr altLang="en-US" b="1" sz="4000" lang="en-US">
                <a:latin typeface="Times New Roman" pitchFamily="18" charset="0"/>
                <a:ea typeface="Times New Roman" pitchFamily="18" charset="0"/>
              </a:rPr>
              <a:t>3</a:t>
            </a:r>
            <a:br/>
            <a:br/>
            <a:r>
              <a:rPr altLang="en-US" b="1" sz="4000" lang="en-US">
                <a:latin typeface="Times New Roman" pitchFamily="18" charset="0"/>
                <a:ea typeface="Times New Roman" pitchFamily="18" charset="0"/>
              </a:rPr>
              <a:t>Topic : </a:t>
            </a:r>
            <a:r>
              <a:rPr altLang="en-US" b="1" sz="4000" lang="en-US">
                <a:latin typeface="Times New Roman" pitchFamily="18" charset="0"/>
                <a:ea typeface="Times New Roman" pitchFamily="18" charset="0"/>
              </a:rPr>
              <a:t>Stack,</a:t>
            </a:r>
            <a:br/>
            <a:r>
              <a:rPr altLang="en-US" b="1" sz="4000" lang="en-US">
                <a:latin typeface="Times New Roman" pitchFamily="18" charset="0"/>
                <a:ea typeface="Times New Roman" pitchFamily="18" charset="0"/>
              </a:rPr>
              <a:t>Associative containers:Map,MultiMap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598" name="Title 1"/>
          <p:cNvSpPr/>
          <p:nvPr>
            <p:ph type="title" sz="full" idx="0"/>
          </p:nvPr>
        </p:nvSpPr>
        <p:spPr>
          <a:xfrm rot="0">
            <a:off x="0" y="0"/>
            <a:ext cx="12192000" cy="10668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sym typeface="Rockwell" pitchFamily="18" charset="0"/>
              </a:defRPr>
            </a:lvl1pPr>
          </a:lstStyle>
          <a:p>
            <a:pPr lvl="0"/>
            <a:r>
              <a:rPr altLang="en-US" sz="4000" lang="en-US"/>
              <a:t>basic functions associated with Map</a:t>
            </a:r>
            <a:br/>
            <a:endParaRPr altLang="en-US" sz="4000" lang="en-US"/>
          </a:p>
        </p:txBody>
      </p:sp>
      <p:pic>
        <p:nvPicPr>
          <p:cNvPr id="2097155" name="Content Placeholder 7"/>
          <p:cNvPicPr>
            <a:picLocks/>
          </p:cNvPicPr>
          <p:nvPr>
            <p:ph sz="full" idx="1"/>
          </p:nvPr>
        </p:nvPicPr>
        <p:blipFill>
          <a:blip xmlns:r="http://schemas.openxmlformats.org/officeDocument/2006/relationships" r:embed="rId1"/>
          <a:srcRect l="0" t="0" r="0" b="0"/>
          <a:stretch>
            <a:fillRect/>
          </a:stretch>
        </p:blipFill>
        <p:spPr>
          <a:xfrm rot="0">
            <a:off x="139700" y="957262"/>
            <a:ext cx="11949112" cy="54991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599" name="Title 1"/>
          <p:cNvSpPr/>
          <p:nvPr>
            <p:ph type="title" sz="full" idx="0"/>
          </p:nvPr>
        </p:nvSpPr>
        <p:spPr>
          <a:xfrm rot="0">
            <a:off x="609600" y="274637"/>
            <a:ext cx="109728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sym typeface="Rockwell" pitchFamily="18" charset="0"/>
              </a:defRPr>
            </a:lvl1pPr>
          </a:lstStyle>
          <a:p>
            <a:r>
              <a:rPr altLang="en-US" lang="en-IN"/>
              <a:t>Associative containers: </a:t>
            </a:r>
            <a:r>
              <a:rPr altLang="en-US" lang="en-US"/>
              <a:t>Multimap </a:t>
            </a:r>
          </a:p>
        </p:txBody>
      </p:sp>
      <p:sp>
        <p:nvSpPr>
          <p:cNvPr id="1048600" name="Content Placeholder 2"/>
          <p:cNvSpPr/>
          <p:nvPr>
            <p:ph sz="full" idx="1"/>
          </p:nvPr>
        </p:nvSpPr>
        <p:spPr>
          <a:xfrm rot="0">
            <a:off x="128587" y="2081212"/>
            <a:ext cx="11587162" cy="3695700"/>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34" charset="0"/>
              <a:buChar char="•"/>
              <a:defRPr baseline="0" b="0" sz="3200" i="0" u="none">
                <a:solidFill>
                  <a:schemeClr val="dk1"/>
                </a:solidFill>
                <a:latin typeface="Calibri" pitchFamily="34" charset="0"/>
                <a:sym typeface="Rockwell" pitchFamily="18" charset="0"/>
              </a:defRPr>
            </a:lvl1pPr>
            <a:lvl2pPr algn="l" eaLnBrk="1" fontAlgn="base" hangingPunct="1" indent="-285750" latinLnBrk="1" marL="742950" rtl="0">
              <a:lnSpc>
                <a:spcPct val="100000"/>
              </a:lnSpc>
              <a:spcBef>
                <a:spcPct val="20000"/>
              </a:spcBef>
              <a:spcAft>
                <a:spcPct val="0"/>
              </a:spcAft>
              <a:buSzPct val="100000"/>
              <a:buFont typeface="Arial" pitchFamily="34" charset="0"/>
              <a:buChar char="–"/>
              <a:defRPr baseline="0" b="0" sz="2800" i="0" u="none">
                <a:solidFill>
                  <a:schemeClr val="dk1"/>
                </a:solidFill>
                <a:latin typeface="Calibri" pitchFamily="34" charset="0"/>
                <a:sym typeface="Rockwell" pitchFamily="18" charset="0"/>
              </a:defRPr>
            </a:lvl2pPr>
            <a:lvl3pPr algn="l" eaLnBrk="1" fontAlgn="base" hangingPunct="1" indent="-228600" latinLnBrk="1" marL="1143000" rtl="0">
              <a:lnSpc>
                <a:spcPct val="100000"/>
              </a:lnSpc>
              <a:spcBef>
                <a:spcPct val="20000"/>
              </a:spcBef>
              <a:spcAft>
                <a:spcPct val="0"/>
              </a:spcAft>
              <a:buSzPct val="100000"/>
              <a:buFont typeface="Arial" pitchFamily="34" charset="0"/>
              <a:buChar char="•"/>
              <a:defRPr baseline="0" b="0" sz="2400" i="0" u="none">
                <a:solidFill>
                  <a:schemeClr val="dk1"/>
                </a:solidFill>
                <a:latin typeface="Calibri" pitchFamily="34" charset="0"/>
                <a:sym typeface="Rockwell" pitchFamily="18" charset="0"/>
              </a:defRPr>
            </a:lvl3pPr>
            <a:lvl4pPr algn="l" eaLnBrk="1" fontAlgn="base" hangingPunct="1" indent="-228600" latinLnBrk="1" marL="1600200" rtl="0">
              <a:lnSpc>
                <a:spcPct val="100000"/>
              </a:lnSpc>
              <a:spcBef>
                <a:spcPct val="20000"/>
              </a:spcBef>
              <a:spcAft>
                <a:spcPct val="0"/>
              </a:spcAft>
              <a:buSzPct val="100000"/>
              <a:buFont typeface="Arial" pitchFamily="34" charset="0"/>
              <a:buChar char="–"/>
              <a:defRPr baseline="0" b="0" sz="2000" i="0" u="none">
                <a:solidFill>
                  <a:schemeClr val="dk1"/>
                </a:solidFill>
                <a:latin typeface="Calibri" pitchFamily="34" charset="0"/>
                <a:sym typeface="Rockwell" pitchFamily="18" charset="0"/>
              </a:defRPr>
            </a:lvl4pPr>
            <a:lvl5pPr algn="l" eaLnBrk="1" fontAlgn="base" hangingPunct="1" indent="-228600" latinLnBrk="1" marL="2057400" rtl="0">
              <a:lnSpc>
                <a:spcPct val="100000"/>
              </a:lnSpc>
              <a:spcBef>
                <a:spcPct val="20000"/>
              </a:spcBef>
              <a:spcAft>
                <a:spcPct val="0"/>
              </a:spcAft>
              <a:buSzPct val="100000"/>
              <a:buFont typeface="Arial" pitchFamily="34" charset="0"/>
              <a:buChar char="»"/>
              <a:defRPr baseline="0" b="0" sz="2000" i="0" u="none">
                <a:solidFill>
                  <a:schemeClr val="dk1"/>
                </a:solidFill>
                <a:latin typeface="Calibri" pitchFamily="34" charset="0"/>
                <a:sym typeface="Rockwell" pitchFamily="18" charset="0"/>
              </a:defRPr>
            </a:lvl5pPr>
          </a:lstStyle>
          <a:p>
            <a:pPr lvl="0"/>
            <a:r>
              <a:rPr altLang="en-US" sz="2800" lang="en-US"/>
              <a:t>Multimap is similar to map with an addition that multiple elements can have same keys. Rather than each element being unique, the key value and mapped value pair has to be unique in this case.</a:t>
            </a:r>
          </a:p>
          <a:p>
            <a:pPr lvl="0"/>
            <a:endParaRPr altLang="en-US" sz="28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01" name="Title 1"/>
          <p:cNvSpPr/>
          <p:nvPr>
            <p:ph type="title" sz="full" idx="0"/>
          </p:nvPr>
        </p:nvSpPr>
        <p:spPr>
          <a:xfrm rot="0">
            <a:off x="0" y="0"/>
            <a:ext cx="12192000" cy="10668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sym typeface="Rockwell" pitchFamily="18" charset="0"/>
              </a:defRPr>
            </a:lvl1pPr>
          </a:lstStyle>
          <a:p>
            <a:pPr lvl="0"/>
            <a:r>
              <a:rPr altLang="en-US" sz="4000" lang="en-US"/>
              <a:t>basic functions associated with multiMap</a:t>
            </a:r>
            <a:br/>
            <a:endParaRPr altLang="en-US" sz="4000" lang="en-US"/>
          </a:p>
        </p:txBody>
      </p:sp>
      <p:pic>
        <p:nvPicPr>
          <p:cNvPr id="2097156" name="Content Placeholder 7"/>
          <p:cNvPicPr>
            <a:picLocks/>
          </p:cNvPicPr>
          <p:nvPr>
            <p:ph sz="full" idx="1"/>
          </p:nvPr>
        </p:nvPicPr>
        <p:blipFill>
          <a:blip xmlns:r="http://schemas.openxmlformats.org/officeDocument/2006/relationships" r:embed="rId1"/>
          <a:srcRect l="0" t="0" r="0" b="0"/>
          <a:stretch>
            <a:fillRect/>
          </a:stretch>
        </p:blipFill>
        <p:spPr>
          <a:xfrm rot="0">
            <a:off x="146050" y="957262"/>
            <a:ext cx="11953875" cy="5499100"/>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02" name="Content Placeholder 2"/>
          <p:cNvSpPr/>
          <p:nvPr>
            <p:ph sz="half" idx="1"/>
          </p:nvPr>
        </p:nvSpPr>
        <p:spPr>
          <a:xfrm rot="0">
            <a:off x="914400" y="0"/>
            <a:ext cx="5105400" cy="6858000"/>
          </a:xfrm>
          <a:prstGeom prst="rect"/>
          <a:noFill/>
          <a:ln>
            <a:noFill/>
          </a:ln>
        </p:spPr>
        <p:txBody>
          <a:bodyPr anchor="t" bIns="45720" lIns="91440" rIns="91440" tIns="45720" vert="horz"/>
          <a:lstStyle>
            <a:lvl1pPr indent="-342900" marL="342900">
              <a:lnSpc>
                <a:spcPct val="100000"/>
              </a:lnSpc>
              <a:spcBef>
                <a:spcPct val="20000"/>
              </a:spcBef>
              <a:spcAft>
                <a:spcPct val="0"/>
              </a:spcAft>
              <a:buFont typeface="Arial" pitchFamily="34" charset="0"/>
              <a:buChar char="•"/>
              <a:defRPr sz="2800">
                <a:solidFill>
                  <a:schemeClr val="dk1"/>
                </a:solidFill>
              </a:defRPr>
            </a:lvl1pPr>
            <a:lvl2pPr indent="-285750" marL="742950">
              <a:lnSpc>
                <a:spcPct val="100000"/>
              </a:lnSpc>
              <a:spcBef>
                <a:spcPct val="20000"/>
              </a:spcBef>
              <a:spcAft>
                <a:spcPct val="0"/>
              </a:spcAft>
              <a:buFont typeface="Arial" pitchFamily="34" charset="0"/>
              <a:buChar char="–"/>
              <a:defRPr sz="2400">
                <a:solidFill>
                  <a:schemeClr val="dk1"/>
                </a:solidFill>
              </a:defRPr>
            </a:lvl2pPr>
            <a:lvl3pPr indent="-228600" marL="1143000">
              <a:lnSpc>
                <a:spcPct val="100000"/>
              </a:lnSpc>
              <a:spcBef>
                <a:spcPct val="20000"/>
              </a:spcBef>
              <a:spcAft>
                <a:spcPct val="0"/>
              </a:spcAft>
              <a:buFont typeface="Arial" pitchFamily="34" charset="0"/>
              <a:buChar char="•"/>
              <a:defRPr sz="2000">
                <a:solidFill>
                  <a:schemeClr val="dk1"/>
                </a:solidFill>
              </a:defRPr>
            </a:lvl3pPr>
            <a:lvl4pPr indent="-228600" marL="1600200">
              <a:lnSpc>
                <a:spcPct val="100000"/>
              </a:lnSpc>
              <a:spcBef>
                <a:spcPct val="20000"/>
              </a:spcBef>
              <a:spcAft>
                <a:spcPct val="0"/>
              </a:spcAft>
              <a:buFont typeface="Arial" pitchFamily="34" charset="0"/>
              <a:buChar char="–"/>
              <a:defRPr sz="1800">
                <a:solidFill>
                  <a:schemeClr val="dk1"/>
                </a:solidFill>
              </a:defRPr>
            </a:lvl4pPr>
            <a:lvl5pPr indent="-228600" marL="2057400">
              <a:lnSpc>
                <a:spcPct val="100000"/>
              </a:lnSpc>
              <a:spcBef>
                <a:spcPct val="20000"/>
              </a:spcBef>
              <a:spcAft>
                <a:spcPct val="0"/>
              </a:spcAft>
              <a:buFont typeface="Arial" pitchFamily="34" charset="0"/>
              <a:buChar char="»"/>
              <a:defRPr sz="1800">
                <a:solidFill>
                  <a:schemeClr val="dk1"/>
                </a:solidFill>
              </a:defRPr>
            </a:lvl5pPr>
          </a:lstStyle>
          <a:p>
            <a:pPr indent="0" lvl="0" marL="0">
              <a:lnSpc>
                <a:spcPct val="80000"/>
              </a:lnSpc>
              <a:spcBef>
                <a:spcPct val="0"/>
              </a:spcBef>
              <a:buNone/>
            </a:pPr>
            <a:r>
              <a:rPr altLang="en-US" sz="1300" lang="en-IN"/>
              <a:t>#include &lt;iostream&gt; </a:t>
            </a:r>
          </a:p>
          <a:p>
            <a:pPr indent="0" lvl="0" marL="0">
              <a:lnSpc>
                <a:spcPct val="80000"/>
              </a:lnSpc>
              <a:spcBef>
                <a:spcPct val="0"/>
              </a:spcBef>
              <a:buNone/>
            </a:pPr>
            <a:r>
              <a:rPr altLang="en-US" sz="1300" lang="en-IN"/>
              <a:t>#include &lt;map&gt; </a:t>
            </a:r>
          </a:p>
          <a:p>
            <a:pPr indent="0" lvl="0" marL="0">
              <a:lnSpc>
                <a:spcPct val="80000"/>
              </a:lnSpc>
              <a:spcBef>
                <a:spcPct val="0"/>
              </a:spcBef>
              <a:buNone/>
            </a:pPr>
            <a:r>
              <a:rPr altLang="en-US" sz="1300" lang="en-IN"/>
              <a:t>#include &lt;iterator&gt;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using namespace std;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int main() </a:t>
            </a:r>
          </a:p>
          <a:p>
            <a:pPr indent="0" lvl="0" marL="0">
              <a:lnSpc>
                <a:spcPct val="80000"/>
              </a:lnSpc>
              <a:spcBef>
                <a:spcPct val="0"/>
              </a:spcBef>
              <a:buNone/>
            </a:pPr>
            <a:r>
              <a:rPr altLang="en-US" sz="1300" lang="en-IN"/>
              <a:t>{ </a:t>
            </a:r>
          </a:p>
          <a:p>
            <a:pPr indent="0" lvl="0" marL="0">
              <a:lnSpc>
                <a:spcPct val="80000"/>
              </a:lnSpc>
              <a:spcBef>
                <a:spcPct val="0"/>
              </a:spcBef>
              <a:buNone/>
            </a:pPr>
            <a:r>
              <a:rPr altLang="en-US" sz="1300" lang="en-IN"/>
              <a:t>	multimap &lt;int, int&gt; gquiz1;	 // empty multimap container </a:t>
            </a:r>
          </a:p>
          <a:p>
            <a:pPr indent="0" lvl="0" marL="0">
              <a:lnSpc>
                <a:spcPct val="80000"/>
              </a:lnSpc>
              <a:spcBef>
                <a:spcPct val="0"/>
              </a:spcBef>
              <a:buNone/>
            </a:pPr>
            <a:r>
              <a:rPr altLang="en-US" sz="1300" lang="en-IN"/>
              <a:t>	// insert elements in random order </a:t>
            </a:r>
          </a:p>
          <a:p>
            <a:pPr indent="0" lvl="0" marL="0">
              <a:lnSpc>
                <a:spcPct val="80000"/>
              </a:lnSpc>
              <a:spcBef>
                <a:spcPct val="0"/>
              </a:spcBef>
              <a:buNone/>
            </a:pPr>
            <a:r>
              <a:rPr altLang="en-US" sz="1300" lang="en-IN"/>
              <a:t>	gquiz1.insert(pair &lt;int, int&gt; (1, 40)); </a:t>
            </a:r>
          </a:p>
          <a:p>
            <a:pPr indent="0" lvl="0" marL="0">
              <a:lnSpc>
                <a:spcPct val="80000"/>
              </a:lnSpc>
              <a:spcBef>
                <a:spcPct val="0"/>
              </a:spcBef>
              <a:buNone/>
            </a:pPr>
            <a:r>
              <a:rPr altLang="en-US" sz="1300" lang="en-IN"/>
              <a:t>	gquiz1.insert(pair &lt;int, int&gt; (2, 30)); </a:t>
            </a:r>
          </a:p>
          <a:p>
            <a:pPr indent="0" lvl="0" marL="0">
              <a:lnSpc>
                <a:spcPct val="80000"/>
              </a:lnSpc>
              <a:spcBef>
                <a:spcPct val="0"/>
              </a:spcBef>
              <a:buNone/>
            </a:pPr>
            <a:r>
              <a:rPr altLang="en-US" sz="1300" lang="en-IN"/>
              <a:t>	gquiz1.insert(pair &lt;int, int&gt; (3, 60)); </a:t>
            </a:r>
          </a:p>
          <a:p>
            <a:pPr indent="0" lvl="0" marL="0">
              <a:lnSpc>
                <a:spcPct val="80000"/>
              </a:lnSpc>
              <a:spcBef>
                <a:spcPct val="0"/>
              </a:spcBef>
              <a:buNone/>
            </a:pPr>
            <a:r>
              <a:rPr altLang="en-US" sz="1300" lang="en-IN"/>
              <a:t>	gquiz1.insert(pair &lt;int, int&gt; (4, 20)); </a:t>
            </a:r>
          </a:p>
          <a:p>
            <a:pPr indent="0" lvl="0" marL="0">
              <a:lnSpc>
                <a:spcPct val="80000"/>
              </a:lnSpc>
              <a:spcBef>
                <a:spcPct val="0"/>
              </a:spcBef>
              <a:buNone/>
            </a:pPr>
            <a:r>
              <a:rPr altLang="en-US" sz="1300" lang="en-IN"/>
              <a:t>	gquiz1.insert(pair &lt;int, int&gt; (5, 50)); </a:t>
            </a:r>
          </a:p>
          <a:p>
            <a:pPr indent="0" lvl="0" marL="0">
              <a:lnSpc>
                <a:spcPct val="80000"/>
              </a:lnSpc>
              <a:spcBef>
                <a:spcPct val="0"/>
              </a:spcBef>
              <a:buNone/>
            </a:pPr>
            <a:r>
              <a:rPr altLang="en-US" sz="1300" lang="en-IN"/>
              <a:t>	gquiz1.insert(pair &lt;int, int&gt; (6, 50)); </a:t>
            </a:r>
          </a:p>
          <a:p>
            <a:pPr indent="0" lvl="0" marL="0">
              <a:lnSpc>
                <a:spcPct val="80000"/>
              </a:lnSpc>
              <a:spcBef>
                <a:spcPct val="0"/>
              </a:spcBef>
              <a:buNone/>
            </a:pPr>
            <a:r>
              <a:rPr altLang="en-US" sz="1300" lang="en-IN"/>
              <a:t>	gquiz1.insert(pair &lt;int, int&gt; (6, 10));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	// printing multimap gquiz1 </a:t>
            </a:r>
          </a:p>
          <a:p>
            <a:pPr indent="0" lvl="0" marL="0">
              <a:lnSpc>
                <a:spcPct val="80000"/>
              </a:lnSpc>
              <a:spcBef>
                <a:spcPct val="0"/>
              </a:spcBef>
              <a:buNone/>
            </a:pPr>
            <a:r>
              <a:rPr altLang="en-US" sz="1300" lang="en-IN"/>
              <a:t>	multimap &lt;int, int&gt; :: iterator itr; </a:t>
            </a:r>
          </a:p>
          <a:p>
            <a:pPr indent="0" lvl="0" marL="0">
              <a:lnSpc>
                <a:spcPct val="80000"/>
              </a:lnSpc>
              <a:spcBef>
                <a:spcPct val="0"/>
              </a:spcBef>
              <a:buNone/>
            </a:pPr>
            <a:r>
              <a:rPr altLang="en-US" sz="1300" lang="en-IN"/>
              <a:t>	cout &lt;&lt; "\nThe multimap gquiz1 is : \n"; </a:t>
            </a:r>
          </a:p>
          <a:p>
            <a:pPr indent="0" lvl="0" marL="0">
              <a:lnSpc>
                <a:spcPct val="80000"/>
              </a:lnSpc>
              <a:spcBef>
                <a:spcPct val="0"/>
              </a:spcBef>
              <a:buNone/>
            </a:pPr>
            <a:r>
              <a:rPr altLang="en-US" sz="1300" lang="en-IN"/>
              <a:t>	cout &lt;&lt; "\tKEY\tELEMENT\n"; </a:t>
            </a:r>
          </a:p>
          <a:p>
            <a:pPr indent="0" lvl="0" marL="0">
              <a:lnSpc>
                <a:spcPct val="80000"/>
              </a:lnSpc>
              <a:spcBef>
                <a:spcPct val="0"/>
              </a:spcBef>
              <a:buNone/>
            </a:pPr>
            <a:r>
              <a:rPr altLang="en-US" sz="1300" lang="en-IN"/>
              <a:t>	for (itr = gquiz1.begin(); itr != gquiz1.end(); ++itr) </a:t>
            </a:r>
          </a:p>
          <a:p>
            <a:pPr indent="0" lvl="0" marL="0">
              <a:lnSpc>
                <a:spcPct val="80000"/>
              </a:lnSpc>
              <a:spcBef>
                <a:spcPct val="0"/>
              </a:spcBef>
              <a:buNone/>
            </a:pPr>
            <a:r>
              <a:rPr altLang="en-US" sz="1300" lang="en-IN"/>
              <a:t>	{ </a:t>
            </a:r>
          </a:p>
          <a:p>
            <a:pPr indent="0" lvl="0" marL="0">
              <a:lnSpc>
                <a:spcPct val="80000"/>
              </a:lnSpc>
              <a:spcBef>
                <a:spcPct val="0"/>
              </a:spcBef>
              <a:buNone/>
            </a:pPr>
            <a:r>
              <a:rPr altLang="en-US" sz="1300" lang="en-IN"/>
              <a:t>		cout &lt;&lt; '\t' &lt;&lt; itr-&gt;first </a:t>
            </a:r>
          </a:p>
          <a:p>
            <a:pPr indent="0" lvl="0" marL="0">
              <a:lnSpc>
                <a:spcPct val="80000"/>
              </a:lnSpc>
              <a:spcBef>
                <a:spcPct val="0"/>
              </a:spcBef>
              <a:buNone/>
            </a:pPr>
            <a:r>
              <a:rPr altLang="en-US" sz="1300" lang="en-IN"/>
              <a:t>			&lt;&lt; '\t' &lt;&lt; itr-&gt;second &lt;&lt; '\n'; </a:t>
            </a:r>
          </a:p>
          <a:p>
            <a:pPr indent="0" lvl="0" marL="0">
              <a:lnSpc>
                <a:spcPct val="80000"/>
              </a:lnSpc>
              <a:spcBef>
                <a:spcPct val="0"/>
              </a:spcBef>
              <a:buNone/>
            </a:pPr>
            <a:r>
              <a:rPr altLang="en-US" sz="1300" lang="en-IN"/>
              <a:t>	} </a:t>
            </a:r>
          </a:p>
          <a:p>
            <a:pPr indent="0" lvl="0" marL="0">
              <a:lnSpc>
                <a:spcPct val="80000"/>
              </a:lnSpc>
              <a:spcBef>
                <a:spcPct val="0"/>
              </a:spcBef>
              <a:buNone/>
            </a:pPr>
            <a:r>
              <a:rPr altLang="en-US" sz="1300" lang="en-IN"/>
              <a:t>	cout &lt;&lt; endl;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	// assigning the elements from gquiz1 to gquiz2 </a:t>
            </a:r>
          </a:p>
          <a:p>
            <a:pPr indent="0" lvl="0" marL="0">
              <a:lnSpc>
                <a:spcPct val="80000"/>
              </a:lnSpc>
              <a:spcBef>
                <a:spcPct val="0"/>
              </a:spcBef>
              <a:buNone/>
            </a:pPr>
            <a:r>
              <a:rPr altLang="en-US" sz="1300" lang="en-IN"/>
              <a:t>	multimap &lt;int, int&gt; gquiz2(gquiz1.begin(),gquiz1.end());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	// print all elements of the multimap gquiz2 </a:t>
            </a:r>
          </a:p>
          <a:p>
            <a:pPr indent="0" lvl="0" marL="0">
              <a:lnSpc>
                <a:spcPct val="80000"/>
              </a:lnSpc>
              <a:spcBef>
                <a:spcPct val="0"/>
              </a:spcBef>
              <a:buNone/>
            </a:pPr>
            <a:r>
              <a:rPr altLang="en-US" sz="1300" lang="en-IN"/>
              <a:t>	cout &lt;&lt; "\nThe multimap gquiz2 after assign from gquiz1 is : \n"; </a:t>
            </a:r>
          </a:p>
          <a:p>
            <a:pPr indent="0" lvl="0" marL="0">
              <a:lnSpc>
                <a:spcPct val="80000"/>
              </a:lnSpc>
              <a:spcBef>
                <a:spcPct val="0"/>
              </a:spcBef>
              <a:buNone/>
            </a:pPr>
            <a:r>
              <a:rPr altLang="en-US" sz="1300" lang="en-IN"/>
              <a:t>	cout &lt;&lt; "\tKEY\tELEMENT\n"; </a:t>
            </a:r>
          </a:p>
          <a:p>
            <a:pPr indent="0" lvl="0" marL="0">
              <a:lnSpc>
                <a:spcPct val="80000"/>
              </a:lnSpc>
              <a:spcBef>
                <a:spcPct val="0"/>
              </a:spcBef>
              <a:buNone/>
            </a:pPr>
            <a:r>
              <a:rPr altLang="en-US" sz="1300" lang="en-IN"/>
              <a:t>	for (itr = gquiz2.begin(); itr != gquiz2.end(); ++itr) </a:t>
            </a:r>
          </a:p>
          <a:p>
            <a:pPr indent="0" lvl="0" marL="0">
              <a:lnSpc>
                <a:spcPct val="80000"/>
              </a:lnSpc>
              <a:spcBef>
                <a:spcPct val="0"/>
              </a:spcBef>
              <a:buNone/>
            </a:pPr>
            <a:r>
              <a:rPr altLang="en-US" sz="1300" lang="en-IN"/>
              <a:t>	{ </a:t>
            </a:r>
          </a:p>
          <a:p>
            <a:pPr indent="0" lvl="0" marL="0">
              <a:lnSpc>
                <a:spcPct val="80000"/>
              </a:lnSpc>
              <a:spcBef>
                <a:spcPct val="0"/>
              </a:spcBef>
              <a:buNone/>
            </a:pPr>
            <a:r>
              <a:rPr altLang="en-US" sz="1300" lang="en-IN"/>
              <a:t>		cout &lt;&lt; '\t' &lt;&lt; itr-&gt;first </a:t>
            </a:r>
          </a:p>
          <a:p>
            <a:pPr indent="0" lvl="0" marL="0">
              <a:lnSpc>
                <a:spcPct val="80000"/>
              </a:lnSpc>
              <a:spcBef>
                <a:spcPct val="0"/>
              </a:spcBef>
              <a:buNone/>
            </a:pPr>
            <a:r>
              <a:rPr altLang="en-US" sz="1300" lang="en-IN"/>
              <a:t>			&lt;&lt; '\t' &lt;&lt; itr-&gt;second &lt;&lt; '\n'; </a:t>
            </a:r>
          </a:p>
          <a:p>
            <a:pPr indent="0" lvl="0" marL="0">
              <a:lnSpc>
                <a:spcPct val="80000"/>
              </a:lnSpc>
              <a:spcBef>
                <a:spcPct val="0"/>
              </a:spcBef>
              <a:buNone/>
            </a:pPr>
            <a:r>
              <a:rPr altLang="en-US" sz="1300" lang="en-IN"/>
              <a:t>	} </a:t>
            </a:r>
          </a:p>
          <a:p>
            <a:pPr indent="0" lvl="0" marL="0">
              <a:lnSpc>
                <a:spcPct val="80000"/>
              </a:lnSpc>
              <a:spcBef>
                <a:spcPct val="0"/>
              </a:spcBef>
              <a:buNone/>
            </a:pPr>
            <a:r>
              <a:rPr altLang="en-US" sz="1300" lang="en-IN"/>
              <a:t>	cout &lt;&lt; endl;</a:t>
            </a:r>
          </a:p>
        </p:txBody>
      </p:sp>
      <p:sp>
        <p:nvSpPr>
          <p:cNvPr id="1048603" name="Content Placeholder 3"/>
          <p:cNvSpPr/>
          <p:nvPr>
            <p:ph sz="half" idx="2"/>
          </p:nvPr>
        </p:nvSpPr>
        <p:spPr>
          <a:xfrm rot="0">
            <a:off x="6173787" y="0"/>
            <a:ext cx="5094287" cy="6858000"/>
          </a:xfrm>
          <a:prstGeom prst="rect"/>
          <a:noFill/>
          <a:ln>
            <a:noFill/>
          </a:ln>
        </p:spPr>
        <p:txBody>
          <a:bodyPr anchor="t" bIns="45720" lIns="91440" rIns="91440" tIns="45720" vert="horz"/>
          <a:lstStyle>
            <a:lvl1pPr indent="-342900" marL="342900">
              <a:lnSpc>
                <a:spcPct val="100000"/>
              </a:lnSpc>
              <a:spcBef>
                <a:spcPct val="20000"/>
              </a:spcBef>
              <a:spcAft>
                <a:spcPct val="0"/>
              </a:spcAft>
              <a:buFont typeface="Arial" pitchFamily="34" charset="0"/>
              <a:buChar char="•"/>
              <a:defRPr sz="2800">
                <a:solidFill>
                  <a:schemeClr val="dk1"/>
                </a:solidFill>
              </a:defRPr>
            </a:lvl1pPr>
            <a:lvl2pPr indent="-285750" marL="742950">
              <a:lnSpc>
                <a:spcPct val="100000"/>
              </a:lnSpc>
              <a:spcBef>
                <a:spcPct val="20000"/>
              </a:spcBef>
              <a:spcAft>
                <a:spcPct val="0"/>
              </a:spcAft>
              <a:buFont typeface="Arial" pitchFamily="34" charset="0"/>
              <a:buChar char="–"/>
              <a:defRPr sz="2400">
                <a:solidFill>
                  <a:schemeClr val="dk1"/>
                </a:solidFill>
              </a:defRPr>
            </a:lvl2pPr>
            <a:lvl3pPr indent="-228600" marL="1143000">
              <a:lnSpc>
                <a:spcPct val="100000"/>
              </a:lnSpc>
              <a:spcBef>
                <a:spcPct val="20000"/>
              </a:spcBef>
              <a:spcAft>
                <a:spcPct val="0"/>
              </a:spcAft>
              <a:buFont typeface="Arial" pitchFamily="34" charset="0"/>
              <a:buChar char="•"/>
              <a:defRPr sz="2000">
                <a:solidFill>
                  <a:schemeClr val="dk1"/>
                </a:solidFill>
              </a:defRPr>
            </a:lvl3pPr>
            <a:lvl4pPr indent="-228600" marL="1600200">
              <a:lnSpc>
                <a:spcPct val="100000"/>
              </a:lnSpc>
              <a:spcBef>
                <a:spcPct val="20000"/>
              </a:spcBef>
              <a:spcAft>
                <a:spcPct val="0"/>
              </a:spcAft>
              <a:buFont typeface="Arial" pitchFamily="34" charset="0"/>
              <a:buChar char="–"/>
              <a:defRPr sz="1800">
                <a:solidFill>
                  <a:schemeClr val="dk1"/>
                </a:solidFill>
              </a:defRPr>
            </a:lvl4pPr>
            <a:lvl5pPr indent="-228600" marL="2057400">
              <a:lnSpc>
                <a:spcPct val="100000"/>
              </a:lnSpc>
              <a:spcBef>
                <a:spcPct val="20000"/>
              </a:spcBef>
              <a:spcAft>
                <a:spcPct val="0"/>
              </a:spcAft>
              <a:buFont typeface="Arial" pitchFamily="34" charset="0"/>
              <a:buChar char="»"/>
              <a:defRPr sz="1800">
                <a:solidFill>
                  <a:schemeClr val="dk1"/>
                </a:solidFill>
              </a:defRPr>
            </a:lvl5pPr>
          </a:lstStyle>
          <a:p>
            <a:pPr indent="0" lvl="0" marL="0">
              <a:lnSpc>
                <a:spcPct val="80000"/>
              </a:lnSpc>
              <a:spcBef>
                <a:spcPct val="0"/>
              </a:spcBef>
              <a:buNone/>
            </a:pPr>
            <a:r>
              <a:rPr altLang="en-US" sz="1300" lang="en-IN"/>
              <a:t>// remove all elements up to element with value 30 in gquiz2 </a:t>
            </a:r>
          </a:p>
          <a:p>
            <a:pPr indent="0" lvl="0" marL="0">
              <a:lnSpc>
                <a:spcPct val="80000"/>
              </a:lnSpc>
              <a:spcBef>
                <a:spcPct val="0"/>
              </a:spcBef>
              <a:buNone/>
            </a:pPr>
            <a:r>
              <a:rPr altLang="en-US" sz="1300" lang="en-IN"/>
              <a:t>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	cout &lt;&lt; "\ngquiz2 after removal of elements less than key=3 : \n"; </a:t>
            </a:r>
          </a:p>
          <a:p>
            <a:pPr indent="0" lvl="0" marL="0">
              <a:lnSpc>
                <a:spcPct val="80000"/>
              </a:lnSpc>
              <a:spcBef>
                <a:spcPct val="0"/>
              </a:spcBef>
              <a:buNone/>
            </a:pPr>
            <a:r>
              <a:rPr altLang="en-US" sz="1300" lang="en-IN"/>
              <a:t>	cout &lt;&lt; "\tKEY\tELEMENT\n"; </a:t>
            </a:r>
          </a:p>
          <a:p>
            <a:pPr indent="0" lvl="0" marL="0">
              <a:lnSpc>
                <a:spcPct val="80000"/>
              </a:lnSpc>
              <a:spcBef>
                <a:spcPct val="0"/>
              </a:spcBef>
              <a:buNone/>
            </a:pPr>
            <a:r>
              <a:rPr altLang="en-US" sz="1300" lang="en-IN"/>
              <a:t>	gquiz2.erase(gquiz2.begin(), gquiz2.find(3)); </a:t>
            </a:r>
          </a:p>
          <a:p>
            <a:pPr indent="0" lvl="0" marL="0">
              <a:lnSpc>
                <a:spcPct val="80000"/>
              </a:lnSpc>
              <a:spcBef>
                <a:spcPct val="0"/>
              </a:spcBef>
              <a:buNone/>
            </a:pPr>
            <a:r>
              <a:rPr altLang="en-US" sz="1300" lang="en-IN"/>
              <a:t>	for (itr = gquiz2.begin(); itr != gquiz2.end(); ++itr) </a:t>
            </a:r>
          </a:p>
          <a:p>
            <a:pPr indent="0" lvl="0" marL="0">
              <a:lnSpc>
                <a:spcPct val="80000"/>
              </a:lnSpc>
              <a:spcBef>
                <a:spcPct val="0"/>
              </a:spcBef>
              <a:buNone/>
            </a:pPr>
            <a:r>
              <a:rPr altLang="en-US" sz="1300" lang="en-IN"/>
              <a:t>	{ </a:t>
            </a:r>
          </a:p>
          <a:p>
            <a:pPr indent="0" lvl="0" marL="0">
              <a:lnSpc>
                <a:spcPct val="80000"/>
              </a:lnSpc>
              <a:spcBef>
                <a:spcPct val="0"/>
              </a:spcBef>
              <a:buNone/>
            </a:pPr>
            <a:r>
              <a:rPr altLang="en-US" sz="1300" lang="en-IN"/>
              <a:t>		cout &lt;&lt; '\t' &lt;&lt; itr-&gt;first </a:t>
            </a:r>
          </a:p>
          <a:p>
            <a:pPr indent="0" lvl="0" marL="0">
              <a:lnSpc>
                <a:spcPct val="80000"/>
              </a:lnSpc>
              <a:spcBef>
                <a:spcPct val="0"/>
              </a:spcBef>
              <a:buNone/>
            </a:pPr>
            <a:r>
              <a:rPr altLang="en-US" sz="1300" lang="en-IN"/>
              <a:t>			&lt;&lt; '\t' &lt;&lt; itr-&gt;second &lt;&lt; '\n'; </a:t>
            </a:r>
          </a:p>
          <a:p>
            <a:pPr indent="0" lvl="0" marL="0">
              <a:lnSpc>
                <a:spcPct val="80000"/>
              </a:lnSpc>
              <a:spcBef>
                <a:spcPct val="0"/>
              </a:spcBef>
              <a:buNone/>
            </a:pPr>
            <a:r>
              <a:rPr altLang="en-US" sz="1300" lang="en-IN"/>
              <a:t>	}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	// remove all elements with key = 4 </a:t>
            </a:r>
          </a:p>
          <a:p>
            <a:pPr indent="0" lvl="0" marL="0">
              <a:lnSpc>
                <a:spcPct val="80000"/>
              </a:lnSpc>
              <a:spcBef>
                <a:spcPct val="0"/>
              </a:spcBef>
              <a:buNone/>
            </a:pPr>
            <a:r>
              <a:rPr altLang="en-US" sz="1300" lang="en-IN"/>
              <a:t>	int num; </a:t>
            </a:r>
          </a:p>
          <a:p>
            <a:pPr indent="0" lvl="0" marL="0">
              <a:lnSpc>
                <a:spcPct val="80000"/>
              </a:lnSpc>
              <a:spcBef>
                <a:spcPct val="0"/>
              </a:spcBef>
              <a:buNone/>
            </a:pPr>
            <a:r>
              <a:rPr altLang="en-US" sz="1300" lang="en-IN"/>
              <a:t>	num = gquiz2.erase(4); </a:t>
            </a:r>
          </a:p>
          <a:p>
            <a:pPr indent="0" lvl="0" marL="0">
              <a:lnSpc>
                <a:spcPct val="80000"/>
              </a:lnSpc>
              <a:spcBef>
                <a:spcPct val="0"/>
              </a:spcBef>
              <a:buNone/>
            </a:pPr>
            <a:r>
              <a:rPr altLang="en-US" sz="1300" lang="en-IN"/>
              <a:t>	cout &lt;&lt; "\ngquiz2.erase(4) : "; </a:t>
            </a:r>
          </a:p>
          <a:p>
            <a:pPr indent="0" lvl="0" marL="0">
              <a:lnSpc>
                <a:spcPct val="80000"/>
              </a:lnSpc>
              <a:spcBef>
                <a:spcPct val="0"/>
              </a:spcBef>
              <a:buNone/>
            </a:pPr>
            <a:r>
              <a:rPr altLang="en-US" sz="1300" lang="en-IN"/>
              <a:t>	cout &lt;&lt; num &lt;&lt; " removed \n" ; </a:t>
            </a:r>
          </a:p>
          <a:p>
            <a:pPr indent="0" lvl="0" marL="0">
              <a:lnSpc>
                <a:spcPct val="80000"/>
              </a:lnSpc>
              <a:spcBef>
                <a:spcPct val="0"/>
              </a:spcBef>
              <a:buNone/>
            </a:pPr>
            <a:r>
              <a:rPr altLang="en-US" sz="1300" lang="en-IN"/>
              <a:t>	cout &lt;&lt; "\tKEY\tELEMENT\n"; </a:t>
            </a:r>
          </a:p>
          <a:p>
            <a:pPr indent="0" lvl="0" marL="0">
              <a:lnSpc>
                <a:spcPct val="80000"/>
              </a:lnSpc>
              <a:spcBef>
                <a:spcPct val="0"/>
              </a:spcBef>
              <a:buNone/>
            </a:pPr>
            <a:r>
              <a:rPr altLang="en-US" sz="1300" lang="en-IN"/>
              <a:t>	for (itr = gquiz2.begin(); itr != gquiz2.end(); ++itr) </a:t>
            </a:r>
          </a:p>
          <a:p>
            <a:pPr indent="0" lvl="0" marL="0">
              <a:lnSpc>
                <a:spcPct val="80000"/>
              </a:lnSpc>
              <a:spcBef>
                <a:spcPct val="0"/>
              </a:spcBef>
              <a:buNone/>
            </a:pPr>
            <a:r>
              <a:rPr altLang="en-US" sz="1300" lang="en-IN"/>
              <a:t>	{ </a:t>
            </a:r>
          </a:p>
          <a:p>
            <a:pPr indent="0" lvl="0" marL="0">
              <a:lnSpc>
                <a:spcPct val="80000"/>
              </a:lnSpc>
              <a:spcBef>
                <a:spcPct val="0"/>
              </a:spcBef>
              <a:buNone/>
            </a:pPr>
            <a:r>
              <a:rPr altLang="en-US" sz="1300" lang="en-IN"/>
              <a:t>		cout &lt;&lt; '\t' &lt;&lt; itr-&gt;first </a:t>
            </a:r>
          </a:p>
          <a:p>
            <a:pPr indent="0" lvl="0" marL="0">
              <a:lnSpc>
                <a:spcPct val="80000"/>
              </a:lnSpc>
              <a:spcBef>
                <a:spcPct val="0"/>
              </a:spcBef>
              <a:buNone/>
            </a:pPr>
            <a:r>
              <a:rPr altLang="en-US" sz="1300" lang="en-IN"/>
              <a:t>			&lt;&lt; '\t' &lt;&lt; itr-&gt;second &lt;&lt; '\n'; </a:t>
            </a:r>
          </a:p>
          <a:p>
            <a:pPr indent="0" lvl="0" marL="0">
              <a:lnSpc>
                <a:spcPct val="80000"/>
              </a:lnSpc>
              <a:spcBef>
                <a:spcPct val="0"/>
              </a:spcBef>
              <a:buNone/>
            </a:pPr>
            <a:r>
              <a:rPr altLang="en-US" sz="1300" lang="en-IN"/>
              <a:t>	}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	cout &lt;&lt; endl;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	//lower bound and upper bound for multimap gquiz1 key = 5 </a:t>
            </a:r>
          </a:p>
          <a:p>
            <a:pPr indent="0" lvl="0" marL="0">
              <a:lnSpc>
                <a:spcPct val="80000"/>
              </a:lnSpc>
              <a:spcBef>
                <a:spcPct val="0"/>
              </a:spcBef>
              <a:buNone/>
            </a:pPr>
            <a:r>
              <a:rPr altLang="en-US" sz="1300" lang="en-IN"/>
              <a:t>	cout &lt;&lt; "gquiz1.lower_bound(5) : " &lt;&lt; "\tKEY = "; </a:t>
            </a:r>
          </a:p>
          <a:p>
            <a:pPr indent="0" lvl="0" marL="0">
              <a:lnSpc>
                <a:spcPct val="80000"/>
              </a:lnSpc>
              <a:spcBef>
                <a:spcPct val="0"/>
              </a:spcBef>
              <a:buNone/>
            </a:pPr>
            <a:r>
              <a:rPr altLang="en-US" sz="1300" lang="en-IN"/>
              <a:t>	cout &lt;&lt; gquiz1.lower_bound(5)-&gt;first &lt;&lt; '\t'; </a:t>
            </a:r>
          </a:p>
          <a:p>
            <a:pPr indent="0" lvl="0" marL="0">
              <a:lnSpc>
                <a:spcPct val="80000"/>
              </a:lnSpc>
              <a:spcBef>
                <a:spcPct val="0"/>
              </a:spcBef>
              <a:buNone/>
            </a:pPr>
            <a:r>
              <a:rPr altLang="en-US" sz="1300" lang="en-IN"/>
              <a:t>	cout &lt;&lt; "\tELEMENT = " &lt;&lt; gquiz1.lower_bound(5)-&gt;second &lt;&lt; endl; </a:t>
            </a:r>
          </a:p>
          <a:p>
            <a:pPr indent="0" lvl="0" marL="0">
              <a:lnSpc>
                <a:spcPct val="80000"/>
              </a:lnSpc>
              <a:spcBef>
                <a:spcPct val="0"/>
              </a:spcBef>
              <a:buNone/>
            </a:pPr>
            <a:r>
              <a:rPr altLang="en-US" sz="1300" lang="en-IN"/>
              <a:t>	cout &lt;&lt; "gquiz1.upper_bound(5) : " &lt;&lt; "\tKEY = "; </a:t>
            </a:r>
          </a:p>
          <a:p>
            <a:pPr indent="0" lvl="0" marL="0">
              <a:lnSpc>
                <a:spcPct val="80000"/>
              </a:lnSpc>
              <a:spcBef>
                <a:spcPct val="0"/>
              </a:spcBef>
              <a:buNone/>
            </a:pPr>
            <a:r>
              <a:rPr altLang="en-US" sz="1300" lang="en-IN"/>
              <a:t>	cout &lt;&lt; gquiz1.upper_bound(5)-&gt;first &lt;&lt; '\t'; </a:t>
            </a:r>
          </a:p>
          <a:p>
            <a:pPr indent="0" lvl="0" marL="0">
              <a:lnSpc>
                <a:spcPct val="80000"/>
              </a:lnSpc>
              <a:spcBef>
                <a:spcPct val="0"/>
              </a:spcBef>
              <a:buNone/>
            </a:pPr>
            <a:r>
              <a:rPr altLang="en-US" sz="1300" lang="en-IN"/>
              <a:t>	cout &lt;&lt; "\tELEMENT = " &lt;&lt; gquiz1.upper_bound(5)-&gt;second &lt;&lt; endl;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	return 0; </a:t>
            </a:r>
          </a:p>
          <a:p>
            <a:pPr indent="0" lvl="0" marL="0">
              <a:lnSpc>
                <a:spcPct val="80000"/>
              </a:lnSpc>
              <a:spcBef>
                <a:spcPct val="0"/>
              </a:spcBef>
              <a:buNone/>
            </a:pPr>
            <a:endParaRPr altLang="en-US" sz="1300" lang="en-IN"/>
          </a:p>
          <a:p>
            <a:pPr indent="0" lvl="0" marL="0">
              <a:lnSpc>
                <a:spcPct val="80000"/>
              </a:lnSpc>
              <a:spcBef>
                <a:spcPct val="0"/>
              </a:spcBef>
              <a:buNone/>
            </a:pPr>
            <a:r>
              <a:rPr altLang="en-US" sz="1300" lang="en-IN"/>
              <a:t>} </a:t>
            </a:r>
          </a:p>
          <a:p>
            <a:pPr indent="0" lvl="0" marL="0">
              <a:lnSpc>
                <a:spcPct val="80000"/>
              </a:lnSpc>
              <a:buNone/>
            </a:pPr>
            <a:endParaRPr altLang="en-US" sz="13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07" name="Rectangle 4"/>
          <p:cNvSpPr/>
          <p:nvPr/>
        </p:nvSpPr>
        <p:spPr>
          <a:xfrm rot="0">
            <a:off x="2581275" y="146050"/>
            <a:ext cx="7172325" cy="6711950"/>
          </a:xfrm>
          <a:prstGeom prst="rect"/>
          <a:noFill/>
          <a:ln>
            <a:noFill/>
          </a:ln>
        </p:spPr>
        <p:txBody>
          <a:bodyPr anchor="ctr" bIns="63480" lIns="0" rIns="0" tIns="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5pPr>
          </a:lstStyle>
          <a:p>
            <a:pPr lvl="0"/>
            <a:r>
              <a:rPr altLang="en-US" sz="1200" lang="en-US">
                <a:latin typeface="Roboto" pitchFamily="0" charset="1"/>
              </a:rPr>
              <a:t>Output:</a:t>
            </a:r>
          </a:p>
          <a:p>
            <a:pPr lvl="0"/>
            <a:r>
              <a:rPr altLang="en-US" sz="1200" lang="en-US">
                <a:latin typeface="Consolas" pitchFamily="49" charset="0"/>
              </a:rPr>
              <a:t>The multimap gquiz1 is :</a:t>
            </a:r>
          </a:p>
          <a:p>
            <a:pPr lvl="0"/>
            <a:r>
              <a:rPr altLang="en-US" sz="1200" lang="en-US">
                <a:latin typeface="Consolas" pitchFamily="49" charset="0"/>
              </a:rPr>
              <a:t>	KEY	 ELEMENT </a:t>
            </a:r>
          </a:p>
          <a:p>
            <a:pPr lvl="0"/>
            <a:r>
              <a:rPr altLang="en-US" sz="1200" lang="en-US">
                <a:latin typeface="Consolas" pitchFamily="49" charset="0"/>
              </a:rPr>
              <a:t>	1 	   40 </a:t>
            </a:r>
          </a:p>
          <a:p>
            <a:pPr lvl="0"/>
            <a:r>
              <a:rPr altLang="en-US" sz="1200" lang="en-US">
                <a:latin typeface="Consolas" pitchFamily="49" charset="0"/>
              </a:rPr>
              <a:t>	2 	   30 </a:t>
            </a:r>
          </a:p>
          <a:p>
            <a:pPr lvl="0"/>
            <a:r>
              <a:rPr altLang="en-US" sz="1200" lang="en-US">
                <a:latin typeface="Consolas" pitchFamily="49" charset="0"/>
              </a:rPr>
              <a:t>	3	   60</a:t>
            </a:r>
          </a:p>
          <a:p>
            <a:pPr lvl="0"/>
            <a:r>
              <a:rPr altLang="en-US" sz="1200" lang="en-US">
                <a:latin typeface="Consolas" pitchFamily="49" charset="0"/>
              </a:rPr>
              <a:t>	4 	   20</a:t>
            </a:r>
          </a:p>
          <a:p>
            <a:pPr lvl="0"/>
            <a:r>
              <a:rPr altLang="en-US" sz="1200" lang="en-US">
                <a:latin typeface="Consolas" pitchFamily="49" charset="0"/>
              </a:rPr>
              <a:t>	5 	   50 </a:t>
            </a:r>
          </a:p>
          <a:p>
            <a:pPr lvl="0"/>
            <a:r>
              <a:rPr altLang="en-US" sz="1200" lang="en-US">
                <a:latin typeface="Consolas" pitchFamily="49" charset="0"/>
              </a:rPr>
              <a:t>	6 	   50 </a:t>
            </a:r>
          </a:p>
          <a:p>
            <a:pPr lvl="0"/>
            <a:r>
              <a:rPr altLang="en-US" sz="1200" lang="en-US">
                <a:latin typeface="Consolas" pitchFamily="49" charset="0"/>
              </a:rPr>
              <a:t>	6 	   10 </a:t>
            </a:r>
          </a:p>
          <a:p>
            <a:pPr lvl="0"/>
            <a:r>
              <a:rPr altLang="en-US" sz="1200" lang="en-US">
                <a:latin typeface="Consolas" pitchFamily="49" charset="0"/>
              </a:rPr>
              <a:t>The multimap gquiz2 after assign from gquiz1 is : </a:t>
            </a:r>
          </a:p>
          <a:p>
            <a:pPr lvl="0"/>
            <a:r>
              <a:rPr altLang="en-US" sz="1200" lang="en-US">
                <a:latin typeface="Consolas" pitchFamily="49" charset="0"/>
              </a:rPr>
              <a:t>	KEY	 ELEMENT </a:t>
            </a:r>
          </a:p>
          <a:p>
            <a:pPr lvl="0"/>
            <a:r>
              <a:rPr altLang="en-US" sz="1200" lang="en-US">
                <a:latin typeface="Consolas" pitchFamily="49" charset="0"/>
              </a:rPr>
              <a:t>	1	   40</a:t>
            </a:r>
          </a:p>
          <a:p>
            <a:pPr lvl="0"/>
            <a:r>
              <a:rPr altLang="en-US" sz="1200" lang="en-US">
                <a:latin typeface="Consolas" pitchFamily="49" charset="0"/>
              </a:rPr>
              <a:t>	2 	   30 </a:t>
            </a:r>
          </a:p>
          <a:p>
            <a:pPr lvl="0"/>
            <a:r>
              <a:rPr altLang="en-US" sz="1200" lang="en-US">
                <a:latin typeface="Consolas" pitchFamily="49" charset="0"/>
              </a:rPr>
              <a:t>	3 	   60</a:t>
            </a:r>
          </a:p>
          <a:p>
            <a:pPr lvl="0"/>
            <a:r>
              <a:rPr altLang="en-US" sz="1200" lang="en-US">
                <a:latin typeface="Consolas" pitchFamily="49" charset="0"/>
              </a:rPr>
              <a:t>	4 	   20</a:t>
            </a:r>
          </a:p>
          <a:p>
            <a:pPr lvl="0"/>
            <a:r>
              <a:rPr altLang="en-US" sz="1200" lang="en-US">
                <a:latin typeface="Consolas" pitchFamily="49" charset="0"/>
              </a:rPr>
              <a:t>	5	   50 </a:t>
            </a:r>
          </a:p>
          <a:p>
            <a:pPr lvl="0"/>
            <a:r>
              <a:rPr altLang="en-US" sz="1200" lang="en-US">
                <a:latin typeface="Consolas" pitchFamily="49" charset="0"/>
              </a:rPr>
              <a:t>	6 	   50</a:t>
            </a:r>
          </a:p>
          <a:p>
            <a:pPr lvl="0"/>
            <a:r>
              <a:rPr altLang="en-US" sz="1200" lang="en-US">
                <a:latin typeface="Consolas" pitchFamily="49" charset="0"/>
              </a:rPr>
              <a:t>	6 	   10 </a:t>
            </a:r>
          </a:p>
          <a:p>
            <a:pPr lvl="0"/>
            <a:r>
              <a:rPr altLang="en-US" sz="1200" lang="en-US">
                <a:latin typeface="Consolas" pitchFamily="49" charset="0"/>
              </a:rPr>
              <a:t>gquiz2 after removal of elements less than key=3 :</a:t>
            </a:r>
          </a:p>
          <a:p>
            <a:pPr lvl="0"/>
            <a:r>
              <a:rPr altLang="en-US" sz="1200" lang="en-US">
                <a:latin typeface="Consolas" pitchFamily="49" charset="0"/>
              </a:rPr>
              <a:t>	KEY 	ELEMENT</a:t>
            </a:r>
          </a:p>
          <a:p>
            <a:pPr lvl="0"/>
            <a:r>
              <a:rPr altLang="en-US" sz="1200" lang="en-US">
                <a:latin typeface="Consolas" pitchFamily="49" charset="0"/>
              </a:rPr>
              <a:t>	3 	   60</a:t>
            </a:r>
          </a:p>
          <a:p>
            <a:pPr lvl="0"/>
            <a:r>
              <a:rPr altLang="en-US" sz="1200" lang="en-US">
                <a:latin typeface="Consolas" pitchFamily="49" charset="0"/>
              </a:rPr>
              <a:t>	4	   20 </a:t>
            </a:r>
          </a:p>
          <a:p>
            <a:pPr lvl="0"/>
            <a:r>
              <a:rPr altLang="en-US" sz="1200" lang="en-US">
                <a:latin typeface="Consolas" pitchFamily="49" charset="0"/>
              </a:rPr>
              <a:t>	5 	   50 </a:t>
            </a:r>
          </a:p>
          <a:p>
            <a:pPr lvl="0"/>
            <a:r>
              <a:rPr altLang="en-US" sz="1200" lang="en-US">
                <a:latin typeface="Consolas" pitchFamily="49" charset="0"/>
              </a:rPr>
              <a:t>	6 	   50 </a:t>
            </a:r>
          </a:p>
          <a:p>
            <a:pPr lvl="0"/>
            <a:r>
              <a:rPr altLang="en-US" sz="1200" lang="en-US">
                <a:latin typeface="Consolas" pitchFamily="49" charset="0"/>
              </a:rPr>
              <a:t>	6 	   10 </a:t>
            </a:r>
          </a:p>
          <a:p>
            <a:pPr lvl="0"/>
            <a:r>
              <a:rPr altLang="en-US" sz="1200" lang="en-US">
                <a:latin typeface="Consolas" pitchFamily="49" charset="0"/>
              </a:rPr>
              <a:t>gquiz2.erase(4) : 1 removed </a:t>
            </a:r>
          </a:p>
          <a:p>
            <a:pPr lvl="0"/>
            <a:r>
              <a:rPr altLang="en-US" sz="1200" lang="en-US">
                <a:latin typeface="Consolas" pitchFamily="49" charset="0"/>
              </a:rPr>
              <a:t>	KEY 	ELEMENT </a:t>
            </a:r>
          </a:p>
          <a:p>
            <a:pPr lvl="0"/>
            <a:r>
              <a:rPr altLang="en-US" sz="1200" lang="en-US">
                <a:latin typeface="Consolas" pitchFamily="49" charset="0"/>
              </a:rPr>
              <a:t>	3 	   60 </a:t>
            </a:r>
          </a:p>
          <a:p>
            <a:pPr lvl="0"/>
            <a:r>
              <a:rPr altLang="en-US" sz="1200" lang="en-US">
                <a:latin typeface="Consolas" pitchFamily="49" charset="0"/>
              </a:rPr>
              <a:t>	5 	   50 </a:t>
            </a:r>
          </a:p>
          <a:p>
            <a:pPr lvl="0"/>
            <a:r>
              <a:rPr altLang="en-US" sz="1200" lang="en-US">
                <a:latin typeface="Consolas" pitchFamily="49" charset="0"/>
              </a:rPr>
              <a:t>	6 	   50 </a:t>
            </a:r>
          </a:p>
          <a:p>
            <a:pPr lvl="0"/>
            <a:r>
              <a:rPr altLang="en-US" sz="1200" lang="en-US">
                <a:latin typeface="Consolas" pitchFamily="49" charset="0"/>
              </a:rPr>
              <a:t>	6 	   10 </a:t>
            </a:r>
          </a:p>
          <a:p>
            <a:pPr lvl="0"/>
            <a:endParaRPr altLang="en-US" sz="1200" lang="en-US">
              <a:latin typeface="Consolas" pitchFamily="49" charset="0"/>
            </a:endParaRPr>
          </a:p>
          <a:p>
            <a:pPr lvl="0"/>
            <a:r>
              <a:rPr altLang="en-US" sz="1200" lang="en-US">
                <a:latin typeface="Consolas" pitchFamily="49" charset="0"/>
              </a:rPr>
              <a:t>gquiz1.lower_bound(5) : KEY = 5 ELEMENT = 50</a:t>
            </a:r>
          </a:p>
          <a:p>
            <a:pPr lvl="0"/>
            <a:endParaRPr altLang="en-US" sz="1200" lang="en-US">
              <a:latin typeface="Consolas" pitchFamily="49" charset="0"/>
            </a:endParaRPr>
          </a:p>
          <a:p>
            <a:pPr lvl="0"/>
            <a:r>
              <a:rPr altLang="en-US" sz="1200" lang="en-US">
                <a:latin typeface="Consolas" pitchFamily="49" charset="0"/>
              </a:rPr>
              <a:t>gquiz1.upper_bound(5) : KEY = 6 ELEMENT = 50</a:t>
            </a:r>
            <a:r>
              <a:rPr altLang="en-US" sz="120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29" name=""/>
        <p:cNvGrpSpPr/>
        <p:nvPr/>
      </p:nvGrpSpPr>
      <p:grpSpPr>
        <a:xfrm rot="0">
          <a:off x="0" y="0"/>
          <a:ext cx="0" cy="0"/>
          <a:chOff x="0" y="0"/>
          <a:chExt cx="0" cy="0"/>
        </a:xfrm>
      </p:grpSpPr>
      <p:sp>
        <p:nvSpPr>
          <p:cNvPr id="1048584" name="Title 1"/>
          <p:cNvSpPr/>
          <p:nvPr>
            <p:ph type="title" sz="full" idx="0"/>
          </p:nvPr>
        </p:nvSpPr>
        <p:spPr>
          <a:xfrm rot="0">
            <a:off x="609600" y="274637"/>
            <a:ext cx="109728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sym typeface="Rockwell" pitchFamily="18" charset="0"/>
              </a:defRPr>
            </a:lvl1pPr>
          </a:lstStyle>
          <a:p>
            <a:pPr lvl="0"/>
            <a:r>
              <a:rPr altLang="en-US" sz="4000" lang="en-US"/>
              <a:t>STL Stack</a:t>
            </a:r>
            <a:br/>
            <a:br/>
            <a:endParaRPr altLang="en-US" sz="4000" lang="en-US"/>
          </a:p>
        </p:txBody>
      </p:sp>
      <p:sp>
        <p:nvSpPr>
          <p:cNvPr id="1048585" name="Content Placeholder 2"/>
          <p:cNvSpPr/>
          <p:nvPr>
            <p:ph sz="full" idx="1"/>
          </p:nvPr>
        </p:nvSpPr>
        <p:spPr>
          <a:xfrm rot="0">
            <a:off x="238125" y="1600200"/>
            <a:ext cx="11820525" cy="4191000"/>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34" charset="0"/>
              <a:buChar char="•"/>
              <a:defRPr baseline="0" b="0" sz="3200" i="0" u="none">
                <a:solidFill>
                  <a:schemeClr val="dk1"/>
                </a:solidFill>
                <a:latin typeface="Calibri" pitchFamily="34" charset="0"/>
                <a:sym typeface="Rockwell" pitchFamily="18" charset="0"/>
              </a:defRPr>
            </a:lvl1pPr>
            <a:lvl2pPr algn="l" eaLnBrk="1" fontAlgn="base" hangingPunct="1" indent="-285750" latinLnBrk="1" marL="742950" rtl="0">
              <a:lnSpc>
                <a:spcPct val="100000"/>
              </a:lnSpc>
              <a:spcBef>
                <a:spcPct val="20000"/>
              </a:spcBef>
              <a:spcAft>
                <a:spcPct val="0"/>
              </a:spcAft>
              <a:buSzPct val="100000"/>
              <a:buFont typeface="Arial" pitchFamily="34" charset="0"/>
              <a:buChar char="–"/>
              <a:defRPr baseline="0" b="0" sz="2800" i="0" u="none">
                <a:solidFill>
                  <a:schemeClr val="dk1"/>
                </a:solidFill>
                <a:latin typeface="Calibri" pitchFamily="34" charset="0"/>
                <a:sym typeface="Rockwell" pitchFamily="18" charset="0"/>
              </a:defRPr>
            </a:lvl2pPr>
            <a:lvl3pPr algn="l" eaLnBrk="1" fontAlgn="base" hangingPunct="1" indent="-228600" latinLnBrk="1" marL="1143000" rtl="0">
              <a:lnSpc>
                <a:spcPct val="100000"/>
              </a:lnSpc>
              <a:spcBef>
                <a:spcPct val="20000"/>
              </a:spcBef>
              <a:spcAft>
                <a:spcPct val="0"/>
              </a:spcAft>
              <a:buSzPct val="100000"/>
              <a:buFont typeface="Arial" pitchFamily="34" charset="0"/>
              <a:buChar char="•"/>
              <a:defRPr baseline="0" b="0" sz="2400" i="0" u="none">
                <a:solidFill>
                  <a:schemeClr val="dk1"/>
                </a:solidFill>
                <a:latin typeface="Calibri" pitchFamily="34" charset="0"/>
                <a:sym typeface="Rockwell" pitchFamily="18" charset="0"/>
              </a:defRPr>
            </a:lvl3pPr>
            <a:lvl4pPr algn="l" eaLnBrk="1" fontAlgn="base" hangingPunct="1" indent="-228600" latinLnBrk="1" marL="1600200" rtl="0">
              <a:lnSpc>
                <a:spcPct val="100000"/>
              </a:lnSpc>
              <a:spcBef>
                <a:spcPct val="20000"/>
              </a:spcBef>
              <a:spcAft>
                <a:spcPct val="0"/>
              </a:spcAft>
              <a:buSzPct val="100000"/>
              <a:buFont typeface="Arial" pitchFamily="34" charset="0"/>
              <a:buChar char="–"/>
              <a:defRPr baseline="0" b="0" sz="2000" i="0" u="none">
                <a:solidFill>
                  <a:schemeClr val="dk1"/>
                </a:solidFill>
                <a:latin typeface="Calibri" pitchFamily="34" charset="0"/>
                <a:sym typeface="Rockwell" pitchFamily="18" charset="0"/>
              </a:defRPr>
            </a:lvl4pPr>
            <a:lvl5pPr algn="l" eaLnBrk="1" fontAlgn="base" hangingPunct="1" indent="-228600" latinLnBrk="1" marL="2057400" rtl="0">
              <a:lnSpc>
                <a:spcPct val="100000"/>
              </a:lnSpc>
              <a:spcBef>
                <a:spcPct val="20000"/>
              </a:spcBef>
              <a:spcAft>
                <a:spcPct val="0"/>
              </a:spcAft>
              <a:buSzPct val="100000"/>
              <a:buFont typeface="Arial" pitchFamily="34" charset="0"/>
              <a:buChar char="»"/>
              <a:defRPr baseline="0" b="0" sz="2000" i="0" u="none">
                <a:solidFill>
                  <a:schemeClr val="dk1"/>
                </a:solidFill>
                <a:latin typeface="Calibri" pitchFamily="34" charset="0"/>
                <a:sym typeface="Rockwell" pitchFamily="18" charset="0"/>
              </a:defRPr>
            </a:lvl5pPr>
          </a:lstStyle>
          <a:p>
            <a:r>
              <a:rPr altLang="en-US" lang="en-US"/>
              <a:t>Stacks are a type of container adaptors with LIFO(Last In First Out) type of working, where a new element is added at one end and (top) an element is removed from that end only.</a:t>
            </a:r>
            <a:br/>
            <a:r>
              <a:rPr altLang="en-US" lang="en-US"/>
              <a:t> </a:t>
            </a:r>
            <a:br/>
            <a:endParaRPr altLang="en-US"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31" name=""/>
        <p:cNvGrpSpPr/>
        <p:nvPr/>
      </p:nvGrpSpPr>
      <p:grpSpPr>
        <a:xfrm rot="0">
          <a:off x="0" y="0"/>
          <a:ext cx="0" cy="0"/>
          <a:chOff x="0" y="0"/>
          <a:chExt cx="0" cy="0"/>
        </a:xfrm>
      </p:grpSpPr>
      <p:pic>
        <p:nvPicPr>
          <p:cNvPr id="2097152" name="Content Placeholder 3"/>
          <p:cNvPicPr>
            <a:picLocks/>
          </p:cNvPicPr>
          <p:nvPr>
            <p:ph sz="full" idx="1"/>
          </p:nvPr>
        </p:nvPicPr>
        <p:blipFill>
          <a:blip xmlns:r="http://schemas.openxmlformats.org/officeDocument/2006/relationships" r:embed="rId1"/>
          <a:srcRect l="0" t="0" r="0" b="0"/>
          <a:stretch>
            <a:fillRect/>
          </a:stretch>
        </p:blipFill>
        <p:spPr>
          <a:xfrm rot="0">
            <a:off x="249237" y="1109662"/>
            <a:ext cx="11614150" cy="4700587"/>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32" name=""/>
        <p:cNvGrpSpPr/>
        <p:nvPr/>
      </p:nvGrpSpPr>
      <p:grpSpPr>
        <a:xfrm rot="0">
          <a:off x="0" y="0"/>
          <a:ext cx="0" cy="0"/>
          <a:chOff x="0" y="0"/>
          <a:chExt cx="0" cy="0"/>
        </a:xfrm>
      </p:grpSpPr>
      <p:sp>
        <p:nvSpPr>
          <p:cNvPr id="1048588" name="Rectangle 3"/>
          <p:cNvSpPr/>
          <p:nvPr/>
        </p:nvSpPr>
        <p:spPr>
          <a:xfrm rot="0">
            <a:off x="1009650" y="182562"/>
            <a:ext cx="7353300" cy="6200141"/>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5pPr>
          </a:lstStyle>
          <a:p>
            <a:pPr eaLnBrk="1" hangingPunct="1" latinLnBrk="1" lvl="0"/>
            <a:r>
              <a:rPr altLang="en-US" sz="1100" lang="en-IN"/>
              <a:t>// CPP program to demonstrate working of STL stack </a:t>
            </a:r>
          </a:p>
          <a:p>
            <a:pPr eaLnBrk="1" hangingPunct="1" latinLnBrk="1" lvl="0"/>
            <a:r>
              <a:rPr altLang="en-US" sz="1100" lang="en-IN"/>
              <a:t>#include &lt;iostream&gt; </a:t>
            </a:r>
          </a:p>
          <a:p>
            <a:pPr eaLnBrk="1" hangingPunct="1" latinLnBrk="1" lvl="0"/>
            <a:r>
              <a:rPr altLang="en-US" sz="1100" lang="en-IN"/>
              <a:t>#include &lt;stack&gt; </a:t>
            </a:r>
          </a:p>
          <a:p>
            <a:pPr eaLnBrk="1" hangingPunct="1" latinLnBrk="1" lvl="0"/>
            <a:r>
              <a:rPr altLang="en-US" sz="1100" lang="en-IN"/>
              <a:t>using namespace std; </a:t>
            </a:r>
          </a:p>
          <a:p>
            <a:pPr eaLnBrk="1" hangingPunct="1" latinLnBrk="1" lvl="0"/>
            <a:endParaRPr altLang="en-US" sz="1100" lang="en-IN"/>
          </a:p>
          <a:p>
            <a:pPr eaLnBrk="1" hangingPunct="1" latinLnBrk="1" lvl="0"/>
            <a:r>
              <a:rPr altLang="en-US" sz="1100" lang="en-IN"/>
              <a:t>void showstack(stack &lt;int&gt; s) </a:t>
            </a:r>
          </a:p>
          <a:p>
            <a:pPr eaLnBrk="1" hangingPunct="1" latinLnBrk="1" lvl="0"/>
            <a:r>
              <a:rPr altLang="en-US" sz="1100" lang="en-IN"/>
              <a:t>{ </a:t>
            </a:r>
          </a:p>
          <a:p>
            <a:pPr eaLnBrk="1" hangingPunct="1" latinLnBrk="1" lvl="0"/>
            <a:r>
              <a:rPr altLang="en-US" sz="1100" lang="en-IN"/>
              <a:t>	while (!s.empty()) </a:t>
            </a:r>
          </a:p>
          <a:p>
            <a:pPr eaLnBrk="1" hangingPunct="1" latinLnBrk="1" lvl="0"/>
            <a:r>
              <a:rPr altLang="en-US" sz="1100" lang="en-IN"/>
              <a:t>	{ </a:t>
            </a:r>
          </a:p>
          <a:p>
            <a:pPr eaLnBrk="1" hangingPunct="1" latinLnBrk="1" lvl="0"/>
            <a:r>
              <a:rPr altLang="en-US" sz="1100" lang="en-IN"/>
              <a:t>		cout &lt;&lt; '\t' &lt;&lt; s.top(); </a:t>
            </a:r>
          </a:p>
          <a:p>
            <a:pPr eaLnBrk="1" hangingPunct="1" latinLnBrk="1" lvl="0"/>
            <a:r>
              <a:rPr altLang="en-US" sz="1100" lang="en-IN"/>
              <a:t>		s.pop(); </a:t>
            </a:r>
          </a:p>
          <a:p>
            <a:pPr eaLnBrk="1" hangingPunct="1" latinLnBrk="1" lvl="0"/>
            <a:r>
              <a:rPr altLang="en-US" sz="1100" lang="en-IN"/>
              <a:t>	} </a:t>
            </a:r>
          </a:p>
          <a:p>
            <a:pPr eaLnBrk="1" hangingPunct="1" latinLnBrk="1" lvl="0"/>
            <a:r>
              <a:rPr altLang="en-US" sz="1100" lang="en-IN"/>
              <a:t>	cout &lt;&lt; '\n'; </a:t>
            </a:r>
          </a:p>
          <a:p>
            <a:pPr eaLnBrk="1" hangingPunct="1" latinLnBrk="1" lvl="0"/>
            <a:r>
              <a:rPr altLang="en-US" sz="1100" lang="en-IN"/>
              <a:t>} </a:t>
            </a:r>
          </a:p>
          <a:p>
            <a:pPr eaLnBrk="1" hangingPunct="1" latinLnBrk="1" lvl="0"/>
            <a:endParaRPr altLang="en-US" sz="1100" lang="en-IN"/>
          </a:p>
          <a:p>
            <a:pPr eaLnBrk="1" hangingPunct="1" latinLnBrk="1" lvl="0"/>
            <a:r>
              <a:rPr altLang="en-US" sz="1100" lang="en-IN"/>
              <a:t>int main () </a:t>
            </a:r>
          </a:p>
          <a:p>
            <a:pPr eaLnBrk="1" hangingPunct="1" latinLnBrk="1" lvl="0"/>
            <a:r>
              <a:rPr altLang="en-US" sz="1100" lang="en-IN"/>
              <a:t>{ </a:t>
            </a:r>
          </a:p>
          <a:p>
            <a:pPr eaLnBrk="1" hangingPunct="1" latinLnBrk="1" lvl="0"/>
            <a:r>
              <a:rPr altLang="en-US" sz="1100" lang="en-IN"/>
              <a:t>	stack &lt;int&gt; s; </a:t>
            </a:r>
          </a:p>
          <a:p>
            <a:pPr eaLnBrk="1" hangingPunct="1" latinLnBrk="1" lvl="0"/>
            <a:r>
              <a:rPr altLang="en-US" sz="1100" lang="en-IN"/>
              <a:t>	s.push(10); </a:t>
            </a:r>
          </a:p>
          <a:p>
            <a:pPr eaLnBrk="1" hangingPunct="1" latinLnBrk="1" lvl="0"/>
            <a:r>
              <a:rPr altLang="en-US" sz="1100" lang="en-IN"/>
              <a:t>	s.push(30); </a:t>
            </a:r>
          </a:p>
          <a:p>
            <a:pPr eaLnBrk="1" hangingPunct="1" latinLnBrk="1" lvl="0"/>
            <a:r>
              <a:rPr altLang="en-US" sz="1100" lang="en-IN"/>
              <a:t>	s.push(20); </a:t>
            </a:r>
          </a:p>
          <a:p>
            <a:pPr eaLnBrk="1" hangingPunct="1" latinLnBrk="1" lvl="0"/>
            <a:r>
              <a:rPr altLang="en-US" sz="1100" lang="en-IN"/>
              <a:t>	s.push(5); </a:t>
            </a:r>
          </a:p>
          <a:p>
            <a:pPr eaLnBrk="1" hangingPunct="1" latinLnBrk="1" lvl="0"/>
            <a:r>
              <a:rPr altLang="en-US" sz="1100" lang="en-IN"/>
              <a:t>	s.push(1); </a:t>
            </a:r>
          </a:p>
          <a:p>
            <a:pPr eaLnBrk="1" hangingPunct="1" latinLnBrk="1" lvl="0"/>
            <a:endParaRPr altLang="en-US" sz="1100" lang="en-IN"/>
          </a:p>
          <a:p>
            <a:pPr eaLnBrk="1" hangingPunct="1" latinLnBrk="1" lvl="0"/>
            <a:r>
              <a:rPr altLang="en-US" sz="1100" lang="en-IN"/>
              <a:t>	cout &lt;&lt; "The stack is : "; </a:t>
            </a:r>
          </a:p>
          <a:p>
            <a:pPr eaLnBrk="1" hangingPunct="1" latinLnBrk="1" lvl="0"/>
            <a:r>
              <a:rPr altLang="en-US" sz="1100" lang="en-IN"/>
              <a:t>	showstack(s); </a:t>
            </a:r>
          </a:p>
          <a:p>
            <a:pPr eaLnBrk="1" hangingPunct="1" latinLnBrk="1" lvl="0"/>
            <a:endParaRPr altLang="en-US" sz="1100" lang="en-IN"/>
          </a:p>
          <a:p>
            <a:pPr eaLnBrk="1" hangingPunct="1" latinLnBrk="1" lvl="0"/>
            <a:r>
              <a:rPr altLang="en-US" sz="1100" lang="en-IN"/>
              <a:t>	cout &lt;&lt; "\ns.size() : " &lt;&lt; s.size(); </a:t>
            </a:r>
          </a:p>
          <a:p>
            <a:pPr eaLnBrk="1" hangingPunct="1" latinLnBrk="1" lvl="0"/>
            <a:r>
              <a:rPr altLang="en-US" sz="1100" lang="en-IN"/>
              <a:t>	cout &lt;&lt; "\ns.top() : " &lt;&lt; s.top(); </a:t>
            </a:r>
          </a:p>
          <a:p>
            <a:pPr eaLnBrk="1" hangingPunct="1" latinLnBrk="1" lvl="0"/>
            <a:endParaRPr altLang="en-US" sz="1100" lang="en-IN"/>
          </a:p>
          <a:p>
            <a:pPr eaLnBrk="1" hangingPunct="1" latinLnBrk="1" lvl="0"/>
            <a:endParaRPr altLang="en-US" sz="1100" lang="en-IN"/>
          </a:p>
          <a:p>
            <a:pPr eaLnBrk="1" hangingPunct="1" latinLnBrk="1" lvl="0"/>
            <a:r>
              <a:rPr altLang="en-US" sz="1100" lang="en-IN"/>
              <a:t>	cout &lt;&lt; "\ns.pop() : "; </a:t>
            </a:r>
          </a:p>
          <a:p>
            <a:pPr eaLnBrk="1" hangingPunct="1" latinLnBrk="1" lvl="0"/>
            <a:r>
              <a:rPr altLang="en-US" sz="1100" lang="en-IN"/>
              <a:t>	s.pop(); </a:t>
            </a:r>
          </a:p>
          <a:p>
            <a:pPr eaLnBrk="1" hangingPunct="1" latinLnBrk="1" lvl="0"/>
            <a:r>
              <a:rPr altLang="en-US" sz="1100" lang="en-IN"/>
              <a:t>	showstack(s); </a:t>
            </a:r>
          </a:p>
          <a:p>
            <a:pPr eaLnBrk="1" hangingPunct="1" latinLnBrk="1" lvl="0"/>
            <a:endParaRPr altLang="en-US" sz="1100" lang="en-IN"/>
          </a:p>
          <a:p>
            <a:pPr eaLnBrk="1" hangingPunct="1" latinLnBrk="1" lvl="0"/>
            <a:r>
              <a:rPr altLang="en-US" sz="1100" lang="en-IN"/>
              <a:t>	return 0; </a:t>
            </a:r>
          </a:p>
          <a:p>
            <a:pPr eaLnBrk="1" hangingPunct="1" latinLnBrk="1" lvl="0"/>
            <a:r>
              <a:rPr altLang="en-US" sz="1100" lang="en-IN"/>
              <a:t>}</a:t>
            </a:r>
          </a:p>
        </p:txBody>
      </p:sp>
      <p:sp>
        <p:nvSpPr>
          <p:cNvPr id="1048589" name="Rectangle 2"/>
          <p:cNvSpPr/>
          <p:nvPr/>
        </p:nvSpPr>
        <p:spPr>
          <a:xfrm rot="0">
            <a:off x="7058025" y="2922587"/>
            <a:ext cx="4953000" cy="1295400"/>
          </a:xfrm>
          <a:prstGeom prst="rect"/>
          <a:noFill/>
          <a:ln>
            <a:noFill/>
          </a:ln>
        </p:spPr>
        <p:txBody>
          <a:bodyPr anchor="ctr" bIns="63480" lIns="0" rIns="0" tIns="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Rockwell" pitchFamily="18" charset="0"/>
                <a:sym typeface="Rockwell" pitchFamily="18" charset="0"/>
              </a:defRPr>
            </a:lvl5pPr>
          </a:lstStyle>
          <a:p>
            <a:pPr lvl="0"/>
            <a:r>
              <a:rPr altLang="en-US" b="1" sz="1600" lang="en-US">
                <a:latin typeface="Roboto" pitchFamily="0" charset="1"/>
              </a:rPr>
              <a:t>Output:</a:t>
            </a:r>
          </a:p>
          <a:p>
            <a:pPr lvl="0"/>
            <a:r>
              <a:rPr altLang="en-US" sz="1600" lang="en-US">
                <a:latin typeface="Consolas" pitchFamily="49" charset="0"/>
              </a:rPr>
              <a:t>The stack is : 1 5 20 30 10 </a:t>
            </a:r>
          </a:p>
          <a:p>
            <a:pPr lvl="0"/>
            <a:r>
              <a:rPr altLang="en-US" sz="1600" lang="en-US">
                <a:latin typeface="Consolas" pitchFamily="49" charset="0"/>
              </a:rPr>
              <a:t>s.size() : 5 </a:t>
            </a:r>
          </a:p>
          <a:p>
            <a:pPr lvl="0"/>
            <a:r>
              <a:rPr altLang="en-US" sz="1600" lang="en-US">
                <a:latin typeface="Consolas" pitchFamily="49" charset="0"/>
              </a:rPr>
              <a:t>s.top() : 1</a:t>
            </a:r>
          </a:p>
          <a:p>
            <a:pPr lvl="0"/>
            <a:r>
              <a:rPr altLang="en-US" sz="1600" lang="en-US">
                <a:latin typeface="Consolas" pitchFamily="49" charset="0"/>
              </a:rPr>
              <a:t>s.pop() : 5 20 30 10</a:t>
            </a:r>
            <a:r>
              <a:rPr altLang="en-US" sz="1600" lang="en-US">
                <a:latin typeface="Arial"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34" name=""/>
        <p:cNvGrpSpPr/>
        <p:nvPr/>
      </p:nvGrpSpPr>
      <p:grpSpPr>
        <a:xfrm rot="0">
          <a:off x="0" y="0"/>
          <a:ext cx="0" cy="0"/>
          <a:chOff x="0" y="0"/>
          <a:chExt cx="0" cy="0"/>
        </a:xfrm>
      </p:grpSpPr>
      <p:sp>
        <p:nvSpPr>
          <p:cNvPr id="1048590" name="Title 1"/>
          <p:cNvSpPr/>
          <p:nvPr>
            <p:ph type="title" sz="full" idx="0"/>
          </p:nvPr>
        </p:nvSpPr>
        <p:spPr>
          <a:xfrm rot="0">
            <a:off x="0" y="0"/>
            <a:ext cx="12192000" cy="10668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sym typeface="Rockwell" pitchFamily="18" charset="0"/>
              </a:defRPr>
            </a:lvl1pPr>
          </a:lstStyle>
          <a:p>
            <a:pPr lvl="0"/>
            <a:r>
              <a:rPr altLang="en-US" lang="en-US"/>
              <a:t>List of functions of Stack</a:t>
            </a:r>
          </a:p>
        </p:txBody>
      </p:sp>
      <p:pic>
        <p:nvPicPr>
          <p:cNvPr id="2097153" name="Content Placeholder 7"/>
          <p:cNvPicPr>
            <a:picLocks/>
          </p:cNvPicPr>
          <p:nvPr>
            <p:ph sz="full" idx="1"/>
          </p:nvPr>
        </p:nvPicPr>
        <p:blipFill>
          <a:blip xmlns:r="http://schemas.openxmlformats.org/officeDocument/2006/relationships" r:embed="rId1"/>
          <a:srcRect l="0" t="0" r="0" b="0"/>
          <a:stretch>
            <a:fillRect/>
          </a:stretch>
        </p:blipFill>
        <p:spPr>
          <a:xfrm rot="0">
            <a:off x="371475" y="742950"/>
            <a:ext cx="11687175" cy="5499100"/>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sp>
        <p:nvSpPr>
          <p:cNvPr id="1048591" name="Title 1"/>
          <p:cNvSpPr/>
          <p:nvPr>
            <p:ph type="ctrTitle" sz="full" idx="0"/>
          </p:nvPr>
        </p:nvSpPr>
        <p:spPr>
          <a:xfrm rot="0">
            <a:off x="1595437" y="1122362"/>
            <a:ext cx="9872662" cy="2387600"/>
          </a:xfrm>
          <a:prstGeom prst="rect"/>
          <a:noFill/>
          <a:ln>
            <a:noFill/>
          </a:ln>
        </p:spPr>
        <p:txBody>
          <a:bodyPr anchor="ctr" bIns="45720" lIns="91440" rIns="91440" tIns="45720" vert="horz"/>
          <a:lstStyle>
            <a:lvl1pPr algn="ctr">
              <a:defRPr sz="4400"/>
            </a:lvl1pPr>
          </a:lstStyle>
          <a:p>
            <a:r>
              <a:rPr altLang="en-US" lang="en-IN"/>
              <a:t>Associative containers</a:t>
            </a:r>
          </a:p>
        </p:txBody>
      </p:sp>
      <p:sp>
        <p:nvSpPr>
          <p:cNvPr id="1048592" name="Content Placeholder 2"/>
          <p:cNvSpPr/>
          <p:nvPr>
            <p:ph type="subTitle" sz="full" idx="1"/>
          </p:nvPr>
        </p:nvSpPr>
        <p:spPr>
          <a:xfrm rot="0">
            <a:off x="1595437" y="3602037"/>
            <a:ext cx="9872662" cy="1655762"/>
          </a:xfrm>
          <a:prstGeom prst="rect"/>
          <a:noFill/>
          <a:ln>
            <a:noFill/>
          </a:ln>
        </p:spPr>
        <p:txBody>
          <a:bodyPr anchor="t" bIns="45720" lIns="91440" rIns="91440" tIns="45720" vert="horz"/>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lvl="2"/>
            <a:r>
              <a:rPr altLang="en-US" sz="4000" lang="en-IN">
                <a:solidFill>
                  <a:srgbClr val="898989"/>
                </a:solidFill>
              </a:rPr>
              <a:t>Map and Multimap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36" name=""/>
        <p:cNvGrpSpPr/>
        <p:nvPr/>
      </p:nvGrpSpPr>
      <p:grpSpPr>
        <a:xfrm rot="0">
          <a:off x="0" y="0"/>
          <a:ext cx="0" cy="0"/>
          <a:chOff x="0" y="0"/>
          <a:chExt cx="0" cy="0"/>
        </a:xfrm>
      </p:grpSpPr>
      <p:sp>
        <p:nvSpPr>
          <p:cNvPr id="1048593" name="Title 1"/>
          <p:cNvSpPr/>
          <p:nvPr>
            <p:ph type="title" sz="full" idx="0"/>
          </p:nvPr>
        </p:nvSpPr>
        <p:spPr>
          <a:xfrm rot="0">
            <a:off x="919162" y="571500"/>
            <a:ext cx="10353675" cy="1325562"/>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sym typeface="Rockwell" pitchFamily="18" charset="0"/>
              </a:defRPr>
            </a:lvl1pPr>
          </a:lstStyle>
          <a:p>
            <a:pPr lvl="0"/>
            <a:br/>
            <a:br/>
            <a:r>
              <a:rPr altLang="en-US" sz="4000" lang="en-US"/>
              <a:t>Associative containers</a:t>
            </a:r>
            <a:br/>
            <a:r>
              <a:rPr altLang="en-US" sz="4000" lang="en-US"/>
              <a:t> </a:t>
            </a:r>
            <a:br/>
            <a:br/>
            <a:endParaRPr altLang="en-US" sz="4000" lang="en-US"/>
          </a:p>
        </p:txBody>
      </p:sp>
      <p:sp>
        <p:nvSpPr>
          <p:cNvPr id="1048594" name="Content Placeholder 2"/>
          <p:cNvSpPr/>
          <p:nvPr>
            <p:ph sz="full" idx="1"/>
          </p:nvPr>
        </p:nvSpPr>
        <p:spPr bwMode="auto">
          <a:xfrm rot="0">
            <a:off x="238125" y="1600200"/>
            <a:ext cx="11820525" cy="4191000"/>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34" charset="0"/>
              <a:buChar char="•"/>
              <a:defRPr baseline="0" b="0" sz="3200" i="0" u="none">
                <a:solidFill>
                  <a:schemeClr val="dk1"/>
                </a:solidFill>
                <a:latin typeface="Calibri" pitchFamily="34" charset="0"/>
                <a:sym typeface="Rockwell" pitchFamily="18" charset="0"/>
              </a:defRPr>
            </a:lvl1pPr>
            <a:lvl2pPr algn="l" eaLnBrk="1" fontAlgn="base" hangingPunct="1" indent="-285750" latinLnBrk="1" marL="742950" rtl="0">
              <a:lnSpc>
                <a:spcPct val="100000"/>
              </a:lnSpc>
              <a:spcBef>
                <a:spcPct val="20000"/>
              </a:spcBef>
              <a:spcAft>
                <a:spcPct val="0"/>
              </a:spcAft>
              <a:buSzPct val="100000"/>
              <a:buFont typeface="Arial" pitchFamily="34" charset="0"/>
              <a:buChar char="–"/>
              <a:defRPr baseline="0" b="0" sz="2800" i="0" u="none">
                <a:solidFill>
                  <a:schemeClr val="dk1"/>
                </a:solidFill>
                <a:latin typeface="Calibri" pitchFamily="34" charset="0"/>
                <a:sym typeface="Rockwell" pitchFamily="18" charset="0"/>
              </a:defRPr>
            </a:lvl2pPr>
            <a:lvl3pPr algn="l" eaLnBrk="1" fontAlgn="base" hangingPunct="1" indent="-228600" latinLnBrk="1" marL="1143000" rtl="0">
              <a:lnSpc>
                <a:spcPct val="100000"/>
              </a:lnSpc>
              <a:spcBef>
                <a:spcPct val="20000"/>
              </a:spcBef>
              <a:spcAft>
                <a:spcPct val="0"/>
              </a:spcAft>
              <a:buSzPct val="100000"/>
              <a:buFont typeface="Arial" pitchFamily="34" charset="0"/>
              <a:buChar char="•"/>
              <a:defRPr baseline="0" b="0" sz="2400" i="0" u="none">
                <a:solidFill>
                  <a:schemeClr val="dk1"/>
                </a:solidFill>
                <a:latin typeface="Calibri" pitchFamily="34" charset="0"/>
                <a:sym typeface="Rockwell" pitchFamily="18" charset="0"/>
              </a:defRPr>
            </a:lvl3pPr>
            <a:lvl4pPr algn="l" eaLnBrk="1" fontAlgn="base" hangingPunct="1" indent="-228600" latinLnBrk="1" marL="1600200" rtl="0">
              <a:lnSpc>
                <a:spcPct val="100000"/>
              </a:lnSpc>
              <a:spcBef>
                <a:spcPct val="20000"/>
              </a:spcBef>
              <a:spcAft>
                <a:spcPct val="0"/>
              </a:spcAft>
              <a:buSzPct val="100000"/>
              <a:buFont typeface="Arial" pitchFamily="34" charset="0"/>
              <a:buChar char="–"/>
              <a:defRPr baseline="0" b="0" sz="2000" i="0" u="none">
                <a:solidFill>
                  <a:schemeClr val="dk1"/>
                </a:solidFill>
                <a:latin typeface="Calibri" pitchFamily="34" charset="0"/>
                <a:sym typeface="Rockwell" pitchFamily="18" charset="0"/>
              </a:defRPr>
            </a:lvl4pPr>
            <a:lvl5pPr algn="l" eaLnBrk="1" fontAlgn="base" hangingPunct="1" indent="-228600" latinLnBrk="1" marL="2057400" rtl="0">
              <a:lnSpc>
                <a:spcPct val="100000"/>
              </a:lnSpc>
              <a:spcBef>
                <a:spcPct val="20000"/>
              </a:spcBef>
              <a:spcAft>
                <a:spcPct val="0"/>
              </a:spcAft>
              <a:buSzPct val="100000"/>
              <a:buFont typeface="Arial" pitchFamily="34" charset="0"/>
              <a:buChar char="»"/>
              <a:defRPr baseline="0" b="0" sz="2000" i="0" u="none">
                <a:solidFill>
                  <a:schemeClr val="dk1"/>
                </a:solidFill>
                <a:latin typeface="Calibri" pitchFamily="34" charset="0"/>
                <a:sym typeface="Rockwell" pitchFamily="18" charset="0"/>
              </a:defRPr>
            </a:lvl5pPr>
          </a:lstStyle>
          <a:p>
            <a:pPr indent="0" lvl="0" marL="0">
              <a:buNone/>
            </a:pPr>
            <a:r>
              <a:rPr altLang="en-US" lang="en-US"/>
              <a:t>They implement sorted data structures that can be quickly searched (O(log n) complexity).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sp>
        <p:nvSpPr>
          <p:cNvPr id="1048595" name="Title 1"/>
          <p:cNvSpPr/>
          <p:nvPr>
            <p:ph type="title" sz="full" idx="0"/>
          </p:nvPr>
        </p:nvSpPr>
        <p:spPr>
          <a:xfrm rot="0">
            <a:off x="0" y="0"/>
            <a:ext cx="12192000" cy="10668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sym typeface="Rockwell" pitchFamily="18" charset="0"/>
              </a:defRPr>
            </a:lvl1pPr>
          </a:lstStyle>
          <a:p>
            <a:pPr lvl="0"/>
            <a:r>
              <a:rPr altLang="en-US" sz="3600" lang="en-IN"/>
              <a:t>Methods of Deque</a:t>
            </a:r>
          </a:p>
        </p:txBody>
      </p:sp>
      <p:pic>
        <p:nvPicPr>
          <p:cNvPr id="2097154" name="Content Placeholder 7"/>
          <p:cNvPicPr>
            <a:picLocks/>
          </p:cNvPicPr>
          <p:nvPr>
            <p:ph sz="full" idx="1"/>
          </p:nvPr>
        </p:nvPicPr>
        <p:blipFill>
          <a:blip xmlns:r="http://schemas.openxmlformats.org/officeDocument/2006/relationships" r:embed="rId1"/>
          <a:srcRect l="0" t="0" r="0" b="0"/>
          <a:stretch>
            <a:fillRect/>
          </a:stretch>
        </p:blipFill>
        <p:spPr>
          <a:xfrm rot="0">
            <a:off x="-212725" y="742950"/>
            <a:ext cx="12203112" cy="54991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38" name=""/>
        <p:cNvGrpSpPr/>
        <p:nvPr/>
      </p:nvGrpSpPr>
      <p:grpSpPr>
        <a:xfrm rot="0">
          <a:off x="0" y="0"/>
          <a:ext cx="0" cy="0"/>
          <a:chOff x="0" y="0"/>
          <a:chExt cx="0" cy="0"/>
        </a:xfrm>
      </p:grpSpPr>
      <p:sp>
        <p:nvSpPr>
          <p:cNvPr id="1048596" name="Title 1"/>
          <p:cNvSpPr/>
          <p:nvPr>
            <p:ph type="title" sz="full" idx="0"/>
          </p:nvPr>
        </p:nvSpPr>
        <p:spPr>
          <a:xfrm rot="0">
            <a:off x="609600" y="274637"/>
            <a:ext cx="10972800" cy="1143000"/>
          </a:xfrm>
          <a:prstGeom prst="rect"/>
          <a:noFill/>
          <a:ln>
            <a:noFill/>
          </a:ln>
        </p:spPr>
        <p:txBody>
          <a:bodyPr anchor="ctr" bIns="45720" lIns="91440" rIns="91440" tIns="45720" vert="horz"/>
          <a:lstStyle>
            <a:lvl1pPr algn="ctr" eaLnBrk="1" fontAlgn="base" hangingPunct="1" indent="0" latinLnBrk="1" marL="0" rtl="0">
              <a:lnSpc>
                <a:spcPct val="100000"/>
              </a:lnSpc>
              <a:spcBef>
                <a:spcPct val="0"/>
              </a:spcBef>
              <a:spcAft>
                <a:spcPct val="0"/>
              </a:spcAft>
              <a:buFontTx/>
              <a:buNone/>
              <a:defRPr baseline="0" b="0" sz="4400" i="0" u="none">
                <a:solidFill>
                  <a:schemeClr val="dk1"/>
                </a:solidFill>
                <a:latin typeface="Calibri" pitchFamily="34" charset="0"/>
                <a:sym typeface="Rockwell" pitchFamily="18" charset="0"/>
              </a:defRPr>
            </a:lvl1pPr>
          </a:lstStyle>
          <a:p>
            <a:r>
              <a:rPr altLang="en-US" lang="en-IN"/>
              <a:t>Associative containers: </a:t>
            </a:r>
            <a:r>
              <a:rPr altLang="en-US" lang="en-US"/>
              <a:t>Map</a:t>
            </a:r>
          </a:p>
        </p:txBody>
      </p:sp>
      <p:sp>
        <p:nvSpPr>
          <p:cNvPr id="1048597" name="Content Placeholder 2"/>
          <p:cNvSpPr/>
          <p:nvPr>
            <p:ph sz="full" idx="1"/>
          </p:nvPr>
        </p:nvSpPr>
        <p:spPr>
          <a:xfrm rot="0">
            <a:off x="609600" y="1600200"/>
            <a:ext cx="10972800" cy="4525962"/>
          </a:xfrm>
          <a:prstGeom prst="rect"/>
          <a:noFill/>
          <a:ln>
            <a:noFill/>
          </a:ln>
        </p:spPr>
        <p:txBody>
          <a:bodyPr anchor="t" bIns="45720" lIns="91440" rIns="91440" tIns="45720" vert="horz"/>
          <a:lstStyle>
            <a:lvl1pPr algn="l" eaLnBrk="1" fontAlgn="base" hangingPunct="1" indent="-342900" latinLnBrk="1" marL="342900" rtl="0">
              <a:lnSpc>
                <a:spcPct val="100000"/>
              </a:lnSpc>
              <a:spcBef>
                <a:spcPct val="20000"/>
              </a:spcBef>
              <a:spcAft>
                <a:spcPct val="0"/>
              </a:spcAft>
              <a:buSzPct val="100000"/>
              <a:buFont typeface="Arial" pitchFamily="34" charset="0"/>
              <a:buChar char="•"/>
              <a:defRPr baseline="0" b="0" sz="3200" i="0" u="none">
                <a:solidFill>
                  <a:schemeClr val="dk1"/>
                </a:solidFill>
                <a:latin typeface="Calibri" pitchFamily="34" charset="0"/>
                <a:sym typeface="Rockwell" pitchFamily="18" charset="0"/>
              </a:defRPr>
            </a:lvl1pPr>
            <a:lvl2pPr algn="l" eaLnBrk="1" fontAlgn="base" hangingPunct="1" indent="-285750" latinLnBrk="1" marL="742950" rtl="0">
              <a:lnSpc>
                <a:spcPct val="100000"/>
              </a:lnSpc>
              <a:spcBef>
                <a:spcPct val="20000"/>
              </a:spcBef>
              <a:spcAft>
                <a:spcPct val="0"/>
              </a:spcAft>
              <a:buSzPct val="100000"/>
              <a:buFont typeface="Arial" pitchFamily="34" charset="0"/>
              <a:buChar char="–"/>
              <a:defRPr baseline="0" b="0" sz="2800" i="0" u="none">
                <a:solidFill>
                  <a:schemeClr val="dk1"/>
                </a:solidFill>
                <a:latin typeface="Calibri" pitchFamily="34" charset="0"/>
                <a:sym typeface="Rockwell" pitchFamily="18" charset="0"/>
              </a:defRPr>
            </a:lvl2pPr>
            <a:lvl3pPr algn="l" eaLnBrk="1" fontAlgn="base" hangingPunct="1" indent="-228600" latinLnBrk="1" marL="1143000" rtl="0">
              <a:lnSpc>
                <a:spcPct val="100000"/>
              </a:lnSpc>
              <a:spcBef>
                <a:spcPct val="20000"/>
              </a:spcBef>
              <a:spcAft>
                <a:spcPct val="0"/>
              </a:spcAft>
              <a:buSzPct val="100000"/>
              <a:buFont typeface="Arial" pitchFamily="34" charset="0"/>
              <a:buChar char="•"/>
              <a:defRPr baseline="0" b="0" sz="2400" i="0" u="none">
                <a:solidFill>
                  <a:schemeClr val="dk1"/>
                </a:solidFill>
                <a:latin typeface="Calibri" pitchFamily="34" charset="0"/>
                <a:sym typeface="Rockwell" pitchFamily="18" charset="0"/>
              </a:defRPr>
            </a:lvl3pPr>
            <a:lvl4pPr algn="l" eaLnBrk="1" fontAlgn="base" hangingPunct="1" indent="-228600" latinLnBrk="1" marL="1600200" rtl="0">
              <a:lnSpc>
                <a:spcPct val="100000"/>
              </a:lnSpc>
              <a:spcBef>
                <a:spcPct val="20000"/>
              </a:spcBef>
              <a:spcAft>
                <a:spcPct val="0"/>
              </a:spcAft>
              <a:buSzPct val="100000"/>
              <a:buFont typeface="Arial" pitchFamily="34" charset="0"/>
              <a:buChar char="–"/>
              <a:defRPr baseline="0" b="0" sz="2000" i="0" u="none">
                <a:solidFill>
                  <a:schemeClr val="dk1"/>
                </a:solidFill>
                <a:latin typeface="Calibri" pitchFamily="34" charset="0"/>
                <a:sym typeface="Rockwell" pitchFamily="18" charset="0"/>
              </a:defRPr>
            </a:lvl4pPr>
            <a:lvl5pPr algn="l" eaLnBrk="1" fontAlgn="base" hangingPunct="1" indent="-228600" latinLnBrk="1" marL="2057400" rtl="0">
              <a:lnSpc>
                <a:spcPct val="100000"/>
              </a:lnSpc>
              <a:spcBef>
                <a:spcPct val="20000"/>
              </a:spcBef>
              <a:spcAft>
                <a:spcPct val="0"/>
              </a:spcAft>
              <a:buSzPct val="100000"/>
              <a:buFont typeface="Arial" pitchFamily="34" charset="0"/>
              <a:buChar char="»"/>
              <a:defRPr baseline="0" b="0" sz="2000" i="0" u="none">
                <a:solidFill>
                  <a:schemeClr val="dk1"/>
                </a:solidFill>
                <a:latin typeface="Calibri" pitchFamily="34" charset="0"/>
                <a:sym typeface="Rockwell" pitchFamily="18" charset="0"/>
              </a:defRPr>
            </a:lvl5pPr>
          </a:lstStyle>
          <a:p>
            <a:r>
              <a:rPr altLang="en-US" lang="en-US"/>
              <a:t>Maps are associative containers that store elements in a mapped fashion. </a:t>
            </a:r>
          </a:p>
          <a:p>
            <a:r>
              <a:rPr altLang="en-US" lang="en-US"/>
              <a:t>Each element has a key value and a mapped value. No two mapped values can have same key values.</a:t>
            </a:r>
            <a:br/>
            <a:endParaRPr altLang="en-US" lang="en-US"/>
          </a:p>
          <a:p>
            <a:endParaRPr altLang="en-US" lang="en-IN"/>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The C++ Standard Template Library (STL)</dc:title>
  <dc:creator>Meenakshi Arya</dc:creator>
  <cp:lastModifiedBy>staff</cp:lastModifiedBy>
  <dcterms:created xsi:type="dcterms:W3CDTF">2019-10-02T02:07:03Z</dcterms:created>
  <dcterms:modified xsi:type="dcterms:W3CDTF">2020-11-30T02:37:07Z</dcterms:modified>
</cp:coreProperties>
</file>