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60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type="custom" cy="6858000" cx="12192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Rockwell" pitchFamily="18" charset="0"/>
        <a:sym typeface="Rockwell" pitchFamily="18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Rockwell" pitchFamily="18" charset="0"/>
        <a:sym typeface="Rockwell" pitchFamily="18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Rockwell" pitchFamily="18" charset="0"/>
        <a:sym typeface="Rockwell" pitchFamily="18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Rockwell" pitchFamily="18" charset="0"/>
        <a:sym typeface="Rockwell" pitchFamily="18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Rockwell" pitchFamily="18" charset="0"/>
        <a:sym typeface="Rockwell" pitchFamily="18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maximized" preferSingleView="0">
    <p:restoredLeft sz="14995" autoAdjust="0"/>
    <p:restoredTop sz="93867" autoAdjust="0"/>
  </p:normalViewPr>
  <p:slideViewPr>
    <p:cSldViewPr showGuides="0" snapToGrid="0" snapToObjects="0">
      <p:cViewPr varScale="0">
        <p:scale>
          <a:sx n="67" d="100"/>
          <a:sy n="67" d="100"/>
        </p:scale>
        <p:origin x="-852" y="-234"/>
      </p:cViewPr>
      <p:guideLst>
        <p:guide orient="horz" pos="2160"/>
        <p:guide orient="vert" pos="384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2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2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2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51"/>
            <a:ext cx="36576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51"/>
            <a:ext cx="107696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9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1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2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05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07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1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bIns="45720" lIns="91440" rIns="91440" rtlCol="0" tIns="45720" vert="horz">
            <a:normAutofit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endParaRPr baseline="0" b="0" cap="none" sz="32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1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/>
          <p:nvPr>
            <p:ph type="title" sz="full" idx="0"/>
          </p:nvPr>
        </p:nvSpPr>
        <p:spPr>
          <a:xfrm rot="0">
            <a:off x="609600" y="274637"/>
            <a:ext cx="109728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Text Placeholder 2"/>
          <p:cNvSpPr/>
          <p:nvPr>
            <p:ph type="body" sz="full" idx="1"/>
          </p:nvPr>
        </p:nvSpPr>
        <p:spPr>
          <a:xfrm rot="0">
            <a:off x="609600" y="1600200"/>
            <a:ext cx="109728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sldNum="0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1" name="Title 1"/>
          <p:cNvSpPr/>
          <p:nvPr>
            <p:ph type="ctrTitle" sz="full" idx="0"/>
          </p:nvPr>
        </p:nvSpPr>
        <p:spPr>
          <a:xfrm rot="0">
            <a:off x="923925" y="1122362"/>
            <a:ext cx="10525125" cy="43354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lang="en-US">
                <a:latin typeface="Times New Roman" pitchFamily="18" charset="0"/>
                <a:ea typeface="Times New Roman" pitchFamily="18" charset="0"/>
              </a:rPr>
              <a:t>18CSC202J - OBJECT ORIENTED DESIGN AND PROGRAMMING</a:t>
            </a:r>
            <a:br/>
            <a:br/>
            <a:r>
              <a:rPr altLang="en-US" lang="en-US">
                <a:latin typeface="Times New Roman" pitchFamily="18" charset="0"/>
                <a:ea typeface="Times New Roman" pitchFamily="18" charset="0"/>
              </a:rPr>
              <a:t>Session 4</a:t>
            </a:r>
            <a:br/>
            <a:br/>
            <a:r>
              <a:rPr altLang="en-US" lang="en-US">
                <a:latin typeface="Times New Roman" pitchFamily="18" charset="0"/>
                <a:ea typeface="Times New Roman" pitchFamily="18" charset="0"/>
              </a:rPr>
              <a:t>Topic :STL Iterators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2" name="Content Placeholder 3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92162" y="1116012"/>
            <a:ext cx="11075988" cy="4681537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6" name="Title 1"/>
          <p:cNvSpPr/>
          <p:nvPr>
            <p:ph type="title" sz="full" idx="0"/>
          </p:nvPr>
        </p:nvSpPr>
        <p:spPr>
          <a:xfrm rot="0">
            <a:off x="609600" y="274637"/>
            <a:ext cx="109728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lvl="0"/>
            <a:r>
              <a:rPr altLang="en-US" sz="4000" lang="en-US"/>
              <a:t>STL Iterators </a:t>
            </a:r>
            <a:br/>
            <a:br/>
            <a:endParaRPr altLang="en-US" sz="4000" lang="en-US"/>
          </a:p>
        </p:txBody>
      </p:sp>
      <p:sp>
        <p:nvSpPr>
          <p:cNvPr id="1048587" name="Content Placeholder 2"/>
          <p:cNvSpPr/>
          <p:nvPr>
            <p:ph sz="full" idx="1"/>
          </p:nvPr>
        </p:nvSpPr>
        <p:spPr>
          <a:xfrm rot="0">
            <a:off x="238125" y="1600200"/>
            <a:ext cx="11820525" cy="4191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r>
              <a:rPr altLang="en-US" lang="en-US"/>
              <a:t>Are used to point at the memory addresses of STL containers. </a:t>
            </a:r>
          </a:p>
          <a:p>
            <a:r>
              <a:rPr altLang="en-US" lang="en-US"/>
              <a:t>They are primarily used in sequence of numbers, characters etc. </a:t>
            </a:r>
          </a:p>
          <a:p>
            <a:r>
              <a:rPr altLang="en-US" lang="en-US"/>
              <a:t>They reduce the complexity and execution time of program. </a:t>
            </a:r>
            <a:br/>
            <a:endParaRPr altLang="en-US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3" name="Content Placeholder 3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49237" y="1109662"/>
            <a:ext cx="11614150" cy="4700587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8" name="Rectangle 3"/>
          <p:cNvSpPr/>
          <p:nvPr/>
        </p:nvSpPr>
        <p:spPr>
          <a:xfrm rot="0">
            <a:off x="342900" y="706437"/>
            <a:ext cx="6410325" cy="48323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eaLnBrk="1" hangingPunct="1" latinLnBrk="1" lvl="0"/>
            <a:r>
              <a:rPr altLang="en-US" sz="1400" lang="en-IN"/>
              <a:t>// C++ code to demonstrate the working of  iterator, begin() and end() </a:t>
            </a:r>
          </a:p>
          <a:p>
            <a:pPr eaLnBrk="1" hangingPunct="1" latinLnBrk="1" lvl="0"/>
            <a:endParaRPr altLang="en-US" sz="1400" lang="en-IN"/>
          </a:p>
          <a:p>
            <a:pPr eaLnBrk="1" hangingPunct="1" latinLnBrk="1" lvl="0"/>
            <a:r>
              <a:rPr altLang="en-US" sz="1400" lang="en-IN"/>
              <a:t>#include&lt;iostream&gt; </a:t>
            </a:r>
          </a:p>
          <a:p>
            <a:pPr eaLnBrk="1" hangingPunct="1" latinLnBrk="1" lvl="0"/>
            <a:r>
              <a:rPr altLang="en-US" sz="1400" lang="en-IN"/>
              <a:t>#include&lt;iterator&gt; // for iterators </a:t>
            </a:r>
          </a:p>
          <a:p>
            <a:pPr eaLnBrk="1" hangingPunct="1" latinLnBrk="1" lvl="0"/>
            <a:r>
              <a:rPr altLang="en-US" sz="1400" lang="en-IN"/>
              <a:t>#include&lt;vector&gt; // for vectors </a:t>
            </a:r>
          </a:p>
          <a:p>
            <a:pPr eaLnBrk="1" hangingPunct="1" latinLnBrk="1" lvl="0"/>
            <a:r>
              <a:rPr altLang="en-US" sz="1400" lang="en-IN"/>
              <a:t>using namespace std; </a:t>
            </a:r>
          </a:p>
          <a:p>
            <a:pPr eaLnBrk="1" hangingPunct="1" latinLnBrk="1" lvl="0"/>
            <a:endParaRPr altLang="en-US" sz="1400" lang="en-IN"/>
          </a:p>
          <a:p>
            <a:pPr eaLnBrk="1" hangingPunct="1" latinLnBrk="1" lvl="0"/>
            <a:r>
              <a:rPr altLang="en-US" sz="1400" lang="en-IN"/>
              <a:t>int main() </a:t>
            </a:r>
          </a:p>
          <a:p>
            <a:pPr eaLnBrk="1" hangingPunct="1" latinLnBrk="1" lvl="0"/>
            <a:r>
              <a:rPr altLang="en-US" sz="1400" lang="en-IN"/>
              <a:t>{ </a:t>
            </a:r>
          </a:p>
          <a:p>
            <a:pPr eaLnBrk="1" hangingPunct="1" latinLnBrk="1" lvl="0"/>
            <a:r>
              <a:rPr altLang="en-US" sz="1400" lang="en-IN"/>
              <a:t>	vector&lt;int&gt; ar = { 1, 2, 3, 4, 5 }; </a:t>
            </a:r>
          </a:p>
          <a:p>
            <a:pPr eaLnBrk="1" hangingPunct="1" latinLnBrk="1" lvl="0"/>
            <a:r>
              <a:rPr altLang="en-US" sz="1400" lang="en-IN"/>
              <a:t>	</a:t>
            </a:r>
          </a:p>
          <a:p>
            <a:pPr eaLnBrk="1" hangingPunct="1" latinLnBrk="1" lvl="0"/>
            <a:r>
              <a:rPr altLang="en-US" sz="1400" lang="en-IN"/>
              <a:t>	// Declaring iterator to a vector </a:t>
            </a:r>
          </a:p>
          <a:p>
            <a:pPr eaLnBrk="1" hangingPunct="1" latinLnBrk="1" lvl="0"/>
            <a:r>
              <a:rPr altLang="en-US" sz="1400" lang="en-IN"/>
              <a:t>	vector&lt;int&gt;::iterator ptr; </a:t>
            </a:r>
          </a:p>
          <a:p>
            <a:pPr eaLnBrk="1" hangingPunct="1" latinLnBrk="1" lvl="0"/>
            <a:r>
              <a:rPr altLang="en-US" sz="1400" lang="en-IN"/>
              <a:t>	</a:t>
            </a:r>
          </a:p>
          <a:p>
            <a:pPr eaLnBrk="1" hangingPunct="1" latinLnBrk="1" lvl="0"/>
            <a:r>
              <a:rPr altLang="en-US" sz="1400" lang="en-IN"/>
              <a:t>	// Displaying vector elements using begin() and end() </a:t>
            </a:r>
          </a:p>
          <a:p>
            <a:pPr eaLnBrk="1" hangingPunct="1" latinLnBrk="1" lvl="0"/>
            <a:r>
              <a:rPr altLang="en-US" sz="1400" lang="en-IN"/>
              <a:t>	cout &lt;&lt; "The vector elements are : "; </a:t>
            </a:r>
          </a:p>
          <a:p>
            <a:pPr eaLnBrk="1" hangingPunct="1" latinLnBrk="1" lvl="0"/>
            <a:r>
              <a:rPr altLang="en-US" sz="1400" lang="en-IN"/>
              <a:t>	</a:t>
            </a:r>
          </a:p>
          <a:p>
            <a:pPr eaLnBrk="1" hangingPunct="1" latinLnBrk="1" lvl="0"/>
            <a:r>
              <a:rPr altLang="en-US" sz="1400" lang="en-IN"/>
              <a:t>	for (ptr = ar.begin(); ptr &lt; ar.end(); ptr++) </a:t>
            </a:r>
          </a:p>
          <a:p>
            <a:pPr eaLnBrk="1" hangingPunct="1" latinLnBrk="1" lvl="0"/>
            <a:r>
              <a:rPr altLang="en-US" sz="1400" lang="en-IN"/>
              <a:t>		cout &lt;&lt; </a:t>
            </a:r>
            <a:r>
              <a:rPr altLang="en-US" sz="1400" lang="en-IN"/>
              <a:t>*ptr &lt;&lt; " "; </a:t>
            </a:r>
          </a:p>
          <a:p>
            <a:pPr eaLnBrk="1" hangingPunct="1" latinLnBrk="1" lvl="0"/>
            <a:r>
              <a:rPr altLang="en-US" sz="1400" lang="en-IN"/>
              <a:t>	</a:t>
            </a:r>
          </a:p>
          <a:p>
            <a:pPr eaLnBrk="1" hangingPunct="1" latinLnBrk="1" lvl="0"/>
            <a:r>
              <a:rPr altLang="en-US" sz="1400" lang="en-IN"/>
              <a:t>	return 0;	 </a:t>
            </a:r>
          </a:p>
          <a:p>
            <a:pPr eaLnBrk="1" hangingPunct="1" latinLnBrk="1" lvl="0"/>
            <a:r>
              <a:rPr altLang="en-US" sz="1400" lang="en-IN"/>
              <a:t>}</a:t>
            </a:r>
          </a:p>
        </p:txBody>
      </p:sp>
      <p:sp>
        <p:nvSpPr>
          <p:cNvPr id="1048589" name="Rectangle 4"/>
          <p:cNvSpPr/>
          <p:nvPr/>
        </p:nvSpPr>
        <p:spPr>
          <a:xfrm rot="0">
            <a:off x="7010400" y="2732087"/>
            <a:ext cx="4762500" cy="555625"/>
          </a:xfrm>
          <a:prstGeom prst="rect"/>
          <a:noFill/>
          <a:ln>
            <a:noFill/>
          </a:ln>
        </p:spPr>
        <p:txBody>
          <a:bodyPr anchor="ctr" bIns="63480" lIns="0" rIns="0" tIns="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eaLnBrk="1" hangingPunct="1" latinLnBrk="1" lvl="0"/>
            <a:r>
              <a:rPr altLang="en-US" b="1" sz="1600" lang="en-US">
                <a:latin typeface="Roboto" pitchFamily="0" charset="1"/>
              </a:rPr>
              <a:t>Output:</a:t>
            </a:r>
          </a:p>
          <a:p>
            <a:pPr lvl="0"/>
            <a:r>
              <a:rPr altLang="en-US" sz="1600" lang="en-US">
                <a:latin typeface="Consolas" pitchFamily="49" charset="0"/>
              </a:rPr>
              <a:t>The vector elements are : 1 2 3 4 5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0" name="Rectangle 3"/>
          <p:cNvSpPr/>
          <p:nvPr/>
        </p:nvSpPr>
        <p:spPr>
          <a:xfrm rot="0">
            <a:off x="352425" y="1201737"/>
            <a:ext cx="6410325" cy="526256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eaLnBrk="1" hangingPunct="1" latinLnBrk="1" lvl="0"/>
            <a:r>
              <a:rPr altLang="en-US" sz="1400" lang="en-US"/>
              <a:t>// C++ code to demonstrate the working of  advance() </a:t>
            </a:r>
          </a:p>
          <a:p>
            <a:pPr eaLnBrk="1" hangingPunct="1" latinLnBrk="1" lvl="0"/>
            <a:r>
              <a:rPr altLang="en-US" sz="1400" lang="en-US"/>
              <a:t>#include&lt;iostream&gt; </a:t>
            </a:r>
          </a:p>
          <a:p>
            <a:pPr eaLnBrk="1" hangingPunct="1" latinLnBrk="1" lvl="0"/>
            <a:r>
              <a:rPr altLang="en-US" sz="1400" lang="en-US"/>
              <a:t>#include&lt;iterator&gt; // for iterators </a:t>
            </a:r>
          </a:p>
          <a:p>
            <a:pPr eaLnBrk="1" hangingPunct="1" latinLnBrk="1" lvl="0"/>
            <a:r>
              <a:rPr altLang="en-US" sz="1400" lang="en-US"/>
              <a:t>#include&lt;vector&gt; // for vectors </a:t>
            </a:r>
          </a:p>
          <a:p>
            <a:pPr eaLnBrk="1" hangingPunct="1" latinLnBrk="1" lvl="0"/>
            <a:r>
              <a:rPr altLang="en-US" sz="1400" lang="en-US"/>
              <a:t>using namespace std; </a:t>
            </a:r>
          </a:p>
          <a:p>
            <a:pPr eaLnBrk="1" hangingPunct="1" latinLnBrk="1" lvl="0"/>
            <a:r>
              <a:rPr altLang="en-US" sz="1400" lang="en-US"/>
              <a:t>int main() </a:t>
            </a:r>
          </a:p>
          <a:p>
            <a:pPr eaLnBrk="1" hangingPunct="1" latinLnBrk="1" lvl="0"/>
            <a:r>
              <a:rPr altLang="en-US" sz="1400" lang="en-US"/>
              <a:t>{ </a:t>
            </a:r>
          </a:p>
          <a:p>
            <a:pPr eaLnBrk="1" hangingPunct="1" latinLnBrk="1" lvl="0"/>
            <a:r>
              <a:rPr altLang="en-US" sz="1400" lang="en-US"/>
              <a:t>	vector&lt;int&gt; ar = { 1, 2, 3, 4, 5 }; </a:t>
            </a:r>
          </a:p>
          <a:p>
            <a:pPr eaLnBrk="1" hangingPunct="1" latinLnBrk="1" lvl="0"/>
            <a:r>
              <a:rPr altLang="en-US" sz="1400" lang="en-US"/>
              <a:t>	</a:t>
            </a:r>
          </a:p>
          <a:p>
            <a:pPr eaLnBrk="1" hangingPunct="1" latinLnBrk="1" lvl="0"/>
            <a:r>
              <a:rPr altLang="en-US" sz="1400" lang="en-US"/>
              <a:t>	// Declaring iterator to a vector </a:t>
            </a:r>
          </a:p>
          <a:p>
            <a:pPr eaLnBrk="1" hangingPunct="1" latinLnBrk="1" lvl="0"/>
            <a:r>
              <a:rPr altLang="en-US" sz="1400" lang="en-US"/>
              <a:t>	vector&lt;int&gt;::iterator ptr = ar.begin(); </a:t>
            </a:r>
          </a:p>
          <a:p>
            <a:pPr eaLnBrk="1" hangingPunct="1" latinLnBrk="1" lvl="0"/>
            <a:r>
              <a:rPr altLang="en-US" sz="1400" lang="en-US"/>
              <a:t>	</a:t>
            </a:r>
          </a:p>
          <a:p>
            <a:pPr eaLnBrk="1" hangingPunct="1" latinLnBrk="1" lvl="0"/>
            <a:r>
              <a:rPr altLang="en-US" sz="1400" lang="en-US"/>
              <a:t>	// Using advance() to increment iterator position </a:t>
            </a:r>
          </a:p>
          <a:p>
            <a:pPr eaLnBrk="1" hangingPunct="1" latinLnBrk="1" lvl="0"/>
            <a:r>
              <a:rPr altLang="en-US" sz="1400" lang="en-US"/>
              <a:t>	// points to 4 </a:t>
            </a:r>
          </a:p>
          <a:p>
            <a:pPr eaLnBrk="1" hangingPunct="1" latinLnBrk="1" lvl="0"/>
            <a:r>
              <a:rPr altLang="en-US" sz="1400" lang="en-US"/>
              <a:t>	advance(ptr, 3); </a:t>
            </a:r>
          </a:p>
          <a:p>
            <a:pPr eaLnBrk="1" hangingPunct="1" latinLnBrk="1" lvl="0"/>
            <a:r>
              <a:rPr altLang="en-US" sz="1400" lang="en-US"/>
              <a:t>	</a:t>
            </a:r>
          </a:p>
          <a:p>
            <a:pPr eaLnBrk="1" hangingPunct="1" latinLnBrk="1" lvl="0"/>
            <a:r>
              <a:rPr altLang="en-US" sz="1400" lang="en-US"/>
              <a:t>	// Displaying iterator position </a:t>
            </a:r>
          </a:p>
          <a:p>
            <a:pPr eaLnBrk="1" hangingPunct="1" latinLnBrk="1" lvl="0"/>
            <a:r>
              <a:rPr altLang="en-US" sz="1400" lang="en-US"/>
              <a:t>	cout &lt;&lt; "The position of iterator after advancing is : "; </a:t>
            </a:r>
          </a:p>
          <a:p>
            <a:pPr eaLnBrk="1" hangingPunct="1" latinLnBrk="1" lvl="0"/>
            <a:r>
              <a:rPr altLang="en-US" sz="1400" lang="en-US"/>
              <a:t>	cout &lt;&lt; </a:t>
            </a:r>
            <a:r>
              <a:rPr altLang="en-US" sz="1400" lang="en-US"/>
              <a:t>*ptr &lt;&lt; " "; </a:t>
            </a:r>
          </a:p>
          <a:p>
            <a:pPr eaLnBrk="1" hangingPunct="1" latinLnBrk="1" lvl="0"/>
            <a:r>
              <a:rPr altLang="en-US" sz="1400" lang="en-US"/>
              <a:t>	</a:t>
            </a:r>
          </a:p>
          <a:p>
            <a:pPr eaLnBrk="1" hangingPunct="1" latinLnBrk="1" lvl="0"/>
            <a:r>
              <a:rPr altLang="en-US" sz="1400" lang="en-US"/>
              <a:t>	return 0; </a:t>
            </a:r>
          </a:p>
          <a:p>
            <a:pPr eaLnBrk="1" hangingPunct="1" latinLnBrk="1" lvl="0"/>
            <a:r>
              <a:rPr altLang="en-US" sz="1400" lang="en-US"/>
              <a:t>	</a:t>
            </a:r>
          </a:p>
          <a:p>
            <a:pPr eaLnBrk="1" hangingPunct="1" latinLnBrk="1" lvl="0"/>
            <a:r>
              <a:rPr altLang="en-US" sz="1400" lang="en-US"/>
              <a:t>} </a:t>
            </a:r>
          </a:p>
          <a:p>
            <a:pPr eaLnBrk="1" hangingPunct="1" latinLnBrk="1" lvl="0"/>
            <a:endParaRPr altLang="en-US" sz="1400" lang="en-IN"/>
          </a:p>
        </p:txBody>
      </p:sp>
      <p:sp>
        <p:nvSpPr>
          <p:cNvPr id="1048591" name="Rectangle 2"/>
          <p:cNvSpPr/>
          <p:nvPr/>
        </p:nvSpPr>
        <p:spPr>
          <a:xfrm rot="0">
            <a:off x="85725" y="166687"/>
            <a:ext cx="11572875" cy="6461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lvl="0"/>
            <a:r>
              <a:rPr altLang="en-US" b="1" lang="en-US">
                <a:latin typeface="Roboto" pitchFamily="0" charset="1"/>
              </a:rPr>
              <a:t>advance() </a:t>
            </a:r>
            <a:r>
              <a:rPr altLang="en-US" lang="en-US">
                <a:latin typeface="Roboto" pitchFamily="0" charset="1"/>
              </a:rPr>
              <a:t>:- This function is used to </a:t>
            </a:r>
            <a:r>
              <a:rPr altLang="en-US" b="1" lang="en-US">
                <a:latin typeface="Roboto" pitchFamily="0" charset="1"/>
              </a:rPr>
              <a:t>increment the iterator position </a:t>
            </a:r>
            <a:r>
              <a:rPr altLang="en-US" lang="en-US">
                <a:latin typeface="Roboto" pitchFamily="0" charset="1"/>
              </a:rPr>
              <a:t>till the specified number mentioned in its arguments.</a:t>
            </a:r>
          </a:p>
        </p:txBody>
      </p:sp>
      <p:sp>
        <p:nvSpPr>
          <p:cNvPr id="1048592" name="Rectangle 1"/>
          <p:cNvSpPr/>
          <p:nvPr/>
        </p:nvSpPr>
        <p:spPr>
          <a:xfrm rot="0">
            <a:off x="6096000" y="3368675"/>
            <a:ext cx="5886450" cy="557212"/>
          </a:xfrm>
          <a:prstGeom prst="rect"/>
          <a:noFill/>
          <a:ln>
            <a:noFill/>
          </a:ln>
        </p:spPr>
        <p:txBody>
          <a:bodyPr anchor="ctr" bIns="63480" lIns="0" rIns="0" tIns="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eaLnBrk="1" hangingPunct="1" latinLnBrk="1" lvl="0"/>
            <a:r>
              <a:rPr altLang="en-US" b="1" sz="1600" lang="en-US">
                <a:latin typeface="Roboto" pitchFamily="0" charset="1"/>
              </a:rPr>
              <a:t>Output:</a:t>
            </a:r>
          </a:p>
          <a:p>
            <a:pPr lvl="0"/>
            <a:r>
              <a:rPr altLang="en-US" sz="1600" lang="en-US">
                <a:latin typeface="Consolas" pitchFamily="49" charset="0"/>
              </a:rPr>
              <a:t>The position of iterator after advancing is : 4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4" name="Content Placeholder 3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49237" y="1109662"/>
            <a:ext cx="11614150" cy="517525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3" name="Rectangle 3"/>
          <p:cNvSpPr/>
          <p:nvPr/>
        </p:nvSpPr>
        <p:spPr>
          <a:xfrm rot="0">
            <a:off x="352425" y="195262"/>
            <a:ext cx="6410325" cy="674052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eaLnBrk="1" hangingPunct="1" latinLnBrk="1" lvl="0"/>
            <a:r>
              <a:rPr altLang="en-US" sz="1200" lang="en-US"/>
              <a:t>// C++ code to demonstrate the working of   next() and prev() </a:t>
            </a:r>
          </a:p>
          <a:p>
            <a:pPr eaLnBrk="1" hangingPunct="1" latinLnBrk="1" lvl="0"/>
            <a:r>
              <a:rPr altLang="en-US" sz="1200" lang="en-US"/>
              <a:t>#include&lt;iostream&gt; </a:t>
            </a:r>
          </a:p>
          <a:p>
            <a:pPr eaLnBrk="1" hangingPunct="1" latinLnBrk="1" lvl="0"/>
            <a:r>
              <a:rPr altLang="en-US" sz="1200" lang="en-US"/>
              <a:t>#include&lt;iterator&gt; // for iterators </a:t>
            </a:r>
          </a:p>
          <a:p>
            <a:pPr eaLnBrk="1" hangingPunct="1" latinLnBrk="1" lvl="0"/>
            <a:r>
              <a:rPr altLang="en-US" sz="1200" lang="en-US"/>
              <a:t>#include&lt;vector&gt; // for vectors </a:t>
            </a:r>
          </a:p>
          <a:p>
            <a:pPr eaLnBrk="1" hangingPunct="1" latinLnBrk="1" lvl="0"/>
            <a:r>
              <a:rPr altLang="en-US" sz="1200" lang="en-US"/>
              <a:t>using namespace std; </a:t>
            </a:r>
          </a:p>
          <a:p>
            <a:pPr eaLnBrk="1" hangingPunct="1" latinLnBrk="1" lvl="0"/>
            <a:r>
              <a:rPr altLang="en-US" sz="1200" lang="en-US"/>
              <a:t>int main() </a:t>
            </a:r>
          </a:p>
          <a:p>
            <a:pPr eaLnBrk="1" hangingPunct="1" latinLnBrk="1" lvl="0"/>
            <a:r>
              <a:rPr altLang="en-US" sz="1200" lang="en-US"/>
              <a:t>{ </a:t>
            </a:r>
          </a:p>
          <a:p>
            <a:pPr eaLnBrk="1" hangingPunct="1" latinLnBrk="1" lvl="0"/>
            <a:r>
              <a:rPr altLang="en-US" sz="1200" lang="en-US"/>
              <a:t>	vector&lt;int&gt; ar = { 1, 2, 3, 4, 5 }; </a:t>
            </a:r>
          </a:p>
          <a:p>
            <a:pPr eaLnBrk="1" hangingPunct="1" latinLnBrk="1" lvl="0"/>
            <a:r>
              <a:rPr altLang="en-US" sz="1200" lang="en-US"/>
              <a:t>	</a:t>
            </a:r>
          </a:p>
          <a:p>
            <a:pPr eaLnBrk="1" hangingPunct="1" latinLnBrk="1" lvl="0"/>
            <a:r>
              <a:rPr altLang="en-US" sz="1200" lang="en-US"/>
              <a:t>	// Declaring iterators to a vector </a:t>
            </a:r>
          </a:p>
          <a:p>
            <a:pPr eaLnBrk="1" hangingPunct="1" latinLnBrk="1" lvl="0"/>
            <a:r>
              <a:rPr altLang="en-US" sz="1200" lang="en-US"/>
              <a:t>	vector&lt;int&gt;::iterator ptr = ar.begin(); </a:t>
            </a:r>
          </a:p>
          <a:p>
            <a:pPr eaLnBrk="1" hangingPunct="1" latinLnBrk="1" lvl="0"/>
            <a:r>
              <a:rPr altLang="en-US" sz="1200" lang="en-US"/>
              <a:t>	vector&lt;int&gt;::iterator ftr = ar.end(); </a:t>
            </a:r>
          </a:p>
          <a:p>
            <a:pPr eaLnBrk="1" hangingPunct="1" latinLnBrk="1" lvl="0"/>
            <a:r>
              <a:rPr altLang="en-US" sz="1200" lang="en-US"/>
              <a:t>	</a:t>
            </a:r>
          </a:p>
          <a:p>
            <a:pPr eaLnBrk="1" hangingPunct="1" latinLnBrk="1" lvl="0"/>
            <a:r>
              <a:rPr altLang="en-US" sz="1200" lang="en-US"/>
              <a:t>	</a:t>
            </a:r>
          </a:p>
          <a:p>
            <a:pPr eaLnBrk="1" hangingPunct="1" latinLnBrk="1" lvl="0"/>
            <a:r>
              <a:rPr altLang="en-US" sz="1200" lang="en-US"/>
              <a:t>	// Using next() to return new iterator </a:t>
            </a:r>
          </a:p>
          <a:p>
            <a:pPr eaLnBrk="1" hangingPunct="1" latinLnBrk="1" lvl="0"/>
            <a:r>
              <a:rPr altLang="en-US" sz="1200" lang="en-US"/>
              <a:t>	// points to 4 </a:t>
            </a:r>
          </a:p>
          <a:p>
            <a:pPr eaLnBrk="1" hangingPunct="1" latinLnBrk="1" lvl="0"/>
            <a:r>
              <a:rPr altLang="en-US" sz="1200" lang="en-US"/>
              <a:t>	auto it = next(ptr, 3); </a:t>
            </a:r>
          </a:p>
          <a:p>
            <a:pPr eaLnBrk="1" hangingPunct="1" latinLnBrk="1" lvl="0"/>
            <a:r>
              <a:rPr altLang="en-US" sz="1200" lang="en-US"/>
              <a:t>	</a:t>
            </a:r>
          </a:p>
          <a:p>
            <a:pPr eaLnBrk="1" hangingPunct="1" latinLnBrk="1" lvl="0"/>
            <a:r>
              <a:rPr altLang="en-US" sz="1200" lang="en-US"/>
              <a:t>	// Using prev() to return new iterator </a:t>
            </a:r>
          </a:p>
          <a:p>
            <a:pPr eaLnBrk="1" hangingPunct="1" latinLnBrk="1" lvl="0"/>
            <a:r>
              <a:rPr altLang="en-US" sz="1200" lang="en-US"/>
              <a:t>	// points to 3 </a:t>
            </a:r>
          </a:p>
          <a:p>
            <a:pPr eaLnBrk="1" hangingPunct="1" latinLnBrk="1" lvl="0"/>
            <a:r>
              <a:rPr altLang="en-US" sz="1200" lang="en-US"/>
              <a:t>	auto it1 = prev(ftr, 3); </a:t>
            </a:r>
          </a:p>
          <a:p>
            <a:pPr eaLnBrk="1" hangingPunct="1" latinLnBrk="1" lvl="0"/>
            <a:r>
              <a:rPr altLang="en-US" sz="1200" lang="en-US"/>
              <a:t>	</a:t>
            </a:r>
          </a:p>
          <a:p>
            <a:pPr eaLnBrk="1" hangingPunct="1" latinLnBrk="1" lvl="0"/>
            <a:r>
              <a:rPr altLang="en-US" sz="1200" lang="en-US"/>
              <a:t>	// Displaying iterator position </a:t>
            </a:r>
          </a:p>
          <a:p>
            <a:pPr eaLnBrk="1" hangingPunct="1" latinLnBrk="1" lvl="0"/>
            <a:r>
              <a:rPr altLang="en-US" sz="1200" lang="en-US"/>
              <a:t>	cout &lt;&lt; "The position of new iterator using next() is : "; </a:t>
            </a:r>
          </a:p>
          <a:p>
            <a:pPr eaLnBrk="1" hangingPunct="1" latinLnBrk="1" lvl="0"/>
            <a:r>
              <a:rPr altLang="en-US" sz="1200" lang="en-US"/>
              <a:t>	cout &lt;&lt; </a:t>
            </a:r>
            <a:r>
              <a:rPr altLang="en-US" sz="1200" lang="en-US"/>
              <a:t>*it &lt;&lt; " "; </a:t>
            </a:r>
          </a:p>
          <a:p>
            <a:pPr eaLnBrk="1" hangingPunct="1" latinLnBrk="1" lvl="0"/>
            <a:r>
              <a:rPr altLang="en-US" sz="1200" lang="en-US"/>
              <a:t>	cout &lt;&lt; endl; </a:t>
            </a:r>
          </a:p>
          <a:p>
            <a:pPr eaLnBrk="1" hangingPunct="1" latinLnBrk="1" lvl="0"/>
            <a:r>
              <a:rPr altLang="en-US" sz="1200" lang="en-US"/>
              <a:t>	</a:t>
            </a:r>
          </a:p>
          <a:p>
            <a:pPr eaLnBrk="1" hangingPunct="1" latinLnBrk="1" lvl="0"/>
            <a:r>
              <a:rPr altLang="en-US" sz="1200" lang="en-US"/>
              <a:t>	// Displaying iterator position </a:t>
            </a:r>
          </a:p>
          <a:p>
            <a:pPr eaLnBrk="1" hangingPunct="1" latinLnBrk="1" lvl="0"/>
            <a:r>
              <a:rPr altLang="en-US" sz="1200" lang="en-US"/>
              <a:t>	cout &lt;&lt; "The position of new iterator using prev() is : "; </a:t>
            </a:r>
          </a:p>
          <a:p>
            <a:pPr eaLnBrk="1" hangingPunct="1" latinLnBrk="1" lvl="0"/>
            <a:r>
              <a:rPr altLang="en-US" sz="1200" lang="en-US"/>
              <a:t>	cout &lt;&lt; </a:t>
            </a:r>
            <a:r>
              <a:rPr altLang="en-US" sz="1200" lang="en-US"/>
              <a:t>*it1 &lt;&lt; " "; </a:t>
            </a:r>
          </a:p>
          <a:p>
            <a:pPr eaLnBrk="1" hangingPunct="1" latinLnBrk="1" lvl="0"/>
            <a:r>
              <a:rPr altLang="en-US" sz="1200" lang="en-US"/>
              <a:t>	cout &lt;&lt; endl; </a:t>
            </a:r>
          </a:p>
          <a:p>
            <a:pPr eaLnBrk="1" hangingPunct="1" latinLnBrk="1" lvl="0"/>
            <a:r>
              <a:rPr altLang="en-US" sz="1200" lang="en-US"/>
              <a:t>	</a:t>
            </a:r>
          </a:p>
          <a:p>
            <a:pPr eaLnBrk="1" hangingPunct="1" latinLnBrk="1" lvl="0"/>
            <a:r>
              <a:rPr altLang="en-US" sz="1200" lang="en-US"/>
              <a:t>	return 0; </a:t>
            </a:r>
          </a:p>
          <a:p>
            <a:pPr eaLnBrk="1" hangingPunct="1" latinLnBrk="1" lvl="0"/>
            <a:r>
              <a:rPr altLang="en-US" sz="1200" lang="en-US"/>
              <a:t>} </a:t>
            </a:r>
          </a:p>
          <a:p>
            <a:pPr eaLnBrk="1" hangingPunct="1" latinLnBrk="1" lvl="0"/>
            <a:endParaRPr altLang="en-US" sz="1200" lang="en-IN"/>
          </a:p>
        </p:txBody>
      </p:sp>
      <p:sp>
        <p:nvSpPr>
          <p:cNvPr id="1048594" name="Rectangle 1"/>
          <p:cNvSpPr/>
          <p:nvPr/>
        </p:nvSpPr>
        <p:spPr>
          <a:xfrm rot="0">
            <a:off x="6096000" y="2667000"/>
            <a:ext cx="5743575" cy="803275"/>
          </a:xfrm>
          <a:prstGeom prst="rect"/>
          <a:noFill/>
          <a:ln>
            <a:noFill/>
          </a:ln>
        </p:spPr>
        <p:txBody>
          <a:bodyPr anchor="ctr" bIns="63480" lIns="0" rIns="0" tIns="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eaLnBrk="1" hangingPunct="1" latinLnBrk="1" lvl="0"/>
            <a:r>
              <a:rPr altLang="en-US" b="1" sz="1600" lang="en-US">
                <a:latin typeface="Roboto" pitchFamily="0" charset="1"/>
              </a:rPr>
              <a:t>Output:</a:t>
            </a:r>
          </a:p>
          <a:p>
            <a:pPr lvl="0"/>
            <a:r>
              <a:rPr altLang="en-US" sz="1600" lang="en-US">
                <a:latin typeface="Consolas" pitchFamily="49" charset="0"/>
              </a:rPr>
              <a:t>The position of new iterator using next() is : 4 </a:t>
            </a:r>
          </a:p>
          <a:p>
            <a:pPr lvl="0"/>
            <a:r>
              <a:rPr altLang="en-US" sz="1600" lang="en-US">
                <a:latin typeface="Consolas" pitchFamily="49" charset="0"/>
              </a:rPr>
              <a:t>The position of new iterator using prev() is : 3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5" name="Rectangle 3"/>
          <p:cNvSpPr/>
          <p:nvPr/>
        </p:nvSpPr>
        <p:spPr>
          <a:xfrm rot="0">
            <a:off x="295275" y="906462"/>
            <a:ext cx="6410325" cy="63404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eaLnBrk="1" hangingPunct="1" latinLnBrk="1" lvl="0"/>
            <a:r>
              <a:rPr altLang="en-US" sz="1400" lang="en-US"/>
              <a:t>// C++ code to demonstrate the working of  inserter() </a:t>
            </a:r>
          </a:p>
          <a:p>
            <a:pPr eaLnBrk="1" hangingPunct="1" latinLnBrk="1" lvl="0"/>
            <a:r>
              <a:rPr altLang="en-US" sz="1400" lang="en-US"/>
              <a:t>#include&lt;iostream&gt; </a:t>
            </a:r>
          </a:p>
          <a:p>
            <a:pPr eaLnBrk="1" hangingPunct="1" latinLnBrk="1" lvl="0"/>
            <a:r>
              <a:rPr altLang="en-US" sz="1400" lang="en-US"/>
              <a:t>#include&lt;iterator&gt; // for iterators </a:t>
            </a:r>
          </a:p>
          <a:p>
            <a:pPr eaLnBrk="1" hangingPunct="1" latinLnBrk="1" lvl="0"/>
            <a:r>
              <a:rPr altLang="en-US" sz="1400" lang="en-US"/>
              <a:t>#include&lt;vector&gt; // for vectors </a:t>
            </a:r>
          </a:p>
          <a:p>
            <a:pPr eaLnBrk="1" hangingPunct="1" latinLnBrk="1" lvl="0"/>
            <a:r>
              <a:rPr altLang="en-US" sz="1400" lang="en-US"/>
              <a:t>using namespace std; </a:t>
            </a:r>
          </a:p>
          <a:p>
            <a:pPr eaLnBrk="1" hangingPunct="1" latinLnBrk="1" lvl="0"/>
            <a:r>
              <a:rPr altLang="en-US" sz="1400" lang="en-US"/>
              <a:t>int main() </a:t>
            </a:r>
          </a:p>
          <a:p>
            <a:pPr eaLnBrk="1" hangingPunct="1" latinLnBrk="1" lvl="0"/>
            <a:r>
              <a:rPr altLang="en-US" sz="1400" lang="en-US"/>
              <a:t>{ </a:t>
            </a:r>
          </a:p>
          <a:p>
            <a:pPr eaLnBrk="1" hangingPunct="1" latinLnBrk="1" lvl="0"/>
            <a:r>
              <a:rPr altLang="en-US" sz="1400" lang="en-US"/>
              <a:t>	vector&lt;int&gt; ar = { 1, 2, 3, 4, 5 }; </a:t>
            </a:r>
          </a:p>
          <a:p>
            <a:pPr eaLnBrk="1" hangingPunct="1" latinLnBrk="1" lvl="0"/>
            <a:r>
              <a:rPr altLang="en-US" sz="1400" lang="en-US"/>
              <a:t>	vector&lt;int&gt; ar1 = {10, 20, 30}; </a:t>
            </a:r>
          </a:p>
          <a:p>
            <a:pPr eaLnBrk="1" hangingPunct="1" latinLnBrk="1" lvl="0"/>
            <a:r>
              <a:rPr altLang="en-US" sz="1400" lang="en-US"/>
              <a:t>	</a:t>
            </a:r>
          </a:p>
          <a:p>
            <a:pPr eaLnBrk="1" hangingPunct="1" latinLnBrk="1" lvl="0"/>
            <a:r>
              <a:rPr altLang="en-US" sz="1400" lang="en-US"/>
              <a:t>	// Declaring iterator to a vector </a:t>
            </a:r>
          </a:p>
          <a:p>
            <a:pPr eaLnBrk="1" hangingPunct="1" latinLnBrk="1" lvl="0"/>
            <a:r>
              <a:rPr altLang="en-US" sz="1400" lang="en-US"/>
              <a:t>	vector&lt;int&gt;::iterator ptr = ar.begin(); </a:t>
            </a:r>
          </a:p>
          <a:p>
            <a:pPr eaLnBrk="1" hangingPunct="1" latinLnBrk="1" lvl="0"/>
            <a:r>
              <a:rPr altLang="en-US" sz="1400" lang="en-US"/>
              <a:t>	</a:t>
            </a:r>
          </a:p>
          <a:p>
            <a:pPr eaLnBrk="1" hangingPunct="1" latinLnBrk="1" lvl="0"/>
            <a:r>
              <a:rPr altLang="en-US" sz="1400" lang="en-US"/>
              <a:t>	// Using advance to set position </a:t>
            </a:r>
          </a:p>
          <a:p>
            <a:pPr eaLnBrk="1" hangingPunct="1" latinLnBrk="1" lvl="0"/>
            <a:r>
              <a:rPr altLang="en-US" sz="1400" lang="en-US"/>
              <a:t>	advance(ptr, 3); </a:t>
            </a:r>
          </a:p>
          <a:p>
            <a:pPr eaLnBrk="1" hangingPunct="1" latinLnBrk="1" lvl="0"/>
            <a:r>
              <a:rPr altLang="en-US" sz="1400" lang="en-US"/>
              <a:t>	</a:t>
            </a:r>
          </a:p>
          <a:p>
            <a:pPr eaLnBrk="1" hangingPunct="1" latinLnBrk="1" lvl="0"/>
            <a:r>
              <a:rPr altLang="en-US" sz="1400" lang="en-US"/>
              <a:t>	// copying 1 vector elements in other using inserter() </a:t>
            </a:r>
          </a:p>
          <a:p>
            <a:pPr eaLnBrk="1" hangingPunct="1" latinLnBrk="1" lvl="0"/>
            <a:r>
              <a:rPr altLang="en-US" sz="1400" lang="en-US"/>
              <a:t>	// inserts ar1 after 3rd position in ar </a:t>
            </a:r>
          </a:p>
          <a:p>
            <a:pPr eaLnBrk="1" hangingPunct="1" latinLnBrk="1" lvl="0"/>
            <a:r>
              <a:rPr altLang="en-US" sz="1400" lang="en-US"/>
              <a:t>	copy(ar1.begin(), ar1.end(), inserter(ar,ptr)); </a:t>
            </a:r>
          </a:p>
          <a:p>
            <a:pPr eaLnBrk="1" hangingPunct="1" latinLnBrk="1" lvl="0"/>
            <a:r>
              <a:rPr altLang="en-US" sz="1400" lang="en-US"/>
              <a:t>	</a:t>
            </a:r>
          </a:p>
          <a:p>
            <a:pPr eaLnBrk="1" hangingPunct="1" latinLnBrk="1" lvl="0"/>
            <a:r>
              <a:rPr altLang="en-US" sz="1400" lang="en-US"/>
              <a:t>	// Displaying new vector elements </a:t>
            </a:r>
          </a:p>
          <a:p>
            <a:pPr eaLnBrk="1" hangingPunct="1" latinLnBrk="1" lvl="0"/>
            <a:r>
              <a:rPr altLang="en-US" sz="1400" lang="en-US"/>
              <a:t>	cout &lt;&lt; "The new vector after inserting elements is : "; </a:t>
            </a:r>
          </a:p>
          <a:p>
            <a:pPr eaLnBrk="1" hangingPunct="1" latinLnBrk="1" lvl="0"/>
            <a:r>
              <a:rPr altLang="en-US" sz="1400" lang="en-US"/>
              <a:t>	for (int &amp;x : ar) </a:t>
            </a:r>
          </a:p>
          <a:p>
            <a:pPr eaLnBrk="1" hangingPunct="1" latinLnBrk="1" lvl="0"/>
            <a:r>
              <a:rPr altLang="en-US" sz="1400" lang="en-US"/>
              <a:t>		cout &lt;&lt; x &lt;&lt; " "; </a:t>
            </a:r>
          </a:p>
          <a:p>
            <a:pPr eaLnBrk="1" hangingPunct="1" latinLnBrk="1" lvl="0"/>
            <a:r>
              <a:rPr altLang="en-US" sz="1400" lang="en-US"/>
              <a:t>	</a:t>
            </a:r>
          </a:p>
          <a:p>
            <a:pPr eaLnBrk="1" hangingPunct="1" latinLnBrk="1" lvl="0"/>
            <a:r>
              <a:rPr altLang="en-US" sz="1400" lang="en-US"/>
              <a:t>	return 0;	 </a:t>
            </a:r>
          </a:p>
          <a:p>
            <a:pPr eaLnBrk="1" hangingPunct="1" latinLnBrk="1" lvl="0"/>
            <a:r>
              <a:rPr altLang="en-US" sz="1400" lang="en-US"/>
              <a:t>} </a:t>
            </a:r>
          </a:p>
          <a:p>
            <a:pPr eaLnBrk="1" hangingPunct="1" latinLnBrk="1" lvl="0"/>
            <a:endParaRPr altLang="en-US" sz="1400" lang="en-IN"/>
          </a:p>
        </p:txBody>
      </p:sp>
      <p:sp>
        <p:nvSpPr>
          <p:cNvPr id="1048596" name="Rectangle 2"/>
          <p:cNvSpPr/>
          <p:nvPr/>
        </p:nvSpPr>
        <p:spPr>
          <a:xfrm rot="0">
            <a:off x="85725" y="166687"/>
            <a:ext cx="11572875" cy="6461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lvl="0"/>
            <a:r>
              <a:rPr altLang="en-US" b="1" lang="en-US"/>
              <a:t>inserter()</a:t>
            </a:r>
            <a:r>
              <a:rPr altLang="en-US" lang="en-US"/>
              <a:t> :- This function is used to </a:t>
            </a:r>
            <a:r>
              <a:rPr altLang="en-US" b="1" lang="en-US"/>
              <a:t>insert the elements at any position</a:t>
            </a:r>
            <a:r>
              <a:rPr altLang="en-US" lang="en-US"/>
              <a:t> in the container. It accepts </a:t>
            </a:r>
            <a:r>
              <a:rPr altLang="en-US" b="1" lang="en-US"/>
              <a:t>2 arguments, the container and iterator to position where the elements have to be inserted</a:t>
            </a:r>
            <a:r>
              <a:rPr altLang="en-US" lang="en-IN"/>
              <a:t>.</a:t>
            </a:r>
          </a:p>
        </p:txBody>
      </p:sp>
      <p:sp>
        <p:nvSpPr>
          <p:cNvPr id="1048597" name="Rectangle 1"/>
          <p:cNvSpPr/>
          <p:nvPr/>
        </p:nvSpPr>
        <p:spPr>
          <a:xfrm rot="0">
            <a:off x="4943475" y="3065462"/>
            <a:ext cx="7086600" cy="555625"/>
          </a:xfrm>
          <a:prstGeom prst="rect"/>
          <a:noFill/>
          <a:ln>
            <a:noFill/>
          </a:ln>
        </p:spPr>
        <p:txBody>
          <a:bodyPr anchor="ctr" bIns="63480" lIns="0" rIns="0" tIns="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eaLnBrk="1" hangingPunct="1" latinLnBrk="1" lvl="0"/>
            <a:r>
              <a:rPr altLang="en-US" b="1" sz="1600" lang="en-US">
                <a:latin typeface="Roboto" pitchFamily="0" charset="1"/>
              </a:rPr>
              <a:t>Output:</a:t>
            </a:r>
          </a:p>
          <a:p>
            <a:pPr lvl="0"/>
            <a:r>
              <a:rPr altLang="en-US" sz="1600" lang="en-US">
                <a:latin typeface="Consolas" pitchFamily="49" charset="0"/>
              </a:rPr>
              <a:t>The new vector after inserting elements is : 1 2 3 10 20 30 4 5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The C++ Standard Template Library (STL)</dc:title>
  <dc:creator>Meenakshi Arya</dc:creator>
  <cp:lastModifiedBy>staff</cp:lastModifiedBy>
  <dcterms:created xsi:type="dcterms:W3CDTF">2019-10-02T02:07:03Z</dcterms:created>
  <dcterms:modified xsi:type="dcterms:W3CDTF">2020-11-30T02:37:44Z</dcterms:modified>
</cp:coreProperties>
</file>