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8"/>
  </p:notesMasterIdLst>
  <p:sldIdLst>
    <p:sldId id="256" r:id="rId2"/>
    <p:sldId id="277" r:id="rId3"/>
    <p:sldId id="278" r:id="rId4"/>
    <p:sldId id="279" r:id="rId5"/>
    <p:sldId id="280" r:id="rId6"/>
    <p:sldId id="281" r:id="rId7"/>
    <p:sldId id="322" r:id="rId8"/>
    <p:sldId id="323" r:id="rId9"/>
    <p:sldId id="282" r:id="rId10"/>
    <p:sldId id="324" r:id="rId11"/>
    <p:sldId id="318" r:id="rId12"/>
    <p:sldId id="325" r:id="rId13"/>
    <p:sldId id="326" r:id="rId14"/>
    <p:sldId id="327" r:id="rId15"/>
    <p:sldId id="270" r:id="rId16"/>
    <p:sldId id="272" r:id="rId17"/>
    <p:sldId id="513" r:id="rId18"/>
    <p:sldId id="273" r:id="rId19"/>
    <p:sldId id="274" r:id="rId20"/>
    <p:sldId id="276" r:id="rId21"/>
    <p:sldId id="275" r:id="rId22"/>
    <p:sldId id="271" r:id="rId23"/>
    <p:sldId id="259" r:id="rId24"/>
    <p:sldId id="258" r:id="rId25"/>
    <p:sldId id="260" r:id="rId26"/>
    <p:sldId id="320" r:id="rId27"/>
    <p:sldId id="328" r:id="rId28"/>
    <p:sldId id="329" r:id="rId29"/>
    <p:sldId id="331" r:id="rId30"/>
    <p:sldId id="332" r:id="rId31"/>
    <p:sldId id="333" r:id="rId32"/>
    <p:sldId id="515" r:id="rId33"/>
    <p:sldId id="514" r:id="rId34"/>
    <p:sldId id="334" r:id="rId35"/>
    <p:sldId id="335" r:id="rId36"/>
    <p:sldId id="336" r:id="rId37"/>
    <p:sldId id="338" r:id="rId38"/>
    <p:sldId id="499" r:id="rId39"/>
    <p:sldId id="500" r:id="rId40"/>
    <p:sldId id="501" r:id="rId41"/>
    <p:sldId id="502" r:id="rId42"/>
    <p:sldId id="505" r:id="rId43"/>
    <p:sldId id="507" r:id="rId44"/>
    <p:sldId id="503" r:id="rId45"/>
    <p:sldId id="519" r:id="rId46"/>
    <p:sldId id="339" r:id="rId47"/>
    <p:sldId id="520" r:id="rId48"/>
    <p:sldId id="340" r:id="rId49"/>
    <p:sldId id="264" r:id="rId50"/>
    <p:sldId id="265" r:id="rId51"/>
    <p:sldId id="521" r:id="rId52"/>
    <p:sldId id="522" r:id="rId53"/>
    <p:sldId id="266" r:id="rId54"/>
    <p:sldId id="267" r:id="rId55"/>
    <p:sldId id="268" r:id="rId56"/>
    <p:sldId id="269" r:id="rId57"/>
    <p:sldId id="419" r:id="rId58"/>
    <p:sldId id="516" r:id="rId59"/>
    <p:sldId id="517" r:id="rId60"/>
    <p:sldId id="518" r:id="rId61"/>
    <p:sldId id="469" r:id="rId62"/>
    <p:sldId id="471" r:id="rId63"/>
    <p:sldId id="421" r:id="rId64"/>
    <p:sldId id="422" r:id="rId65"/>
    <p:sldId id="423" r:id="rId66"/>
    <p:sldId id="313" r:id="rId67"/>
    <p:sldId id="424" r:id="rId68"/>
    <p:sldId id="425" r:id="rId69"/>
    <p:sldId id="427" r:id="rId70"/>
    <p:sldId id="428" r:id="rId71"/>
    <p:sldId id="429" r:id="rId72"/>
    <p:sldId id="342" r:id="rId73"/>
    <p:sldId id="284" r:id="rId74"/>
    <p:sldId id="472" r:id="rId75"/>
    <p:sldId id="473" r:id="rId76"/>
    <p:sldId id="474" r:id="rId77"/>
    <p:sldId id="475" r:id="rId78"/>
    <p:sldId id="285" r:id="rId79"/>
    <p:sldId id="283" r:id="rId80"/>
    <p:sldId id="344" r:id="rId81"/>
    <p:sldId id="478" r:id="rId82"/>
    <p:sldId id="509" r:id="rId83"/>
    <p:sldId id="524" r:id="rId84"/>
    <p:sldId id="523" r:id="rId85"/>
    <p:sldId id="479" r:id="rId86"/>
    <p:sldId id="480" r:id="rId87"/>
    <p:sldId id="481" r:id="rId88"/>
    <p:sldId id="482" r:id="rId89"/>
    <p:sldId id="484" r:id="rId90"/>
    <p:sldId id="485" r:id="rId91"/>
    <p:sldId id="525" r:id="rId92"/>
    <p:sldId id="337" r:id="rId93"/>
    <p:sldId id="486" r:id="rId94"/>
    <p:sldId id="487" r:id="rId95"/>
    <p:sldId id="341" r:id="rId96"/>
    <p:sldId id="343" r:id="rId97"/>
    <p:sldId id="489" r:id="rId98"/>
    <p:sldId id="346" r:id="rId99"/>
    <p:sldId id="508" r:id="rId100"/>
    <p:sldId id="526" r:id="rId101"/>
    <p:sldId id="464" r:id="rId102"/>
    <p:sldId id="490" r:id="rId103"/>
    <p:sldId id="465" r:id="rId104"/>
    <p:sldId id="491" r:id="rId105"/>
    <p:sldId id="466" r:id="rId106"/>
    <p:sldId id="321" r:id="rId107"/>
    <p:sldId id="492" r:id="rId108"/>
    <p:sldId id="527" r:id="rId109"/>
    <p:sldId id="493" r:id="rId110"/>
    <p:sldId id="495" r:id="rId111"/>
    <p:sldId id="510" r:id="rId112"/>
    <p:sldId id="512" r:id="rId113"/>
    <p:sldId id="511" r:id="rId114"/>
    <p:sldId id="409" r:id="rId115"/>
    <p:sldId id="528" r:id="rId116"/>
    <p:sldId id="529"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11" autoAdjust="0"/>
    <p:restoredTop sz="94660"/>
  </p:normalViewPr>
  <p:slideViewPr>
    <p:cSldViewPr snapToGrid="0">
      <p:cViewPr varScale="1">
        <p:scale>
          <a:sx n="66" d="100"/>
          <a:sy n="66" d="100"/>
        </p:scale>
        <p:origin x="8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C5A23-1E62-4C3B-B36C-22E389885DBF}" type="doc">
      <dgm:prSet loTypeId="urn:microsoft.com/office/officeart/2005/8/layout/vList5" loCatId="list" qsTypeId="urn:microsoft.com/office/officeart/2005/8/quickstyle/simple5" qsCatId="simple" csTypeId="urn:microsoft.com/office/officeart/2005/8/colors/colorful5" csCatId="colorful" phldr="1"/>
      <dgm:spPr/>
      <dgm:t>
        <a:bodyPr/>
        <a:lstStyle/>
        <a:p>
          <a:endParaRPr lang="en-IN"/>
        </a:p>
      </dgm:t>
    </dgm:pt>
    <dgm:pt modelId="{6E7CD89B-A80C-4F88-8169-11EF90FE6627}">
      <dgm:prSet phldrT="[Text]" custT="1"/>
      <dgm:spPr/>
      <dgm:t>
        <a:bodyPr/>
        <a:lstStyle/>
        <a:p>
          <a:r>
            <a:rPr lang="en-IN" sz="2000" dirty="0">
              <a:latin typeface="Cambria" panose="02040503050406030204" pitchFamily="18" charset="0"/>
              <a:ea typeface="Cambria" panose="02040503050406030204" pitchFamily="18" charset="0"/>
            </a:rPr>
            <a:t>Course Learning Rationale</a:t>
          </a:r>
        </a:p>
      </dgm:t>
    </dgm:pt>
    <dgm:pt modelId="{8932804C-72A6-4FFA-932B-FD5F39B3BB40}" type="parTrans" cxnId="{EE9FED44-9EE1-4E07-B32B-5F3CD4C57F58}">
      <dgm:prSet/>
      <dgm:spPr/>
      <dgm:t>
        <a:bodyPr/>
        <a:lstStyle/>
        <a:p>
          <a:endParaRPr lang="en-IN"/>
        </a:p>
      </dgm:t>
    </dgm:pt>
    <dgm:pt modelId="{ECC26341-9587-4BD6-9348-898F4B984FC0}" type="sibTrans" cxnId="{EE9FED44-9EE1-4E07-B32B-5F3CD4C57F58}">
      <dgm:prSet/>
      <dgm:spPr/>
      <dgm:t>
        <a:bodyPr/>
        <a:lstStyle/>
        <a:p>
          <a:endParaRPr lang="en-IN"/>
        </a:p>
      </dgm:t>
    </dgm:pt>
    <dgm:pt modelId="{F7B347F9-E94F-42FB-85B2-80169EDC70F5}">
      <dgm:prSet phldrT="[Text]" custT="1"/>
      <dgm:spPr/>
      <dgm:t>
        <a:bodyPr/>
        <a:lstStyle/>
        <a:p>
          <a:r>
            <a:rPr lang="en-US" sz="1600" dirty="0">
              <a:latin typeface="Cambria" panose="02040503050406030204" pitchFamily="18" charset="0"/>
              <a:ea typeface="Cambria" panose="02040503050406030204" pitchFamily="18" charset="0"/>
            </a:rPr>
            <a:t>Introduce the key role of an Operating System</a:t>
          </a:r>
          <a:endParaRPr lang="en-IN" sz="1600" dirty="0">
            <a:latin typeface="Cambria" panose="02040503050406030204" pitchFamily="18" charset="0"/>
            <a:ea typeface="Cambria" panose="02040503050406030204" pitchFamily="18" charset="0"/>
          </a:endParaRPr>
        </a:p>
      </dgm:t>
    </dgm:pt>
    <dgm:pt modelId="{75C148D8-C2E7-44F0-94F9-E1FE99BF1BBD}" type="parTrans" cxnId="{77AEE4BE-21F2-40A4-8D36-C18A5C2547B0}">
      <dgm:prSet/>
      <dgm:spPr/>
      <dgm:t>
        <a:bodyPr/>
        <a:lstStyle/>
        <a:p>
          <a:endParaRPr lang="en-IN"/>
        </a:p>
      </dgm:t>
    </dgm:pt>
    <dgm:pt modelId="{C726BDA6-1382-445E-8BC5-9EC025CC5002}" type="sibTrans" cxnId="{77AEE4BE-21F2-40A4-8D36-C18A5C2547B0}">
      <dgm:prSet/>
      <dgm:spPr/>
      <dgm:t>
        <a:bodyPr/>
        <a:lstStyle/>
        <a:p>
          <a:endParaRPr lang="en-IN"/>
        </a:p>
      </dgm:t>
    </dgm:pt>
    <dgm:pt modelId="{EEDE8A87-2E58-46C3-8976-AE9A0CCB81BA}">
      <dgm:prSet custT="1"/>
      <dgm:spPr/>
      <dgm:t>
        <a:bodyPr/>
        <a:lstStyle/>
        <a:p>
          <a:r>
            <a:rPr lang="en-US" sz="1600" dirty="0">
              <a:latin typeface="Cambria" panose="02040503050406030204" pitchFamily="18" charset="0"/>
              <a:ea typeface="Cambria" panose="02040503050406030204" pitchFamily="18" charset="0"/>
            </a:rPr>
            <a:t>Insist the Process Management functions of an Operating System</a:t>
          </a:r>
          <a:endParaRPr lang="en-IN" sz="1600" dirty="0">
            <a:latin typeface="Cambria" panose="02040503050406030204" pitchFamily="18" charset="0"/>
            <a:ea typeface="Cambria" panose="02040503050406030204" pitchFamily="18" charset="0"/>
          </a:endParaRPr>
        </a:p>
      </dgm:t>
    </dgm:pt>
    <dgm:pt modelId="{2F7193A2-0C75-4E01-936C-C9D8B11B9FC9}" type="parTrans" cxnId="{5AB1BD24-2206-4377-9AA6-2C59EECD7391}">
      <dgm:prSet/>
      <dgm:spPr/>
      <dgm:t>
        <a:bodyPr/>
        <a:lstStyle/>
        <a:p>
          <a:endParaRPr lang="en-IN"/>
        </a:p>
      </dgm:t>
    </dgm:pt>
    <dgm:pt modelId="{6242969F-D5D7-4C84-9B1D-CE1EA0108F65}" type="sibTrans" cxnId="{5AB1BD24-2206-4377-9AA6-2C59EECD7391}">
      <dgm:prSet/>
      <dgm:spPr/>
      <dgm:t>
        <a:bodyPr/>
        <a:lstStyle/>
        <a:p>
          <a:endParaRPr lang="en-IN"/>
        </a:p>
      </dgm:t>
    </dgm:pt>
    <dgm:pt modelId="{B8C49CD3-FE09-46EF-9A6B-F786BBAD4993}">
      <dgm:prSet phldrT="[Text]" custT="1"/>
      <dgm:spPr/>
      <dgm:t>
        <a:bodyPr/>
        <a:lstStyle/>
        <a:p>
          <a:r>
            <a:rPr lang="en-IN" sz="2000" dirty="0">
              <a:latin typeface="Cambria" panose="02040503050406030204" pitchFamily="18" charset="0"/>
              <a:ea typeface="Cambria" panose="02040503050406030204" pitchFamily="18" charset="0"/>
            </a:rPr>
            <a:t>Course Learning Outcomes</a:t>
          </a:r>
        </a:p>
      </dgm:t>
    </dgm:pt>
    <dgm:pt modelId="{8AC71B87-951F-472D-A491-E9319C1197EA}" type="parTrans" cxnId="{07DE15F3-221D-42EE-A432-805FA397E3C6}">
      <dgm:prSet/>
      <dgm:spPr/>
      <dgm:t>
        <a:bodyPr/>
        <a:lstStyle/>
        <a:p>
          <a:endParaRPr lang="en-IN"/>
        </a:p>
      </dgm:t>
    </dgm:pt>
    <dgm:pt modelId="{C876E869-05EF-4E5E-8D50-0329B4C4ECFC}" type="sibTrans" cxnId="{07DE15F3-221D-42EE-A432-805FA397E3C6}">
      <dgm:prSet/>
      <dgm:spPr/>
      <dgm:t>
        <a:bodyPr/>
        <a:lstStyle/>
        <a:p>
          <a:endParaRPr lang="en-IN"/>
        </a:p>
      </dgm:t>
    </dgm:pt>
    <dgm:pt modelId="{34032C73-4757-4502-9F89-6701E66C5F51}">
      <dgm:prSet phldrT="[Text]"/>
      <dgm:spPr/>
      <dgm:t>
        <a:bodyPr/>
        <a:lstStyle/>
        <a:p>
          <a:r>
            <a:rPr lang="en-US" dirty="0">
              <a:latin typeface="Cambria" panose="02040503050406030204" pitchFamily="18" charset="0"/>
              <a:ea typeface="Cambria" panose="02040503050406030204" pitchFamily="18" charset="0"/>
            </a:rPr>
            <a:t>Identify the need of an Operating system</a:t>
          </a:r>
          <a:endParaRPr lang="en-IN" dirty="0">
            <a:latin typeface="Cambria" panose="02040503050406030204" pitchFamily="18" charset="0"/>
            <a:ea typeface="Cambria" panose="02040503050406030204" pitchFamily="18" charset="0"/>
          </a:endParaRPr>
        </a:p>
      </dgm:t>
    </dgm:pt>
    <dgm:pt modelId="{4DEB2010-ADE8-41FA-8E79-2B964ED0B38B}" type="parTrans" cxnId="{0EBB69D3-12F5-404D-AF24-B672050E8E15}">
      <dgm:prSet/>
      <dgm:spPr/>
      <dgm:t>
        <a:bodyPr/>
        <a:lstStyle/>
        <a:p>
          <a:endParaRPr lang="en-IN"/>
        </a:p>
      </dgm:t>
    </dgm:pt>
    <dgm:pt modelId="{DB99BBF4-9015-4789-AD99-599BA51CF3E0}" type="sibTrans" cxnId="{0EBB69D3-12F5-404D-AF24-B672050E8E15}">
      <dgm:prSet/>
      <dgm:spPr/>
      <dgm:t>
        <a:bodyPr/>
        <a:lstStyle/>
        <a:p>
          <a:endParaRPr lang="en-IN"/>
        </a:p>
      </dgm:t>
    </dgm:pt>
    <dgm:pt modelId="{640981A6-9FCE-4620-9628-CD0437330210}">
      <dgm:prSet phldrT="[Text]"/>
      <dgm:spPr/>
      <dgm:t>
        <a:bodyPr/>
        <a:lstStyle/>
        <a:p>
          <a:r>
            <a:rPr lang="en-US" dirty="0">
              <a:latin typeface="Cambria" panose="02040503050406030204" pitchFamily="18" charset="0"/>
              <a:ea typeface="Cambria" panose="02040503050406030204" pitchFamily="18" charset="0"/>
            </a:rPr>
            <a:t>Know the Process management functions of an Operating system</a:t>
          </a:r>
          <a:endParaRPr lang="en-IN" dirty="0">
            <a:latin typeface="Cambria" panose="02040503050406030204" pitchFamily="18" charset="0"/>
            <a:ea typeface="Cambria" panose="02040503050406030204" pitchFamily="18" charset="0"/>
          </a:endParaRPr>
        </a:p>
      </dgm:t>
    </dgm:pt>
    <dgm:pt modelId="{7CB2F4CD-2DB7-4473-99B4-8BB4E60C59B3}" type="parTrans" cxnId="{B4CD53CE-6E9E-4598-8AC8-146F448D2BF8}">
      <dgm:prSet/>
      <dgm:spPr/>
      <dgm:t>
        <a:bodyPr/>
        <a:lstStyle/>
        <a:p>
          <a:endParaRPr lang="en-IN"/>
        </a:p>
      </dgm:t>
    </dgm:pt>
    <dgm:pt modelId="{D59EC7AF-6794-40A6-8353-D0D0054DFC15}" type="sibTrans" cxnId="{B4CD53CE-6E9E-4598-8AC8-146F448D2BF8}">
      <dgm:prSet/>
      <dgm:spPr/>
      <dgm:t>
        <a:bodyPr/>
        <a:lstStyle/>
        <a:p>
          <a:endParaRPr lang="en-IN"/>
        </a:p>
      </dgm:t>
    </dgm:pt>
    <dgm:pt modelId="{E21FCEE4-42F0-4035-A720-BF22CE38F822}" type="pres">
      <dgm:prSet presAssocID="{1B3C5A23-1E62-4C3B-B36C-22E389885DBF}" presName="Name0" presStyleCnt="0">
        <dgm:presLayoutVars>
          <dgm:dir/>
          <dgm:animLvl val="lvl"/>
          <dgm:resizeHandles val="exact"/>
        </dgm:presLayoutVars>
      </dgm:prSet>
      <dgm:spPr/>
      <dgm:t>
        <a:bodyPr/>
        <a:lstStyle/>
        <a:p>
          <a:endParaRPr lang="en-US"/>
        </a:p>
      </dgm:t>
    </dgm:pt>
    <dgm:pt modelId="{83B76F9E-F944-44FF-AEE1-158A52562C98}" type="pres">
      <dgm:prSet presAssocID="{6E7CD89B-A80C-4F88-8169-11EF90FE6627}" presName="linNode" presStyleCnt="0"/>
      <dgm:spPr/>
    </dgm:pt>
    <dgm:pt modelId="{899F3A8F-4302-4F7A-B432-69B6C9AD8EC0}" type="pres">
      <dgm:prSet presAssocID="{6E7CD89B-A80C-4F88-8169-11EF90FE6627}" presName="parentText" presStyleLbl="node1" presStyleIdx="0" presStyleCnt="2" custScaleX="86683">
        <dgm:presLayoutVars>
          <dgm:chMax val="1"/>
          <dgm:bulletEnabled val="1"/>
        </dgm:presLayoutVars>
      </dgm:prSet>
      <dgm:spPr/>
      <dgm:t>
        <a:bodyPr/>
        <a:lstStyle/>
        <a:p>
          <a:endParaRPr lang="en-US"/>
        </a:p>
      </dgm:t>
    </dgm:pt>
    <dgm:pt modelId="{259F4FC4-55C9-4593-9177-1D2740681A98}" type="pres">
      <dgm:prSet presAssocID="{6E7CD89B-A80C-4F88-8169-11EF90FE6627}" presName="descendantText" presStyleLbl="alignAccFollowNode1" presStyleIdx="0" presStyleCnt="2">
        <dgm:presLayoutVars>
          <dgm:bulletEnabled val="1"/>
        </dgm:presLayoutVars>
      </dgm:prSet>
      <dgm:spPr/>
      <dgm:t>
        <a:bodyPr/>
        <a:lstStyle/>
        <a:p>
          <a:endParaRPr lang="en-US"/>
        </a:p>
      </dgm:t>
    </dgm:pt>
    <dgm:pt modelId="{40872DE4-A8B4-4393-BB87-AB259A9231AF}" type="pres">
      <dgm:prSet presAssocID="{ECC26341-9587-4BD6-9348-898F4B984FC0}" presName="sp" presStyleCnt="0"/>
      <dgm:spPr/>
    </dgm:pt>
    <dgm:pt modelId="{0EAED778-23A4-4C0F-9A06-4C9000548B06}" type="pres">
      <dgm:prSet presAssocID="{B8C49CD3-FE09-46EF-9A6B-F786BBAD4993}" presName="linNode" presStyleCnt="0"/>
      <dgm:spPr/>
    </dgm:pt>
    <dgm:pt modelId="{49549F19-2C7E-41E2-9709-A80023336566}" type="pres">
      <dgm:prSet presAssocID="{B8C49CD3-FE09-46EF-9A6B-F786BBAD4993}" presName="parentText" presStyleLbl="node1" presStyleIdx="1" presStyleCnt="2" custScaleX="86683">
        <dgm:presLayoutVars>
          <dgm:chMax val="1"/>
          <dgm:bulletEnabled val="1"/>
        </dgm:presLayoutVars>
      </dgm:prSet>
      <dgm:spPr/>
      <dgm:t>
        <a:bodyPr/>
        <a:lstStyle/>
        <a:p>
          <a:endParaRPr lang="en-US"/>
        </a:p>
      </dgm:t>
    </dgm:pt>
    <dgm:pt modelId="{A92E7A08-207B-4BF7-9270-7A41CCA555DD}" type="pres">
      <dgm:prSet presAssocID="{B8C49CD3-FE09-46EF-9A6B-F786BBAD4993}" presName="descendantText" presStyleLbl="alignAccFollowNode1" presStyleIdx="1" presStyleCnt="2">
        <dgm:presLayoutVars>
          <dgm:bulletEnabled val="1"/>
        </dgm:presLayoutVars>
      </dgm:prSet>
      <dgm:spPr/>
      <dgm:t>
        <a:bodyPr/>
        <a:lstStyle/>
        <a:p>
          <a:endParaRPr lang="en-US"/>
        </a:p>
      </dgm:t>
    </dgm:pt>
  </dgm:ptLst>
  <dgm:cxnLst>
    <dgm:cxn modelId="{07DE15F3-221D-42EE-A432-805FA397E3C6}" srcId="{1B3C5A23-1E62-4C3B-B36C-22E389885DBF}" destId="{B8C49CD3-FE09-46EF-9A6B-F786BBAD4993}" srcOrd="1" destOrd="0" parTransId="{8AC71B87-951F-472D-A491-E9319C1197EA}" sibTransId="{C876E869-05EF-4E5E-8D50-0329B4C4ECFC}"/>
    <dgm:cxn modelId="{EE9FED44-9EE1-4E07-B32B-5F3CD4C57F58}" srcId="{1B3C5A23-1E62-4C3B-B36C-22E389885DBF}" destId="{6E7CD89B-A80C-4F88-8169-11EF90FE6627}" srcOrd="0" destOrd="0" parTransId="{8932804C-72A6-4FFA-932B-FD5F39B3BB40}" sibTransId="{ECC26341-9587-4BD6-9348-898F4B984FC0}"/>
    <dgm:cxn modelId="{CC0B4B19-1C12-454A-B85C-C9DFA6A0CF93}" type="presOf" srcId="{F7B347F9-E94F-42FB-85B2-80169EDC70F5}" destId="{259F4FC4-55C9-4593-9177-1D2740681A98}" srcOrd="0" destOrd="0" presId="urn:microsoft.com/office/officeart/2005/8/layout/vList5"/>
    <dgm:cxn modelId="{1A00F0B4-5FAB-4305-8410-B2C37FE01B1F}" type="presOf" srcId="{34032C73-4757-4502-9F89-6701E66C5F51}" destId="{A92E7A08-207B-4BF7-9270-7A41CCA555DD}" srcOrd="0" destOrd="0" presId="urn:microsoft.com/office/officeart/2005/8/layout/vList5"/>
    <dgm:cxn modelId="{719ADD8B-4C9E-4BE0-8896-2757A6878927}" type="presOf" srcId="{640981A6-9FCE-4620-9628-CD0437330210}" destId="{A92E7A08-207B-4BF7-9270-7A41CCA555DD}" srcOrd="0" destOrd="1" presId="urn:microsoft.com/office/officeart/2005/8/layout/vList5"/>
    <dgm:cxn modelId="{A96960EB-AE32-4E34-AD77-D78F2C2704A9}" type="presOf" srcId="{1B3C5A23-1E62-4C3B-B36C-22E389885DBF}" destId="{E21FCEE4-42F0-4035-A720-BF22CE38F822}" srcOrd="0" destOrd="0" presId="urn:microsoft.com/office/officeart/2005/8/layout/vList5"/>
    <dgm:cxn modelId="{E430A8E1-A855-41A3-950C-B8E03B81F05C}" type="presOf" srcId="{6E7CD89B-A80C-4F88-8169-11EF90FE6627}" destId="{899F3A8F-4302-4F7A-B432-69B6C9AD8EC0}" srcOrd="0" destOrd="0" presId="urn:microsoft.com/office/officeart/2005/8/layout/vList5"/>
    <dgm:cxn modelId="{3C55E237-0336-4789-B9EB-242C05A7ECE0}" type="presOf" srcId="{B8C49CD3-FE09-46EF-9A6B-F786BBAD4993}" destId="{49549F19-2C7E-41E2-9709-A80023336566}" srcOrd="0" destOrd="0" presId="urn:microsoft.com/office/officeart/2005/8/layout/vList5"/>
    <dgm:cxn modelId="{B4CD53CE-6E9E-4598-8AC8-146F448D2BF8}" srcId="{B8C49CD3-FE09-46EF-9A6B-F786BBAD4993}" destId="{640981A6-9FCE-4620-9628-CD0437330210}" srcOrd="1" destOrd="0" parTransId="{7CB2F4CD-2DB7-4473-99B4-8BB4E60C59B3}" sibTransId="{D59EC7AF-6794-40A6-8353-D0D0054DFC15}"/>
    <dgm:cxn modelId="{5AB1BD24-2206-4377-9AA6-2C59EECD7391}" srcId="{6E7CD89B-A80C-4F88-8169-11EF90FE6627}" destId="{EEDE8A87-2E58-46C3-8976-AE9A0CCB81BA}" srcOrd="1" destOrd="0" parTransId="{2F7193A2-0C75-4E01-936C-C9D8B11B9FC9}" sibTransId="{6242969F-D5D7-4C84-9B1D-CE1EA0108F65}"/>
    <dgm:cxn modelId="{0EBB69D3-12F5-404D-AF24-B672050E8E15}" srcId="{B8C49CD3-FE09-46EF-9A6B-F786BBAD4993}" destId="{34032C73-4757-4502-9F89-6701E66C5F51}" srcOrd="0" destOrd="0" parTransId="{4DEB2010-ADE8-41FA-8E79-2B964ED0B38B}" sibTransId="{DB99BBF4-9015-4789-AD99-599BA51CF3E0}"/>
    <dgm:cxn modelId="{77AEE4BE-21F2-40A4-8D36-C18A5C2547B0}" srcId="{6E7CD89B-A80C-4F88-8169-11EF90FE6627}" destId="{F7B347F9-E94F-42FB-85B2-80169EDC70F5}" srcOrd="0" destOrd="0" parTransId="{75C148D8-C2E7-44F0-94F9-E1FE99BF1BBD}" sibTransId="{C726BDA6-1382-445E-8BC5-9EC025CC5002}"/>
    <dgm:cxn modelId="{B11A24B0-6DF6-4AE8-92BF-495F2A3E08AE}" type="presOf" srcId="{EEDE8A87-2E58-46C3-8976-AE9A0CCB81BA}" destId="{259F4FC4-55C9-4593-9177-1D2740681A98}" srcOrd="0" destOrd="1" presId="urn:microsoft.com/office/officeart/2005/8/layout/vList5"/>
    <dgm:cxn modelId="{ADD71FBF-18F9-4D60-B94B-7471831D1D2C}" type="presParOf" srcId="{E21FCEE4-42F0-4035-A720-BF22CE38F822}" destId="{83B76F9E-F944-44FF-AEE1-158A52562C98}" srcOrd="0" destOrd="0" presId="urn:microsoft.com/office/officeart/2005/8/layout/vList5"/>
    <dgm:cxn modelId="{515467DE-EF19-4B40-8725-8280583350C8}" type="presParOf" srcId="{83B76F9E-F944-44FF-AEE1-158A52562C98}" destId="{899F3A8F-4302-4F7A-B432-69B6C9AD8EC0}" srcOrd="0" destOrd="0" presId="urn:microsoft.com/office/officeart/2005/8/layout/vList5"/>
    <dgm:cxn modelId="{EE87A5AE-E2FD-420F-9597-B1C6F2349611}" type="presParOf" srcId="{83B76F9E-F944-44FF-AEE1-158A52562C98}" destId="{259F4FC4-55C9-4593-9177-1D2740681A98}" srcOrd="1" destOrd="0" presId="urn:microsoft.com/office/officeart/2005/8/layout/vList5"/>
    <dgm:cxn modelId="{1052DF9F-CFD0-46D4-BAD3-C5C7520E5822}" type="presParOf" srcId="{E21FCEE4-42F0-4035-A720-BF22CE38F822}" destId="{40872DE4-A8B4-4393-BB87-AB259A9231AF}" srcOrd="1" destOrd="0" presId="urn:microsoft.com/office/officeart/2005/8/layout/vList5"/>
    <dgm:cxn modelId="{AAE81DB3-164B-4BEA-B46C-D83E58247F45}" type="presParOf" srcId="{E21FCEE4-42F0-4035-A720-BF22CE38F822}" destId="{0EAED778-23A4-4C0F-9A06-4C9000548B06}" srcOrd="2" destOrd="0" presId="urn:microsoft.com/office/officeart/2005/8/layout/vList5"/>
    <dgm:cxn modelId="{5E59A1D0-7265-4808-A45F-97D7049BB91E}" type="presParOf" srcId="{0EAED778-23A4-4C0F-9A06-4C9000548B06}" destId="{49549F19-2C7E-41E2-9709-A80023336566}" srcOrd="0" destOrd="0" presId="urn:microsoft.com/office/officeart/2005/8/layout/vList5"/>
    <dgm:cxn modelId="{525503E8-6A9F-4403-B9B8-D502A023F4AD}" type="presParOf" srcId="{0EAED778-23A4-4C0F-9A06-4C9000548B06}" destId="{A92E7A08-207B-4BF7-9270-7A41CCA555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36DAAD4-55E5-4D96-8EEC-108290845295}" type="doc">
      <dgm:prSet loTypeId="urn:microsoft.com/office/officeart/2005/8/layout/hierarchy2" loCatId="hierarchy" qsTypeId="urn:microsoft.com/office/officeart/2005/8/quickstyle/simple4" qsCatId="simple" csTypeId="urn:microsoft.com/office/officeart/2005/8/colors/colorful3" csCatId="colorful" phldr="1"/>
      <dgm:spPr/>
      <dgm:t>
        <a:bodyPr/>
        <a:lstStyle/>
        <a:p>
          <a:endParaRPr lang="en-IN"/>
        </a:p>
      </dgm:t>
    </dgm:pt>
    <dgm:pt modelId="{27A8CAF4-7BD5-4323-86D1-558F6053819F}">
      <dgm:prSet phldrT="[Text]"/>
      <dgm:spPr/>
      <dgm:t>
        <a:bodyPr/>
        <a:lstStyle/>
        <a:p>
          <a:r>
            <a:rPr lang="en-US" dirty="0">
              <a:latin typeface="Cambria" panose="02040503050406030204" pitchFamily="18" charset="0"/>
              <a:ea typeface="Cambria" panose="02040503050406030204" pitchFamily="18" charset="0"/>
            </a:rPr>
            <a:t>Memory Management</a:t>
          </a:r>
          <a:endParaRPr lang="en-IN" dirty="0">
            <a:latin typeface="Cambria" panose="02040503050406030204" pitchFamily="18" charset="0"/>
            <a:ea typeface="Cambria" panose="02040503050406030204" pitchFamily="18" charset="0"/>
          </a:endParaRPr>
        </a:p>
      </dgm:t>
    </dgm:pt>
    <dgm:pt modelId="{D52659F6-9933-4B9D-B90F-38D3DD3A93CE}" type="parTrans" cxnId="{576FC058-62CD-40DD-81DC-5663B17D8123}">
      <dgm:prSet/>
      <dgm:spPr/>
      <dgm:t>
        <a:bodyPr/>
        <a:lstStyle/>
        <a:p>
          <a:endParaRPr lang="en-IN"/>
        </a:p>
      </dgm:t>
    </dgm:pt>
    <dgm:pt modelId="{C300845D-B46B-4484-AEA8-8F81E90C20F7}" type="sibTrans" cxnId="{576FC058-62CD-40DD-81DC-5663B17D8123}">
      <dgm:prSet/>
      <dgm:spPr/>
      <dgm:t>
        <a:bodyPr/>
        <a:lstStyle/>
        <a:p>
          <a:endParaRPr lang="en-IN"/>
        </a:p>
      </dgm:t>
    </dgm:pt>
    <dgm:pt modelId="{2B4F4193-8881-4A45-9C19-93F54B9FF14E}">
      <dgm:prSet phldrT="[Text]"/>
      <dgm:spPr/>
      <dgm:t>
        <a:bodyPr/>
        <a:lstStyle/>
        <a:p>
          <a:r>
            <a:rPr lang="en-IN" b="1" dirty="0">
              <a:latin typeface="Cambria" panose="02040503050406030204" pitchFamily="18" charset="0"/>
              <a:ea typeface="Cambria" panose="02040503050406030204" pitchFamily="18" charset="0"/>
            </a:rPr>
            <a:t>Main Memory</a:t>
          </a:r>
        </a:p>
      </dgm:t>
    </dgm:pt>
    <dgm:pt modelId="{BE6A4D03-E3B1-49CF-9283-82D5A32CF739}" type="parTrans" cxnId="{007CEFCE-46D5-4259-BDC3-C9192D1AAC49}">
      <dgm:prSet/>
      <dgm:spPr/>
      <dgm:t>
        <a:bodyPr/>
        <a:lstStyle/>
        <a:p>
          <a:endParaRPr lang="en-IN"/>
        </a:p>
      </dgm:t>
    </dgm:pt>
    <dgm:pt modelId="{74320DFB-5712-4F67-B293-C8CA2140DC05}" type="sibTrans" cxnId="{007CEFCE-46D5-4259-BDC3-C9192D1AAC49}">
      <dgm:prSet/>
      <dgm:spPr/>
      <dgm:t>
        <a:bodyPr/>
        <a:lstStyle/>
        <a:p>
          <a:endParaRPr lang="en-IN"/>
        </a:p>
      </dgm:t>
    </dgm:pt>
    <dgm:pt modelId="{91608459-F1A8-4A8E-B922-9FA8626B8FFF}">
      <dgm:prSet phldrT="[Text]"/>
      <dgm:spPr/>
      <dgm:t>
        <a:bodyPr/>
        <a:lstStyle/>
        <a:p>
          <a:r>
            <a:rPr lang="en-IN" b="1" dirty="0">
              <a:latin typeface="Cambria" panose="02040503050406030204" pitchFamily="18" charset="0"/>
              <a:ea typeface="Cambria" panose="02040503050406030204" pitchFamily="18" charset="0"/>
            </a:rPr>
            <a:t>Virtual Memory</a:t>
          </a:r>
        </a:p>
      </dgm:t>
    </dgm:pt>
    <dgm:pt modelId="{15628067-9E2C-487F-BEEE-2E5FB94E4807}" type="parTrans" cxnId="{BF5AECFF-771A-4CF4-946F-3B290982132E}">
      <dgm:prSet/>
      <dgm:spPr/>
      <dgm:t>
        <a:bodyPr/>
        <a:lstStyle/>
        <a:p>
          <a:endParaRPr lang="en-IN"/>
        </a:p>
      </dgm:t>
    </dgm:pt>
    <dgm:pt modelId="{4567B838-585A-4E31-9773-B60B9D04FDFE}" type="sibTrans" cxnId="{BF5AECFF-771A-4CF4-946F-3B290982132E}">
      <dgm:prSet/>
      <dgm:spPr/>
      <dgm:t>
        <a:bodyPr/>
        <a:lstStyle/>
        <a:p>
          <a:endParaRPr lang="en-IN"/>
        </a:p>
      </dgm:t>
    </dgm:pt>
    <dgm:pt modelId="{14439CDF-42EC-4B16-9F2C-DAFCD8BD5A7D}" type="pres">
      <dgm:prSet presAssocID="{336DAAD4-55E5-4D96-8EEC-108290845295}" presName="diagram" presStyleCnt="0">
        <dgm:presLayoutVars>
          <dgm:chPref val="1"/>
          <dgm:dir/>
          <dgm:animOne val="branch"/>
          <dgm:animLvl val="lvl"/>
          <dgm:resizeHandles val="exact"/>
        </dgm:presLayoutVars>
      </dgm:prSet>
      <dgm:spPr/>
      <dgm:t>
        <a:bodyPr/>
        <a:lstStyle/>
        <a:p>
          <a:endParaRPr lang="en-US"/>
        </a:p>
      </dgm:t>
    </dgm:pt>
    <dgm:pt modelId="{1772EF08-457A-413A-8D69-0C9ED4025D23}" type="pres">
      <dgm:prSet presAssocID="{27A8CAF4-7BD5-4323-86D1-558F6053819F}" presName="root1" presStyleCnt="0"/>
      <dgm:spPr/>
    </dgm:pt>
    <dgm:pt modelId="{D7995F68-8A91-4CF9-BFC5-A46606288139}" type="pres">
      <dgm:prSet presAssocID="{27A8CAF4-7BD5-4323-86D1-558F6053819F}" presName="LevelOneTextNode" presStyleLbl="node0" presStyleIdx="0" presStyleCnt="1">
        <dgm:presLayoutVars>
          <dgm:chPref val="3"/>
        </dgm:presLayoutVars>
      </dgm:prSet>
      <dgm:spPr/>
      <dgm:t>
        <a:bodyPr/>
        <a:lstStyle/>
        <a:p>
          <a:endParaRPr lang="en-US"/>
        </a:p>
      </dgm:t>
    </dgm:pt>
    <dgm:pt modelId="{7649F29B-7EA4-4076-81C8-445726153FEA}" type="pres">
      <dgm:prSet presAssocID="{27A8CAF4-7BD5-4323-86D1-558F6053819F}" presName="level2hierChild" presStyleCnt="0"/>
      <dgm:spPr/>
    </dgm:pt>
    <dgm:pt modelId="{A2391EA0-74F1-489B-B78E-8DC1483FE3BF}" type="pres">
      <dgm:prSet presAssocID="{BE6A4D03-E3B1-49CF-9283-82D5A32CF739}" presName="conn2-1" presStyleLbl="parChTrans1D2" presStyleIdx="0" presStyleCnt="2"/>
      <dgm:spPr/>
      <dgm:t>
        <a:bodyPr/>
        <a:lstStyle/>
        <a:p>
          <a:endParaRPr lang="en-US"/>
        </a:p>
      </dgm:t>
    </dgm:pt>
    <dgm:pt modelId="{F273D02B-A63E-46C7-AA62-4ED3DB4F7D62}" type="pres">
      <dgm:prSet presAssocID="{BE6A4D03-E3B1-49CF-9283-82D5A32CF739}" presName="connTx" presStyleLbl="parChTrans1D2" presStyleIdx="0" presStyleCnt="2"/>
      <dgm:spPr/>
      <dgm:t>
        <a:bodyPr/>
        <a:lstStyle/>
        <a:p>
          <a:endParaRPr lang="en-US"/>
        </a:p>
      </dgm:t>
    </dgm:pt>
    <dgm:pt modelId="{AE399DED-3759-4BC4-892F-98551BCA23AB}" type="pres">
      <dgm:prSet presAssocID="{2B4F4193-8881-4A45-9C19-93F54B9FF14E}" presName="root2" presStyleCnt="0"/>
      <dgm:spPr/>
    </dgm:pt>
    <dgm:pt modelId="{8904215C-AB69-44D8-8EE4-4FFE92E38908}" type="pres">
      <dgm:prSet presAssocID="{2B4F4193-8881-4A45-9C19-93F54B9FF14E}" presName="LevelTwoTextNode" presStyleLbl="node2" presStyleIdx="0" presStyleCnt="2" custScaleX="161634">
        <dgm:presLayoutVars>
          <dgm:chPref val="3"/>
        </dgm:presLayoutVars>
      </dgm:prSet>
      <dgm:spPr/>
      <dgm:t>
        <a:bodyPr/>
        <a:lstStyle/>
        <a:p>
          <a:endParaRPr lang="en-US"/>
        </a:p>
      </dgm:t>
    </dgm:pt>
    <dgm:pt modelId="{2D67A53C-2515-474C-8139-86A6B123A2CE}" type="pres">
      <dgm:prSet presAssocID="{2B4F4193-8881-4A45-9C19-93F54B9FF14E}" presName="level3hierChild" presStyleCnt="0"/>
      <dgm:spPr/>
    </dgm:pt>
    <dgm:pt modelId="{D6463B87-2A74-43B5-A8F6-883852B1EE06}" type="pres">
      <dgm:prSet presAssocID="{15628067-9E2C-487F-BEEE-2E5FB94E4807}" presName="conn2-1" presStyleLbl="parChTrans1D2" presStyleIdx="1" presStyleCnt="2"/>
      <dgm:spPr/>
      <dgm:t>
        <a:bodyPr/>
        <a:lstStyle/>
        <a:p>
          <a:endParaRPr lang="en-US"/>
        </a:p>
      </dgm:t>
    </dgm:pt>
    <dgm:pt modelId="{F87CC2C7-F93A-46A9-9BE1-36625D3E8A4A}" type="pres">
      <dgm:prSet presAssocID="{15628067-9E2C-487F-BEEE-2E5FB94E4807}" presName="connTx" presStyleLbl="parChTrans1D2" presStyleIdx="1" presStyleCnt="2"/>
      <dgm:spPr/>
      <dgm:t>
        <a:bodyPr/>
        <a:lstStyle/>
        <a:p>
          <a:endParaRPr lang="en-US"/>
        </a:p>
      </dgm:t>
    </dgm:pt>
    <dgm:pt modelId="{56616D64-D2E1-4D20-81B0-0A3F8084BAFF}" type="pres">
      <dgm:prSet presAssocID="{91608459-F1A8-4A8E-B922-9FA8626B8FFF}" presName="root2" presStyleCnt="0"/>
      <dgm:spPr/>
    </dgm:pt>
    <dgm:pt modelId="{5BEDEBBB-B344-4A73-A747-EF8B9EB10D5A}" type="pres">
      <dgm:prSet presAssocID="{91608459-F1A8-4A8E-B922-9FA8626B8FFF}" presName="LevelTwoTextNode" presStyleLbl="node2" presStyleIdx="1" presStyleCnt="2" custScaleX="164497">
        <dgm:presLayoutVars>
          <dgm:chPref val="3"/>
        </dgm:presLayoutVars>
      </dgm:prSet>
      <dgm:spPr/>
      <dgm:t>
        <a:bodyPr/>
        <a:lstStyle/>
        <a:p>
          <a:endParaRPr lang="en-US"/>
        </a:p>
      </dgm:t>
    </dgm:pt>
    <dgm:pt modelId="{B13521B4-25E7-4C64-8C6A-9F5EFACA1DF8}" type="pres">
      <dgm:prSet presAssocID="{91608459-F1A8-4A8E-B922-9FA8626B8FFF}" presName="level3hierChild" presStyleCnt="0"/>
      <dgm:spPr/>
    </dgm:pt>
  </dgm:ptLst>
  <dgm:cxnLst>
    <dgm:cxn modelId="{B9A8987F-E698-427B-BDAB-85FEEA0DC568}" type="presOf" srcId="{91608459-F1A8-4A8E-B922-9FA8626B8FFF}" destId="{5BEDEBBB-B344-4A73-A747-EF8B9EB10D5A}" srcOrd="0" destOrd="0" presId="urn:microsoft.com/office/officeart/2005/8/layout/hierarchy2"/>
    <dgm:cxn modelId="{698E683A-8ADD-475F-866C-6E0DB82D3300}" type="presOf" srcId="{27A8CAF4-7BD5-4323-86D1-558F6053819F}" destId="{D7995F68-8A91-4CF9-BFC5-A46606288139}" srcOrd="0" destOrd="0" presId="urn:microsoft.com/office/officeart/2005/8/layout/hierarchy2"/>
    <dgm:cxn modelId="{007CEFCE-46D5-4259-BDC3-C9192D1AAC49}" srcId="{27A8CAF4-7BD5-4323-86D1-558F6053819F}" destId="{2B4F4193-8881-4A45-9C19-93F54B9FF14E}" srcOrd="0" destOrd="0" parTransId="{BE6A4D03-E3B1-49CF-9283-82D5A32CF739}" sibTransId="{74320DFB-5712-4F67-B293-C8CA2140DC05}"/>
    <dgm:cxn modelId="{679B195C-B5F0-4513-8738-B67C456FF313}" type="presOf" srcId="{BE6A4D03-E3B1-49CF-9283-82D5A32CF739}" destId="{A2391EA0-74F1-489B-B78E-8DC1483FE3BF}" srcOrd="0" destOrd="0" presId="urn:microsoft.com/office/officeart/2005/8/layout/hierarchy2"/>
    <dgm:cxn modelId="{576FC058-62CD-40DD-81DC-5663B17D8123}" srcId="{336DAAD4-55E5-4D96-8EEC-108290845295}" destId="{27A8CAF4-7BD5-4323-86D1-558F6053819F}" srcOrd="0" destOrd="0" parTransId="{D52659F6-9933-4B9D-B90F-38D3DD3A93CE}" sibTransId="{C300845D-B46B-4484-AEA8-8F81E90C20F7}"/>
    <dgm:cxn modelId="{5568A07D-50C6-4EEE-A7AD-CB24BD398425}" type="presOf" srcId="{BE6A4D03-E3B1-49CF-9283-82D5A32CF739}" destId="{F273D02B-A63E-46C7-AA62-4ED3DB4F7D62}" srcOrd="1" destOrd="0" presId="urn:microsoft.com/office/officeart/2005/8/layout/hierarchy2"/>
    <dgm:cxn modelId="{1D68F43E-72DB-453F-B88A-4F02D5891091}" type="presOf" srcId="{15628067-9E2C-487F-BEEE-2E5FB94E4807}" destId="{D6463B87-2A74-43B5-A8F6-883852B1EE06}" srcOrd="0" destOrd="0" presId="urn:microsoft.com/office/officeart/2005/8/layout/hierarchy2"/>
    <dgm:cxn modelId="{EB87DAA3-8B4D-4406-B9B2-68037801A707}" type="presOf" srcId="{15628067-9E2C-487F-BEEE-2E5FB94E4807}" destId="{F87CC2C7-F93A-46A9-9BE1-36625D3E8A4A}" srcOrd="1" destOrd="0" presId="urn:microsoft.com/office/officeart/2005/8/layout/hierarchy2"/>
    <dgm:cxn modelId="{F7F3FD9B-EF76-4DB0-8CBD-A1AD74C22A5D}" type="presOf" srcId="{336DAAD4-55E5-4D96-8EEC-108290845295}" destId="{14439CDF-42EC-4B16-9F2C-DAFCD8BD5A7D}" srcOrd="0" destOrd="0" presId="urn:microsoft.com/office/officeart/2005/8/layout/hierarchy2"/>
    <dgm:cxn modelId="{BF5AECFF-771A-4CF4-946F-3B290982132E}" srcId="{27A8CAF4-7BD5-4323-86D1-558F6053819F}" destId="{91608459-F1A8-4A8E-B922-9FA8626B8FFF}" srcOrd="1" destOrd="0" parTransId="{15628067-9E2C-487F-BEEE-2E5FB94E4807}" sibTransId="{4567B838-585A-4E31-9773-B60B9D04FDFE}"/>
    <dgm:cxn modelId="{F1B9FE0E-CA74-4866-8218-0A9BA4A5F96C}" type="presOf" srcId="{2B4F4193-8881-4A45-9C19-93F54B9FF14E}" destId="{8904215C-AB69-44D8-8EE4-4FFE92E38908}" srcOrd="0" destOrd="0" presId="urn:microsoft.com/office/officeart/2005/8/layout/hierarchy2"/>
    <dgm:cxn modelId="{B5693543-6938-4579-88F2-5D5C4E09BF5C}" type="presParOf" srcId="{14439CDF-42EC-4B16-9F2C-DAFCD8BD5A7D}" destId="{1772EF08-457A-413A-8D69-0C9ED4025D23}" srcOrd="0" destOrd="0" presId="urn:microsoft.com/office/officeart/2005/8/layout/hierarchy2"/>
    <dgm:cxn modelId="{6C261A4F-A9C5-495C-B972-599DD0C8844C}" type="presParOf" srcId="{1772EF08-457A-413A-8D69-0C9ED4025D23}" destId="{D7995F68-8A91-4CF9-BFC5-A46606288139}" srcOrd="0" destOrd="0" presId="urn:microsoft.com/office/officeart/2005/8/layout/hierarchy2"/>
    <dgm:cxn modelId="{FEB399AC-3B36-462D-80C7-BA91F1D8834E}" type="presParOf" srcId="{1772EF08-457A-413A-8D69-0C9ED4025D23}" destId="{7649F29B-7EA4-4076-81C8-445726153FEA}" srcOrd="1" destOrd="0" presId="urn:microsoft.com/office/officeart/2005/8/layout/hierarchy2"/>
    <dgm:cxn modelId="{A3270CB3-3B0C-4C2D-BC9D-D067091E5BEF}" type="presParOf" srcId="{7649F29B-7EA4-4076-81C8-445726153FEA}" destId="{A2391EA0-74F1-489B-B78E-8DC1483FE3BF}" srcOrd="0" destOrd="0" presId="urn:microsoft.com/office/officeart/2005/8/layout/hierarchy2"/>
    <dgm:cxn modelId="{ADC51516-F4CC-4EAF-9D60-6D650CA6B9D0}" type="presParOf" srcId="{A2391EA0-74F1-489B-B78E-8DC1483FE3BF}" destId="{F273D02B-A63E-46C7-AA62-4ED3DB4F7D62}" srcOrd="0" destOrd="0" presId="urn:microsoft.com/office/officeart/2005/8/layout/hierarchy2"/>
    <dgm:cxn modelId="{CF170A5F-4F7C-4220-B362-6E6A53409B87}" type="presParOf" srcId="{7649F29B-7EA4-4076-81C8-445726153FEA}" destId="{AE399DED-3759-4BC4-892F-98551BCA23AB}" srcOrd="1" destOrd="0" presId="urn:microsoft.com/office/officeart/2005/8/layout/hierarchy2"/>
    <dgm:cxn modelId="{4171AB38-579C-4DC9-B2F3-F43D50568286}" type="presParOf" srcId="{AE399DED-3759-4BC4-892F-98551BCA23AB}" destId="{8904215C-AB69-44D8-8EE4-4FFE92E38908}" srcOrd="0" destOrd="0" presId="urn:microsoft.com/office/officeart/2005/8/layout/hierarchy2"/>
    <dgm:cxn modelId="{812BB925-0B5F-4E94-8CF9-B848FF9FC9C6}" type="presParOf" srcId="{AE399DED-3759-4BC4-892F-98551BCA23AB}" destId="{2D67A53C-2515-474C-8139-86A6B123A2CE}" srcOrd="1" destOrd="0" presId="urn:microsoft.com/office/officeart/2005/8/layout/hierarchy2"/>
    <dgm:cxn modelId="{B8033835-32F1-4E4A-BBC1-675B83D8A7E2}" type="presParOf" srcId="{7649F29B-7EA4-4076-81C8-445726153FEA}" destId="{D6463B87-2A74-43B5-A8F6-883852B1EE06}" srcOrd="2" destOrd="0" presId="urn:microsoft.com/office/officeart/2005/8/layout/hierarchy2"/>
    <dgm:cxn modelId="{77812E77-924E-4CE1-9219-5977AA855C26}" type="presParOf" srcId="{D6463B87-2A74-43B5-A8F6-883852B1EE06}" destId="{F87CC2C7-F93A-46A9-9BE1-36625D3E8A4A}" srcOrd="0" destOrd="0" presId="urn:microsoft.com/office/officeart/2005/8/layout/hierarchy2"/>
    <dgm:cxn modelId="{39C868A5-DB8B-46E5-92A1-174FCB8362FB}" type="presParOf" srcId="{7649F29B-7EA4-4076-81C8-445726153FEA}" destId="{56616D64-D2E1-4D20-81B0-0A3F8084BAFF}" srcOrd="3" destOrd="0" presId="urn:microsoft.com/office/officeart/2005/8/layout/hierarchy2"/>
    <dgm:cxn modelId="{D6AD3CC0-7648-491E-BEAF-E5CEE8BD557A}" type="presParOf" srcId="{56616D64-D2E1-4D20-81B0-0A3F8084BAFF}" destId="{5BEDEBBB-B344-4A73-A747-EF8B9EB10D5A}" srcOrd="0" destOrd="0" presId="urn:microsoft.com/office/officeart/2005/8/layout/hierarchy2"/>
    <dgm:cxn modelId="{0ABE5E2A-3485-496C-B2CC-A8DA97F4A68A}" type="presParOf" srcId="{56616D64-D2E1-4D20-81B0-0A3F8084BAFF}" destId="{B13521B4-25E7-4C64-8C6A-9F5EFACA1DF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16AAC78-97B9-3543-8F53-ED95E1C7D771}" type="doc">
      <dgm:prSet loTypeId="urn:microsoft.com/office/officeart/2005/8/layout/hierarchy4" loCatId="hierarchy" qsTypeId="urn:microsoft.com/office/officeart/2005/8/quickstyle/simple4" qsCatId="simple" csTypeId="urn:microsoft.com/office/officeart/2005/8/colors/accent1_2" csCatId="accent1" phldr="1"/>
      <dgm:spPr/>
      <dgm:t>
        <a:bodyPr/>
        <a:lstStyle/>
        <a:p>
          <a:endParaRPr lang="en-US"/>
        </a:p>
      </dgm:t>
    </dgm:pt>
    <dgm:pt modelId="{75B34386-F0AB-CD46-84EA-8D89FCFC39BD}">
      <dgm:prSet phldrT="[Text]"/>
      <dgm:spPr/>
      <dgm:t>
        <a:bodyPr/>
        <a:lstStyle/>
        <a:p>
          <a:r>
            <a:rPr lang="en-US" dirty="0">
              <a:latin typeface="Cambria" panose="02040503050406030204" pitchFamily="18" charset="0"/>
              <a:ea typeface="Cambria" panose="02040503050406030204" pitchFamily="18" charset="0"/>
            </a:rPr>
            <a:t>process isolation</a:t>
          </a:r>
        </a:p>
      </dgm:t>
    </dgm:pt>
    <dgm:pt modelId="{57DA6739-13AF-B24D-B6D0-B4668A60BF4B}" type="parTrans" cxnId="{7F362CC4-ECC9-CD44-9D58-6E2B6146DB71}">
      <dgm:prSet/>
      <dgm:spPr/>
      <dgm:t>
        <a:bodyPr/>
        <a:lstStyle/>
        <a:p>
          <a:endParaRPr lang="en-US"/>
        </a:p>
      </dgm:t>
    </dgm:pt>
    <dgm:pt modelId="{79E5EA0B-B2CC-2748-AC4F-138875C68729}" type="sibTrans" cxnId="{7F362CC4-ECC9-CD44-9D58-6E2B6146DB71}">
      <dgm:prSet/>
      <dgm:spPr/>
      <dgm:t>
        <a:bodyPr/>
        <a:lstStyle/>
        <a:p>
          <a:endParaRPr lang="en-US"/>
        </a:p>
      </dgm:t>
    </dgm:pt>
    <dgm:pt modelId="{62F64981-E47C-2F47-B840-C2EC17A82FE8}">
      <dgm:prSet/>
      <dgm:spPr/>
      <dgm:t>
        <a:bodyPr/>
        <a:lstStyle/>
        <a:p>
          <a:r>
            <a:rPr lang="en-US" dirty="0">
              <a:latin typeface="Cambria" panose="02040503050406030204" pitchFamily="18" charset="0"/>
              <a:ea typeface="Cambria" panose="02040503050406030204" pitchFamily="18" charset="0"/>
            </a:rPr>
            <a:t>long-term storage</a:t>
          </a:r>
        </a:p>
      </dgm:t>
    </dgm:pt>
    <dgm:pt modelId="{EF32C7B3-B10B-CA40-A86A-92162F8861D6}" type="sibTrans" cxnId="{94AE492E-D8DD-044E-B047-87834BE1E331}">
      <dgm:prSet/>
      <dgm:spPr/>
      <dgm:t>
        <a:bodyPr/>
        <a:lstStyle/>
        <a:p>
          <a:endParaRPr lang="en-US"/>
        </a:p>
      </dgm:t>
    </dgm:pt>
    <dgm:pt modelId="{065A02B7-14B2-F941-9D22-A3CAC1C77409}" type="parTrans" cxnId="{94AE492E-D8DD-044E-B047-87834BE1E331}">
      <dgm:prSet/>
      <dgm:spPr/>
      <dgm:t>
        <a:bodyPr/>
        <a:lstStyle/>
        <a:p>
          <a:endParaRPr lang="en-US"/>
        </a:p>
      </dgm:t>
    </dgm:pt>
    <dgm:pt modelId="{755CA9AD-2300-F345-A6A2-4A43D52AFA2C}">
      <dgm:prSet/>
      <dgm:spPr>
        <a:solidFill>
          <a:schemeClr val="accent6"/>
        </a:solidFill>
      </dgm:spPr>
      <dgm:t>
        <a:bodyPr/>
        <a:lstStyle/>
        <a:p>
          <a:r>
            <a:rPr lang="en-US" dirty="0">
              <a:latin typeface="Cambria" panose="02040503050406030204" pitchFamily="18" charset="0"/>
              <a:ea typeface="Cambria" panose="02040503050406030204" pitchFamily="18" charset="0"/>
            </a:rPr>
            <a:t>protection and access control</a:t>
          </a:r>
        </a:p>
      </dgm:t>
    </dgm:pt>
    <dgm:pt modelId="{3B33AB8A-BFAA-D148-9699-18DA89353B27}" type="sibTrans" cxnId="{0C81C5A5-B48B-4C49-BA7B-9745E51FA8FE}">
      <dgm:prSet/>
      <dgm:spPr/>
      <dgm:t>
        <a:bodyPr/>
        <a:lstStyle/>
        <a:p>
          <a:endParaRPr lang="en-US"/>
        </a:p>
      </dgm:t>
    </dgm:pt>
    <dgm:pt modelId="{79444687-56B4-BE42-89B6-5E68C61243A9}" type="parTrans" cxnId="{0C81C5A5-B48B-4C49-BA7B-9745E51FA8FE}">
      <dgm:prSet/>
      <dgm:spPr/>
      <dgm:t>
        <a:bodyPr/>
        <a:lstStyle/>
        <a:p>
          <a:endParaRPr lang="en-US"/>
        </a:p>
      </dgm:t>
    </dgm:pt>
    <dgm:pt modelId="{6AD32E60-30EB-5F49-8402-FEBB1BEC15FB}">
      <dgm:prSet/>
      <dgm:spPr/>
      <dgm:t>
        <a:bodyPr/>
        <a:lstStyle/>
        <a:p>
          <a:r>
            <a:rPr lang="en-US" dirty="0">
              <a:latin typeface="Cambria" panose="02040503050406030204" pitchFamily="18" charset="0"/>
              <a:ea typeface="Cambria" panose="02040503050406030204" pitchFamily="18" charset="0"/>
            </a:rPr>
            <a:t>support of modular programming</a:t>
          </a:r>
        </a:p>
      </dgm:t>
    </dgm:pt>
    <dgm:pt modelId="{E5771208-8447-2F49-876E-5F704802A112}" type="sibTrans" cxnId="{51DF8080-7CAB-D046-BCF8-A72F41EC976A}">
      <dgm:prSet/>
      <dgm:spPr/>
      <dgm:t>
        <a:bodyPr/>
        <a:lstStyle/>
        <a:p>
          <a:endParaRPr lang="en-US"/>
        </a:p>
      </dgm:t>
    </dgm:pt>
    <dgm:pt modelId="{D17AC847-18A7-6242-95AF-C5A5041F1189}" type="parTrans" cxnId="{51DF8080-7CAB-D046-BCF8-A72F41EC976A}">
      <dgm:prSet/>
      <dgm:spPr/>
      <dgm:t>
        <a:bodyPr/>
        <a:lstStyle/>
        <a:p>
          <a:endParaRPr lang="en-US"/>
        </a:p>
      </dgm:t>
    </dgm:pt>
    <dgm:pt modelId="{917AD6AD-473C-6B42-9778-12D0B8634556}">
      <dgm:prSet/>
      <dgm:spPr>
        <a:solidFill>
          <a:schemeClr val="accent6"/>
        </a:solidFill>
      </dgm:spPr>
      <dgm:t>
        <a:bodyPr/>
        <a:lstStyle/>
        <a:p>
          <a:r>
            <a:rPr lang="en-US" dirty="0">
              <a:latin typeface="Cambria" panose="02040503050406030204" pitchFamily="18" charset="0"/>
              <a:ea typeface="Cambria" panose="02040503050406030204" pitchFamily="18" charset="0"/>
            </a:rPr>
            <a:t>automatic allocation and management</a:t>
          </a:r>
        </a:p>
      </dgm:t>
    </dgm:pt>
    <dgm:pt modelId="{9C593880-76CB-0B4A-AF58-0D6DCF60392C}" type="sibTrans" cxnId="{A19416EE-902F-3548-9C7C-8BD8736681ED}">
      <dgm:prSet/>
      <dgm:spPr/>
      <dgm:t>
        <a:bodyPr/>
        <a:lstStyle/>
        <a:p>
          <a:endParaRPr lang="en-US"/>
        </a:p>
      </dgm:t>
    </dgm:pt>
    <dgm:pt modelId="{FB5C4788-E623-8A42-9435-061E3F472B60}" type="parTrans" cxnId="{A19416EE-902F-3548-9C7C-8BD8736681ED}">
      <dgm:prSet/>
      <dgm:spPr/>
      <dgm:t>
        <a:bodyPr/>
        <a:lstStyle/>
        <a:p>
          <a:endParaRPr lang="en-US"/>
        </a:p>
      </dgm:t>
    </dgm:pt>
    <dgm:pt modelId="{503E1B7A-35F9-7B47-BD86-19E92F7F9B5A}" type="pres">
      <dgm:prSet presAssocID="{916AAC78-97B9-3543-8F53-ED95E1C7D771}" presName="Name0" presStyleCnt="0">
        <dgm:presLayoutVars>
          <dgm:chPref val="1"/>
          <dgm:dir/>
          <dgm:animOne val="branch"/>
          <dgm:animLvl val="lvl"/>
          <dgm:resizeHandles/>
        </dgm:presLayoutVars>
      </dgm:prSet>
      <dgm:spPr/>
      <dgm:t>
        <a:bodyPr/>
        <a:lstStyle/>
        <a:p>
          <a:endParaRPr lang="en-US"/>
        </a:p>
      </dgm:t>
    </dgm:pt>
    <dgm:pt modelId="{B408F0FB-D4D3-2B4D-9EF4-F156061A0644}" type="pres">
      <dgm:prSet presAssocID="{75B34386-F0AB-CD46-84EA-8D89FCFC39BD}" presName="vertOne" presStyleCnt="0"/>
      <dgm:spPr/>
    </dgm:pt>
    <dgm:pt modelId="{4C78D5A0-86E1-7F4A-97F2-4E691D203110}" type="pres">
      <dgm:prSet presAssocID="{75B34386-F0AB-CD46-84EA-8D89FCFC39BD}" presName="txOne" presStyleLbl="node0" presStyleIdx="0" presStyleCnt="5">
        <dgm:presLayoutVars>
          <dgm:chPref val="3"/>
        </dgm:presLayoutVars>
      </dgm:prSet>
      <dgm:spPr/>
      <dgm:t>
        <a:bodyPr/>
        <a:lstStyle/>
        <a:p>
          <a:endParaRPr lang="en-US"/>
        </a:p>
      </dgm:t>
    </dgm:pt>
    <dgm:pt modelId="{E2C258D7-E993-8440-9144-E435C4247186}" type="pres">
      <dgm:prSet presAssocID="{75B34386-F0AB-CD46-84EA-8D89FCFC39BD}" presName="horzOne" presStyleCnt="0"/>
      <dgm:spPr/>
    </dgm:pt>
    <dgm:pt modelId="{5B893B37-97AF-054E-87A9-D3A5B878CE6B}" type="pres">
      <dgm:prSet presAssocID="{79E5EA0B-B2CC-2748-AC4F-138875C68729}" presName="sibSpaceOne" presStyleCnt="0"/>
      <dgm:spPr/>
    </dgm:pt>
    <dgm:pt modelId="{1B4EBE33-76BD-E346-BD81-0035938E32F4}" type="pres">
      <dgm:prSet presAssocID="{917AD6AD-473C-6B42-9778-12D0B8634556}" presName="vertOne" presStyleCnt="0"/>
      <dgm:spPr/>
    </dgm:pt>
    <dgm:pt modelId="{0F6F9771-857A-ED4D-BB66-061A66D62E92}" type="pres">
      <dgm:prSet presAssocID="{917AD6AD-473C-6B42-9778-12D0B8634556}" presName="txOne" presStyleLbl="node0" presStyleIdx="1" presStyleCnt="5">
        <dgm:presLayoutVars>
          <dgm:chPref val="3"/>
        </dgm:presLayoutVars>
      </dgm:prSet>
      <dgm:spPr/>
      <dgm:t>
        <a:bodyPr/>
        <a:lstStyle/>
        <a:p>
          <a:endParaRPr lang="en-US"/>
        </a:p>
      </dgm:t>
    </dgm:pt>
    <dgm:pt modelId="{FCF47FEA-9FF4-5245-9791-CB9813EB6E75}" type="pres">
      <dgm:prSet presAssocID="{917AD6AD-473C-6B42-9778-12D0B8634556}" presName="horzOne" presStyleCnt="0"/>
      <dgm:spPr/>
    </dgm:pt>
    <dgm:pt modelId="{CCB94D94-F9BD-614A-A861-6798F2674DF8}" type="pres">
      <dgm:prSet presAssocID="{9C593880-76CB-0B4A-AF58-0D6DCF60392C}" presName="sibSpaceOne" presStyleCnt="0"/>
      <dgm:spPr/>
    </dgm:pt>
    <dgm:pt modelId="{5C5AFF65-62A2-9744-9017-2492490F5FA4}" type="pres">
      <dgm:prSet presAssocID="{6AD32E60-30EB-5F49-8402-FEBB1BEC15FB}" presName="vertOne" presStyleCnt="0"/>
      <dgm:spPr/>
    </dgm:pt>
    <dgm:pt modelId="{1822B451-F610-B34E-B470-4405426B9598}" type="pres">
      <dgm:prSet presAssocID="{6AD32E60-30EB-5F49-8402-FEBB1BEC15FB}" presName="txOne" presStyleLbl="node0" presStyleIdx="2" presStyleCnt="5">
        <dgm:presLayoutVars>
          <dgm:chPref val="3"/>
        </dgm:presLayoutVars>
      </dgm:prSet>
      <dgm:spPr/>
      <dgm:t>
        <a:bodyPr/>
        <a:lstStyle/>
        <a:p>
          <a:endParaRPr lang="en-US"/>
        </a:p>
      </dgm:t>
    </dgm:pt>
    <dgm:pt modelId="{9B6D9530-9F04-9C44-8E40-F216645BFD20}" type="pres">
      <dgm:prSet presAssocID="{6AD32E60-30EB-5F49-8402-FEBB1BEC15FB}" presName="horzOne" presStyleCnt="0"/>
      <dgm:spPr/>
    </dgm:pt>
    <dgm:pt modelId="{85D6265E-4530-B848-AEAF-8FE6E7DD9689}" type="pres">
      <dgm:prSet presAssocID="{E5771208-8447-2F49-876E-5F704802A112}" presName="sibSpaceOne" presStyleCnt="0"/>
      <dgm:spPr/>
    </dgm:pt>
    <dgm:pt modelId="{77DBD082-B48B-1546-9D79-92347C2617E5}" type="pres">
      <dgm:prSet presAssocID="{755CA9AD-2300-F345-A6A2-4A43D52AFA2C}" presName="vertOne" presStyleCnt="0"/>
      <dgm:spPr/>
    </dgm:pt>
    <dgm:pt modelId="{687C7697-D43A-4A4A-B7E2-A030E8315BDD}" type="pres">
      <dgm:prSet presAssocID="{755CA9AD-2300-F345-A6A2-4A43D52AFA2C}" presName="txOne" presStyleLbl="node0" presStyleIdx="3" presStyleCnt="5">
        <dgm:presLayoutVars>
          <dgm:chPref val="3"/>
        </dgm:presLayoutVars>
      </dgm:prSet>
      <dgm:spPr/>
      <dgm:t>
        <a:bodyPr/>
        <a:lstStyle/>
        <a:p>
          <a:endParaRPr lang="en-US"/>
        </a:p>
      </dgm:t>
    </dgm:pt>
    <dgm:pt modelId="{2758886A-216D-1941-A641-EB90B720CDBB}" type="pres">
      <dgm:prSet presAssocID="{755CA9AD-2300-F345-A6A2-4A43D52AFA2C}" presName="horzOne" presStyleCnt="0"/>
      <dgm:spPr/>
    </dgm:pt>
    <dgm:pt modelId="{47A69202-7129-FF40-BEA5-6589D499B7A4}" type="pres">
      <dgm:prSet presAssocID="{3B33AB8A-BFAA-D148-9699-18DA89353B27}" presName="sibSpaceOne" presStyleCnt="0"/>
      <dgm:spPr/>
    </dgm:pt>
    <dgm:pt modelId="{9E64F0D3-85C3-7548-AC3B-1C1C12826CE5}" type="pres">
      <dgm:prSet presAssocID="{62F64981-E47C-2F47-B840-C2EC17A82FE8}" presName="vertOne" presStyleCnt="0"/>
      <dgm:spPr/>
    </dgm:pt>
    <dgm:pt modelId="{E23446C9-B403-3445-83E0-0F2AC82ADDC6}" type="pres">
      <dgm:prSet presAssocID="{62F64981-E47C-2F47-B840-C2EC17A82FE8}" presName="txOne" presStyleLbl="node0" presStyleIdx="4" presStyleCnt="5">
        <dgm:presLayoutVars>
          <dgm:chPref val="3"/>
        </dgm:presLayoutVars>
      </dgm:prSet>
      <dgm:spPr/>
      <dgm:t>
        <a:bodyPr/>
        <a:lstStyle/>
        <a:p>
          <a:endParaRPr lang="en-US"/>
        </a:p>
      </dgm:t>
    </dgm:pt>
    <dgm:pt modelId="{2CD281A3-AB3D-A54D-9BC6-7DE9B4F7E39B}" type="pres">
      <dgm:prSet presAssocID="{62F64981-E47C-2F47-B840-C2EC17A82FE8}" presName="horzOne" presStyleCnt="0"/>
      <dgm:spPr/>
    </dgm:pt>
  </dgm:ptLst>
  <dgm:cxnLst>
    <dgm:cxn modelId="{65D9A334-9AEC-46A2-B19C-6AF54E457437}" type="presOf" srcId="{75B34386-F0AB-CD46-84EA-8D89FCFC39BD}" destId="{4C78D5A0-86E1-7F4A-97F2-4E691D203110}" srcOrd="0" destOrd="0" presId="urn:microsoft.com/office/officeart/2005/8/layout/hierarchy4"/>
    <dgm:cxn modelId="{A17810EF-5FF5-4744-A173-1D691230FE8F}" type="presOf" srcId="{62F64981-E47C-2F47-B840-C2EC17A82FE8}" destId="{E23446C9-B403-3445-83E0-0F2AC82ADDC6}" srcOrd="0" destOrd="0" presId="urn:microsoft.com/office/officeart/2005/8/layout/hierarchy4"/>
    <dgm:cxn modelId="{6B159960-23B5-4E4B-889A-7B4090A1D8D6}" type="presOf" srcId="{917AD6AD-473C-6B42-9778-12D0B8634556}" destId="{0F6F9771-857A-ED4D-BB66-061A66D62E92}" srcOrd="0" destOrd="0" presId="urn:microsoft.com/office/officeart/2005/8/layout/hierarchy4"/>
    <dgm:cxn modelId="{A19416EE-902F-3548-9C7C-8BD8736681ED}" srcId="{916AAC78-97B9-3543-8F53-ED95E1C7D771}" destId="{917AD6AD-473C-6B42-9778-12D0B8634556}" srcOrd="1" destOrd="0" parTransId="{FB5C4788-E623-8A42-9435-061E3F472B60}" sibTransId="{9C593880-76CB-0B4A-AF58-0D6DCF60392C}"/>
    <dgm:cxn modelId="{94AE492E-D8DD-044E-B047-87834BE1E331}" srcId="{916AAC78-97B9-3543-8F53-ED95E1C7D771}" destId="{62F64981-E47C-2F47-B840-C2EC17A82FE8}" srcOrd="4" destOrd="0" parTransId="{065A02B7-14B2-F941-9D22-A3CAC1C77409}" sibTransId="{EF32C7B3-B10B-CA40-A86A-92162F8861D6}"/>
    <dgm:cxn modelId="{0C81C5A5-B48B-4C49-BA7B-9745E51FA8FE}" srcId="{916AAC78-97B9-3543-8F53-ED95E1C7D771}" destId="{755CA9AD-2300-F345-A6A2-4A43D52AFA2C}" srcOrd="3" destOrd="0" parTransId="{79444687-56B4-BE42-89B6-5E68C61243A9}" sibTransId="{3B33AB8A-BFAA-D148-9699-18DA89353B27}"/>
    <dgm:cxn modelId="{51DF8080-7CAB-D046-BCF8-A72F41EC976A}" srcId="{916AAC78-97B9-3543-8F53-ED95E1C7D771}" destId="{6AD32E60-30EB-5F49-8402-FEBB1BEC15FB}" srcOrd="2" destOrd="0" parTransId="{D17AC847-18A7-6242-95AF-C5A5041F1189}" sibTransId="{E5771208-8447-2F49-876E-5F704802A112}"/>
    <dgm:cxn modelId="{3C02E5E8-9D27-4F6B-92E1-D7B07ED222D5}" type="presOf" srcId="{916AAC78-97B9-3543-8F53-ED95E1C7D771}" destId="{503E1B7A-35F9-7B47-BD86-19E92F7F9B5A}" srcOrd="0" destOrd="0" presId="urn:microsoft.com/office/officeart/2005/8/layout/hierarchy4"/>
    <dgm:cxn modelId="{BF201EA4-920D-4F6F-B21D-D785F40E8EF1}" type="presOf" srcId="{755CA9AD-2300-F345-A6A2-4A43D52AFA2C}" destId="{687C7697-D43A-4A4A-B7E2-A030E8315BDD}" srcOrd="0" destOrd="0" presId="urn:microsoft.com/office/officeart/2005/8/layout/hierarchy4"/>
    <dgm:cxn modelId="{7F362CC4-ECC9-CD44-9D58-6E2B6146DB71}" srcId="{916AAC78-97B9-3543-8F53-ED95E1C7D771}" destId="{75B34386-F0AB-CD46-84EA-8D89FCFC39BD}" srcOrd="0" destOrd="0" parTransId="{57DA6739-13AF-B24D-B6D0-B4668A60BF4B}" sibTransId="{79E5EA0B-B2CC-2748-AC4F-138875C68729}"/>
    <dgm:cxn modelId="{1531D535-FD3A-4AA2-BB93-CC7A79D6F2F8}" type="presOf" srcId="{6AD32E60-30EB-5F49-8402-FEBB1BEC15FB}" destId="{1822B451-F610-B34E-B470-4405426B9598}" srcOrd="0" destOrd="0" presId="urn:microsoft.com/office/officeart/2005/8/layout/hierarchy4"/>
    <dgm:cxn modelId="{4198A2AD-027F-42C2-8B54-8A76EA469E0B}" type="presParOf" srcId="{503E1B7A-35F9-7B47-BD86-19E92F7F9B5A}" destId="{B408F0FB-D4D3-2B4D-9EF4-F156061A0644}" srcOrd="0" destOrd="0" presId="urn:microsoft.com/office/officeart/2005/8/layout/hierarchy4"/>
    <dgm:cxn modelId="{5D1DD0A5-3AA8-4BE0-B373-86436AF3D037}" type="presParOf" srcId="{B408F0FB-D4D3-2B4D-9EF4-F156061A0644}" destId="{4C78D5A0-86E1-7F4A-97F2-4E691D203110}" srcOrd="0" destOrd="0" presId="urn:microsoft.com/office/officeart/2005/8/layout/hierarchy4"/>
    <dgm:cxn modelId="{D4E2CC7B-B778-4B10-BFEC-CB8496B26350}" type="presParOf" srcId="{B408F0FB-D4D3-2B4D-9EF4-F156061A0644}" destId="{E2C258D7-E993-8440-9144-E435C4247186}" srcOrd="1" destOrd="0" presId="urn:microsoft.com/office/officeart/2005/8/layout/hierarchy4"/>
    <dgm:cxn modelId="{373E1B6A-6F04-43F0-97EA-250DAE4B7E7A}" type="presParOf" srcId="{503E1B7A-35F9-7B47-BD86-19E92F7F9B5A}" destId="{5B893B37-97AF-054E-87A9-D3A5B878CE6B}" srcOrd="1" destOrd="0" presId="urn:microsoft.com/office/officeart/2005/8/layout/hierarchy4"/>
    <dgm:cxn modelId="{79B38089-3118-4008-9F98-7826A628D251}" type="presParOf" srcId="{503E1B7A-35F9-7B47-BD86-19E92F7F9B5A}" destId="{1B4EBE33-76BD-E346-BD81-0035938E32F4}" srcOrd="2" destOrd="0" presId="urn:microsoft.com/office/officeart/2005/8/layout/hierarchy4"/>
    <dgm:cxn modelId="{35AF0936-523C-409A-8FB2-DE4CE3EBCD61}" type="presParOf" srcId="{1B4EBE33-76BD-E346-BD81-0035938E32F4}" destId="{0F6F9771-857A-ED4D-BB66-061A66D62E92}" srcOrd="0" destOrd="0" presId="urn:microsoft.com/office/officeart/2005/8/layout/hierarchy4"/>
    <dgm:cxn modelId="{04815A7B-3316-44AB-B9B5-13AB71DEEC65}" type="presParOf" srcId="{1B4EBE33-76BD-E346-BD81-0035938E32F4}" destId="{FCF47FEA-9FF4-5245-9791-CB9813EB6E75}" srcOrd="1" destOrd="0" presId="urn:microsoft.com/office/officeart/2005/8/layout/hierarchy4"/>
    <dgm:cxn modelId="{2628E445-3D8F-4DA3-9389-CF22007F711C}" type="presParOf" srcId="{503E1B7A-35F9-7B47-BD86-19E92F7F9B5A}" destId="{CCB94D94-F9BD-614A-A861-6798F2674DF8}" srcOrd="3" destOrd="0" presId="urn:microsoft.com/office/officeart/2005/8/layout/hierarchy4"/>
    <dgm:cxn modelId="{55242796-DF99-4C92-998B-7D90FED874A0}" type="presParOf" srcId="{503E1B7A-35F9-7B47-BD86-19E92F7F9B5A}" destId="{5C5AFF65-62A2-9744-9017-2492490F5FA4}" srcOrd="4" destOrd="0" presId="urn:microsoft.com/office/officeart/2005/8/layout/hierarchy4"/>
    <dgm:cxn modelId="{B962BA47-4DC7-4C4B-90D1-E0DE179F9EC1}" type="presParOf" srcId="{5C5AFF65-62A2-9744-9017-2492490F5FA4}" destId="{1822B451-F610-B34E-B470-4405426B9598}" srcOrd="0" destOrd="0" presId="urn:microsoft.com/office/officeart/2005/8/layout/hierarchy4"/>
    <dgm:cxn modelId="{93C358A1-EA70-444E-9A9E-D8A8883F7C4C}" type="presParOf" srcId="{5C5AFF65-62A2-9744-9017-2492490F5FA4}" destId="{9B6D9530-9F04-9C44-8E40-F216645BFD20}" srcOrd="1" destOrd="0" presId="urn:microsoft.com/office/officeart/2005/8/layout/hierarchy4"/>
    <dgm:cxn modelId="{958A6768-FE68-4BC4-9D72-06647226F46C}" type="presParOf" srcId="{503E1B7A-35F9-7B47-BD86-19E92F7F9B5A}" destId="{85D6265E-4530-B848-AEAF-8FE6E7DD9689}" srcOrd="5" destOrd="0" presId="urn:microsoft.com/office/officeart/2005/8/layout/hierarchy4"/>
    <dgm:cxn modelId="{3B64E0EE-75DE-4ECB-9EEF-32A623FB6FDA}" type="presParOf" srcId="{503E1B7A-35F9-7B47-BD86-19E92F7F9B5A}" destId="{77DBD082-B48B-1546-9D79-92347C2617E5}" srcOrd="6" destOrd="0" presId="urn:microsoft.com/office/officeart/2005/8/layout/hierarchy4"/>
    <dgm:cxn modelId="{2E219CFF-A3CF-4685-9E4A-329BAF9F2B58}" type="presParOf" srcId="{77DBD082-B48B-1546-9D79-92347C2617E5}" destId="{687C7697-D43A-4A4A-B7E2-A030E8315BDD}" srcOrd="0" destOrd="0" presId="urn:microsoft.com/office/officeart/2005/8/layout/hierarchy4"/>
    <dgm:cxn modelId="{033C874B-F2E7-4A97-8F55-693E144F565C}" type="presParOf" srcId="{77DBD082-B48B-1546-9D79-92347C2617E5}" destId="{2758886A-216D-1941-A641-EB90B720CDBB}" srcOrd="1" destOrd="0" presId="urn:microsoft.com/office/officeart/2005/8/layout/hierarchy4"/>
    <dgm:cxn modelId="{3AE47741-192E-4057-BC7A-EEB4E6AD7AF7}" type="presParOf" srcId="{503E1B7A-35F9-7B47-BD86-19E92F7F9B5A}" destId="{47A69202-7129-FF40-BEA5-6589D499B7A4}" srcOrd="7" destOrd="0" presId="urn:microsoft.com/office/officeart/2005/8/layout/hierarchy4"/>
    <dgm:cxn modelId="{99B68EE9-2CB9-416D-813F-898A51D64261}" type="presParOf" srcId="{503E1B7A-35F9-7B47-BD86-19E92F7F9B5A}" destId="{9E64F0D3-85C3-7548-AC3B-1C1C12826CE5}" srcOrd="8" destOrd="0" presId="urn:microsoft.com/office/officeart/2005/8/layout/hierarchy4"/>
    <dgm:cxn modelId="{DB279B55-95B9-43E8-B752-2AA839B84CB9}" type="presParOf" srcId="{9E64F0D3-85C3-7548-AC3B-1C1C12826CE5}" destId="{E23446C9-B403-3445-83E0-0F2AC82ADDC6}" srcOrd="0" destOrd="0" presId="urn:microsoft.com/office/officeart/2005/8/layout/hierarchy4"/>
    <dgm:cxn modelId="{89D20076-6C96-434B-AA7E-7E16B6E62C55}" type="presParOf" srcId="{9E64F0D3-85C3-7548-AC3B-1C1C12826CE5}" destId="{2CD281A3-AB3D-A54D-9BC6-7DE9B4F7E39B}"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D079CE7-16E6-034F-99F5-3BA490E326B1}" type="doc">
      <dgm:prSet loTypeId="urn:microsoft.com/office/officeart/2005/8/layout/chart3" loCatId="relationship" qsTypeId="urn:microsoft.com/office/officeart/2005/8/quickstyle/simple4" qsCatId="simple" csTypeId="urn:microsoft.com/office/officeart/2005/8/colors/accent1_2" csCatId="accent1" phldr="1"/>
      <dgm:spPr/>
    </dgm:pt>
    <dgm:pt modelId="{25E9CC9E-D029-B544-A856-1F89D88BF301}">
      <dgm:prSet phldrT="[Text]" custT="1"/>
      <dgm:spPr>
        <a:solidFill>
          <a:schemeClr val="accent6"/>
        </a:solidFill>
      </dgm:spPr>
      <dgm:t>
        <a:bodyPr/>
        <a:lstStyle/>
        <a:p>
          <a:r>
            <a:rPr lang="en-US" sz="1500" b="0" i="0" dirty="0">
              <a:latin typeface="Cambria" panose="02040503050406030204" pitchFamily="18" charset="0"/>
              <a:ea typeface="Cambria" panose="02040503050406030204" pitchFamily="18" charset="0"/>
            </a:rPr>
            <a:t>fairness</a:t>
          </a:r>
        </a:p>
      </dgm:t>
    </dgm:pt>
    <dgm:pt modelId="{FC78C980-CC63-F743-B4D3-A70F7A65F0B6}" type="parTrans" cxnId="{969B6929-87BD-A041-B50C-F7CE60D8689F}">
      <dgm:prSet/>
      <dgm:spPr/>
      <dgm:t>
        <a:bodyPr/>
        <a:lstStyle/>
        <a:p>
          <a:endParaRPr lang="en-US"/>
        </a:p>
      </dgm:t>
    </dgm:pt>
    <dgm:pt modelId="{78BC3165-2594-3542-8B29-80F6DDFE436D}" type="sibTrans" cxnId="{969B6929-87BD-A041-B50C-F7CE60D8689F}">
      <dgm:prSet/>
      <dgm:spPr/>
      <dgm:t>
        <a:bodyPr/>
        <a:lstStyle/>
        <a:p>
          <a:endParaRPr lang="en-US"/>
        </a:p>
      </dgm:t>
    </dgm:pt>
    <dgm:pt modelId="{BB4D58E7-1496-B545-A368-663EBE3D2C4A}">
      <dgm:prSet custT="1"/>
      <dgm:spPr/>
      <dgm:t>
        <a:bodyPr/>
        <a:lstStyle/>
        <a:p>
          <a:r>
            <a:rPr lang="en-US" sz="1500" b="0" i="0" dirty="0">
              <a:latin typeface="Cambria" panose="02040503050406030204" pitchFamily="18" charset="0"/>
              <a:ea typeface="Cambria" panose="02040503050406030204" pitchFamily="18" charset="0"/>
            </a:rPr>
            <a:t>differential responsiveness</a:t>
          </a:r>
        </a:p>
      </dgm:t>
    </dgm:pt>
    <dgm:pt modelId="{02C64378-8B9A-F541-8E01-EE0339C15C90}" type="parTrans" cxnId="{008FADFF-3B1A-D647-B4C3-2A29387D9058}">
      <dgm:prSet/>
      <dgm:spPr/>
      <dgm:t>
        <a:bodyPr/>
        <a:lstStyle/>
        <a:p>
          <a:endParaRPr lang="en-US"/>
        </a:p>
      </dgm:t>
    </dgm:pt>
    <dgm:pt modelId="{AE6C5CBD-1C44-0F4A-B157-1E8206EE160B}" type="sibTrans" cxnId="{008FADFF-3B1A-D647-B4C3-2A29387D9058}">
      <dgm:prSet/>
      <dgm:spPr/>
      <dgm:t>
        <a:bodyPr/>
        <a:lstStyle/>
        <a:p>
          <a:endParaRPr lang="en-US"/>
        </a:p>
      </dgm:t>
    </dgm:pt>
    <dgm:pt modelId="{C613BF03-F977-2F4F-A760-AFC8D733F736}">
      <dgm:prSet custT="1"/>
      <dgm:spPr>
        <a:solidFill>
          <a:schemeClr val="accent3">
            <a:lumMod val="75000"/>
          </a:schemeClr>
        </a:solidFill>
      </dgm:spPr>
      <dgm:t>
        <a:bodyPr/>
        <a:lstStyle/>
        <a:p>
          <a:r>
            <a:rPr lang="en-US" sz="1500" b="0" i="0" dirty="0">
              <a:latin typeface="Cambria" panose="02040503050406030204" pitchFamily="18" charset="0"/>
              <a:ea typeface="Cambria" panose="02040503050406030204" pitchFamily="18" charset="0"/>
            </a:rPr>
            <a:t>efficiency</a:t>
          </a:r>
        </a:p>
      </dgm:t>
    </dgm:pt>
    <dgm:pt modelId="{E87DB409-189C-9741-9826-7DB0C0EE106E}" type="parTrans" cxnId="{1D9AFF14-DBBF-974E-88BB-51D3401BB8A8}">
      <dgm:prSet/>
      <dgm:spPr/>
      <dgm:t>
        <a:bodyPr/>
        <a:lstStyle/>
        <a:p>
          <a:endParaRPr lang="en-US"/>
        </a:p>
      </dgm:t>
    </dgm:pt>
    <dgm:pt modelId="{1736C681-EC1A-D243-9F80-F0A3ABB03709}" type="sibTrans" cxnId="{1D9AFF14-DBBF-974E-88BB-51D3401BB8A8}">
      <dgm:prSet/>
      <dgm:spPr/>
      <dgm:t>
        <a:bodyPr/>
        <a:lstStyle/>
        <a:p>
          <a:endParaRPr lang="en-US"/>
        </a:p>
      </dgm:t>
    </dgm:pt>
    <dgm:pt modelId="{788A266D-CB5A-C849-AEA7-048D1CE7E056}" type="pres">
      <dgm:prSet presAssocID="{5D079CE7-16E6-034F-99F5-3BA490E326B1}" presName="compositeShape" presStyleCnt="0">
        <dgm:presLayoutVars>
          <dgm:chMax val="7"/>
          <dgm:dir/>
          <dgm:resizeHandles val="exact"/>
        </dgm:presLayoutVars>
      </dgm:prSet>
      <dgm:spPr/>
    </dgm:pt>
    <dgm:pt modelId="{C6C0398E-5DF1-F24E-9796-ADAD05B8C726}" type="pres">
      <dgm:prSet presAssocID="{5D079CE7-16E6-034F-99F5-3BA490E326B1}" presName="wedge1" presStyleLbl="node1" presStyleIdx="0" presStyleCnt="3" custScaleX="138535"/>
      <dgm:spPr/>
      <dgm:t>
        <a:bodyPr/>
        <a:lstStyle/>
        <a:p>
          <a:endParaRPr lang="en-US"/>
        </a:p>
      </dgm:t>
    </dgm:pt>
    <dgm:pt modelId="{A6561189-97BA-D64B-BBC0-25686C4693DA}" type="pres">
      <dgm:prSet presAssocID="{5D079CE7-16E6-034F-99F5-3BA490E326B1}" presName="wedge1Tx" presStyleLbl="node1" presStyleIdx="0" presStyleCnt="3">
        <dgm:presLayoutVars>
          <dgm:chMax val="0"/>
          <dgm:chPref val="0"/>
          <dgm:bulletEnabled val="1"/>
        </dgm:presLayoutVars>
      </dgm:prSet>
      <dgm:spPr/>
      <dgm:t>
        <a:bodyPr/>
        <a:lstStyle/>
        <a:p>
          <a:endParaRPr lang="en-US"/>
        </a:p>
      </dgm:t>
    </dgm:pt>
    <dgm:pt modelId="{71C7C1E5-AC56-8D4C-B0F8-41E32D153D9D}" type="pres">
      <dgm:prSet presAssocID="{5D079CE7-16E6-034F-99F5-3BA490E326B1}" presName="wedge2" presStyleLbl="node1" presStyleIdx="1" presStyleCnt="3" custScaleX="138535"/>
      <dgm:spPr/>
      <dgm:t>
        <a:bodyPr/>
        <a:lstStyle/>
        <a:p>
          <a:endParaRPr lang="en-US"/>
        </a:p>
      </dgm:t>
    </dgm:pt>
    <dgm:pt modelId="{CF3A5B1E-B121-5146-A96C-4C8904DF404E}" type="pres">
      <dgm:prSet presAssocID="{5D079CE7-16E6-034F-99F5-3BA490E326B1}" presName="wedge2Tx" presStyleLbl="node1" presStyleIdx="1" presStyleCnt="3">
        <dgm:presLayoutVars>
          <dgm:chMax val="0"/>
          <dgm:chPref val="0"/>
          <dgm:bulletEnabled val="1"/>
        </dgm:presLayoutVars>
      </dgm:prSet>
      <dgm:spPr/>
      <dgm:t>
        <a:bodyPr/>
        <a:lstStyle/>
        <a:p>
          <a:endParaRPr lang="en-US"/>
        </a:p>
      </dgm:t>
    </dgm:pt>
    <dgm:pt modelId="{DB3E713C-5D2F-BA4F-A01C-1C230AC4E998}" type="pres">
      <dgm:prSet presAssocID="{5D079CE7-16E6-034F-99F5-3BA490E326B1}" presName="wedge3" presStyleLbl="node1" presStyleIdx="2" presStyleCnt="3" custScaleX="138535"/>
      <dgm:spPr/>
      <dgm:t>
        <a:bodyPr/>
        <a:lstStyle/>
        <a:p>
          <a:endParaRPr lang="en-US"/>
        </a:p>
      </dgm:t>
    </dgm:pt>
    <dgm:pt modelId="{52E7D205-C601-B548-B539-E8E946E429D8}" type="pres">
      <dgm:prSet presAssocID="{5D079CE7-16E6-034F-99F5-3BA490E326B1}" presName="wedge3Tx" presStyleLbl="node1" presStyleIdx="2" presStyleCnt="3">
        <dgm:presLayoutVars>
          <dgm:chMax val="0"/>
          <dgm:chPref val="0"/>
          <dgm:bulletEnabled val="1"/>
        </dgm:presLayoutVars>
      </dgm:prSet>
      <dgm:spPr/>
      <dgm:t>
        <a:bodyPr/>
        <a:lstStyle/>
        <a:p>
          <a:endParaRPr lang="en-US"/>
        </a:p>
      </dgm:t>
    </dgm:pt>
  </dgm:ptLst>
  <dgm:cxnLst>
    <dgm:cxn modelId="{29BA89A2-9A17-0644-82FA-A6D43E5BE5F1}" type="presOf" srcId="{BB4D58E7-1496-B545-A368-663EBE3D2C4A}" destId="{CF3A5B1E-B121-5146-A96C-4C8904DF404E}" srcOrd="1" destOrd="0" presId="urn:microsoft.com/office/officeart/2005/8/layout/chart3"/>
    <dgm:cxn modelId="{008FADFF-3B1A-D647-B4C3-2A29387D9058}" srcId="{5D079CE7-16E6-034F-99F5-3BA490E326B1}" destId="{BB4D58E7-1496-B545-A368-663EBE3D2C4A}" srcOrd="1" destOrd="0" parTransId="{02C64378-8B9A-F541-8E01-EE0339C15C90}" sibTransId="{AE6C5CBD-1C44-0F4A-B157-1E8206EE160B}"/>
    <dgm:cxn modelId="{1B7A7941-B96B-E64E-A486-E02829561424}" type="presOf" srcId="{C613BF03-F977-2F4F-A760-AFC8D733F736}" destId="{DB3E713C-5D2F-BA4F-A01C-1C230AC4E998}" srcOrd="0" destOrd="0" presId="urn:microsoft.com/office/officeart/2005/8/layout/chart3"/>
    <dgm:cxn modelId="{C5D5E528-F0F1-904D-8E59-5BADF4CAF8EE}" type="presOf" srcId="{C613BF03-F977-2F4F-A760-AFC8D733F736}" destId="{52E7D205-C601-B548-B539-E8E946E429D8}" srcOrd="1" destOrd="0" presId="urn:microsoft.com/office/officeart/2005/8/layout/chart3"/>
    <dgm:cxn modelId="{CFFFDCEB-DE72-5543-8D4A-E04D6CCAE398}" type="presOf" srcId="{5D079CE7-16E6-034F-99F5-3BA490E326B1}" destId="{788A266D-CB5A-C849-AEA7-048D1CE7E056}" srcOrd="0" destOrd="0" presId="urn:microsoft.com/office/officeart/2005/8/layout/chart3"/>
    <dgm:cxn modelId="{1D9AFF14-DBBF-974E-88BB-51D3401BB8A8}" srcId="{5D079CE7-16E6-034F-99F5-3BA490E326B1}" destId="{C613BF03-F977-2F4F-A760-AFC8D733F736}" srcOrd="2" destOrd="0" parTransId="{E87DB409-189C-9741-9826-7DB0C0EE106E}" sibTransId="{1736C681-EC1A-D243-9F80-F0A3ABB03709}"/>
    <dgm:cxn modelId="{969B6929-87BD-A041-B50C-F7CE60D8689F}" srcId="{5D079CE7-16E6-034F-99F5-3BA490E326B1}" destId="{25E9CC9E-D029-B544-A856-1F89D88BF301}" srcOrd="0" destOrd="0" parTransId="{FC78C980-CC63-F743-B4D3-A70F7A65F0B6}" sibTransId="{78BC3165-2594-3542-8B29-80F6DDFE436D}"/>
    <dgm:cxn modelId="{1F854488-B78B-FB4D-BF59-1F693007421F}" type="presOf" srcId="{25E9CC9E-D029-B544-A856-1F89D88BF301}" destId="{A6561189-97BA-D64B-BBC0-25686C4693DA}" srcOrd="1" destOrd="0" presId="urn:microsoft.com/office/officeart/2005/8/layout/chart3"/>
    <dgm:cxn modelId="{BF6220F2-CAAA-EE40-A664-2EDC173E4D12}" type="presOf" srcId="{BB4D58E7-1496-B545-A368-663EBE3D2C4A}" destId="{71C7C1E5-AC56-8D4C-B0F8-41E32D153D9D}" srcOrd="0" destOrd="0" presId="urn:microsoft.com/office/officeart/2005/8/layout/chart3"/>
    <dgm:cxn modelId="{FD037AB6-B638-B345-ACA4-370733A1E827}" type="presOf" srcId="{25E9CC9E-D029-B544-A856-1F89D88BF301}" destId="{C6C0398E-5DF1-F24E-9796-ADAD05B8C726}" srcOrd="0" destOrd="0" presId="urn:microsoft.com/office/officeart/2005/8/layout/chart3"/>
    <dgm:cxn modelId="{2044A7BC-158C-CC4C-9059-6C788D9E8640}" type="presParOf" srcId="{788A266D-CB5A-C849-AEA7-048D1CE7E056}" destId="{C6C0398E-5DF1-F24E-9796-ADAD05B8C726}" srcOrd="0" destOrd="0" presId="urn:microsoft.com/office/officeart/2005/8/layout/chart3"/>
    <dgm:cxn modelId="{70F5908A-2223-3C49-9628-EE95C8041EDB}" type="presParOf" srcId="{788A266D-CB5A-C849-AEA7-048D1CE7E056}" destId="{A6561189-97BA-D64B-BBC0-25686C4693DA}" srcOrd="1" destOrd="0" presId="urn:microsoft.com/office/officeart/2005/8/layout/chart3"/>
    <dgm:cxn modelId="{EEA851E0-14F0-1541-8944-7F29370764D2}" type="presParOf" srcId="{788A266D-CB5A-C849-AEA7-048D1CE7E056}" destId="{71C7C1E5-AC56-8D4C-B0F8-41E32D153D9D}" srcOrd="2" destOrd="0" presId="urn:microsoft.com/office/officeart/2005/8/layout/chart3"/>
    <dgm:cxn modelId="{3B246168-C015-D04E-9619-FCB3FCC1301E}" type="presParOf" srcId="{788A266D-CB5A-C849-AEA7-048D1CE7E056}" destId="{CF3A5B1E-B121-5146-A96C-4C8904DF404E}" srcOrd="3" destOrd="0" presId="urn:microsoft.com/office/officeart/2005/8/layout/chart3"/>
    <dgm:cxn modelId="{14BE57F0-399E-BB4A-BA10-ADD0EF51DB32}" type="presParOf" srcId="{788A266D-CB5A-C849-AEA7-048D1CE7E056}" destId="{DB3E713C-5D2F-BA4F-A01C-1C230AC4E998}" srcOrd="4" destOrd="0" presId="urn:microsoft.com/office/officeart/2005/8/layout/chart3"/>
    <dgm:cxn modelId="{AE011557-447A-774A-9DFA-051F2C0A5131}" type="presParOf" srcId="{788A266D-CB5A-C849-AEA7-048D1CE7E056}" destId="{52E7D205-C601-B548-B539-E8E946E429D8}" srcOrd="5" destOrd="0" presId="urn:microsoft.com/office/officeart/2005/8/layout/char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0396D34-9635-4711-B67A-B1FE5E3801E7}" type="doc">
      <dgm:prSet loTypeId="urn:microsoft.com/office/officeart/2005/8/layout/list1" loCatId="list" qsTypeId="urn:microsoft.com/office/officeart/2005/8/quickstyle/simple5" qsCatId="simple" csTypeId="urn:microsoft.com/office/officeart/2005/8/colors/colorful2" csCatId="colorful" phldr="1"/>
      <dgm:spPr/>
      <dgm:t>
        <a:bodyPr/>
        <a:lstStyle/>
        <a:p>
          <a:endParaRPr lang="en-IN"/>
        </a:p>
      </dgm:t>
    </dgm:pt>
    <dgm:pt modelId="{BA800745-6702-48EA-B99B-CDD8A113AF77}">
      <dgm:prSet phldrT="[Text]"/>
      <dgm:spPr/>
      <dgm:t>
        <a:bodyPr/>
        <a:lstStyle/>
        <a:p>
          <a:r>
            <a:rPr lang="en-US" dirty="0">
              <a:latin typeface="Cambria" panose="02040503050406030204" pitchFamily="18" charset="0"/>
              <a:ea typeface="Cambria" panose="02040503050406030204" pitchFamily="18" charset="0"/>
            </a:rPr>
            <a:t>microkernel architecture</a:t>
          </a:r>
          <a:endParaRPr lang="en-IN" dirty="0">
            <a:latin typeface="Cambria" panose="02040503050406030204" pitchFamily="18" charset="0"/>
            <a:ea typeface="Cambria" panose="02040503050406030204" pitchFamily="18" charset="0"/>
          </a:endParaRPr>
        </a:p>
      </dgm:t>
    </dgm:pt>
    <dgm:pt modelId="{5682CBD8-2B53-461C-9702-9B75443AD736}" type="parTrans" cxnId="{2EC1702A-0A48-455F-8523-BB0248170CAB}">
      <dgm:prSet/>
      <dgm:spPr/>
      <dgm:t>
        <a:bodyPr/>
        <a:lstStyle/>
        <a:p>
          <a:endParaRPr lang="en-IN"/>
        </a:p>
      </dgm:t>
    </dgm:pt>
    <dgm:pt modelId="{10009590-C52D-402E-A0B3-9A05851BE184}" type="sibTrans" cxnId="{2EC1702A-0A48-455F-8523-BB0248170CAB}">
      <dgm:prSet/>
      <dgm:spPr/>
      <dgm:t>
        <a:bodyPr/>
        <a:lstStyle/>
        <a:p>
          <a:endParaRPr lang="en-IN"/>
        </a:p>
      </dgm:t>
    </dgm:pt>
    <dgm:pt modelId="{A067DEF4-0923-4993-A7BF-C1D0D0CB2C43}">
      <dgm:prSet/>
      <dgm:spPr/>
      <dgm:t>
        <a:bodyPr/>
        <a:lstStyle/>
        <a:p>
          <a:r>
            <a:rPr lang="en-US">
              <a:latin typeface="Cambria" panose="02040503050406030204" pitchFamily="18" charset="0"/>
              <a:ea typeface="Cambria" panose="02040503050406030204" pitchFamily="18" charset="0"/>
            </a:rPr>
            <a:t>multithreading</a:t>
          </a:r>
          <a:endParaRPr lang="en-US" dirty="0">
            <a:latin typeface="Cambria" panose="02040503050406030204" pitchFamily="18" charset="0"/>
            <a:ea typeface="Cambria" panose="02040503050406030204" pitchFamily="18" charset="0"/>
          </a:endParaRPr>
        </a:p>
      </dgm:t>
    </dgm:pt>
    <dgm:pt modelId="{E6D75214-B833-4AD7-B69C-7AD7372A51BD}" type="parTrans" cxnId="{E8C4B387-7782-4075-8859-7F2FC8826BAB}">
      <dgm:prSet/>
      <dgm:spPr/>
      <dgm:t>
        <a:bodyPr/>
        <a:lstStyle/>
        <a:p>
          <a:endParaRPr lang="en-IN"/>
        </a:p>
      </dgm:t>
    </dgm:pt>
    <dgm:pt modelId="{EFC7508F-BE2D-4908-B67A-527899122C5D}" type="sibTrans" cxnId="{E8C4B387-7782-4075-8859-7F2FC8826BAB}">
      <dgm:prSet/>
      <dgm:spPr/>
      <dgm:t>
        <a:bodyPr/>
        <a:lstStyle/>
        <a:p>
          <a:endParaRPr lang="en-IN"/>
        </a:p>
      </dgm:t>
    </dgm:pt>
    <dgm:pt modelId="{1DA4406F-EC5A-43CA-A82C-559D592E9753}">
      <dgm:prSet/>
      <dgm:spPr/>
      <dgm:t>
        <a:bodyPr/>
        <a:lstStyle/>
        <a:p>
          <a:r>
            <a:rPr lang="en-US" dirty="0">
              <a:latin typeface="Cambria" panose="02040503050406030204" pitchFamily="18" charset="0"/>
              <a:ea typeface="Cambria" panose="02040503050406030204" pitchFamily="18" charset="0"/>
            </a:rPr>
            <a:t>symmetric multiprocessing</a:t>
          </a:r>
        </a:p>
      </dgm:t>
    </dgm:pt>
    <dgm:pt modelId="{643579E0-FC3E-4318-96F0-59189282E0F4}" type="parTrans" cxnId="{752EB07D-043D-4835-A313-630953D5A348}">
      <dgm:prSet/>
      <dgm:spPr/>
      <dgm:t>
        <a:bodyPr/>
        <a:lstStyle/>
        <a:p>
          <a:endParaRPr lang="en-IN"/>
        </a:p>
      </dgm:t>
    </dgm:pt>
    <dgm:pt modelId="{39F2E65A-ABBE-4AD7-AC21-A40F1A021E94}" type="sibTrans" cxnId="{752EB07D-043D-4835-A313-630953D5A348}">
      <dgm:prSet/>
      <dgm:spPr/>
      <dgm:t>
        <a:bodyPr/>
        <a:lstStyle/>
        <a:p>
          <a:endParaRPr lang="en-IN"/>
        </a:p>
      </dgm:t>
    </dgm:pt>
    <dgm:pt modelId="{50172EB9-FCA7-4DF2-9725-3F4F6A0ABFB3}">
      <dgm:prSet/>
      <dgm:spPr/>
      <dgm:t>
        <a:bodyPr/>
        <a:lstStyle/>
        <a:p>
          <a:r>
            <a:rPr lang="en-US">
              <a:latin typeface="Cambria" panose="02040503050406030204" pitchFamily="18" charset="0"/>
              <a:ea typeface="Cambria" panose="02040503050406030204" pitchFamily="18" charset="0"/>
            </a:rPr>
            <a:t>distributed operating systems</a:t>
          </a:r>
          <a:endParaRPr lang="en-US" dirty="0">
            <a:latin typeface="Cambria" panose="02040503050406030204" pitchFamily="18" charset="0"/>
            <a:ea typeface="Cambria" panose="02040503050406030204" pitchFamily="18" charset="0"/>
          </a:endParaRPr>
        </a:p>
      </dgm:t>
    </dgm:pt>
    <dgm:pt modelId="{6EF9B974-F6A8-4F1A-85B0-C5204E2D61C7}" type="parTrans" cxnId="{7314EF94-1EE5-4F53-9DEE-123959DC4860}">
      <dgm:prSet/>
      <dgm:spPr/>
      <dgm:t>
        <a:bodyPr/>
        <a:lstStyle/>
        <a:p>
          <a:endParaRPr lang="en-IN"/>
        </a:p>
      </dgm:t>
    </dgm:pt>
    <dgm:pt modelId="{C21BDDCC-2BE5-4A0A-B898-9EEDC810D5ED}" type="sibTrans" cxnId="{7314EF94-1EE5-4F53-9DEE-123959DC4860}">
      <dgm:prSet/>
      <dgm:spPr/>
      <dgm:t>
        <a:bodyPr/>
        <a:lstStyle/>
        <a:p>
          <a:endParaRPr lang="en-IN"/>
        </a:p>
      </dgm:t>
    </dgm:pt>
    <dgm:pt modelId="{4839DF4A-4C7E-4B75-B83D-D3B7B5557F88}">
      <dgm:prSet/>
      <dgm:spPr/>
      <dgm:t>
        <a:bodyPr/>
        <a:lstStyle/>
        <a:p>
          <a:r>
            <a:rPr lang="en-US" dirty="0">
              <a:latin typeface="Cambria" panose="02040503050406030204" pitchFamily="18" charset="0"/>
              <a:ea typeface="Cambria" panose="02040503050406030204" pitchFamily="18" charset="0"/>
            </a:rPr>
            <a:t>object-oriented design</a:t>
          </a:r>
          <a:endParaRPr lang="en-IN" dirty="0">
            <a:latin typeface="Cambria" panose="02040503050406030204" pitchFamily="18" charset="0"/>
            <a:ea typeface="Cambria" panose="02040503050406030204" pitchFamily="18" charset="0"/>
          </a:endParaRPr>
        </a:p>
      </dgm:t>
    </dgm:pt>
    <dgm:pt modelId="{E4443086-04B0-47EC-97EF-49DB519796E7}" type="parTrans" cxnId="{3D93D84F-7C1A-4D70-900B-FA9A5ADBC241}">
      <dgm:prSet/>
      <dgm:spPr/>
      <dgm:t>
        <a:bodyPr/>
        <a:lstStyle/>
        <a:p>
          <a:endParaRPr lang="en-IN"/>
        </a:p>
      </dgm:t>
    </dgm:pt>
    <dgm:pt modelId="{70C6797D-C2DF-43B7-B598-CA2BD1BC80F0}" type="sibTrans" cxnId="{3D93D84F-7C1A-4D70-900B-FA9A5ADBC241}">
      <dgm:prSet/>
      <dgm:spPr/>
      <dgm:t>
        <a:bodyPr/>
        <a:lstStyle/>
        <a:p>
          <a:endParaRPr lang="en-IN"/>
        </a:p>
      </dgm:t>
    </dgm:pt>
    <dgm:pt modelId="{FAFD454A-4DB7-4C41-806E-4D51FF767F6C}" type="pres">
      <dgm:prSet presAssocID="{10396D34-9635-4711-B67A-B1FE5E3801E7}" presName="linear" presStyleCnt="0">
        <dgm:presLayoutVars>
          <dgm:dir/>
          <dgm:animLvl val="lvl"/>
          <dgm:resizeHandles val="exact"/>
        </dgm:presLayoutVars>
      </dgm:prSet>
      <dgm:spPr/>
      <dgm:t>
        <a:bodyPr/>
        <a:lstStyle/>
        <a:p>
          <a:endParaRPr lang="en-US"/>
        </a:p>
      </dgm:t>
    </dgm:pt>
    <dgm:pt modelId="{33893A4B-04F1-4B71-AF01-1467E7679F7C}" type="pres">
      <dgm:prSet presAssocID="{BA800745-6702-48EA-B99B-CDD8A113AF77}" presName="parentLin" presStyleCnt="0"/>
      <dgm:spPr/>
    </dgm:pt>
    <dgm:pt modelId="{8C6591F3-74A8-4258-A1A0-A39FF1C1F1DC}" type="pres">
      <dgm:prSet presAssocID="{BA800745-6702-48EA-B99B-CDD8A113AF77}" presName="parentLeftMargin" presStyleLbl="node1" presStyleIdx="0" presStyleCnt="5"/>
      <dgm:spPr/>
      <dgm:t>
        <a:bodyPr/>
        <a:lstStyle/>
        <a:p>
          <a:endParaRPr lang="en-US"/>
        </a:p>
      </dgm:t>
    </dgm:pt>
    <dgm:pt modelId="{05508DD3-5B5C-4D3E-980A-BEF317E838F0}" type="pres">
      <dgm:prSet presAssocID="{BA800745-6702-48EA-B99B-CDD8A113AF77}" presName="parentText" presStyleLbl="node1" presStyleIdx="0" presStyleCnt="5">
        <dgm:presLayoutVars>
          <dgm:chMax val="0"/>
          <dgm:bulletEnabled val="1"/>
        </dgm:presLayoutVars>
      </dgm:prSet>
      <dgm:spPr/>
      <dgm:t>
        <a:bodyPr/>
        <a:lstStyle/>
        <a:p>
          <a:endParaRPr lang="en-US"/>
        </a:p>
      </dgm:t>
    </dgm:pt>
    <dgm:pt modelId="{F8DE0FB9-7D7B-4A1C-9476-D3D86B77586F}" type="pres">
      <dgm:prSet presAssocID="{BA800745-6702-48EA-B99B-CDD8A113AF77}" presName="negativeSpace" presStyleCnt="0"/>
      <dgm:spPr/>
    </dgm:pt>
    <dgm:pt modelId="{E6875DD1-797B-4BF5-BC57-CD7E3E7C6A84}" type="pres">
      <dgm:prSet presAssocID="{BA800745-6702-48EA-B99B-CDD8A113AF77}" presName="childText" presStyleLbl="conFgAcc1" presStyleIdx="0" presStyleCnt="5">
        <dgm:presLayoutVars>
          <dgm:bulletEnabled val="1"/>
        </dgm:presLayoutVars>
      </dgm:prSet>
      <dgm:spPr/>
    </dgm:pt>
    <dgm:pt modelId="{A8E3D71D-1BF7-4A3A-AB3B-9AEED4B868A1}" type="pres">
      <dgm:prSet presAssocID="{10009590-C52D-402E-A0B3-9A05851BE184}" presName="spaceBetweenRectangles" presStyleCnt="0"/>
      <dgm:spPr/>
    </dgm:pt>
    <dgm:pt modelId="{D8164E46-6402-4383-B86B-B1542F325E15}" type="pres">
      <dgm:prSet presAssocID="{A067DEF4-0923-4993-A7BF-C1D0D0CB2C43}" presName="parentLin" presStyleCnt="0"/>
      <dgm:spPr/>
    </dgm:pt>
    <dgm:pt modelId="{A051CC1B-BD1E-4609-9189-3002796ADB83}" type="pres">
      <dgm:prSet presAssocID="{A067DEF4-0923-4993-A7BF-C1D0D0CB2C43}" presName="parentLeftMargin" presStyleLbl="node1" presStyleIdx="0" presStyleCnt="5"/>
      <dgm:spPr/>
      <dgm:t>
        <a:bodyPr/>
        <a:lstStyle/>
        <a:p>
          <a:endParaRPr lang="en-US"/>
        </a:p>
      </dgm:t>
    </dgm:pt>
    <dgm:pt modelId="{03C35CAB-F0A8-4F63-989D-52B1CA10822E}" type="pres">
      <dgm:prSet presAssocID="{A067DEF4-0923-4993-A7BF-C1D0D0CB2C43}" presName="parentText" presStyleLbl="node1" presStyleIdx="1" presStyleCnt="5">
        <dgm:presLayoutVars>
          <dgm:chMax val="0"/>
          <dgm:bulletEnabled val="1"/>
        </dgm:presLayoutVars>
      </dgm:prSet>
      <dgm:spPr/>
      <dgm:t>
        <a:bodyPr/>
        <a:lstStyle/>
        <a:p>
          <a:endParaRPr lang="en-US"/>
        </a:p>
      </dgm:t>
    </dgm:pt>
    <dgm:pt modelId="{6C8DB8DC-4F44-4829-B3BE-7A5629454453}" type="pres">
      <dgm:prSet presAssocID="{A067DEF4-0923-4993-A7BF-C1D0D0CB2C43}" presName="negativeSpace" presStyleCnt="0"/>
      <dgm:spPr/>
    </dgm:pt>
    <dgm:pt modelId="{1F31E201-2EE6-469C-973E-DA270CDACE30}" type="pres">
      <dgm:prSet presAssocID="{A067DEF4-0923-4993-A7BF-C1D0D0CB2C43}" presName="childText" presStyleLbl="conFgAcc1" presStyleIdx="1" presStyleCnt="5">
        <dgm:presLayoutVars>
          <dgm:bulletEnabled val="1"/>
        </dgm:presLayoutVars>
      </dgm:prSet>
      <dgm:spPr/>
    </dgm:pt>
    <dgm:pt modelId="{9CBBF7CE-A27D-4F13-B45B-D31DC4893457}" type="pres">
      <dgm:prSet presAssocID="{EFC7508F-BE2D-4908-B67A-527899122C5D}" presName="spaceBetweenRectangles" presStyleCnt="0"/>
      <dgm:spPr/>
    </dgm:pt>
    <dgm:pt modelId="{DD23E41B-C885-4256-88E9-359B02F38FEA}" type="pres">
      <dgm:prSet presAssocID="{1DA4406F-EC5A-43CA-A82C-559D592E9753}" presName="parentLin" presStyleCnt="0"/>
      <dgm:spPr/>
    </dgm:pt>
    <dgm:pt modelId="{27301D73-E378-4962-AA14-07A3A70F9921}" type="pres">
      <dgm:prSet presAssocID="{1DA4406F-EC5A-43CA-A82C-559D592E9753}" presName="parentLeftMargin" presStyleLbl="node1" presStyleIdx="1" presStyleCnt="5"/>
      <dgm:spPr/>
      <dgm:t>
        <a:bodyPr/>
        <a:lstStyle/>
        <a:p>
          <a:endParaRPr lang="en-US"/>
        </a:p>
      </dgm:t>
    </dgm:pt>
    <dgm:pt modelId="{B7CE22EC-0E8F-447F-B8D8-EF1471A12882}" type="pres">
      <dgm:prSet presAssocID="{1DA4406F-EC5A-43CA-A82C-559D592E9753}" presName="parentText" presStyleLbl="node1" presStyleIdx="2" presStyleCnt="5">
        <dgm:presLayoutVars>
          <dgm:chMax val="0"/>
          <dgm:bulletEnabled val="1"/>
        </dgm:presLayoutVars>
      </dgm:prSet>
      <dgm:spPr/>
      <dgm:t>
        <a:bodyPr/>
        <a:lstStyle/>
        <a:p>
          <a:endParaRPr lang="en-US"/>
        </a:p>
      </dgm:t>
    </dgm:pt>
    <dgm:pt modelId="{560A6EC9-032E-489F-8BF8-D9D343E2E77C}" type="pres">
      <dgm:prSet presAssocID="{1DA4406F-EC5A-43CA-A82C-559D592E9753}" presName="negativeSpace" presStyleCnt="0"/>
      <dgm:spPr/>
    </dgm:pt>
    <dgm:pt modelId="{6692920A-8514-47C3-A068-7AB34364D84B}" type="pres">
      <dgm:prSet presAssocID="{1DA4406F-EC5A-43CA-A82C-559D592E9753}" presName="childText" presStyleLbl="conFgAcc1" presStyleIdx="2" presStyleCnt="5">
        <dgm:presLayoutVars>
          <dgm:bulletEnabled val="1"/>
        </dgm:presLayoutVars>
      </dgm:prSet>
      <dgm:spPr/>
    </dgm:pt>
    <dgm:pt modelId="{7E4A316C-6501-41D9-B664-62F5131C0593}" type="pres">
      <dgm:prSet presAssocID="{39F2E65A-ABBE-4AD7-AC21-A40F1A021E94}" presName="spaceBetweenRectangles" presStyleCnt="0"/>
      <dgm:spPr/>
    </dgm:pt>
    <dgm:pt modelId="{B044254A-9EF4-48F3-980D-72AC30D7A41F}" type="pres">
      <dgm:prSet presAssocID="{50172EB9-FCA7-4DF2-9725-3F4F6A0ABFB3}" presName="parentLin" presStyleCnt="0"/>
      <dgm:spPr/>
    </dgm:pt>
    <dgm:pt modelId="{722D61F1-E888-4AE0-8BEE-2E29D7080CF6}" type="pres">
      <dgm:prSet presAssocID="{50172EB9-FCA7-4DF2-9725-3F4F6A0ABFB3}" presName="parentLeftMargin" presStyleLbl="node1" presStyleIdx="2" presStyleCnt="5"/>
      <dgm:spPr/>
      <dgm:t>
        <a:bodyPr/>
        <a:lstStyle/>
        <a:p>
          <a:endParaRPr lang="en-US"/>
        </a:p>
      </dgm:t>
    </dgm:pt>
    <dgm:pt modelId="{4E57D28A-D6A1-4CC8-915C-99241B965429}" type="pres">
      <dgm:prSet presAssocID="{50172EB9-FCA7-4DF2-9725-3F4F6A0ABFB3}" presName="parentText" presStyleLbl="node1" presStyleIdx="3" presStyleCnt="5">
        <dgm:presLayoutVars>
          <dgm:chMax val="0"/>
          <dgm:bulletEnabled val="1"/>
        </dgm:presLayoutVars>
      </dgm:prSet>
      <dgm:spPr/>
      <dgm:t>
        <a:bodyPr/>
        <a:lstStyle/>
        <a:p>
          <a:endParaRPr lang="en-US"/>
        </a:p>
      </dgm:t>
    </dgm:pt>
    <dgm:pt modelId="{6FC02A5C-E91C-4430-A51D-BDD3F243830E}" type="pres">
      <dgm:prSet presAssocID="{50172EB9-FCA7-4DF2-9725-3F4F6A0ABFB3}" presName="negativeSpace" presStyleCnt="0"/>
      <dgm:spPr/>
    </dgm:pt>
    <dgm:pt modelId="{A9975FCB-1737-49D9-BF3C-EA88EE91A7D4}" type="pres">
      <dgm:prSet presAssocID="{50172EB9-FCA7-4DF2-9725-3F4F6A0ABFB3}" presName="childText" presStyleLbl="conFgAcc1" presStyleIdx="3" presStyleCnt="5">
        <dgm:presLayoutVars>
          <dgm:bulletEnabled val="1"/>
        </dgm:presLayoutVars>
      </dgm:prSet>
      <dgm:spPr/>
    </dgm:pt>
    <dgm:pt modelId="{F64EC188-C6D1-4379-86F3-165E2A5181D9}" type="pres">
      <dgm:prSet presAssocID="{C21BDDCC-2BE5-4A0A-B898-9EEDC810D5ED}" presName="spaceBetweenRectangles" presStyleCnt="0"/>
      <dgm:spPr/>
    </dgm:pt>
    <dgm:pt modelId="{5382DACB-CBDB-41E4-BA0B-038604B665A5}" type="pres">
      <dgm:prSet presAssocID="{4839DF4A-4C7E-4B75-B83D-D3B7B5557F88}" presName="parentLin" presStyleCnt="0"/>
      <dgm:spPr/>
    </dgm:pt>
    <dgm:pt modelId="{7D9C9B55-8F82-49F7-B87A-4CD9CC929209}" type="pres">
      <dgm:prSet presAssocID="{4839DF4A-4C7E-4B75-B83D-D3B7B5557F88}" presName="parentLeftMargin" presStyleLbl="node1" presStyleIdx="3" presStyleCnt="5"/>
      <dgm:spPr/>
      <dgm:t>
        <a:bodyPr/>
        <a:lstStyle/>
        <a:p>
          <a:endParaRPr lang="en-US"/>
        </a:p>
      </dgm:t>
    </dgm:pt>
    <dgm:pt modelId="{8561142C-AE48-4AAD-931F-199BB939C288}" type="pres">
      <dgm:prSet presAssocID="{4839DF4A-4C7E-4B75-B83D-D3B7B5557F88}" presName="parentText" presStyleLbl="node1" presStyleIdx="4" presStyleCnt="5">
        <dgm:presLayoutVars>
          <dgm:chMax val="0"/>
          <dgm:bulletEnabled val="1"/>
        </dgm:presLayoutVars>
      </dgm:prSet>
      <dgm:spPr/>
      <dgm:t>
        <a:bodyPr/>
        <a:lstStyle/>
        <a:p>
          <a:endParaRPr lang="en-US"/>
        </a:p>
      </dgm:t>
    </dgm:pt>
    <dgm:pt modelId="{1F0F1663-496A-4DFC-AC6B-4DE2BBBEC973}" type="pres">
      <dgm:prSet presAssocID="{4839DF4A-4C7E-4B75-B83D-D3B7B5557F88}" presName="negativeSpace" presStyleCnt="0"/>
      <dgm:spPr/>
    </dgm:pt>
    <dgm:pt modelId="{43354694-D786-4304-9C79-75E4F1DAF6CE}" type="pres">
      <dgm:prSet presAssocID="{4839DF4A-4C7E-4B75-B83D-D3B7B5557F88}" presName="childText" presStyleLbl="conFgAcc1" presStyleIdx="4" presStyleCnt="5">
        <dgm:presLayoutVars>
          <dgm:bulletEnabled val="1"/>
        </dgm:presLayoutVars>
      </dgm:prSet>
      <dgm:spPr/>
    </dgm:pt>
  </dgm:ptLst>
  <dgm:cxnLst>
    <dgm:cxn modelId="{FC7E01E5-4371-48CB-9424-0C25B2084064}" type="presOf" srcId="{A067DEF4-0923-4993-A7BF-C1D0D0CB2C43}" destId="{A051CC1B-BD1E-4609-9189-3002796ADB83}" srcOrd="0" destOrd="0" presId="urn:microsoft.com/office/officeart/2005/8/layout/list1"/>
    <dgm:cxn modelId="{98D29534-F5D9-4CBF-88C1-1EF5FBEBC836}" type="presOf" srcId="{50172EB9-FCA7-4DF2-9725-3F4F6A0ABFB3}" destId="{722D61F1-E888-4AE0-8BEE-2E29D7080CF6}" srcOrd="0" destOrd="0" presId="urn:microsoft.com/office/officeart/2005/8/layout/list1"/>
    <dgm:cxn modelId="{7D32B6BA-E5A4-4165-AA38-3FC9A85E9EF1}" type="presOf" srcId="{BA800745-6702-48EA-B99B-CDD8A113AF77}" destId="{05508DD3-5B5C-4D3E-980A-BEF317E838F0}" srcOrd="1" destOrd="0" presId="urn:microsoft.com/office/officeart/2005/8/layout/list1"/>
    <dgm:cxn modelId="{E8C4B387-7782-4075-8859-7F2FC8826BAB}" srcId="{10396D34-9635-4711-B67A-B1FE5E3801E7}" destId="{A067DEF4-0923-4993-A7BF-C1D0D0CB2C43}" srcOrd="1" destOrd="0" parTransId="{E6D75214-B833-4AD7-B69C-7AD7372A51BD}" sibTransId="{EFC7508F-BE2D-4908-B67A-527899122C5D}"/>
    <dgm:cxn modelId="{7B2E9DBB-F819-4D1E-AF12-656AF7D1212A}" type="presOf" srcId="{1DA4406F-EC5A-43CA-A82C-559D592E9753}" destId="{B7CE22EC-0E8F-447F-B8D8-EF1471A12882}" srcOrd="1" destOrd="0" presId="urn:microsoft.com/office/officeart/2005/8/layout/list1"/>
    <dgm:cxn modelId="{2EC1702A-0A48-455F-8523-BB0248170CAB}" srcId="{10396D34-9635-4711-B67A-B1FE5E3801E7}" destId="{BA800745-6702-48EA-B99B-CDD8A113AF77}" srcOrd="0" destOrd="0" parTransId="{5682CBD8-2B53-461C-9702-9B75443AD736}" sibTransId="{10009590-C52D-402E-A0B3-9A05851BE184}"/>
    <dgm:cxn modelId="{363A2E88-2078-4844-A58B-0C27A3229CB5}" type="presOf" srcId="{A067DEF4-0923-4993-A7BF-C1D0D0CB2C43}" destId="{03C35CAB-F0A8-4F63-989D-52B1CA10822E}" srcOrd="1" destOrd="0" presId="urn:microsoft.com/office/officeart/2005/8/layout/list1"/>
    <dgm:cxn modelId="{F06B3415-5CED-45C0-BD27-B09EDEC64598}" type="presOf" srcId="{BA800745-6702-48EA-B99B-CDD8A113AF77}" destId="{8C6591F3-74A8-4258-A1A0-A39FF1C1F1DC}" srcOrd="0" destOrd="0" presId="urn:microsoft.com/office/officeart/2005/8/layout/list1"/>
    <dgm:cxn modelId="{26B68F9B-F201-4506-B18D-5292109ED8C8}" type="presOf" srcId="{4839DF4A-4C7E-4B75-B83D-D3B7B5557F88}" destId="{7D9C9B55-8F82-49F7-B87A-4CD9CC929209}" srcOrd="0" destOrd="0" presId="urn:microsoft.com/office/officeart/2005/8/layout/list1"/>
    <dgm:cxn modelId="{7314EF94-1EE5-4F53-9DEE-123959DC4860}" srcId="{10396D34-9635-4711-B67A-B1FE5E3801E7}" destId="{50172EB9-FCA7-4DF2-9725-3F4F6A0ABFB3}" srcOrd="3" destOrd="0" parTransId="{6EF9B974-F6A8-4F1A-85B0-C5204E2D61C7}" sibTransId="{C21BDDCC-2BE5-4A0A-B898-9EEDC810D5ED}"/>
    <dgm:cxn modelId="{4AFBA8D5-2F77-45B4-BC57-0A13AD9B50C7}" type="presOf" srcId="{50172EB9-FCA7-4DF2-9725-3F4F6A0ABFB3}" destId="{4E57D28A-D6A1-4CC8-915C-99241B965429}" srcOrd="1" destOrd="0" presId="urn:microsoft.com/office/officeart/2005/8/layout/list1"/>
    <dgm:cxn modelId="{64A63358-6234-4611-AE62-8DE51D38E5E3}" type="presOf" srcId="{1DA4406F-EC5A-43CA-A82C-559D592E9753}" destId="{27301D73-E378-4962-AA14-07A3A70F9921}" srcOrd="0" destOrd="0" presId="urn:microsoft.com/office/officeart/2005/8/layout/list1"/>
    <dgm:cxn modelId="{C179101B-9BCB-43B4-8869-F1C30CFFB982}" type="presOf" srcId="{10396D34-9635-4711-B67A-B1FE5E3801E7}" destId="{FAFD454A-4DB7-4C41-806E-4D51FF767F6C}" srcOrd="0" destOrd="0" presId="urn:microsoft.com/office/officeart/2005/8/layout/list1"/>
    <dgm:cxn modelId="{752EB07D-043D-4835-A313-630953D5A348}" srcId="{10396D34-9635-4711-B67A-B1FE5E3801E7}" destId="{1DA4406F-EC5A-43CA-A82C-559D592E9753}" srcOrd="2" destOrd="0" parTransId="{643579E0-FC3E-4318-96F0-59189282E0F4}" sibTransId="{39F2E65A-ABBE-4AD7-AC21-A40F1A021E94}"/>
    <dgm:cxn modelId="{3D93D84F-7C1A-4D70-900B-FA9A5ADBC241}" srcId="{10396D34-9635-4711-B67A-B1FE5E3801E7}" destId="{4839DF4A-4C7E-4B75-B83D-D3B7B5557F88}" srcOrd="4" destOrd="0" parTransId="{E4443086-04B0-47EC-97EF-49DB519796E7}" sibTransId="{70C6797D-C2DF-43B7-B598-CA2BD1BC80F0}"/>
    <dgm:cxn modelId="{33DE8562-C4DB-4FFD-9F27-6CE4BCD58BA1}" type="presOf" srcId="{4839DF4A-4C7E-4B75-B83D-D3B7B5557F88}" destId="{8561142C-AE48-4AAD-931F-199BB939C288}" srcOrd="1" destOrd="0" presId="urn:microsoft.com/office/officeart/2005/8/layout/list1"/>
    <dgm:cxn modelId="{FAF73748-958E-447D-959F-9E4CC0690CBE}" type="presParOf" srcId="{FAFD454A-4DB7-4C41-806E-4D51FF767F6C}" destId="{33893A4B-04F1-4B71-AF01-1467E7679F7C}" srcOrd="0" destOrd="0" presId="urn:microsoft.com/office/officeart/2005/8/layout/list1"/>
    <dgm:cxn modelId="{69F60652-AB29-4AE3-9827-2BDD1C94E02F}" type="presParOf" srcId="{33893A4B-04F1-4B71-AF01-1467E7679F7C}" destId="{8C6591F3-74A8-4258-A1A0-A39FF1C1F1DC}" srcOrd="0" destOrd="0" presId="urn:microsoft.com/office/officeart/2005/8/layout/list1"/>
    <dgm:cxn modelId="{1F83BD33-D0B6-47BC-85BB-4ACC42C2196A}" type="presParOf" srcId="{33893A4B-04F1-4B71-AF01-1467E7679F7C}" destId="{05508DD3-5B5C-4D3E-980A-BEF317E838F0}" srcOrd="1" destOrd="0" presId="urn:microsoft.com/office/officeart/2005/8/layout/list1"/>
    <dgm:cxn modelId="{6046808C-DB68-4D8D-B6D2-0DBD002F4BDF}" type="presParOf" srcId="{FAFD454A-4DB7-4C41-806E-4D51FF767F6C}" destId="{F8DE0FB9-7D7B-4A1C-9476-D3D86B77586F}" srcOrd="1" destOrd="0" presId="urn:microsoft.com/office/officeart/2005/8/layout/list1"/>
    <dgm:cxn modelId="{60B65492-A201-43CB-ADFF-FF3FC213F60F}" type="presParOf" srcId="{FAFD454A-4DB7-4C41-806E-4D51FF767F6C}" destId="{E6875DD1-797B-4BF5-BC57-CD7E3E7C6A84}" srcOrd="2" destOrd="0" presId="urn:microsoft.com/office/officeart/2005/8/layout/list1"/>
    <dgm:cxn modelId="{4061EDC8-AA21-4A06-8D37-D10B83A77D8F}" type="presParOf" srcId="{FAFD454A-4DB7-4C41-806E-4D51FF767F6C}" destId="{A8E3D71D-1BF7-4A3A-AB3B-9AEED4B868A1}" srcOrd="3" destOrd="0" presId="urn:microsoft.com/office/officeart/2005/8/layout/list1"/>
    <dgm:cxn modelId="{527B3B69-AFBA-48C6-815A-6015A0872F1B}" type="presParOf" srcId="{FAFD454A-4DB7-4C41-806E-4D51FF767F6C}" destId="{D8164E46-6402-4383-B86B-B1542F325E15}" srcOrd="4" destOrd="0" presId="urn:microsoft.com/office/officeart/2005/8/layout/list1"/>
    <dgm:cxn modelId="{8AA980DE-7438-4C2E-BFD8-6D6F00F999EC}" type="presParOf" srcId="{D8164E46-6402-4383-B86B-B1542F325E15}" destId="{A051CC1B-BD1E-4609-9189-3002796ADB83}" srcOrd="0" destOrd="0" presId="urn:microsoft.com/office/officeart/2005/8/layout/list1"/>
    <dgm:cxn modelId="{C82A536D-E747-4F48-B644-FC77E9EB9EA7}" type="presParOf" srcId="{D8164E46-6402-4383-B86B-B1542F325E15}" destId="{03C35CAB-F0A8-4F63-989D-52B1CA10822E}" srcOrd="1" destOrd="0" presId="urn:microsoft.com/office/officeart/2005/8/layout/list1"/>
    <dgm:cxn modelId="{959E7152-925B-4D85-823B-861D650B8DB5}" type="presParOf" srcId="{FAFD454A-4DB7-4C41-806E-4D51FF767F6C}" destId="{6C8DB8DC-4F44-4829-B3BE-7A5629454453}" srcOrd="5" destOrd="0" presId="urn:microsoft.com/office/officeart/2005/8/layout/list1"/>
    <dgm:cxn modelId="{5A3FABBD-B106-49F9-A349-10BE1A3D7B7C}" type="presParOf" srcId="{FAFD454A-4DB7-4C41-806E-4D51FF767F6C}" destId="{1F31E201-2EE6-469C-973E-DA270CDACE30}" srcOrd="6" destOrd="0" presId="urn:microsoft.com/office/officeart/2005/8/layout/list1"/>
    <dgm:cxn modelId="{A1331593-2FCE-4C41-9314-BD241A1D5B45}" type="presParOf" srcId="{FAFD454A-4DB7-4C41-806E-4D51FF767F6C}" destId="{9CBBF7CE-A27D-4F13-B45B-D31DC4893457}" srcOrd="7" destOrd="0" presId="urn:microsoft.com/office/officeart/2005/8/layout/list1"/>
    <dgm:cxn modelId="{0A212C3E-8067-43A5-BA6A-16355544F626}" type="presParOf" srcId="{FAFD454A-4DB7-4C41-806E-4D51FF767F6C}" destId="{DD23E41B-C885-4256-88E9-359B02F38FEA}" srcOrd="8" destOrd="0" presId="urn:microsoft.com/office/officeart/2005/8/layout/list1"/>
    <dgm:cxn modelId="{0861F2DA-B909-4172-AD47-AAF2A6DDE6AA}" type="presParOf" srcId="{DD23E41B-C885-4256-88E9-359B02F38FEA}" destId="{27301D73-E378-4962-AA14-07A3A70F9921}" srcOrd="0" destOrd="0" presId="urn:microsoft.com/office/officeart/2005/8/layout/list1"/>
    <dgm:cxn modelId="{D7D01BFD-3CC8-4898-A8F4-478BC22C2F4A}" type="presParOf" srcId="{DD23E41B-C885-4256-88E9-359B02F38FEA}" destId="{B7CE22EC-0E8F-447F-B8D8-EF1471A12882}" srcOrd="1" destOrd="0" presId="urn:microsoft.com/office/officeart/2005/8/layout/list1"/>
    <dgm:cxn modelId="{20D65E70-5A79-4607-B44C-9608804B8FE4}" type="presParOf" srcId="{FAFD454A-4DB7-4C41-806E-4D51FF767F6C}" destId="{560A6EC9-032E-489F-8BF8-D9D343E2E77C}" srcOrd="9" destOrd="0" presId="urn:microsoft.com/office/officeart/2005/8/layout/list1"/>
    <dgm:cxn modelId="{90617468-9B19-4BFD-AA8A-97C2B370FE7C}" type="presParOf" srcId="{FAFD454A-4DB7-4C41-806E-4D51FF767F6C}" destId="{6692920A-8514-47C3-A068-7AB34364D84B}" srcOrd="10" destOrd="0" presId="urn:microsoft.com/office/officeart/2005/8/layout/list1"/>
    <dgm:cxn modelId="{B611509A-1B1F-4606-81D2-A8E6EC2D7A62}" type="presParOf" srcId="{FAFD454A-4DB7-4C41-806E-4D51FF767F6C}" destId="{7E4A316C-6501-41D9-B664-62F5131C0593}" srcOrd="11" destOrd="0" presId="urn:microsoft.com/office/officeart/2005/8/layout/list1"/>
    <dgm:cxn modelId="{35812864-134F-4EEA-9225-B23D15045A05}" type="presParOf" srcId="{FAFD454A-4DB7-4C41-806E-4D51FF767F6C}" destId="{B044254A-9EF4-48F3-980D-72AC30D7A41F}" srcOrd="12" destOrd="0" presId="urn:microsoft.com/office/officeart/2005/8/layout/list1"/>
    <dgm:cxn modelId="{B26DE669-83C5-441B-9620-6EAAD9361D82}" type="presParOf" srcId="{B044254A-9EF4-48F3-980D-72AC30D7A41F}" destId="{722D61F1-E888-4AE0-8BEE-2E29D7080CF6}" srcOrd="0" destOrd="0" presId="urn:microsoft.com/office/officeart/2005/8/layout/list1"/>
    <dgm:cxn modelId="{6D19D7E2-1BEE-4F2D-8C47-9726FE62D676}" type="presParOf" srcId="{B044254A-9EF4-48F3-980D-72AC30D7A41F}" destId="{4E57D28A-D6A1-4CC8-915C-99241B965429}" srcOrd="1" destOrd="0" presId="urn:microsoft.com/office/officeart/2005/8/layout/list1"/>
    <dgm:cxn modelId="{E7C49A87-BC6A-44B6-BB8D-194793200F09}" type="presParOf" srcId="{FAFD454A-4DB7-4C41-806E-4D51FF767F6C}" destId="{6FC02A5C-E91C-4430-A51D-BDD3F243830E}" srcOrd="13" destOrd="0" presId="urn:microsoft.com/office/officeart/2005/8/layout/list1"/>
    <dgm:cxn modelId="{DB6F06D3-D116-4601-8AA5-0319724A2993}" type="presParOf" srcId="{FAFD454A-4DB7-4C41-806E-4D51FF767F6C}" destId="{A9975FCB-1737-49D9-BF3C-EA88EE91A7D4}" srcOrd="14" destOrd="0" presId="urn:microsoft.com/office/officeart/2005/8/layout/list1"/>
    <dgm:cxn modelId="{52471BBF-AE7E-4FCF-B9DA-ACCC02682931}" type="presParOf" srcId="{FAFD454A-4DB7-4C41-806E-4D51FF767F6C}" destId="{F64EC188-C6D1-4379-86F3-165E2A5181D9}" srcOrd="15" destOrd="0" presId="urn:microsoft.com/office/officeart/2005/8/layout/list1"/>
    <dgm:cxn modelId="{36D76D1B-3353-481E-9915-470355317F30}" type="presParOf" srcId="{FAFD454A-4DB7-4C41-806E-4D51FF767F6C}" destId="{5382DACB-CBDB-41E4-BA0B-038604B665A5}" srcOrd="16" destOrd="0" presId="urn:microsoft.com/office/officeart/2005/8/layout/list1"/>
    <dgm:cxn modelId="{A80C52C9-3C2A-48D2-9DAB-F758BFF2C97D}" type="presParOf" srcId="{5382DACB-CBDB-41E4-BA0B-038604B665A5}" destId="{7D9C9B55-8F82-49F7-B87A-4CD9CC929209}" srcOrd="0" destOrd="0" presId="urn:microsoft.com/office/officeart/2005/8/layout/list1"/>
    <dgm:cxn modelId="{F6A1E288-9A14-41C8-9269-AEAD3DB7228D}" type="presParOf" srcId="{5382DACB-CBDB-41E4-BA0B-038604B665A5}" destId="{8561142C-AE48-4AAD-931F-199BB939C288}" srcOrd="1" destOrd="0" presId="urn:microsoft.com/office/officeart/2005/8/layout/list1"/>
    <dgm:cxn modelId="{9FBB37A4-F8CB-4CAB-8D94-EABFDACA822C}" type="presParOf" srcId="{FAFD454A-4DB7-4C41-806E-4D51FF767F6C}" destId="{1F0F1663-496A-4DFC-AC6B-4DE2BBBEC973}" srcOrd="17" destOrd="0" presId="urn:microsoft.com/office/officeart/2005/8/layout/list1"/>
    <dgm:cxn modelId="{5B63E4C8-B503-49E4-8A14-A8D756936D1E}" type="presParOf" srcId="{FAFD454A-4DB7-4C41-806E-4D51FF767F6C}" destId="{43354694-D786-4304-9C79-75E4F1DAF6CE}"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C2DE963-3067-B94E-956B-0C8C8CF41C90}" type="doc">
      <dgm:prSet loTypeId="urn:microsoft.com/office/officeart/2005/8/layout/venn3" loCatId="relationship" qsTypeId="urn:microsoft.com/office/officeart/2005/8/quickstyle/simple5" qsCatId="simple" csTypeId="urn:microsoft.com/office/officeart/2005/8/colors/colorful1" csCatId="colorful" phldr="1"/>
      <dgm:spPr/>
      <dgm:t>
        <a:bodyPr/>
        <a:lstStyle/>
        <a:p>
          <a:endParaRPr lang="en-US"/>
        </a:p>
      </dgm:t>
    </dgm:pt>
    <dgm:pt modelId="{362CC42F-7764-F644-8C01-BFBACD099A88}">
      <dgm:prSet phldrT="[Text]" custT="1"/>
      <dgm:spPr/>
      <dgm:t>
        <a:bodyPr/>
        <a:lstStyle/>
        <a:p>
          <a:r>
            <a:rPr lang="en-US" sz="1800" dirty="0">
              <a:latin typeface="Cambria" panose="02040503050406030204" pitchFamily="18" charset="0"/>
              <a:ea typeface="Cambria" panose="02040503050406030204" pitchFamily="18" charset="0"/>
            </a:rPr>
            <a:t>address spaces</a:t>
          </a:r>
        </a:p>
      </dgm:t>
    </dgm:pt>
    <dgm:pt modelId="{F9CF7677-59EC-CF48-96F3-8A6BE1D984B7}" type="parTrans" cxnId="{43DF288B-9A0E-6240-B5D6-E5C03AD48AA8}">
      <dgm:prSet/>
      <dgm:spPr/>
      <dgm:t>
        <a:bodyPr/>
        <a:lstStyle/>
        <a:p>
          <a:endParaRPr lang="en-US"/>
        </a:p>
      </dgm:t>
    </dgm:pt>
    <dgm:pt modelId="{C9145C9C-3E41-394E-801D-48917F873A9F}" type="sibTrans" cxnId="{43DF288B-9A0E-6240-B5D6-E5C03AD48AA8}">
      <dgm:prSet/>
      <dgm:spPr/>
      <dgm:t>
        <a:bodyPr/>
        <a:lstStyle/>
        <a:p>
          <a:endParaRPr lang="en-US"/>
        </a:p>
      </dgm:t>
    </dgm:pt>
    <dgm:pt modelId="{9D4C506F-618F-3A4E-97CF-426D8D09AC24}">
      <dgm:prSet custT="1"/>
      <dgm:spPr/>
      <dgm:t>
        <a:bodyPr/>
        <a:lstStyle/>
        <a:p>
          <a:r>
            <a:rPr lang="en-US" sz="1800" dirty="0">
              <a:latin typeface="Cambria" panose="02040503050406030204" pitchFamily="18" charset="0"/>
              <a:ea typeface="Cambria" panose="02040503050406030204" pitchFamily="18" charset="0"/>
            </a:rPr>
            <a:t>interprocess communication (IPC)</a:t>
          </a:r>
        </a:p>
      </dgm:t>
    </dgm:pt>
    <dgm:pt modelId="{72FBBC00-958B-EA4A-9C1C-A4F4F5F65295}" type="parTrans" cxnId="{43243DCE-9440-9648-9233-E0496E070E70}">
      <dgm:prSet/>
      <dgm:spPr/>
      <dgm:t>
        <a:bodyPr/>
        <a:lstStyle/>
        <a:p>
          <a:endParaRPr lang="en-US"/>
        </a:p>
      </dgm:t>
    </dgm:pt>
    <dgm:pt modelId="{0B777CBA-95B5-4544-BA58-C63CBAA981BB}" type="sibTrans" cxnId="{43243DCE-9440-9648-9233-E0496E070E70}">
      <dgm:prSet/>
      <dgm:spPr/>
      <dgm:t>
        <a:bodyPr/>
        <a:lstStyle/>
        <a:p>
          <a:endParaRPr lang="en-US"/>
        </a:p>
      </dgm:t>
    </dgm:pt>
    <dgm:pt modelId="{508EE5EC-40ED-E145-9EF6-0434DD3EDAFF}">
      <dgm:prSet custT="1"/>
      <dgm:spPr/>
      <dgm:t>
        <a:bodyPr/>
        <a:lstStyle/>
        <a:p>
          <a:r>
            <a:rPr lang="en-US" sz="1800" dirty="0">
              <a:latin typeface="Cambria" panose="02040503050406030204" pitchFamily="18" charset="0"/>
              <a:ea typeface="Cambria" panose="02040503050406030204" pitchFamily="18" charset="0"/>
            </a:rPr>
            <a:t>basic scheduling</a:t>
          </a:r>
        </a:p>
      </dgm:t>
    </dgm:pt>
    <dgm:pt modelId="{094DBDBD-7912-594A-8ED0-93ECB756BB26}" type="parTrans" cxnId="{42856B09-5D76-A545-856B-DE1AFF0CCB89}">
      <dgm:prSet/>
      <dgm:spPr/>
      <dgm:t>
        <a:bodyPr/>
        <a:lstStyle/>
        <a:p>
          <a:endParaRPr lang="en-US"/>
        </a:p>
      </dgm:t>
    </dgm:pt>
    <dgm:pt modelId="{D39A62B2-182E-DD4D-9910-3DAA29162281}" type="sibTrans" cxnId="{42856B09-5D76-A545-856B-DE1AFF0CCB89}">
      <dgm:prSet/>
      <dgm:spPr/>
      <dgm:t>
        <a:bodyPr/>
        <a:lstStyle/>
        <a:p>
          <a:endParaRPr lang="en-US"/>
        </a:p>
      </dgm:t>
    </dgm:pt>
    <dgm:pt modelId="{5144ED24-3012-F34B-8D7E-B9FD668B09F0}" type="pres">
      <dgm:prSet presAssocID="{2C2DE963-3067-B94E-956B-0C8C8CF41C90}" presName="Name0" presStyleCnt="0">
        <dgm:presLayoutVars>
          <dgm:dir/>
          <dgm:resizeHandles val="exact"/>
        </dgm:presLayoutVars>
      </dgm:prSet>
      <dgm:spPr/>
      <dgm:t>
        <a:bodyPr/>
        <a:lstStyle/>
        <a:p>
          <a:endParaRPr lang="en-US"/>
        </a:p>
      </dgm:t>
    </dgm:pt>
    <dgm:pt modelId="{458BA974-D1D0-7C45-8BAD-1585AF825221}" type="pres">
      <dgm:prSet presAssocID="{362CC42F-7764-F644-8C01-BFBACD099A88}" presName="Name5" presStyleLbl="vennNode1" presStyleIdx="0" presStyleCnt="3" custScaleX="135924">
        <dgm:presLayoutVars>
          <dgm:bulletEnabled val="1"/>
        </dgm:presLayoutVars>
      </dgm:prSet>
      <dgm:spPr/>
      <dgm:t>
        <a:bodyPr/>
        <a:lstStyle/>
        <a:p>
          <a:endParaRPr lang="en-US"/>
        </a:p>
      </dgm:t>
    </dgm:pt>
    <dgm:pt modelId="{0AD5A3F3-2527-D74C-BF11-80E10A5069E2}" type="pres">
      <dgm:prSet presAssocID="{C9145C9C-3E41-394E-801D-48917F873A9F}" presName="space" presStyleCnt="0"/>
      <dgm:spPr/>
    </dgm:pt>
    <dgm:pt modelId="{0C1E7BE6-80C6-3C42-B6EA-D548FFF8D7E8}" type="pres">
      <dgm:prSet presAssocID="{9D4C506F-618F-3A4E-97CF-426D8D09AC24}" presName="Name5" presStyleLbl="vennNode1" presStyleIdx="1" presStyleCnt="3" custScaleX="175004">
        <dgm:presLayoutVars>
          <dgm:bulletEnabled val="1"/>
        </dgm:presLayoutVars>
      </dgm:prSet>
      <dgm:spPr/>
      <dgm:t>
        <a:bodyPr/>
        <a:lstStyle/>
        <a:p>
          <a:endParaRPr lang="en-US"/>
        </a:p>
      </dgm:t>
    </dgm:pt>
    <dgm:pt modelId="{A020397B-F51F-E140-811B-4D1B2347ECAF}" type="pres">
      <dgm:prSet presAssocID="{0B777CBA-95B5-4544-BA58-C63CBAA981BB}" presName="space" presStyleCnt="0"/>
      <dgm:spPr/>
    </dgm:pt>
    <dgm:pt modelId="{3D639D55-9910-DA41-B3AE-143CA9255248}" type="pres">
      <dgm:prSet presAssocID="{508EE5EC-40ED-E145-9EF6-0434DD3EDAFF}" presName="Name5" presStyleLbl="vennNode1" presStyleIdx="2" presStyleCnt="3" custScaleX="135924">
        <dgm:presLayoutVars>
          <dgm:bulletEnabled val="1"/>
        </dgm:presLayoutVars>
      </dgm:prSet>
      <dgm:spPr/>
      <dgm:t>
        <a:bodyPr/>
        <a:lstStyle/>
        <a:p>
          <a:endParaRPr lang="en-US"/>
        </a:p>
      </dgm:t>
    </dgm:pt>
  </dgm:ptLst>
  <dgm:cxnLst>
    <dgm:cxn modelId="{42856B09-5D76-A545-856B-DE1AFF0CCB89}" srcId="{2C2DE963-3067-B94E-956B-0C8C8CF41C90}" destId="{508EE5EC-40ED-E145-9EF6-0434DD3EDAFF}" srcOrd="2" destOrd="0" parTransId="{094DBDBD-7912-594A-8ED0-93ECB756BB26}" sibTransId="{D39A62B2-182E-DD4D-9910-3DAA29162281}"/>
    <dgm:cxn modelId="{11798F6A-37ED-5F41-96D5-31B5ABEF2B6E}" type="presOf" srcId="{2C2DE963-3067-B94E-956B-0C8C8CF41C90}" destId="{5144ED24-3012-F34B-8D7E-B9FD668B09F0}" srcOrd="0" destOrd="0" presId="urn:microsoft.com/office/officeart/2005/8/layout/venn3"/>
    <dgm:cxn modelId="{413208DC-7380-2246-A617-51F91F4522FF}" type="presOf" srcId="{9D4C506F-618F-3A4E-97CF-426D8D09AC24}" destId="{0C1E7BE6-80C6-3C42-B6EA-D548FFF8D7E8}" srcOrd="0" destOrd="0" presId="urn:microsoft.com/office/officeart/2005/8/layout/venn3"/>
    <dgm:cxn modelId="{796BA697-B6B5-4A4D-A5B3-9E56FA87A1B6}" type="presOf" srcId="{362CC42F-7764-F644-8C01-BFBACD099A88}" destId="{458BA974-D1D0-7C45-8BAD-1585AF825221}" srcOrd="0" destOrd="0" presId="urn:microsoft.com/office/officeart/2005/8/layout/venn3"/>
    <dgm:cxn modelId="{43DF288B-9A0E-6240-B5D6-E5C03AD48AA8}" srcId="{2C2DE963-3067-B94E-956B-0C8C8CF41C90}" destId="{362CC42F-7764-F644-8C01-BFBACD099A88}" srcOrd="0" destOrd="0" parTransId="{F9CF7677-59EC-CF48-96F3-8A6BE1D984B7}" sibTransId="{C9145C9C-3E41-394E-801D-48917F873A9F}"/>
    <dgm:cxn modelId="{2FDCB66D-9E1B-3A43-A8ED-04B95B086A02}" type="presOf" srcId="{508EE5EC-40ED-E145-9EF6-0434DD3EDAFF}" destId="{3D639D55-9910-DA41-B3AE-143CA9255248}" srcOrd="0" destOrd="0" presId="urn:microsoft.com/office/officeart/2005/8/layout/venn3"/>
    <dgm:cxn modelId="{43243DCE-9440-9648-9233-E0496E070E70}" srcId="{2C2DE963-3067-B94E-956B-0C8C8CF41C90}" destId="{9D4C506F-618F-3A4E-97CF-426D8D09AC24}" srcOrd="1" destOrd="0" parTransId="{72FBBC00-958B-EA4A-9C1C-A4F4F5F65295}" sibTransId="{0B777CBA-95B5-4544-BA58-C63CBAA981BB}"/>
    <dgm:cxn modelId="{67598948-2BB5-3D44-8251-258F52C59A51}" type="presParOf" srcId="{5144ED24-3012-F34B-8D7E-B9FD668B09F0}" destId="{458BA974-D1D0-7C45-8BAD-1585AF825221}" srcOrd="0" destOrd="0" presId="urn:microsoft.com/office/officeart/2005/8/layout/venn3"/>
    <dgm:cxn modelId="{E788365A-023D-3547-8F43-8D2B9511ED75}" type="presParOf" srcId="{5144ED24-3012-F34B-8D7E-B9FD668B09F0}" destId="{0AD5A3F3-2527-D74C-BF11-80E10A5069E2}" srcOrd="1" destOrd="0" presId="urn:microsoft.com/office/officeart/2005/8/layout/venn3"/>
    <dgm:cxn modelId="{759DC6CD-3EDF-A44C-A3A6-6774678E5937}" type="presParOf" srcId="{5144ED24-3012-F34B-8D7E-B9FD668B09F0}" destId="{0C1E7BE6-80C6-3C42-B6EA-D548FFF8D7E8}" srcOrd="2" destOrd="0" presId="urn:microsoft.com/office/officeart/2005/8/layout/venn3"/>
    <dgm:cxn modelId="{CAE3D086-7813-5340-A589-C2968F37A629}" type="presParOf" srcId="{5144ED24-3012-F34B-8D7E-B9FD668B09F0}" destId="{A020397B-F51F-E140-811B-4D1B2347ECAF}" srcOrd="3" destOrd="0" presId="urn:microsoft.com/office/officeart/2005/8/layout/venn3"/>
    <dgm:cxn modelId="{54D27D7F-9097-1544-AB52-5098265AD710}" type="presParOf" srcId="{5144ED24-3012-F34B-8D7E-B9FD668B09F0}" destId="{3D639D55-9910-DA41-B3AE-143CA9255248}" srcOrd="4"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3D82D6B-86E2-F94E-A342-E4FD0701C9C8}"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33887FBB-63CF-B849-AD14-F2855A4D3AA3}">
      <dgm:prSet phldrT="[Text]" custT="1"/>
      <dgm:spPr>
        <a:solidFill>
          <a:schemeClr val="accent6"/>
        </a:solidFill>
        <a:ln>
          <a:solidFill>
            <a:schemeClr val="bg1">
              <a:alpha val="90000"/>
            </a:schemeClr>
          </a:solidFill>
        </a:ln>
      </dgm:spPr>
      <dgm:t>
        <a:bodyPr/>
        <a:lstStyle/>
        <a:p>
          <a:r>
            <a:rPr lang="en-US" sz="1800" dirty="0">
              <a:solidFill>
                <a:schemeClr val="bg1"/>
              </a:solidFill>
            </a:rPr>
            <a:t>simplifies implementation</a:t>
          </a:r>
        </a:p>
      </dgm:t>
    </dgm:pt>
    <dgm:pt modelId="{30F287CE-644F-D542-B7B2-9C8D4075B5E3}" type="parTrans" cxnId="{AA355B9B-9B2A-A14B-92D8-5CA435EFE77C}">
      <dgm:prSet/>
      <dgm:spPr/>
      <dgm:t>
        <a:bodyPr/>
        <a:lstStyle/>
        <a:p>
          <a:endParaRPr lang="en-US"/>
        </a:p>
      </dgm:t>
    </dgm:pt>
    <dgm:pt modelId="{CF5F2B01-1290-0241-A083-7529D13E0B29}" type="sibTrans" cxnId="{AA355B9B-9B2A-A14B-92D8-5CA435EFE77C}">
      <dgm:prSet/>
      <dgm:spPr/>
      <dgm:t>
        <a:bodyPr/>
        <a:lstStyle/>
        <a:p>
          <a:endParaRPr lang="en-US"/>
        </a:p>
      </dgm:t>
    </dgm:pt>
    <dgm:pt modelId="{241F9BB7-8158-FB46-8B5B-09FDED8494A7}">
      <dgm:prSet custT="1"/>
      <dgm:spPr>
        <a:solidFill>
          <a:schemeClr val="accent6"/>
        </a:solidFill>
        <a:ln>
          <a:solidFill>
            <a:schemeClr val="bg1">
              <a:alpha val="90000"/>
            </a:schemeClr>
          </a:solidFill>
        </a:ln>
      </dgm:spPr>
      <dgm:t>
        <a:bodyPr/>
        <a:lstStyle/>
        <a:p>
          <a:r>
            <a:rPr lang="en-US" sz="1800" dirty="0">
              <a:solidFill>
                <a:schemeClr val="bg1"/>
              </a:solidFill>
            </a:rPr>
            <a:t>provides flexibility</a:t>
          </a:r>
        </a:p>
      </dgm:t>
    </dgm:pt>
    <dgm:pt modelId="{B8BEBE66-9810-6141-A57B-7DAA3967DE5D}" type="parTrans" cxnId="{5D2C2339-4820-D94A-99FE-4D654CF15B0D}">
      <dgm:prSet/>
      <dgm:spPr/>
      <dgm:t>
        <a:bodyPr/>
        <a:lstStyle/>
        <a:p>
          <a:endParaRPr lang="en-US"/>
        </a:p>
      </dgm:t>
    </dgm:pt>
    <dgm:pt modelId="{97FFB707-BDC0-814E-8337-BEF53A1A9CB1}" type="sibTrans" cxnId="{5D2C2339-4820-D94A-99FE-4D654CF15B0D}">
      <dgm:prSet/>
      <dgm:spPr/>
      <dgm:t>
        <a:bodyPr/>
        <a:lstStyle/>
        <a:p>
          <a:endParaRPr lang="en-US"/>
        </a:p>
      </dgm:t>
    </dgm:pt>
    <dgm:pt modelId="{FB258617-5D6C-F24C-B814-B7E4498F5627}">
      <dgm:prSet custT="1"/>
      <dgm:spPr>
        <a:solidFill>
          <a:schemeClr val="accent6"/>
        </a:solidFill>
        <a:ln>
          <a:solidFill>
            <a:schemeClr val="bg1">
              <a:alpha val="90000"/>
            </a:schemeClr>
          </a:solidFill>
        </a:ln>
      </dgm:spPr>
      <dgm:t>
        <a:bodyPr/>
        <a:lstStyle/>
        <a:p>
          <a:r>
            <a:rPr lang="en-US" sz="1800" dirty="0">
              <a:solidFill>
                <a:schemeClr val="bg1"/>
              </a:solidFill>
            </a:rPr>
            <a:t>is well suited to a distributed environment</a:t>
          </a:r>
        </a:p>
      </dgm:t>
    </dgm:pt>
    <dgm:pt modelId="{A6648C37-814A-724C-98E9-AF4789374C97}" type="parTrans" cxnId="{85FABEFA-07EF-3041-85F4-FCC6D4B127DD}">
      <dgm:prSet/>
      <dgm:spPr/>
      <dgm:t>
        <a:bodyPr/>
        <a:lstStyle/>
        <a:p>
          <a:endParaRPr lang="en-US"/>
        </a:p>
      </dgm:t>
    </dgm:pt>
    <dgm:pt modelId="{397F509E-75D1-FF43-B6FC-B95ABAEF5DE4}" type="sibTrans" cxnId="{85FABEFA-07EF-3041-85F4-FCC6D4B127DD}">
      <dgm:prSet/>
      <dgm:spPr/>
      <dgm:t>
        <a:bodyPr/>
        <a:lstStyle/>
        <a:p>
          <a:endParaRPr lang="en-US"/>
        </a:p>
      </dgm:t>
    </dgm:pt>
    <dgm:pt modelId="{ACA9E242-03A2-DC46-B37E-488814D417B5}" type="pres">
      <dgm:prSet presAssocID="{03D82D6B-86E2-F94E-A342-E4FD0701C9C8}" presName="Name0" presStyleCnt="0">
        <dgm:presLayoutVars>
          <dgm:dir/>
          <dgm:resizeHandles val="exact"/>
        </dgm:presLayoutVars>
      </dgm:prSet>
      <dgm:spPr/>
      <dgm:t>
        <a:bodyPr/>
        <a:lstStyle/>
        <a:p>
          <a:endParaRPr lang="en-US"/>
        </a:p>
      </dgm:t>
    </dgm:pt>
    <dgm:pt modelId="{C42EC200-AA31-FF49-9439-3332FF002BCA}" type="pres">
      <dgm:prSet presAssocID="{33887FBB-63CF-B849-AD14-F2855A4D3AA3}" presName="Name5" presStyleLbl="vennNode1" presStyleIdx="0" presStyleCnt="3" custScaleX="168205">
        <dgm:presLayoutVars>
          <dgm:bulletEnabled val="1"/>
        </dgm:presLayoutVars>
      </dgm:prSet>
      <dgm:spPr/>
      <dgm:t>
        <a:bodyPr/>
        <a:lstStyle/>
        <a:p>
          <a:endParaRPr lang="en-US"/>
        </a:p>
      </dgm:t>
    </dgm:pt>
    <dgm:pt modelId="{DD953A8A-B43C-AC43-B924-4D7FACF9C095}" type="pres">
      <dgm:prSet presAssocID="{CF5F2B01-1290-0241-A083-7529D13E0B29}" presName="space" presStyleCnt="0"/>
      <dgm:spPr/>
    </dgm:pt>
    <dgm:pt modelId="{8F15053A-8F42-F340-900D-93E5ADC1CDED}" type="pres">
      <dgm:prSet presAssocID="{241F9BB7-8158-FB46-8B5B-09FDED8494A7}" presName="Name5" presStyleLbl="vennNode1" presStyleIdx="1" presStyleCnt="3" custScaleX="168205" custLinFactNeighborX="-22559" custLinFactNeighborY="2298">
        <dgm:presLayoutVars>
          <dgm:bulletEnabled val="1"/>
        </dgm:presLayoutVars>
      </dgm:prSet>
      <dgm:spPr/>
      <dgm:t>
        <a:bodyPr/>
        <a:lstStyle/>
        <a:p>
          <a:endParaRPr lang="en-US"/>
        </a:p>
      </dgm:t>
    </dgm:pt>
    <dgm:pt modelId="{C7DC57B6-4CF2-6841-BB28-BEFF4772681A}" type="pres">
      <dgm:prSet presAssocID="{97FFB707-BDC0-814E-8337-BEF53A1A9CB1}" presName="space" presStyleCnt="0"/>
      <dgm:spPr/>
    </dgm:pt>
    <dgm:pt modelId="{F7CF12E1-CFEB-A84D-AE77-A9FCC92CF154}" type="pres">
      <dgm:prSet presAssocID="{FB258617-5D6C-F24C-B814-B7E4498F5627}" presName="Name5" presStyleLbl="vennNode1" presStyleIdx="2" presStyleCnt="3" custScaleX="168205">
        <dgm:presLayoutVars>
          <dgm:bulletEnabled val="1"/>
        </dgm:presLayoutVars>
      </dgm:prSet>
      <dgm:spPr/>
      <dgm:t>
        <a:bodyPr/>
        <a:lstStyle/>
        <a:p>
          <a:endParaRPr lang="en-US"/>
        </a:p>
      </dgm:t>
    </dgm:pt>
  </dgm:ptLst>
  <dgm:cxnLst>
    <dgm:cxn modelId="{5D2C2339-4820-D94A-99FE-4D654CF15B0D}" srcId="{03D82D6B-86E2-F94E-A342-E4FD0701C9C8}" destId="{241F9BB7-8158-FB46-8B5B-09FDED8494A7}" srcOrd="1" destOrd="0" parTransId="{B8BEBE66-9810-6141-A57B-7DAA3967DE5D}" sibTransId="{97FFB707-BDC0-814E-8337-BEF53A1A9CB1}"/>
    <dgm:cxn modelId="{85FABEFA-07EF-3041-85F4-FCC6D4B127DD}" srcId="{03D82D6B-86E2-F94E-A342-E4FD0701C9C8}" destId="{FB258617-5D6C-F24C-B814-B7E4498F5627}" srcOrd="2" destOrd="0" parTransId="{A6648C37-814A-724C-98E9-AF4789374C97}" sibTransId="{397F509E-75D1-FF43-B6FC-B95ABAEF5DE4}"/>
    <dgm:cxn modelId="{422EC8BB-7396-2848-BE83-B6A7FD9A7CCB}" type="presOf" srcId="{241F9BB7-8158-FB46-8B5B-09FDED8494A7}" destId="{8F15053A-8F42-F340-900D-93E5ADC1CDED}" srcOrd="0" destOrd="0" presId="urn:microsoft.com/office/officeart/2005/8/layout/venn3"/>
    <dgm:cxn modelId="{7E8491DB-C924-9948-8E84-25A1F4452EF2}" type="presOf" srcId="{33887FBB-63CF-B849-AD14-F2855A4D3AA3}" destId="{C42EC200-AA31-FF49-9439-3332FF002BCA}" srcOrd="0" destOrd="0" presId="urn:microsoft.com/office/officeart/2005/8/layout/venn3"/>
    <dgm:cxn modelId="{725454A6-B1C1-0F44-AEBE-9C55EBD6B809}" type="presOf" srcId="{03D82D6B-86E2-F94E-A342-E4FD0701C9C8}" destId="{ACA9E242-03A2-DC46-B37E-488814D417B5}" srcOrd="0" destOrd="0" presId="urn:microsoft.com/office/officeart/2005/8/layout/venn3"/>
    <dgm:cxn modelId="{9833C1AE-B5BE-4846-97A8-F59A87D5B0F9}" type="presOf" srcId="{FB258617-5D6C-F24C-B814-B7E4498F5627}" destId="{F7CF12E1-CFEB-A84D-AE77-A9FCC92CF154}" srcOrd="0" destOrd="0" presId="urn:microsoft.com/office/officeart/2005/8/layout/venn3"/>
    <dgm:cxn modelId="{AA355B9B-9B2A-A14B-92D8-5CA435EFE77C}" srcId="{03D82D6B-86E2-F94E-A342-E4FD0701C9C8}" destId="{33887FBB-63CF-B849-AD14-F2855A4D3AA3}" srcOrd="0" destOrd="0" parTransId="{30F287CE-644F-D542-B7B2-9C8D4075B5E3}" sibTransId="{CF5F2B01-1290-0241-A083-7529D13E0B29}"/>
    <dgm:cxn modelId="{453B6C90-AF91-C640-AC2F-FF295EECB658}" type="presParOf" srcId="{ACA9E242-03A2-DC46-B37E-488814D417B5}" destId="{C42EC200-AA31-FF49-9439-3332FF002BCA}" srcOrd="0" destOrd="0" presId="urn:microsoft.com/office/officeart/2005/8/layout/venn3"/>
    <dgm:cxn modelId="{DE9C33F9-806C-1341-AB28-751E37CACE04}" type="presParOf" srcId="{ACA9E242-03A2-DC46-B37E-488814D417B5}" destId="{DD953A8A-B43C-AC43-B924-4D7FACF9C095}" srcOrd="1" destOrd="0" presId="urn:microsoft.com/office/officeart/2005/8/layout/venn3"/>
    <dgm:cxn modelId="{D90EA90E-9CC8-194D-9843-3EADD5AD56D9}" type="presParOf" srcId="{ACA9E242-03A2-DC46-B37E-488814D417B5}" destId="{8F15053A-8F42-F340-900D-93E5ADC1CDED}" srcOrd="2" destOrd="0" presId="urn:microsoft.com/office/officeart/2005/8/layout/venn3"/>
    <dgm:cxn modelId="{6E830A05-02B3-1E4F-BA9A-42557C8D8E1D}" type="presParOf" srcId="{ACA9E242-03A2-DC46-B37E-488814D417B5}" destId="{C7DC57B6-4CF2-6841-BB28-BEFF4772681A}" srcOrd="3" destOrd="0" presId="urn:microsoft.com/office/officeart/2005/8/layout/venn3"/>
    <dgm:cxn modelId="{0C66AAF0-184D-6A4E-B739-652CCCCBC2A5}" type="presParOf" srcId="{ACA9E242-03A2-DC46-B37E-488814D417B5}" destId="{F7CF12E1-CFEB-A84D-AE77-A9FCC92CF154}" srcOrd="4" destOrd="0" presId="urn:microsoft.com/office/officeart/2005/8/layout/ven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A64BEDC-1FFA-2445-A2B4-71CB4B513E0F}"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70F62A0C-A340-5C43-80D3-C5E6794DB9D8}">
      <dgm:prSet phldrT="[Text]"/>
      <dgm:spPr/>
      <dgm:t>
        <a:bodyPr/>
        <a:lstStyle/>
        <a:p>
          <a:r>
            <a:rPr lang="en-US" dirty="0"/>
            <a:t>Thread</a:t>
          </a:r>
        </a:p>
      </dgm:t>
    </dgm:pt>
    <dgm:pt modelId="{B7DB1E6B-AAB2-5F4C-945A-752ADE459ACE}" type="parTrans" cxnId="{3E5F3F0B-27B7-064B-8764-57F118DC0BCE}">
      <dgm:prSet/>
      <dgm:spPr/>
      <dgm:t>
        <a:bodyPr/>
        <a:lstStyle/>
        <a:p>
          <a:endParaRPr lang="en-US"/>
        </a:p>
      </dgm:t>
    </dgm:pt>
    <dgm:pt modelId="{2E8EE099-98FC-A647-A84C-323D637DB960}" type="sibTrans" cxnId="{3E5F3F0B-27B7-064B-8764-57F118DC0BCE}">
      <dgm:prSet/>
      <dgm:spPr/>
      <dgm:t>
        <a:bodyPr/>
        <a:lstStyle/>
        <a:p>
          <a:endParaRPr lang="en-US"/>
        </a:p>
      </dgm:t>
    </dgm:pt>
    <dgm:pt modelId="{CB611E91-19C4-E34C-86A3-7C4779BEFBDC}">
      <dgm:prSet/>
      <dgm:spPr/>
      <dgm:t>
        <a:bodyPr/>
        <a:lstStyle/>
        <a:p>
          <a:r>
            <a:rPr lang="en-US" dirty="0"/>
            <a:t>dispatchable unit of work</a:t>
          </a:r>
        </a:p>
      </dgm:t>
    </dgm:pt>
    <dgm:pt modelId="{D9229EAD-4CAD-6B45-B772-2D7247B8ABB4}" type="parTrans" cxnId="{B518D96B-CF99-3241-B868-0DBD1C54556D}">
      <dgm:prSet/>
      <dgm:spPr/>
      <dgm:t>
        <a:bodyPr/>
        <a:lstStyle/>
        <a:p>
          <a:endParaRPr lang="en-US"/>
        </a:p>
      </dgm:t>
    </dgm:pt>
    <dgm:pt modelId="{35BFE0A6-8A94-3E4E-A7AB-884FAEF3F832}" type="sibTrans" cxnId="{B518D96B-CF99-3241-B868-0DBD1C54556D}">
      <dgm:prSet/>
      <dgm:spPr/>
      <dgm:t>
        <a:bodyPr/>
        <a:lstStyle/>
        <a:p>
          <a:endParaRPr lang="en-US"/>
        </a:p>
      </dgm:t>
    </dgm:pt>
    <dgm:pt modelId="{19A9D586-6EC6-D54B-ADBD-F6D39C0A3CB8}">
      <dgm:prSet/>
      <dgm:spPr/>
      <dgm:t>
        <a:bodyPr/>
        <a:lstStyle/>
        <a:p>
          <a:r>
            <a:rPr lang="en-US" dirty="0"/>
            <a:t>includes a processor context and its own data area to enable subroutine branching</a:t>
          </a:r>
        </a:p>
      </dgm:t>
    </dgm:pt>
    <dgm:pt modelId="{F0CAF8C1-FB79-1A40-94D9-7E826D067DCC}" type="parTrans" cxnId="{F84FAD3C-DF9C-9B47-8E13-392BA5136403}">
      <dgm:prSet/>
      <dgm:spPr/>
      <dgm:t>
        <a:bodyPr/>
        <a:lstStyle/>
        <a:p>
          <a:endParaRPr lang="en-US"/>
        </a:p>
      </dgm:t>
    </dgm:pt>
    <dgm:pt modelId="{3446EC40-F06A-3F4E-BB3D-28BC3FA83DDE}" type="sibTrans" cxnId="{F84FAD3C-DF9C-9B47-8E13-392BA5136403}">
      <dgm:prSet/>
      <dgm:spPr/>
      <dgm:t>
        <a:bodyPr/>
        <a:lstStyle/>
        <a:p>
          <a:endParaRPr lang="en-US"/>
        </a:p>
      </dgm:t>
    </dgm:pt>
    <dgm:pt modelId="{8BDF6262-EF5E-9F42-91FD-53FA25A416EA}">
      <dgm:prSet/>
      <dgm:spPr/>
      <dgm:t>
        <a:bodyPr/>
        <a:lstStyle/>
        <a:p>
          <a:r>
            <a:rPr lang="en-US" dirty="0"/>
            <a:t>executes sequentially and is interruptible</a:t>
          </a:r>
        </a:p>
      </dgm:t>
    </dgm:pt>
    <dgm:pt modelId="{BC414CA7-CEAE-9448-8244-9F129A09435B}" type="parTrans" cxnId="{2D9BC46A-A922-1B48-992D-B38154DAAC10}">
      <dgm:prSet/>
      <dgm:spPr/>
      <dgm:t>
        <a:bodyPr/>
        <a:lstStyle/>
        <a:p>
          <a:endParaRPr lang="en-US"/>
        </a:p>
      </dgm:t>
    </dgm:pt>
    <dgm:pt modelId="{0586B2B2-B4EF-0742-B455-FD8657427BE1}" type="sibTrans" cxnId="{2D9BC46A-A922-1B48-992D-B38154DAAC10}">
      <dgm:prSet/>
      <dgm:spPr/>
      <dgm:t>
        <a:bodyPr/>
        <a:lstStyle/>
        <a:p>
          <a:endParaRPr lang="en-US"/>
        </a:p>
      </dgm:t>
    </dgm:pt>
    <dgm:pt modelId="{64A01B46-ADFB-334F-BEA5-FAA0E77296A3}">
      <dgm:prSet/>
      <dgm:spPr/>
      <dgm:t>
        <a:bodyPr/>
        <a:lstStyle/>
        <a:p>
          <a:r>
            <a:rPr lang="en-US" dirty="0"/>
            <a:t>Process </a:t>
          </a:r>
        </a:p>
      </dgm:t>
    </dgm:pt>
    <dgm:pt modelId="{5E2E3C9A-1D80-7E49-96F3-756EB29887C3}" type="parTrans" cxnId="{65D46421-B6EA-354B-81E2-8D264C304CAB}">
      <dgm:prSet/>
      <dgm:spPr/>
      <dgm:t>
        <a:bodyPr/>
        <a:lstStyle/>
        <a:p>
          <a:endParaRPr lang="en-US"/>
        </a:p>
      </dgm:t>
    </dgm:pt>
    <dgm:pt modelId="{4C25808B-B632-5645-A35B-69469FC6DCE9}" type="sibTrans" cxnId="{65D46421-B6EA-354B-81E2-8D264C304CAB}">
      <dgm:prSet/>
      <dgm:spPr/>
      <dgm:t>
        <a:bodyPr/>
        <a:lstStyle/>
        <a:p>
          <a:endParaRPr lang="en-US"/>
        </a:p>
      </dgm:t>
    </dgm:pt>
    <dgm:pt modelId="{A5483425-E586-134F-9A1E-D862D3F16E27}">
      <dgm:prSet/>
      <dgm:spPr/>
      <dgm:t>
        <a:bodyPr/>
        <a:lstStyle/>
        <a:p>
          <a:r>
            <a:rPr lang="en-US" dirty="0"/>
            <a:t>a collection of one or more threads and associated system resources</a:t>
          </a:r>
        </a:p>
      </dgm:t>
    </dgm:pt>
    <dgm:pt modelId="{989FCAAA-309A-F441-919A-6561D4259AC7}" type="parTrans" cxnId="{98E5EC7F-7818-1F4C-B693-E3D64303119C}">
      <dgm:prSet/>
      <dgm:spPr/>
      <dgm:t>
        <a:bodyPr/>
        <a:lstStyle/>
        <a:p>
          <a:endParaRPr lang="en-US"/>
        </a:p>
      </dgm:t>
    </dgm:pt>
    <dgm:pt modelId="{6726D3AC-BE0D-F143-9BF7-89B7DF712C32}" type="sibTrans" cxnId="{98E5EC7F-7818-1F4C-B693-E3D64303119C}">
      <dgm:prSet/>
      <dgm:spPr/>
      <dgm:t>
        <a:bodyPr/>
        <a:lstStyle/>
        <a:p>
          <a:endParaRPr lang="en-US"/>
        </a:p>
      </dgm:t>
    </dgm:pt>
    <dgm:pt modelId="{C9348E03-F0DE-334C-A511-B057467648D2}">
      <dgm:prSet/>
      <dgm:spPr/>
      <dgm:t>
        <a:bodyPr/>
        <a:lstStyle/>
        <a:p>
          <a:r>
            <a:rPr lang="en-US" dirty="0"/>
            <a:t>programmer has greater control over the modularity of the application and the timing of application related events</a:t>
          </a:r>
        </a:p>
      </dgm:t>
    </dgm:pt>
    <dgm:pt modelId="{FC311450-F9D4-734A-B19F-2E67CC2F6459}" type="parTrans" cxnId="{BEF7AABD-E549-354D-B8AB-400758B20A0F}">
      <dgm:prSet/>
      <dgm:spPr/>
      <dgm:t>
        <a:bodyPr/>
        <a:lstStyle/>
        <a:p>
          <a:endParaRPr lang="en-US"/>
        </a:p>
      </dgm:t>
    </dgm:pt>
    <dgm:pt modelId="{D453CDF1-D479-E247-9DDE-EBEE978ED664}" type="sibTrans" cxnId="{BEF7AABD-E549-354D-B8AB-400758B20A0F}">
      <dgm:prSet/>
      <dgm:spPr/>
      <dgm:t>
        <a:bodyPr/>
        <a:lstStyle/>
        <a:p>
          <a:endParaRPr lang="en-US"/>
        </a:p>
      </dgm:t>
    </dgm:pt>
    <dgm:pt modelId="{4118B874-B9DF-4340-B503-7A62112AD9AB}" type="pres">
      <dgm:prSet presAssocID="{5A64BEDC-1FFA-2445-A2B4-71CB4B513E0F}" presName="linear" presStyleCnt="0">
        <dgm:presLayoutVars>
          <dgm:animLvl val="lvl"/>
          <dgm:resizeHandles val="exact"/>
        </dgm:presLayoutVars>
      </dgm:prSet>
      <dgm:spPr/>
      <dgm:t>
        <a:bodyPr/>
        <a:lstStyle/>
        <a:p>
          <a:endParaRPr lang="en-US"/>
        </a:p>
      </dgm:t>
    </dgm:pt>
    <dgm:pt modelId="{26D4C4FB-FEAD-ED48-A0AE-2A84F6D6F3C5}" type="pres">
      <dgm:prSet presAssocID="{70F62A0C-A340-5C43-80D3-C5E6794DB9D8}" presName="parentText" presStyleLbl="node1" presStyleIdx="0" presStyleCnt="2">
        <dgm:presLayoutVars>
          <dgm:chMax val="0"/>
          <dgm:bulletEnabled val="1"/>
        </dgm:presLayoutVars>
      </dgm:prSet>
      <dgm:spPr/>
      <dgm:t>
        <a:bodyPr/>
        <a:lstStyle/>
        <a:p>
          <a:endParaRPr lang="en-US"/>
        </a:p>
      </dgm:t>
    </dgm:pt>
    <dgm:pt modelId="{B4FD0212-1D78-CE47-83E2-150D9E986556}" type="pres">
      <dgm:prSet presAssocID="{70F62A0C-A340-5C43-80D3-C5E6794DB9D8}" presName="childText" presStyleLbl="revTx" presStyleIdx="0" presStyleCnt="2">
        <dgm:presLayoutVars>
          <dgm:bulletEnabled val="1"/>
        </dgm:presLayoutVars>
      </dgm:prSet>
      <dgm:spPr/>
      <dgm:t>
        <a:bodyPr/>
        <a:lstStyle/>
        <a:p>
          <a:endParaRPr lang="en-US"/>
        </a:p>
      </dgm:t>
    </dgm:pt>
    <dgm:pt modelId="{A7FA07F0-CADB-7B40-BA4A-D97041E1B80A}" type="pres">
      <dgm:prSet presAssocID="{64A01B46-ADFB-334F-BEA5-FAA0E77296A3}" presName="parentText" presStyleLbl="node1" presStyleIdx="1" presStyleCnt="2">
        <dgm:presLayoutVars>
          <dgm:chMax val="0"/>
          <dgm:bulletEnabled val="1"/>
        </dgm:presLayoutVars>
      </dgm:prSet>
      <dgm:spPr/>
      <dgm:t>
        <a:bodyPr/>
        <a:lstStyle/>
        <a:p>
          <a:endParaRPr lang="en-US"/>
        </a:p>
      </dgm:t>
    </dgm:pt>
    <dgm:pt modelId="{364D31BB-83A3-C745-980D-1D6C1545B46C}" type="pres">
      <dgm:prSet presAssocID="{64A01B46-ADFB-334F-BEA5-FAA0E77296A3}" presName="childText" presStyleLbl="revTx" presStyleIdx="1" presStyleCnt="2">
        <dgm:presLayoutVars>
          <dgm:bulletEnabled val="1"/>
        </dgm:presLayoutVars>
      </dgm:prSet>
      <dgm:spPr/>
      <dgm:t>
        <a:bodyPr/>
        <a:lstStyle/>
        <a:p>
          <a:endParaRPr lang="en-US"/>
        </a:p>
      </dgm:t>
    </dgm:pt>
  </dgm:ptLst>
  <dgm:cxnLst>
    <dgm:cxn modelId="{0D6B298E-B717-DD48-8730-732858141AC9}" type="presOf" srcId="{19A9D586-6EC6-D54B-ADBD-F6D39C0A3CB8}" destId="{B4FD0212-1D78-CE47-83E2-150D9E986556}" srcOrd="0" destOrd="1" presId="urn:microsoft.com/office/officeart/2005/8/layout/vList2"/>
    <dgm:cxn modelId="{3E5F3F0B-27B7-064B-8764-57F118DC0BCE}" srcId="{5A64BEDC-1FFA-2445-A2B4-71CB4B513E0F}" destId="{70F62A0C-A340-5C43-80D3-C5E6794DB9D8}" srcOrd="0" destOrd="0" parTransId="{B7DB1E6B-AAB2-5F4C-945A-752ADE459ACE}" sibTransId="{2E8EE099-98FC-A647-A84C-323D637DB960}"/>
    <dgm:cxn modelId="{BEF7AABD-E549-354D-B8AB-400758B20A0F}" srcId="{64A01B46-ADFB-334F-BEA5-FAA0E77296A3}" destId="{C9348E03-F0DE-334C-A511-B057467648D2}" srcOrd="1" destOrd="0" parTransId="{FC311450-F9D4-734A-B19F-2E67CC2F6459}" sibTransId="{D453CDF1-D479-E247-9DDE-EBEE978ED664}"/>
    <dgm:cxn modelId="{65D46421-B6EA-354B-81E2-8D264C304CAB}" srcId="{5A64BEDC-1FFA-2445-A2B4-71CB4B513E0F}" destId="{64A01B46-ADFB-334F-BEA5-FAA0E77296A3}" srcOrd="1" destOrd="0" parTransId="{5E2E3C9A-1D80-7E49-96F3-756EB29887C3}" sibTransId="{4C25808B-B632-5645-A35B-69469FC6DCE9}"/>
    <dgm:cxn modelId="{F84FAD3C-DF9C-9B47-8E13-392BA5136403}" srcId="{70F62A0C-A340-5C43-80D3-C5E6794DB9D8}" destId="{19A9D586-6EC6-D54B-ADBD-F6D39C0A3CB8}" srcOrd="1" destOrd="0" parTransId="{F0CAF8C1-FB79-1A40-94D9-7E826D067DCC}" sibTransId="{3446EC40-F06A-3F4E-BB3D-28BC3FA83DDE}"/>
    <dgm:cxn modelId="{B8B1ADC4-44B9-9E48-9D12-81CD71732C13}" type="presOf" srcId="{64A01B46-ADFB-334F-BEA5-FAA0E77296A3}" destId="{A7FA07F0-CADB-7B40-BA4A-D97041E1B80A}" srcOrd="0" destOrd="0" presId="urn:microsoft.com/office/officeart/2005/8/layout/vList2"/>
    <dgm:cxn modelId="{A6367FF1-3CBE-2C40-ACA8-92DF8D8DD6C2}" type="presOf" srcId="{C9348E03-F0DE-334C-A511-B057467648D2}" destId="{364D31BB-83A3-C745-980D-1D6C1545B46C}" srcOrd="0" destOrd="1" presId="urn:microsoft.com/office/officeart/2005/8/layout/vList2"/>
    <dgm:cxn modelId="{2D9BC46A-A922-1B48-992D-B38154DAAC10}" srcId="{70F62A0C-A340-5C43-80D3-C5E6794DB9D8}" destId="{8BDF6262-EF5E-9F42-91FD-53FA25A416EA}" srcOrd="2" destOrd="0" parTransId="{BC414CA7-CEAE-9448-8244-9F129A09435B}" sibTransId="{0586B2B2-B4EF-0742-B455-FD8657427BE1}"/>
    <dgm:cxn modelId="{5D8499E8-35A6-BC42-AAA4-2BC120BE9E2D}" type="presOf" srcId="{5A64BEDC-1FFA-2445-A2B4-71CB4B513E0F}" destId="{4118B874-B9DF-4340-B503-7A62112AD9AB}" srcOrd="0" destOrd="0" presId="urn:microsoft.com/office/officeart/2005/8/layout/vList2"/>
    <dgm:cxn modelId="{B518D96B-CF99-3241-B868-0DBD1C54556D}" srcId="{70F62A0C-A340-5C43-80D3-C5E6794DB9D8}" destId="{CB611E91-19C4-E34C-86A3-7C4779BEFBDC}" srcOrd="0" destOrd="0" parTransId="{D9229EAD-4CAD-6B45-B772-2D7247B8ABB4}" sibTransId="{35BFE0A6-8A94-3E4E-A7AB-884FAEF3F832}"/>
    <dgm:cxn modelId="{F2641421-533A-3B4E-93F6-1AE43C89D812}" type="presOf" srcId="{CB611E91-19C4-E34C-86A3-7C4779BEFBDC}" destId="{B4FD0212-1D78-CE47-83E2-150D9E986556}" srcOrd="0" destOrd="0" presId="urn:microsoft.com/office/officeart/2005/8/layout/vList2"/>
    <dgm:cxn modelId="{75615D66-37BB-DF4A-B770-69C7C3479CB7}" type="presOf" srcId="{A5483425-E586-134F-9A1E-D862D3F16E27}" destId="{364D31BB-83A3-C745-980D-1D6C1545B46C}" srcOrd="0" destOrd="0" presId="urn:microsoft.com/office/officeart/2005/8/layout/vList2"/>
    <dgm:cxn modelId="{98E5EC7F-7818-1F4C-B693-E3D64303119C}" srcId="{64A01B46-ADFB-334F-BEA5-FAA0E77296A3}" destId="{A5483425-E586-134F-9A1E-D862D3F16E27}" srcOrd="0" destOrd="0" parTransId="{989FCAAA-309A-F441-919A-6561D4259AC7}" sibTransId="{6726D3AC-BE0D-F143-9BF7-89B7DF712C32}"/>
    <dgm:cxn modelId="{342AA93A-2F42-0743-8870-8B524BD4A0AF}" type="presOf" srcId="{70F62A0C-A340-5C43-80D3-C5E6794DB9D8}" destId="{26D4C4FB-FEAD-ED48-A0AE-2A84F6D6F3C5}" srcOrd="0" destOrd="0" presId="urn:microsoft.com/office/officeart/2005/8/layout/vList2"/>
    <dgm:cxn modelId="{E2364F3E-2A20-C84E-B06C-2101EED5CD08}" type="presOf" srcId="{8BDF6262-EF5E-9F42-91FD-53FA25A416EA}" destId="{B4FD0212-1D78-CE47-83E2-150D9E986556}" srcOrd="0" destOrd="2" presId="urn:microsoft.com/office/officeart/2005/8/layout/vList2"/>
    <dgm:cxn modelId="{D34DBD31-7E29-6A45-B822-035D5E3E087B}" type="presParOf" srcId="{4118B874-B9DF-4340-B503-7A62112AD9AB}" destId="{26D4C4FB-FEAD-ED48-A0AE-2A84F6D6F3C5}" srcOrd="0" destOrd="0" presId="urn:microsoft.com/office/officeart/2005/8/layout/vList2"/>
    <dgm:cxn modelId="{12EAA771-DB8F-BE46-A242-48B76F1DC390}" type="presParOf" srcId="{4118B874-B9DF-4340-B503-7A62112AD9AB}" destId="{B4FD0212-1D78-CE47-83E2-150D9E986556}" srcOrd="1" destOrd="0" presId="urn:microsoft.com/office/officeart/2005/8/layout/vList2"/>
    <dgm:cxn modelId="{BF281ADD-0D00-0C41-8424-F1FD952CA7EF}" type="presParOf" srcId="{4118B874-B9DF-4340-B503-7A62112AD9AB}" destId="{A7FA07F0-CADB-7B40-BA4A-D97041E1B80A}" srcOrd="2" destOrd="0" presId="urn:microsoft.com/office/officeart/2005/8/layout/vList2"/>
    <dgm:cxn modelId="{884DC73B-9391-F244-ABF0-1C8852A247EE}" type="presParOf" srcId="{4118B874-B9DF-4340-B503-7A62112AD9AB}" destId="{364D31BB-83A3-C745-980D-1D6C1545B46C}"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B66C26E-7658-3F4D-87B9-56DEA3DA1277}"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45C10F6C-9BD7-944B-8325-8B0D9B8EC984}">
      <dgm:prSet/>
      <dgm:spPr/>
      <dgm:t>
        <a:bodyPr/>
        <a:lstStyle/>
        <a:p>
          <a:pPr rtl="0"/>
          <a:r>
            <a:rPr lang="en-US" b="1" dirty="0">
              <a:solidFill>
                <a:schemeClr val="bg1"/>
              </a:solidFill>
              <a:latin typeface="Cambria" panose="02040503050406030204" pitchFamily="18" charset="0"/>
              <a:ea typeface="Cambria" panose="02040503050406030204" pitchFamily="18" charset="0"/>
            </a:rPr>
            <a:t>Performance</a:t>
          </a:r>
          <a:endParaRPr lang="en-US" dirty="0">
            <a:solidFill>
              <a:schemeClr val="bg1"/>
            </a:solidFill>
            <a:latin typeface="Cambria" panose="02040503050406030204" pitchFamily="18" charset="0"/>
            <a:ea typeface="Cambria" panose="02040503050406030204" pitchFamily="18" charset="0"/>
          </a:endParaRPr>
        </a:p>
      </dgm:t>
    </dgm:pt>
    <dgm:pt modelId="{BF9FA86F-A34A-0D4F-BE03-5F0EFD3E18A5}" type="parTrans" cxnId="{A7639771-A054-A640-A2E0-393A86F514AE}">
      <dgm:prSet/>
      <dgm:spPr/>
      <dgm:t>
        <a:bodyPr/>
        <a:lstStyle/>
        <a:p>
          <a:endParaRPr lang="en-US"/>
        </a:p>
      </dgm:t>
    </dgm:pt>
    <dgm:pt modelId="{BD02FB20-CCBB-1843-B7AA-66A7500902F0}" type="sibTrans" cxnId="{A7639771-A054-A640-A2E0-393A86F514AE}">
      <dgm:prSet/>
      <dgm:spPr/>
      <dgm:t>
        <a:bodyPr/>
        <a:lstStyle/>
        <a:p>
          <a:endParaRPr lang="en-US"/>
        </a:p>
      </dgm:t>
    </dgm:pt>
    <dgm:pt modelId="{34014611-702B-E14A-AB3C-E6EE5CD85021}">
      <dgm:prSet custT="1"/>
      <dgm:spPr>
        <a:solidFill>
          <a:schemeClr val="accent6"/>
        </a:solidFill>
      </dgm:spPr>
      <dgm:t>
        <a:bodyPr/>
        <a:lstStyle/>
        <a:p>
          <a:pPr rtl="0"/>
          <a:r>
            <a:rPr lang="en-US" sz="1800" dirty="0">
              <a:solidFill>
                <a:schemeClr val="bg1"/>
              </a:solidFill>
              <a:latin typeface="Cambria" panose="02040503050406030204" pitchFamily="18" charset="0"/>
              <a:ea typeface="Cambria" panose="02040503050406030204" pitchFamily="18" charset="0"/>
            </a:rPr>
            <a:t>more than one process can be running simultaneously, each on a different processor</a:t>
          </a:r>
        </a:p>
      </dgm:t>
    </dgm:pt>
    <dgm:pt modelId="{81FD828F-CBAF-1A45-8F22-952BE85B029D}" type="parTrans" cxnId="{FA642E8C-E56B-6748-875A-AC2D82D3BF2F}">
      <dgm:prSet/>
      <dgm:spPr/>
      <dgm:t>
        <a:bodyPr/>
        <a:lstStyle/>
        <a:p>
          <a:endParaRPr lang="en-US"/>
        </a:p>
      </dgm:t>
    </dgm:pt>
    <dgm:pt modelId="{D9A4A5BB-6255-0048-9912-929FB0D76AF4}" type="sibTrans" cxnId="{FA642E8C-E56B-6748-875A-AC2D82D3BF2F}">
      <dgm:prSet/>
      <dgm:spPr/>
      <dgm:t>
        <a:bodyPr/>
        <a:lstStyle/>
        <a:p>
          <a:endParaRPr lang="en-US"/>
        </a:p>
      </dgm:t>
    </dgm:pt>
    <dgm:pt modelId="{DA435AE3-263E-064E-A7A6-A283FC2FF7B8}">
      <dgm:prSet/>
      <dgm:spPr/>
      <dgm:t>
        <a:bodyPr/>
        <a:lstStyle/>
        <a:p>
          <a:pPr rtl="0"/>
          <a:r>
            <a:rPr lang="en-US" b="1" dirty="0">
              <a:solidFill>
                <a:schemeClr val="bg1"/>
              </a:solidFill>
              <a:latin typeface="Cambria" panose="02040503050406030204" pitchFamily="18" charset="0"/>
              <a:ea typeface="Cambria" panose="02040503050406030204" pitchFamily="18" charset="0"/>
            </a:rPr>
            <a:t>Availability</a:t>
          </a:r>
          <a:endParaRPr lang="en-US" dirty="0">
            <a:solidFill>
              <a:schemeClr val="bg1"/>
            </a:solidFill>
            <a:latin typeface="Cambria" panose="02040503050406030204" pitchFamily="18" charset="0"/>
            <a:ea typeface="Cambria" panose="02040503050406030204" pitchFamily="18" charset="0"/>
          </a:endParaRPr>
        </a:p>
      </dgm:t>
    </dgm:pt>
    <dgm:pt modelId="{4CDC0589-0E9D-0D4C-A048-F037C4B96473}" type="parTrans" cxnId="{A530EFD6-B6E4-E14A-99E1-DCE46A12C659}">
      <dgm:prSet/>
      <dgm:spPr/>
      <dgm:t>
        <a:bodyPr/>
        <a:lstStyle/>
        <a:p>
          <a:endParaRPr lang="en-US"/>
        </a:p>
      </dgm:t>
    </dgm:pt>
    <dgm:pt modelId="{5E31FA71-5796-6D4F-87AA-8E1C07915CD0}" type="sibTrans" cxnId="{A530EFD6-B6E4-E14A-99E1-DCE46A12C659}">
      <dgm:prSet/>
      <dgm:spPr/>
      <dgm:t>
        <a:bodyPr/>
        <a:lstStyle/>
        <a:p>
          <a:endParaRPr lang="en-US"/>
        </a:p>
      </dgm:t>
    </dgm:pt>
    <dgm:pt modelId="{B6A6355D-3B1A-6A47-A3F9-BDF6C7EE5077}">
      <dgm:prSet custT="1"/>
      <dgm:spPr>
        <a:solidFill>
          <a:schemeClr val="accent6"/>
        </a:solidFill>
      </dgm:spPr>
      <dgm:t>
        <a:bodyPr/>
        <a:lstStyle/>
        <a:p>
          <a:pPr rtl="0"/>
          <a:r>
            <a:rPr lang="en-US" sz="1800" dirty="0">
              <a:solidFill>
                <a:schemeClr val="bg1"/>
              </a:solidFill>
              <a:latin typeface="Cambria" panose="02040503050406030204" pitchFamily="18" charset="0"/>
              <a:ea typeface="Cambria" panose="02040503050406030204" pitchFamily="18" charset="0"/>
            </a:rPr>
            <a:t>failure of a single process does not halt the system</a:t>
          </a:r>
        </a:p>
      </dgm:t>
    </dgm:pt>
    <dgm:pt modelId="{0698DECD-8033-094D-9155-260780D79C11}" type="parTrans" cxnId="{CBBB3CDA-3FCB-FE42-B649-4E9C4C023291}">
      <dgm:prSet/>
      <dgm:spPr/>
      <dgm:t>
        <a:bodyPr/>
        <a:lstStyle/>
        <a:p>
          <a:endParaRPr lang="en-US"/>
        </a:p>
      </dgm:t>
    </dgm:pt>
    <dgm:pt modelId="{75195BCC-5468-5045-B2C5-8087D3C72771}" type="sibTrans" cxnId="{CBBB3CDA-3FCB-FE42-B649-4E9C4C023291}">
      <dgm:prSet/>
      <dgm:spPr/>
      <dgm:t>
        <a:bodyPr/>
        <a:lstStyle/>
        <a:p>
          <a:endParaRPr lang="en-US"/>
        </a:p>
      </dgm:t>
    </dgm:pt>
    <dgm:pt modelId="{2C7E77CE-3A8F-6846-B646-004FD0DA38C8}">
      <dgm:prSet/>
      <dgm:spPr/>
      <dgm:t>
        <a:bodyPr/>
        <a:lstStyle/>
        <a:p>
          <a:pPr rtl="0"/>
          <a:r>
            <a:rPr lang="en-US" b="1" dirty="0">
              <a:solidFill>
                <a:schemeClr val="bg1"/>
              </a:solidFill>
              <a:latin typeface="Cambria" panose="02040503050406030204" pitchFamily="18" charset="0"/>
              <a:ea typeface="Cambria" panose="02040503050406030204" pitchFamily="18" charset="0"/>
            </a:rPr>
            <a:t>Incremental Growth</a:t>
          </a:r>
          <a:endParaRPr lang="en-US" dirty="0">
            <a:solidFill>
              <a:schemeClr val="bg1"/>
            </a:solidFill>
            <a:latin typeface="Cambria" panose="02040503050406030204" pitchFamily="18" charset="0"/>
            <a:ea typeface="Cambria" panose="02040503050406030204" pitchFamily="18" charset="0"/>
          </a:endParaRPr>
        </a:p>
      </dgm:t>
    </dgm:pt>
    <dgm:pt modelId="{A89C4313-91B0-BC45-B44C-342547E9FFC6}" type="parTrans" cxnId="{D17B2F4A-7055-3342-86D7-54D5482D72FF}">
      <dgm:prSet/>
      <dgm:spPr/>
      <dgm:t>
        <a:bodyPr/>
        <a:lstStyle/>
        <a:p>
          <a:endParaRPr lang="en-US"/>
        </a:p>
      </dgm:t>
    </dgm:pt>
    <dgm:pt modelId="{48B820C0-39BB-9144-8E2C-26EC5750BB54}" type="sibTrans" cxnId="{D17B2F4A-7055-3342-86D7-54D5482D72FF}">
      <dgm:prSet/>
      <dgm:spPr/>
      <dgm:t>
        <a:bodyPr/>
        <a:lstStyle/>
        <a:p>
          <a:endParaRPr lang="en-US"/>
        </a:p>
      </dgm:t>
    </dgm:pt>
    <dgm:pt modelId="{52762223-7F14-8542-BC7C-F76ED6127440}">
      <dgm:prSet custT="1"/>
      <dgm:spPr>
        <a:solidFill>
          <a:schemeClr val="accent6"/>
        </a:solidFill>
      </dgm:spPr>
      <dgm:t>
        <a:bodyPr/>
        <a:lstStyle/>
        <a:p>
          <a:pPr rtl="0"/>
          <a:r>
            <a:rPr lang="en-US" sz="1800" dirty="0">
              <a:solidFill>
                <a:schemeClr val="bg1"/>
              </a:solidFill>
              <a:latin typeface="Cambria" panose="02040503050406030204" pitchFamily="18" charset="0"/>
              <a:ea typeface="Cambria" panose="02040503050406030204" pitchFamily="18" charset="0"/>
            </a:rPr>
            <a:t>performance of a system can be enhanced by adding an additional processor</a:t>
          </a:r>
        </a:p>
      </dgm:t>
    </dgm:pt>
    <dgm:pt modelId="{7C412A29-1D23-364D-9729-5874FDB3C77A}" type="parTrans" cxnId="{D4685A31-CCA2-3244-A2D2-CD48CB9D145C}">
      <dgm:prSet/>
      <dgm:spPr/>
      <dgm:t>
        <a:bodyPr/>
        <a:lstStyle/>
        <a:p>
          <a:endParaRPr lang="en-US"/>
        </a:p>
      </dgm:t>
    </dgm:pt>
    <dgm:pt modelId="{49C14F09-DF81-ED4F-901D-5EFA3E0B11D1}" type="sibTrans" cxnId="{D4685A31-CCA2-3244-A2D2-CD48CB9D145C}">
      <dgm:prSet/>
      <dgm:spPr/>
      <dgm:t>
        <a:bodyPr/>
        <a:lstStyle/>
        <a:p>
          <a:endParaRPr lang="en-US"/>
        </a:p>
      </dgm:t>
    </dgm:pt>
    <dgm:pt modelId="{F4ACE233-0219-EE4C-9D0C-17E375974B83}">
      <dgm:prSet/>
      <dgm:spPr/>
      <dgm:t>
        <a:bodyPr/>
        <a:lstStyle/>
        <a:p>
          <a:pPr rtl="0"/>
          <a:r>
            <a:rPr lang="en-US" b="1" dirty="0">
              <a:solidFill>
                <a:schemeClr val="bg1"/>
              </a:solidFill>
              <a:latin typeface="Cambria" panose="02040503050406030204" pitchFamily="18" charset="0"/>
              <a:ea typeface="Cambria" panose="02040503050406030204" pitchFamily="18" charset="0"/>
            </a:rPr>
            <a:t>Scaling</a:t>
          </a:r>
          <a:endParaRPr lang="en-US" dirty="0">
            <a:solidFill>
              <a:schemeClr val="bg1"/>
            </a:solidFill>
            <a:latin typeface="Cambria" panose="02040503050406030204" pitchFamily="18" charset="0"/>
            <a:ea typeface="Cambria" panose="02040503050406030204" pitchFamily="18" charset="0"/>
          </a:endParaRPr>
        </a:p>
      </dgm:t>
    </dgm:pt>
    <dgm:pt modelId="{C9BF8693-76B9-3744-AED4-0E8127B07A8B}" type="parTrans" cxnId="{254A8FBB-1662-7D4B-AE0F-9A0692A5A7A8}">
      <dgm:prSet/>
      <dgm:spPr/>
      <dgm:t>
        <a:bodyPr/>
        <a:lstStyle/>
        <a:p>
          <a:endParaRPr lang="en-US"/>
        </a:p>
      </dgm:t>
    </dgm:pt>
    <dgm:pt modelId="{E22AB2F9-D743-064D-8B73-E74368FE4B15}" type="sibTrans" cxnId="{254A8FBB-1662-7D4B-AE0F-9A0692A5A7A8}">
      <dgm:prSet/>
      <dgm:spPr/>
      <dgm:t>
        <a:bodyPr/>
        <a:lstStyle/>
        <a:p>
          <a:endParaRPr lang="en-US"/>
        </a:p>
      </dgm:t>
    </dgm:pt>
    <dgm:pt modelId="{F4A8BD76-A775-7A4D-9877-C2AC9826E818}">
      <dgm:prSet custT="1"/>
      <dgm:spPr>
        <a:solidFill>
          <a:schemeClr val="accent6"/>
        </a:solidFill>
      </dgm:spPr>
      <dgm:t>
        <a:bodyPr/>
        <a:lstStyle/>
        <a:p>
          <a:pPr rtl="0"/>
          <a:r>
            <a:rPr lang="en-US" sz="1800" dirty="0">
              <a:solidFill>
                <a:schemeClr val="bg1"/>
              </a:solidFill>
              <a:latin typeface="Cambria" panose="02040503050406030204" pitchFamily="18" charset="0"/>
              <a:ea typeface="Cambria" panose="02040503050406030204" pitchFamily="18" charset="0"/>
            </a:rPr>
            <a:t>vendors can offer a range of products based on the number of processors configured in the system </a:t>
          </a:r>
        </a:p>
      </dgm:t>
    </dgm:pt>
    <dgm:pt modelId="{B3FEB357-0FE4-E54F-8347-5E3A5942DA66}" type="parTrans" cxnId="{2DEAC185-3E10-AB4C-9BB7-A4C091C506D4}">
      <dgm:prSet/>
      <dgm:spPr/>
      <dgm:t>
        <a:bodyPr/>
        <a:lstStyle/>
        <a:p>
          <a:endParaRPr lang="en-US"/>
        </a:p>
      </dgm:t>
    </dgm:pt>
    <dgm:pt modelId="{9FDA4D0E-A803-BF43-B763-B707184DF86D}" type="sibTrans" cxnId="{2DEAC185-3E10-AB4C-9BB7-A4C091C506D4}">
      <dgm:prSet/>
      <dgm:spPr/>
      <dgm:t>
        <a:bodyPr/>
        <a:lstStyle/>
        <a:p>
          <a:endParaRPr lang="en-US"/>
        </a:p>
      </dgm:t>
    </dgm:pt>
    <dgm:pt modelId="{1A79A4AA-F0D4-6B43-9AEF-AF99F39485AB}" type="pres">
      <dgm:prSet presAssocID="{BB66C26E-7658-3F4D-87B9-56DEA3DA1277}" presName="Name0" presStyleCnt="0">
        <dgm:presLayoutVars>
          <dgm:chPref val="3"/>
          <dgm:dir/>
          <dgm:animLvl val="lvl"/>
          <dgm:resizeHandles/>
        </dgm:presLayoutVars>
      </dgm:prSet>
      <dgm:spPr/>
      <dgm:t>
        <a:bodyPr/>
        <a:lstStyle/>
        <a:p>
          <a:endParaRPr lang="en-US"/>
        </a:p>
      </dgm:t>
    </dgm:pt>
    <dgm:pt modelId="{7D214221-B666-D24B-A131-F39DB444DFB7}" type="pres">
      <dgm:prSet presAssocID="{45C10F6C-9BD7-944B-8325-8B0D9B8EC984}" presName="horFlow" presStyleCnt="0"/>
      <dgm:spPr/>
    </dgm:pt>
    <dgm:pt modelId="{52A1816B-4E7E-2E48-8BDA-C4A334EFB13D}" type="pres">
      <dgm:prSet presAssocID="{45C10F6C-9BD7-944B-8325-8B0D9B8EC984}" presName="bigChev" presStyleLbl="node1" presStyleIdx="0" presStyleCnt="4"/>
      <dgm:spPr/>
      <dgm:t>
        <a:bodyPr/>
        <a:lstStyle/>
        <a:p>
          <a:endParaRPr lang="en-US"/>
        </a:p>
      </dgm:t>
    </dgm:pt>
    <dgm:pt modelId="{2578F17B-2004-294C-BB31-A5282AB1A3FC}" type="pres">
      <dgm:prSet presAssocID="{81FD828F-CBAF-1A45-8F22-952BE85B029D}" presName="parTrans" presStyleCnt="0"/>
      <dgm:spPr/>
    </dgm:pt>
    <dgm:pt modelId="{D1409364-D0A8-404B-A03C-74C180546E0E}" type="pres">
      <dgm:prSet presAssocID="{34014611-702B-E14A-AB3C-E6EE5CD85021}" presName="node" presStyleLbl="alignAccFollowNode1" presStyleIdx="0" presStyleCnt="4" custScaleX="216700">
        <dgm:presLayoutVars>
          <dgm:bulletEnabled val="1"/>
        </dgm:presLayoutVars>
      </dgm:prSet>
      <dgm:spPr/>
      <dgm:t>
        <a:bodyPr/>
        <a:lstStyle/>
        <a:p>
          <a:endParaRPr lang="en-US"/>
        </a:p>
      </dgm:t>
    </dgm:pt>
    <dgm:pt modelId="{0E65C198-D371-4E4D-B8BD-BD84F948610B}" type="pres">
      <dgm:prSet presAssocID="{45C10F6C-9BD7-944B-8325-8B0D9B8EC984}" presName="vSp" presStyleCnt="0"/>
      <dgm:spPr/>
    </dgm:pt>
    <dgm:pt modelId="{9B841B51-CE8E-B546-90A6-3F909014FA0B}" type="pres">
      <dgm:prSet presAssocID="{DA435AE3-263E-064E-A7A6-A283FC2FF7B8}" presName="horFlow" presStyleCnt="0"/>
      <dgm:spPr/>
    </dgm:pt>
    <dgm:pt modelId="{6EE4EF73-36EE-7D42-A45F-E6E41F881006}" type="pres">
      <dgm:prSet presAssocID="{DA435AE3-263E-064E-A7A6-A283FC2FF7B8}" presName="bigChev" presStyleLbl="node1" presStyleIdx="1" presStyleCnt="4"/>
      <dgm:spPr/>
      <dgm:t>
        <a:bodyPr/>
        <a:lstStyle/>
        <a:p>
          <a:endParaRPr lang="en-US"/>
        </a:p>
      </dgm:t>
    </dgm:pt>
    <dgm:pt modelId="{010C79D6-266C-E349-9765-9E43834FFDAD}" type="pres">
      <dgm:prSet presAssocID="{0698DECD-8033-094D-9155-260780D79C11}" presName="parTrans" presStyleCnt="0"/>
      <dgm:spPr/>
    </dgm:pt>
    <dgm:pt modelId="{65CA66AD-A686-A64E-B74D-33DC4C582B00}" type="pres">
      <dgm:prSet presAssocID="{B6A6355D-3B1A-6A47-A3F9-BDF6C7EE5077}" presName="node" presStyleLbl="alignAccFollowNode1" presStyleIdx="1" presStyleCnt="4" custScaleX="209223">
        <dgm:presLayoutVars>
          <dgm:bulletEnabled val="1"/>
        </dgm:presLayoutVars>
      </dgm:prSet>
      <dgm:spPr/>
      <dgm:t>
        <a:bodyPr/>
        <a:lstStyle/>
        <a:p>
          <a:endParaRPr lang="en-US"/>
        </a:p>
      </dgm:t>
    </dgm:pt>
    <dgm:pt modelId="{F4D11299-27B4-8C45-9186-D8FCA4BE396E}" type="pres">
      <dgm:prSet presAssocID="{DA435AE3-263E-064E-A7A6-A283FC2FF7B8}" presName="vSp" presStyleCnt="0"/>
      <dgm:spPr/>
    </dgm:pt>
    <dgm:pt modelId="{2C51EE73-276B-2343-A658-FAC8C7C4A323}" type="pres">
      <dgm:prSet presAssocID="{2C7E77CE-3A8F-6846-B646-004FD0DA38C8}" presName="horFlow" presStyleCnt="0"/>
      <dgm:spPr/>
    </dgm:pt>
    <dgm:pt modelId="{8F9EA938-DC97-864B-99D0-4FC17442E668}" type="pres">
      <dgm:prSet presAssocID="{2C7E77CE-3A8F-6846-B646-004FD0DA38C8}" presName="bigChev" presStyleLbl="node1" presStyleIdx="2" presStyleCnt="4"/>
      <dgm:spPr/>
      <dgm:t>
        <a:bodyPr/>
        <a:lstStyle/>
        <a:p>
          <a:endParaRPr lang="en-US"/>
        </a:p>
      </dgm:t>
    </dgm:pt>
    <dgm:pt modelId="{0D685C49-3FDD-C641-A13F-44442BFD78E5}" type="pres">
      <dgm:prSet presAssocID="{7C412A29-1D23-364D-9729-5874FDB3C77A}" presName="parTrans" presStyleCnt="0"/>
      <dgm:spPr/>
    </dgm:pt>
    <dgm:pt modelId="{8F69CEFB-EA93-B34B-B0E2-B6DC3736F014}" type="pres">
      <dgm:prSet presAssocID="{52762223-7F14-8542-BC7C-F76ED6127440}" presName="node" presStyleLbl="alignAccFollowNode1" presStyleIdx="2" presStyleCnt="4" custScaleX="198809">
        <dgm:presLayoutVars>
          <dgm:bulletEnabled val="1"/>
        </dgm:presLayoutVars>
      </dgm:prSet>
      <dgm:spPr/>
      <dgm:t>
        <a:bodyPr/>
        <a:lstStyle/>
        <a:p>
          <a:endParaRPr lang="en-US"/>
        </a:p>
      </dgm:t>
    </dgm:pt>
    <dgm:pt modelId="{22D7BABD-D664-CA4B-AA4D-DD282BB963B6}" type="pres">
      <dgm:prSet presAssocID="{2C7E77CE-3A8F-6846-B646-004FD0DA38C8}" presName="vSp" presStyleCnt="0"/>
      <dgm:spPr/>
    </dgm:pt>
    <dgm:pt modelId="{19E62D5F-4BF7-9341-B14E-1DC173A89B97}" type="pres">
      <dgm:prSet presAssocID="{F4ACE233-0219-EE4C-9D0C-17E375974B83}" presName="horFlow" presStyleCnt="0"/>
      <dgm:spPr/>
    </dgm:pt>
    <dgm:pt modelId="{875511A4-5AA0-AD4B-9347-384E886407FB}" type="pres">
      <dgm:prSet presAssocID="{F4ACE233-0219-EE4C-9D0C-17E375974B83}" presName="bigChev" presStyleLbl="node1" presStyleIdx="3" presStyleCnt="4"/>
      <dgm:spPr/>
      <dgm:t>
        <a:bodyPr/>
        <a:lstStyle/>
        <a:p>
          <a:endParaRPr lang="en-US"/>
        </a:p>
      </dgm:t>
    </dgm:pt>
    <dgm:pt modelId="{4E4803F3-D488-D746-88EB-241E9B39BDC2}" type="pres">
      <dgm:prSet presAssocID="{B3FEB357-0FE4-E54F-8347-5E3A5942DA66}" presName="parTrans" presStyleCnt="0"/>
      <dgm:spPr/>
    </dgm:pt>
    <dgm:pt modelId="{C6ADD55F-E00F-2644-A5F1-6B69A1D16E1D}" type="pres">
      <dgm:prSet presAssocID="{F4A8BD76-A775-7A4D-9877-C2AC9826E818}" presName="node" presStyleLbl="alignAccFollowNode1" presStyleIdx="3" presStyleCnt="4" custScaleX="221242">
        <dgm:presLayoutVars>
          <dgm:bulletEnabled val="1"/>
        </dgm:presLayoutVars>
      </dgm:prSet>
      <dgm:spPr/>
      <dgm:t>
        <a:bodyPr/>
        <a:lstStyle/>
        <a:p>
          <a:endParaRPr lang="en-US"/>
        </a:p>
      </dgm:t>
    </dgm:pt>
  </dgm:ptLst>
  <dgm:cxnLst>
    <dgm:cxn modelId="{D17B2F4A-7055-3342-86D7-54D5482D72FF}" srcId="{BB66C26E-7658-3F4D-87B9-56DEA3DA1277}" destId="{2C7E77CE-3A8F-6846-B646-004FD0DA38C8}" srcOrd="2" destOrd="0" parTransId="{A89C4313-91B0-BC45-B44C-342547E9FFC6}" sibTransId="{48B820C0-39BB-9144-8E2C-26EC5750BB54}"/>
    <dgm:cxn modelId="{5AF35FF6-B00D-164C-B65A-83402E05D6CE}" type="presOf" srcId="{F4ACE233-0219-EE4C-9D0C-17E375974B83}" destId="{875511A4-5AA0-AD4B-9347-384E886407FB}" srcOrd="0" destOrd="0" presId="urn:microsoft.com/office/officeart/2005/8/layout/lProcess3"/>
    <dgm:cxn modelId="{D4685A31-CCA2-3244-A2D2-CD48CB9D145C}" srcId="{2C7E77CE-3A8F-6846-B646-004FD0DA38C8}" destId="{52762223-7F14-8542-BC7C-F76ED6127440}" srcOrd="0" destOrd="0" parTransId="{7C412A29-1D23-364D-9729-5874FDB3C77A}" sibTransId="{49C14F09-DF81-ED4F-901D-5EFA3E0B11D1}"/>
    <dgm:cxn modelId="{F23D8E87-BA59-A947-AFE2-817B252F5B9D}" type="presOf" srcId="{B6A6355D-3B1A-6A47-A3F9-BDF6C7EE5077}" destId="{65CA66AD-A686-A64E-B74D-33DC4C582B00}" srcOrd="0" destOrd="0" presId="urn:microsoft.com/office/officeart/2005/8/layout/lProcess3"/>
    <dgm:cxn modelId="{2605F38A-C1AE-8F4F-9BED-A15F1FF08CA8}" type="presOf" srcId="{F4A8BD76-A775-7A4D-9877-C2AC9826E818}" destId="{C6ADD55F-E00F-2644-A5F1-6B69A1D16E1D}" srcOrd="0" destOrd="0" presId="urn:microsoft.com/office/officeart/2005/8/layout/lProcess3"/>
    <dgm:cxn modelId="{4110F8C3-B61C-884C-A601-C305624B1A90}" type="presOf" srcId="{34014611-702B-E14A-AB3C-E6EE5CD85021}" destId="{D1409364-D0A8-404B-A03C-74C180546E0E}" srcOrd="0" destOrd="0" presId="urn:microsoft.com/office/officeart/2005/8/layout/lProcess3"/>
    <dgm:cxn modelId="{2DEAC185-3E10-AB4C-9BB7-A4C091C506D4}" srcId="{F4ACE233-0219-EE4C-9D0C-17E375974B83}" destId="{F4A8BD76-A775-7A4D-9877-C2AC9826E818}" srcOrd="0" destOrd="0" parTransId="{B3FEB357-0FE4-E54F-8347-5E3A5942DA66}" sibTransId="{9FDA4D0E-A803-BF43-B763-B707184DF86D}"/>
    <dgm:cxn modelId="{E0321AF7-F222-C245-8160-CF718430E93E}" type="presOf" srcId="{DA435AE3-263E-064E-A7A6-A283FC2FF7B8}" destId="{6EE4EF73-36EE-7D42-A45F-E6E41F881006}" srcOrd="0" destOrd="0" presId="urn:microsoft.com/office/officeart/2005/8/layout/lProcess3"/>
    <dgm:cxn modelId="{A530EFD6-B6E4-E14A-99E1-DCE46A12C659}" srcId="{BB66C26E-7658-3F4D-87B9-56DEA3DA1277}" destId="{DA435AE3-263E-064E-A7A6-A283FC2FF7B8}" srcOrd="1" destOrd="0" parTransId="{4CDC0589-0E9D-0D4C-A048-F037C4B96473}" sibTransId="{5E31FA71-5796-6D4F-87AA-8E1C07915CD0}"/>
    <dgm:cxn modelId="{254A8FBB-1662-7D4B-AE0F-9A0692A5A7A8}" srcId="{BB66C26E-7658-3F4D-87B9-56DEA3DA1277}" destId="{F4ACE233-0219-EE4C-9D0C-17E375974B83}" srcOrd="3" destOrd="0" parTransId="{C9BF8693-76B9-3744-AED4-0E8127B07A8B}" sibTransId="{E22AB2F9-D743-064D-8B73-E74368FE4B15}"/>
    <dgm:cxn modelId="{6E2BAD35-304F-7347-AF6C-85A1940BB650}" type="presOf" srcId="{45C10F6C-9BD7-944B-8325-8B0D9B8EC984}" destId="{52A1816B-4E7E-2E48-8BDA-C4A334EFB13D}" srcOrd="0" destOrd="0" presId="urn:microsoft.com/office/officeart/2005/8/layout/lProcess3"/>
    <dgm:cxn modelId="{A7639771-A054-A640-A2E0-393A86F514AE}" srcId="{BB66C26E-7658-3F4D-87B9-56DEA3DA1277}" destId="{45C10F6C-9BD7-944B-8325-8B0D9B8EC984}" srcOrd="0" destOrd="0" parTransId="{BF9FA86F-A34A-0D4F-BE03-5F0EFD3E18A5}" sibTransId="{BD02FB20-CCBB-1843-B7AA-66A7500902F0}"/>
    <dgm:cxn modelId="{EC8D4B86-9FCF-5240-9187-D218DC7FC136}" type="presOf" srcId="{52762223-7F14-8542-BC7C-F76ED6127440}" destId="{8F69CEFB-EA93-B34B-B0E2-B6DC3736F014}" srcOrd="0" destOrd="0" presId="urn:microsoft.com/office/officeart/2005/8/layout/lProcess3"/>
    <dgm:cxn modelId="{296B4219-5373-DF4B-A73A-C0D547B2CFD4}" type="presOf" srcId="{2C7E77CE-3A8F-6846-B646-004FD0DA38C8}" destId="{8F9EA938-DC97-864B-99D0-4FC17442E668}" srcOrd="0" destOrd="0" presId="urn:microsoft.com/office/officeart/2005/8/layout/lProcess3"/>
    <dgm:cxn modelId="{CBBB3CDA-3FCB-FE42-B649-4E9C4C023291}" srcId="{DA435AE3-263E-064E-A7A6-A283FC2FF7B8}" destId="{B6A6355D-3B1A-6A47-A3F9-BDF6C7EE5077}" srcOrd="0" destOrd="0" parTransId="{0698DECD-8033-094D-9155-260780D79C11}" sibTransId="{75195BCC-5468-5045-B2C5-8087D3C72771}"/>
    <dgm:cxn modelId="{FA642E8C-E56B-6748-875A-AC2D82D3BF2F}" srcId="{45C10F6C-9BD7-944B-8325-8B0D9B8EC984}" destId="{34014611-702B-E14A-AB3C-E6EE5CD85021}" srcOrd="0" destOrd="0" parTransId="{81FD828F-CBAF-1A45-8F22-952BE85B029D}" sibTransId="{D9A4A5BB-6255-0048-9912-929FB0D76AF4}"/>
    <dgm:cxn modelId="{087D984F-D540-B446-8CD8-2A176982A4B3}" type="presOf" srcId="{BB66C26E-7658-3F4D-87B9-56DEA3DA1277}" destId="{1A79A4AA-F0D4-6B43-9AEF-AF99F39485AB}" srcOrd="0" destOrd="0" presId="urn:microsoft.com/office/officeart/2005/8/layout/lProcess3"/>
    <dgm:cxn modelId="{43A0B034-F94F-7D46-8F37-65BF4558B23F}" type="presParOf" srcId="{1A79A4AA-F0D4-6B43-9AEF-AF99F39485AB}" destId="{7D214221-B666-D24B-A131-F39DB444DFB7}" srcOrd="0" destOrd="0" presId="urn:microsoft.com/office/officeart/2005/8/layout/lProcess3"/>
    <dgm:cxn modelId="{351E85E8-3DAC-9A40-89B8-4793FC5AD2C7}" type="presParOf" srcId="{7D214221-B666-D24B-A131-F39DB444DFB7}" destId="{52A1816B-4E7E-2E48-8BDA-C4A334EFB13D}" srcOrd="0" destOrd="0" presId="urn:microsoft.com/office/officeart/2005/8/layout/lProcess3"/>
    <dgm:cxn modelId="{9BE2570F-3843-9E44-A0BC-FF9DF5267A5E}" type="presParOf" srcId="{7D214221-B666-D24B-A131-F39DB444DFB7}" destId="{2578F17B-2004-294C-BB31-A5282AB1A3FC}" srcOrd="1" destOrd="0" presId="urn:microsoft.com/office/officeart/2005/8/layout/lProcess3"/>
    <dgm:cxn modelId="{30745FF9-B597-6B41-97F5-D3959CD51BAA}" type="presParOf" srcId="{7D214221-B666-D24B-A131-F39DB444DFB7}" destId="{D1409364-D0A8-404B-A03C-74C180546E0E}" srcOrd="2" destOrd="0" presId="urn:microsoft.com/office/officeart/2005/8/layout/lProcess3"/>
    <dgm:cxn modelId="{BD84F754-D61E-B44E-BCF7-0E46E4A3D239}" type="presParOf" srcId="{1A79A4AA-F0D4-6B43-9AEF-AF99F39485AB}" destId="{0E65C198-D371-4E4D-B8BD-BD84F948610B}" srcOrd="1" destOrd="0" presId="urn:microsoft.com/office/officeart/2005/8/layout/lProcess3"/>
    <dgm:cxn modelId="{ED20933B-095E-C242-9E7D-9F9076355709}" type="presParOf" srcId="{1A79A4AA-F0D4-6B43-9AEF-AF99F39485AB}" destId="{9B841B51-CE8E-B546-90A6-3F909014FA0B}" srcOrd="2" destOrd="0" presId="urn:microsoft.com/office/officeart/2005/8/layout/lProcess3"/>
    <dgm:cxn modelId="{C19B1C80-584A-3A44-983F-38E0A79F916C}" type="presParOf" srcId="{9B841B51-CE8E-B546-90A6-3F909014FA0B}" destId="{6EE4EF73-36EE-7D42-A45F-E6E41F881006}" srcOrd="0" destOrd="0" presId="urn:microsoft.com/office/officeart/2005/8/layout/lProcess3"/>
    <dgm:cxn modelId="{19A75237-1D3D-B840-8B43-61B0AC3D9D2A}" type="presParOf" srcId="{9B841B51-CE8E-B546-90A6-3F909014FA0B}" destId="{010C79D6-266C-E349-9765-9E43834FFDAD}" srcOrd="1" destOrd="0" presId="urn:microsoft.com/office/officeart/2005/8/layout/lProcess3"/>
    <dgm:cxn modelId="{B01DD4AC-AC05-394B-AD16-7401F1A36EAF}" type="presParOf" srcId="{9B841B51-CE8E-B546-90A6-3F909014FA0B}" destId="{65CA66AD-A686-A64E-B74D-33DC4C582B00}" srcOrd="2" destOrd="0" presId="urn:microsoft.com/office/officeart/2005/8/layout/lProcess3"/>
    <dgm:cxn modelId="{336AF96D-DB41-3749-853C-1BF6FE050357}" type="presParOf" srcId="{1A79A4AA-F0D4-6B43-9AEF-AF99F39485AB}" destId="{F4D11299-27B4-8C45-9186-D8FCA4BE396E}" srcOrd="3" destOrd="0" presId="urn:microsoft.com/office/officeart/2005/8/layout/lProcess3"/>
    <dgm:cxn modelId="{B1F74D3F-2A3C-7D49-8FE6-D9ECF0CC5D8C}" type="presParOf" srcId="{1A79A4AA-F0D4-6B43-9AEF-AF99F39485AB}" destId="{2C51EE73-276B-2343-A658-FAC8C7C4A323}" srcOrd="4" destOrd="0" presId="urn:microsoft.com/office/officeart/2005/8/layout/lProcess3"/>
    <dgm:cxn modelId="{14E19C29-2C46-6344-8D3F-6EF444F52D4B}" type="presParOf" srcId="{2C51EE73-276B-2343-A658-FAC8C7C4A323}" destId="{8F9EA938-DC97-864B-99D0-4FC17442E668}" srcOrd="0" destOrd="0" presId="urn:microsoft.com/office/officeart/2005/8/layout/lProcess3"/>
    <dgm:cxn modelId="{883C896A-932B-8146-8D16-497F6442F1BF}" type="presParOf" srcId="{2C51EE73-276B-2343-A658-FAC8C7C4A323}" destId="{0D685C49-3FDD-C641-A13F-44442BFD78E5}" srcOrd="1" destOrd="0" presId="urn:microsoft.com/office/officeart/2005/8/layout/lProcess3"/>
    <dgm:cxn modelId="{25F71000-0BE7-3542-9DE0-77CBBE49CFDE}" type="presParOf" srcId="{2C51EE73-276B-2343-A658-FAC8C7C4A323}" destId="{8F69CEFB-EA93-B34B-B0E2-B6DC3736F014}" srcOrd="2" destOrd="0" presId="urn:microsoft.com/office/officeart/2005/8/layout/lProcess3"/>
    <dgm:cxn modelId="{ACEBFE39-839E-D946-9315-10FA3DF28718}" type="presParOf" srcId="{1A79A4AA-F0D4-6B43-9AEF-AF99F39485AB}" destId="{22D7BABD-D664-CA4B-AA4D-DD282BB963B6}" srcOrd="5" destOrd="0" presId="urn:microsoft.com/office/officeart/2005/8/layout/lProcess3"/>
    <dgm:cxn modelId="{48F678FC-146F-9E48-92D3-D217787FE610}" type="presParOf" srcId="{1A79A4AA-F0D4-6B43-9AEF-AF99F39485AB}" destId="{19E62D5F-4BF7-9341-B14E-1DC173A89B97}" srcOrd="6" destOrd="0" presId="urn:microsoft.com/office/officeart/2005/8/layout/lProcess3"/>
    <dgm:cxn modelId="{3A4FB95D-C2BE-B54A-9EA4-0CC34419DA9D}" type="presParOf" srcId="{19E62D5F-4BF7-9341-B14E-1DC173A89B97}" destId="{875511A4-5AA0-AD4B-9347-384E886407FB}" srcOrd="0" destOrd="0" presId="urn:microsoft.com/office/officeart/2005/8/layout/lProcess3"/>
    <dgm:cxn modelId="{84F9F335-F52D-3245-853F-0F6F711D58EF}" type="presParOf" srcId="{19E62D5F-4BF7-9341-B14E-1DC173A89B97}" destId="{4E4803F3-D488-D746-88EB-241E9B39BDC2}" srcOrd="1" destOrd="0" presId="urn:microsoft.com/office/officeart/2005/8/layout/lProcess3"/>
    <dgm:cxn modelId="{C4E51776-2C9C-3443-94BA-FD8A82792BCF}" type="presParOf" srcId="{19E62D5F-4BF7-9341-B14E-1DC173A89B97}" destId="{C6ADD55F-E00F-2644-A5F1-6B69A1D16E1D}"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DF48573-2A1C-4CF6-A7D2-BD39F02075F9}" type="doc">
      <dgm:prSet loTypeId="urn:microsoft.com/office/officeart/2008/layout/VerticalCurvedList" loCatId="list" qsTypeId="urn:microsoft.com/office/officeart/2005/8/quickstyle/simple4" qsCatId="simple" csTypeId="urn:microsoft.com/office/officeart/2005/8/colors/colorful3" csCatId="colorful" phldr="1"/>
      <dgm:spPr/>
      <dgm:t>
        <a:bodyPr/>
        <a:lstStyle/>
        <a:p>
          <a:endParaRPr lang="en-IN"/>
        </a:p>
      </dgm:t>
    </dgm:pt>
    <dgm:pt modelId="{A7081C66-3C7D-46F5-B264-32D1495DC6E1}">
      <dgm:prSet phldrT="[Text]" custT="1"/>
      <dgm:spPr/>
      <dgm:t>
        <a:bodyPr/>
        <a:lstStyle/>
        <a:p>
          <a:r>
            <a:rPr lang="en-US" altLang="en-US" sz="3200" dirty="0">
              <a:latin typeface="Cambria" panose="02040503050406030204" pitchFamily="18" charset="0"/>
              <a:ea typeface="Cambria" panose="02040503050406030204" pitchFamily="18" charset="0"/>
            </a:rPr>
            <a:t>Process Creation</a:t>
          </a:r>
          <a:endParaRPr lang="en-IN" sz="3200" dirty="0"/>
        </a:p>
      </dgm:t>
    </dgm:pt>
    <dgm:pt modelId="{0BA0D7D8-6128-4343-90ED-4AB0D1810D86}" type="parTrans" cxnId="{E7F21A87-B847-4EC5-913B-0D2C8934EF64}">
      <dgm:prSet/>
      <dgm:spPr/>
      <dgm:t>
        <a:bodyPr/>
        <a:lstStyle/>
        <a:p>
          <a:endParaRPr lang="en-IN" sz="1050"/>
        </a:p>
      </dgm:t>
    </dgm:pt>
    <dgm:pt modelId="{1ED3B6CB-747B-463B-B346-4BC4A108519A}" type="sibTrans" cxnId="{E7F21A87-B847-4EC5-913B-0D2C8934EF64}">
      <dgm:prSet/>
      <dgm:spPr/>
      <dgm:t>
        <a:bodyPr/>
        <a:lstStyle/>
        <a:p>
          <a:endParaRPr lang="en-IN" sz="1050"/>
        </a:p>
      </dgm:t>
    </dgm:pt>
    <dgm:pt modelId="{4AF7DE4E-D621-439D-B6A9-EE2F3C5A5E86}">
      <dgm:prSet custT="1"/>
      <dgm:spPr/>
      <dgm:t>
        <a:bodyPr/>
        <a:lstStyle/>
        <a:p>
          <a:r>
            <a:rPr lang="en-US" altLang="en-US" sz="3200" dirty="0">
              <a:latin typeface="Cambria" panose="02040503050406030204" pitchFamily="18" charset="0"/>
              <a:ea typeface="Cambria" panose="02040503050406030204" pitchFamily="18" charset="0"/>
            </a:rPr>
            <a:t>Process Termination</a:t>
          </a:r>
        </a:p>
      </dgm:t>
    </dgm:pt>
    <dgm:pt modelId="{81EC58B6-3467-4E7A-9E94-675C0EBAEBDD}" type="parTrans" cxnId="{D8895265-F3A2-463F-89C3-96E1A4ABDC96}">
      <dgm:prSet/>
      <dgm:spPr/>
      <dgm:t>
        <a:bodyPr/>
        <a:lstStyle/>
        <a:p>
          <a:endParaRPr lang="en-IN" sz="1050"/>
        </a:p>
      </dgm:t>
    </dgm:pt>
    <dgm:pt modelId="{2E339F80-A26C-4CED-903C-C04A8B02FDCE}" type="sibTrans" cxnId="{D8895265-F3A2-463F-89C3-96E1A4ABDC96}">
      <dgm:prSet/>
      <dgm:spPr/>
      <dgm:t>
        <a:bodyPr/>
        <a:lstStyle/>
        <a:p>
          <a:endParaRPr lang="en-IN" sz="1050"/>
        </a:p>
      </dgm:t>
    </dgm:pt>
    <dgm:pt modelId="{FD511717-F9CE-4D07-BEFF-20B6627CA590}" type="pres">
      <dgm:prSet presAssocID="{6DF48573-2A1C-4CF6-A7D2-BD39F02075F9}" presName="Name0" presStyleCnt="0">
        <dgm:presLayoutVars>
          <dgm:chMax val="7"/>
          <dgm:chPref val="7"/>
          <dgm:dir/>
        </dgm:presLayoutVars>
      </dgm:prSet>
      <dgm:spPr/>
      <dgm:t>
        <a:bodyPr/>
        <a:lstStyle/>
        <a:p>
          <a:endParaRPr lang="en-US"/>
        </a:p>
      </dgm:t>
    </dgm:pt>
    <dgm:pt modelId="{EABC696C-FA5D-4D59-9EB2-F4F9B3649DA1}" type="pres">
      <dgm:prSet presAssocID="{6DF48573-2A1C-4CF6-A7D2-BD39F02075F9}" presName="Name1" presStyleCnt="0"/>
      <dgm:spPr/>
    </dgm:pt>
    <dgm:pt modelId="{B8B7E27F-D5B6-40B2-9A49-25F3C2C216BD}" type="pres">
      <dgm:prSet presAssocID="{6DF48573-2A1C-4CF6-A7D2-BD39F02075F9}" presName="cycle" presStyleCnt="0"/>
      <dgm:spPr/>
    </dgm:pt>
    <dgm:pt modelId="{46E8B7ED-BA8E-4B93-9318-0CF7BC6FDB48}" type="pres">
      <dgm:prSet presAssocID="{6DF48573-2A1C-4CF6-A7D2-BD39F02075F9}" presName="srcNode" presStyleLbl="node1" presStyleIdx="0" presStyleCnt="2"/>
      <dgm:spPr/>
    </dgm:pt>
    <dgm:pt modelId="{036A6376-6C25-4D84-9F2E-586E1E17EB82}" type="pres">
      <dgm:prSet presAssocID="{6DF48573-2A1C-4CF6-A7D2-BD39F02075F9}" presName="conn" presStyleLbl="parChTrans1D2" presStyleIdx="0" presStyleCnt="1"/>
      <dgm:spPr/>
      <dgm:t>
        <a:bodyPr/>
        <a:lstStyle/>
        <a:p>
          <a:endParaRPr lang="en-US"/>
        </a:p>
      </dgm:t>
    </dgm:pt>
    <dgm:pt modelId="{6A2511D2-37DC-4A81-96D9-CB17C8FB32D7}" type="pres">
      <dgm:prSet presAssocID="{6DF48573-2A1C-4CF6-A7D2-BD39F02075F9}" presName="extraNode" presStyleLbl="node1" presStyleIdx="0" presStyleCnt="2"/>
      <dgm:spPr/>
    </dgm:pt>
    <dgm:pt modelId="{37A84DBE-9E8C-4A96-A93F-46BABBE5A8AE}" type="pres">
      <dgm:prSet presAssocID="{6DF48573-2A1C-4CF6-A7D2-BD39F02075F9}" presName="dstNode" presStyleLbl="node1" presStyleIdx="0" presStyleCnt="2"/>
      <dgm:spPr/>
    </dgm:pt>
    <dgm:pt modelId="{66289E21-C1EB-461B-971B-F8F18DC6BCBE}" type="pres">
      <dgm:prSet presAssocID="{A7081C66-3C7D-46F5-B264-32D1495DC6E1}" presName="text_1" presStyleLbl="node1" presStyleIdx="0" presStyleCnt="2">
        <dgm:presLayoutVars>
          <dgm:bulletEnabled val="1"/>
        </dgm:presLayoutVars>
      </dgm:prSet>
      <dgm:spPr/>
      <dgm:t>
        <a:bodyPr/>
        <a:lstStyle/>
        <a:p>
          <a:endParaRPr lang="en-US"/>
        </a:p>
      </dgm:t>
    </dgm:pt>
    <dgm:pt modelId="{ABBBABD0-0415-4DEB-AB3A-961738B1CA49}" type="pres">
      <dgm:prSet presAssocID="{A7081C66-3C7D-46F5-B264-32D1495DC6E1}" presName="accent_1" presStyleCnt="0"/>
      <dgm:spPr/>
    </dgm:pt>
    <dgm:pt modelId="{9AF5C1A5-5DC1-4275-948D-087D3917BB41}" type="pres">
      <dgm:prSet presAssocID="{A7081C66-3C7D-46F5-B264-32D1495DC6E1}" presName="accentRepeatNode" presStyleLbl="solidFgAcc1" presStyleIdx="0" presStyleCnt="2"/>
      <dgm:spPr/>
    </dgm:pt>
    <dgm:pt modelId="{9D7A97EC-1382-4498-80B7-93F33C1F89CD}" type="pres">
      <dgm:prSet presAssocID="{4AF7DE4E-D621-439D-B6A9-EE2F3C5A5E86}" presName="text_2" presStyleLbl="node1" presStyleIdx="1" presStyleCnt="2">
        <dgm:presLayoutVars>
          <dgm:bulletEnabled val="1"/>
        </dgm:presLayoutVars>
      </dgm:prSet>
      <dgm:spPr/>
      <dgm:t>
        <a:bodyPr/>
        <a:lstStyle/>
        <a:p>
          <a:endParaRPr lang="en-US"/>
        </a:p>
      </dgm:t>
    </dgm:pt>
    <dgm:pt modelId="{231903B4-AA4D-4D73-A7F4-701BE1027304}" type="pres">
      <dgm:prSet presAssocID="{4AF7DE4E-D621-439D-B6A9-EE2F3C5A5E86}" presName="accent_2" presStyleCnt="0"/>
      <dgm:spPr/>
    </dgm:pt>
    <dgm:pt modelId="{4FD793A6-377B-4C89-96EA-DB8E90BC78FB}" type="pres">
      <dgm:prSet presAssocID="{4AF7DE4E-D621-439D-B6A9-EE2F3C5A5E86}" presName="accentRepeatNode" presStyleLbl="solidFgAcc1" presStyleIdx="1" presStyleCnt="2"/>
      <dgm:spPr/>
    </dgm:pt>
  </dgm:ptLst>
  <dgm:cxnLst>
    <dgm:cxn modelId="{E7F21A87-B847-4EC5-913B-0D2C8934EF64}" srcId="{6DF48573-2A1C-4CF6-A7D2-BD39F02075F9}" destId="{A7081C66-3C7D-46F5-B264-32D1495DC6E1}" srcOrd="0" destOrd="0" parTransId="{0BA0D7D8-6128-4343-90ED-4AB0D1810D86}" sibTransId="{1ED3B6CB-747B-463B-B346-4BC4A108519A}"/>
    <dgm:cxn modelId="{0FA821C6-D700-45CE-A70A-9276910047E9}" type="presOf" srcId="{4AF7DE4E-D621-439D-B6A9-EE2F3C5A5E86}" destId="{9D7A97EC-1382-4498-80B7-93F33C1F89CD}" srcOrd="0" destOrd="0" presId="urn:microsoft.com/office/officeart/2008/layout/VerticalCurvedList"/>
    <dgm:cxn modelId="{D8895265-F3A2-463F-89C3-96E1A4ABDC96}" srcId="{6DF48573-2A1C-4CF6-A7D2-BD39F02075F9}" destId="{4AF7DE4E-D621-439D-B6A9-EE2F3C5A5E86}" srcOrd="1" destOrd="0" parTransId="{81EC58B6-3467-4E7A-9E94-675C0EBAEBDD}" sibTransId="{2E339F80-A26C-4CED-903C-C04A8B02FDCE}"/>
    <dgm:cxn modelId="{DFDF536C-5D92-46F3-8A50-6D00E7BC40ED}" type="presOf" srcId="{A7081C66-3C7D-46F5-B264-32D1495DC6E1}" destId="{66289E21-C1EB-461B-971B-F8F18DC6BCBE}" srcOrd="0" destOrd="0" presId="urn:microsoft.com/office/officeart/2008/layout/VerticalCurvedList"/>
    <dgm:cxn modelId="{B156B1CA-C19D-40D8-A0EE-391ABDB1C6B1}" type="presOf" srcId="{6DF48573-2A1C-4CF6-A7D2-BD39F02075F9}" destId="{FD511717-F9CE-4D07-BEFF-20B6627CA590}" srcOrd="0" destOrd="0" presId="urn:microsoft.com/office/officeart/2008/layout/VerticalCurvedList"/>
    <dgm:cxn modelId="{C379CB01-C5BB-4901-8FE7-EEBEBFCB2194}" type="presOf" srcId="{1ED3B6CB-747B-463B-B346-4BC4A108519A}" destId="{036A6376-6C25-4D84-9F2E-586E1E17EB82}" srcOrd="0" destOrd="0" presId="urn:microsoft.com/office/officeart/2008/layout/VerticalCurvedList"/>
    <dgm:cxn modelId="{84BC6B1B-0472-41CF-A8F3-900B1D4C6CB3}" type="presParOf" srcId="{FD511717-F9CE-4D07-BEFF-20B6627CA590}" destId="{EABC696C-FA5D-4D59-9EB2-F4F9B3649DA1}" srcOrd="0" destOrd="0" presId="urn:microsoft.com/office/officeart/2008/layout/VerticalCurvedList"/>
    <dgm:cxn modelId="{E90AB63B-1D2F-4979-9975-5D2690A3DF62}" type="presParOf" srcId="{EABC696C-FA5D-4D59-9EB2-F4F9B3649DA1}" destId="{B8B7E27F-D5B6-40B2-9A49-25F3C2C216BD}" srcOrd="0" destOrd="0" presId="urn:microsoft.com/office/officeart/2008/layout/VerticalCurvedList"/>
    <dgm:cxn modelId="{AC6AE3D6-053D-473A-8C63-5F0CA4D42C9C}" type="presParOf" srcId="{B8B7E27F-D5B6-40B2-9A49-25F3C2C216BD}" destId="{46E8B7ED-BA8E-4B93-9318-0CF7BC6FDB48}" srcOrd="0" destOrd="0" presId="urn:microsoft.com/office/officeart/2008/layout/VerticalCurvedList"/>
    <dgm:cxn modelId="{4B2EB197-B74A-4BFF-A66F-261989117C90}" type="presParOf" srcId="{B8B7E27F-D5B6-40B2-9A49-25F3C2C216BD}" destId="{036A6376-6C25-4D84-9F2E-586E1E17EB82}" srcOrd="1" destOrd="0" presId="urn:microsoft.com/office/officeart/2008/layout/VerticalCurvedList"/>
    <dgm:cxn modelId="{29A84AFD-7896-42CC-9122-677D72593A88}" type="presParOf" srcId="{B8B7E27F-D5B6-40B2-9A49-25F3C2C216BD}" destId="{6A2511D2-37DC-4A81-96D9-CB17C8FB32D7}" srcOrd="2" destOrd="0" presId="urn:microsoft.com/office/officeart/2008/layout/VerticalCurvedList"/>
    <dgm:cxn modelId="{A14902F1-D9C2-4FE3-93B0-4E728E5D4C37}" type="presParOf" srcId="{B8B7E27F-D5B6-40B2-9A49-25F3C2C216BD}" destId="{37A84DBE-9E8C-4A96-A93F-46BABBE5A8AE}" srcOrd="3" destOrd="0" presId="urn:microsoft.com/office/officeart/2008/layout/VerticalCurvedList"/>
    <dgm:cxn modelId="{1583847B-4A85-49F1-8812-3B7F35F03739}" type="presParOf" srcId="{EABC696C-FA5D-4D59-9EB2-F4F9B3649DA1}" destId="{66289E21-C1EB-461B-971B-F8F18DC6BCBE}" srcOrd="1" destOrd="0" presId="urn:microsoft.com/office/officeart/2008/layout/VerticalCurvedList"/>
    <dgm:cxn modelId="{DD793148-5B19-49F3-A110-3DB28CF9FC17}" type="presParOf" srcId="{EABC696C-FA5D-4D59-9EB2-F4F9B3649DA1}" destId="{ABBBABD0-0415-4DEB-AB3A-961738B1CA49}" srcOrd="2" destOrd="0" presId="urn:microsoft.com/office/officeart/2008/layout/VerticalCurvedList"/>
    <dgm:cxn modelId="{BB2E2002-389A-4A27-8946-D53C70E759F6}" type="presParOf" srcId="{ABBBABD0-0415-4DEB-AB3A-961738B1CA49}" destId="{9AF5C1A5-5DC1-4275-948D-087D3917BB41}" srcOrd="0" destOrd="0" presId="urn:microsoft.com/office/officeart/2008/layout/VerticalCurvedList"/>
    <dgm:cxn modelId="{C54D5165-6938-4E6B-B0F1-7BFF6D7990E4}" type="presParOf" srcId="{EABC696C-FA5D-4D59-9EB2-F4F9B3649DA1}" destId="{9D7A97EC-1382-4498-80B7-93F33C1F89CD}" srcOrd="3" destOrd="0" presId="urn:microsoft.com/office/officeart/2008/layout/VerticalCurvedList"/>
    <dgm:cxn modelId="{04C45DF5-1980-4E2D-80FF-7E4421C15CA6}" type="presParOf" srcId="{EABC696C-FA5D-4D59-9EB2-F4F9B3649DA1}" destId="{231903B4-AA4D-4D73-A7F4-701BE1027304}" srcOrd="4" destOrd="0" presId="urn:microsoft.com/office/officeart/2008/layout/VerticalCurvedList"/>
    <dgm:cxn modelId="{183CCF61-DEC6-44B1-934D-5918CEE65A46}" type="presParOf" srcId="{231903B4-AA4D-4D73-A7F4-701BE1027304}" destId="{4FD793A6-377B-4C89-96EA-DB8E90BC78FB}"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DC51FB-3CB1-4592-B9BF-B85441FDFA2F}" type="doc">
      <dgm:prSet loTypeId="urn:microsoft.com/office/officeart/2005/8/layout/hList1" loCatId="list" qsTypeId="urn:microsoft.com/office/officeart/2005/8/quickstyle/simple5" qsCatId="simple" csTypeId="urn:microsoft.com/office/officeart/2005/8/colors/accent3_2" csCatId="accent3" phldr="1"/>
      <dgm:spPr/>
      <dgm:t>
        <a:bodyPr/>
        <a:lstStyle/>
        <a:p>
          <a:endParaRPr lang="en-IN"/>
        </a:p>
      </dgm:t>
    </dgm:pt>
    <dgm:pt modelId="{B7C4E704-05D0-4662-BBCD-A73AC5875522}">
      <dgm:prSet phldrT="[Text]" custT="1"/>
      <dgm:spPr/>
      <dgm:t>
        <a:bodyPr/>
        <a:lstStyle/>
        <a:p>
          <a:r>
            <a:rPr lang="en-IN" sz="2000" b="1" dirty="0">
              <a:latin typeface="Cambria" panose="02040503050406030204" pitchFamily="18" charset="0"/>
              <a:ea typeface="Cambria" panose="02040503050406030204" pitchFamily="18" charset="0"/>
            </a:rPr>
            <a:t>Learning Resources </a:t>
          </a:r>
        </a:p>
      </dgm:t>
    </dgm:pt>
    <dgm:pt modelId="{2FAEA956-5C7B-47DE-BF59-B3032600ABF6}" type="parTrans" cxnId="{1FD51B12-AB3A-4815-A1E1-1B7869523EF2}">
      <dgm:prSet/>
      <dgm:spPr/>
      <dgm:t>
        <a:bodyPr/>
        <a:lstStyle/>
        <a:p>
          <a:endParaRPr lang="en-IN"/>
        </a:p>
      </dgm:t>
    </dgm:pt>
    <dgm:pt modelId="{AE1AF29C-93A5-41C7-88AB-7BBD6C32DF28}" type="sibTrans" cxnId="{1FD51B12-AB3A-4815-A1E1-1B7869523EF2}">
      <dgm:prSet/>
      <dgm:spPr/>
      <dgm:t>
        <a:bodyPr/>
        <a:lstStyle/>
        <a:p>
          <a:endParaRPr lang="en-IN"/>
        </a:p>
      </dgm:t>
    </dgm:pt>
    <dgm:pt modelId="{1BB360A5-EACC-42F6-8845-03EB35D5AD75}">
      <dgm:prSet phldrT="[Text]" custT="1"/>
      <dgm:spPr/>
      <dgm:t>
        <a:bodyPr/>
        <a:lstStyle/>
        <a:p>
          <a:pPr>
            <a:buFont typeface="+mj-lt"/>
            <a:buAutoNum type="arabicPeriod"/>
          </a:pPr>
          <a:r>
            <a:rPr lang="en-IN" sz="1400" dirty="0">
              <a:latin typeface="Cambria" panose="02040503050406030204" pitchFamily="18" charset="0"/>
              <a:ea typeface="Cambria" panose="02040503050406030204" pitchFamily="18" charset="0"/>
            </a:rPr>
            <a:t>Abraham </a:t>
          </a:r>
          <a:r>
            <a:rPr lang="en-IN" sz="1400" dirty="0" err="1">
              <a:latin typeface="Cambria" panose="02040503050406030204" pitchFamily="18" charset="0"/>
              <a:ea typeface="Cambria" panose="02040503050406030204" pitchFamily="18" charset="0"/>
            </a:rPr>
            <a:t>Silberschatz</a:t>
          </a:r>
          <a:r>
            <a:rPr lang="en-IN" sz="1400" dirty="0">
              <a:latin typeface="Cambria" panose="02040503050406030204" pitchFamily="18" charset="0"/>
              <a:ea typeface="Cambria" panose="02040503050406030204" pitchFamily="18" charset="0"/>
            </a:rPr>
            <a:t>, Peter Baer Galvin, Greg Gagne, Operating systems, 9th ed., John Wiley &amp; Sons, 2013 </a:t>
          </a:r>
        </a:p>
      </dgm:t>
    </dgm:pt>
    <dgm:pt modelId="{34C82679-B219-41C7-A205-7678B44FE555}" type="parTrans" cxnId="{4322F813-CCC6-4076-B521-FA2B04035223}">
      <dgm:prSet/>
      <dgm:spPr/>
      <dgm:t>
        <a:bodyPr/>
        <a:lstStyle/>
        <a:p>
          <a:endParaRPr lang="en-IN"/>
        </a:p>
      </dgm:t>
    </dgm:pt>
    <dgm:pt modelId="{6B52CAC6-3721-420F-9F8C-8058651406CB}" type="sibTrans" cxnId="{4322F813-CCC6-4076-B521-FA2B04035223}">
      <dgm:prSet/>
      <dgm:spPr/>
      <dgm:t>
        <a:bodyPr/>
        <a:lstStyle/>
        <a:p>
          <a:endParaRPr lang="en-IN"/>
        </a:p>
      </dgm:t>
    </dgm:pt>
    <dgm:pt modelId="{9E6E6D8A-0FB0-418F-A095-61C74FC98A5E}">
      <dgm:prSet custT="1"/>
      <dgm:spPr/>
      <dgm:t>
        <a:bodyPr/>
        <a:lstStyle/>
        <a:p>
          <a:pPr>
            <a:buFont typeface="+mj-lt"/>
            <a:buAutoNum type="arabicPeriod"/>
          </a:pPr>
          <a:r>
            <a:rPr lang="en-IN" sz="1400" dirty="0">
              <a:latin typeface="Cambria" panose="02040503050406030204" pitchFamily="18" charset="0"/>
              <a:ea typeface="Cambria" panose="02040503050406030204" pitchFamily="18" charset="0"/>
            </a:rPr>
            <a:t>William Stallings, Operating Systems-Internals and Design Principles, 7th ed., Prentice Hall, 2012</a:t>
          </a:r>
        </a:p>
      </dgm:t>
    </dgm:pt>
    <dgm:pt modelId="{7A398BF3-0607-4560-BACA-3FF63FE2419D}" type="parTrans" cxnId="{36B2AFBF-2699-4259-A9A5-5171F322E693}">
      <dgm:prSet/>
      <dgm:spPr/>
      <dgm:t>
        <a:bodyPr/>
        <a:lstStyle/>
        <a:p>
          <a:endParaRPr lang="en-IN"/>
        </a:p>
      </dgm:t>
    </dgm:pt>
    <dgm:pt modelId="{3B06F172-BBF3-470C-AC1B-70E179005BED}" type="sibTrans" cxnId="{36B2AFBF-2699-4259-A9A5-5171F322E693}">
      <dgm:prSet/>
      <dgm:spPr/>
      <dgm:t>
        <a:bodyPr/>
        <a:lstStyle/>
        <a:p>
          <a:endParaRPr lang="en-IN"/>
        </a:p>
      </dgm:t>
    </dgm:pt>
    <dgm:pt modelId="{F403FE14-FD19-4958-ACDD-76ADEB6C5977}">
      <dgm:prSet custT="1"/>
      <dgm:spPr/>
      <dgm:t>
        <a:bodyPr/>
        <a:lstStyle/>
        <a:p>
          <a:pPr>
            <a:buFont typeface="+mj-lt"/>
            <a:buAutoNum type="arabicPeriod"/>
          </a:pPr>
          <a:r>
            <a:rPr lang="en-IN" sz="1400" dirty="0">
              <a:latin typeface="Cambria" panose="02040503050406030204" pitchFamily="18" charset="0"/>
              <a:ea typeface="Cambria" panose="02040503050406030204" pitchFamily="18" charset="0"/>
            </a:rPr>
            <a:t>Andrew </a:t>
          </a:r>
          <a:r>
            <a:rPr lang="en-IN" sz="1400" dirty="0" err="1">
              <a:latin typeface="Cambria" panose="02040503050406030204" pitchFamily="18" charset="0"/>
              <a:ea typeface="Cambria" panose="02040503050406030204" pitchFamily="18" charset="0"/>
            </a:rPr>
            <a:t>S.Tanenbaum</a:t>
          </a:r>
          <a:r>
            <a:rPr lang="en-IN" sz="1400" dirty="0">
              <a:latin typeface="Cambria" panose="02040503050406030204" pitchFamily="18" charset="0"/>
              <a:ea typeface="Cambria" panose="02040503050406030204" pitchFamily="18" charset="0"/>
            </a:rPr>
            <a:t>, Herbert Bos, Modern Operating systems, 4th ed., Pearson, 2015</a:t>
          </a:r>
        </a:p>
      </dgm:t>
    </dgm:pt>
    <dgm:pt modelId="{F0494B05-C199-40D7-9809-ABE20B62D65C}" type="parTrans" cxnId="{A2E2AB29-7C35-47C2-8159-8FEEAC9AE88E}">
      <dgm:prSet/>
      <dgm:spPr/>
      <dgm:t>
        <a:bodyPr/>
        <a:lstStyle/>
        <a:p>
          <a:endParaRPr lang="en-IN"/>
        </a:p>
      </dgm:t>
    </dgm:pt>
    <dgm:pt modelId="{5EDE18C9-802A-4136-BE06-9D225F7B439D}" type="sibTrans" cxnId="{A2E2AB29-7C35-47C2-8159-8FEEAC9AE88E}">
      <dgm:prSet/>
      <dgm:spPr/>
      <dgm:t>
        <a:bodyPr/>
        <a:lstStyle/>
        <a:p>
          <a:endParaRPr lang="en-IN"/>
        </a:p>
      </dgm:t>
    </dgm:pt>
    <dgm:pt modelId="{E5E25055-12A1-4925-90B4-39B125C4544F}">
      <dgm:prSet custT="1"/>
      <dgm:spPr/>
      <dgm:t>
        <a:bodyPr/>
        <a:lstStyle/>
        <a:p>
          <a:pPr>
            <a:buFont typeface="+mj-lt"/>
            <a:buAutoNum type="arabicPeriod"/>
          </a:pPr>
          <a:r>
            <a:rPr lang="en-IN" sz="1400" dirty="0">
              <a:latin typeface="Cambria" panose="02040503050406030204" pitchFamily="18" charset="0"/>
              <a:ea typeface="Cambria" panose="02040503050406030204" pitchFamily="18" charset="0"/>
            </a:rPr>
            <a:t>Bryant </a:t>
          </a:r>
          <a:r>
            <a:rPr lang="en-IN" sz="1400" dirty="0" err="1">
              <a:latin typeface="Cambria" panose="02040503050406030204" pitchFamily="18" charset="0"/>
              <a:ea typeface="Cambria" panose="02040503050406030204" pitchFamily="18" charset="0"/>
            </a:rPr>
            <a:t>O‟Hallaxn</a:t>
          </a:r>
          <a:r>
            <a:rPr lang="en-IN" sz="1400" dirty="0">
              <a:latin typeface="Cambria" panose="02040503050406030204" pitchFamily="18" charset="0"/>
              <a:ea typeface="Cambria" panose="02040503050406030204" pitchFamily="18" charset="0"/>
            </a:rPr>
            <a:t>, Computer systems- A </a:t>
          </a:r>
          <a:r>
            <a:rPr lang="en-IN" sz="1400" dirty="0" err="1">
              <a:latin typeface="Cambria" panose="02040503050406030204" pitchFamily="18" charset="0"/>
              <a:ea typeface="Cambria" panose="02040503050406030204" pitchFamily="18" charset="0"/>
            </a:rPr>
            <a:t>Programmer‟s</a:t>
          </a:r>
          <a:r>
            <a:rPr lang="en-IN" sz="1400" dirty="0">
              <a:latin typeface="Cambria" panose="02040503050406030204" pitchFamily="18" charset="0"/>
              <a:ea typeface="Cambria" panose="02040503050406030204" pitchFamily="18" charset="0"/>
            </a:rPr>
            <a:t>  Perspective, Pearson, 2015</a:t>
          </a:r>
        </a:p>
      </dgm:t>
    </dgm:pt>
    <dgm:pt modelId="{9FE9F136-4E05-4B31-8C02-12E061937247}" type="parTrans" cxnId="{AE7DD123-474E-4B2F-9A96-0172F3945624}">
      <dgm:prSet/>
      <dgm:spPr/>
      <dgm:t>
        <a:bodyPr/>
        <a:lstStyle/>
        <a:p>
          <a:endParaRPr lang="en-IN"/>
        </a:p>
      </dgm:t>
    </dgm:pt>
    <dgm:pt modelId="{756D71A6-CDF6-4B0D-81DE-4927B51B4A4A}" type="sibTrans" cxnId="{AE7DD123-474E-4B2F-9A96-0172F3945624}">
      <dgm:prSet/>
      <dgm:spPr/>
      <dgm:t>
        <a:bodyPr/>
        <a:lstStyle/>
        <a:p>
          <a:endParaRPr lang="en-IN"/>
        </a:p>
      </dgm:t>
    </dgm:pt>
    <dgm:pt modelId="{4F8D8353-1B2C-4BAE-A430-5C5228C8E150}" type="pres">
      <dgm:prSet presAssocID="{4DDC51FB-3CB1-4592-B9BF-B85441FDFA2F}" presName="Name0" presStyleCnt="0">
        <dgm:presLayoutVars>
          <dgm:dir/>
          <dgm:animLvl val="lvl"/>
          <dgm:resizeHandles val="exact"/>
        </dgm:presLayoutVars>
      </dgm:prSet>
      <dgm:spPr/>
      <dgm:t>
        <a:bodyPr/>
        <a:lstStyle/>
        <a:p>
          <a:endParaRPr lang="en-US"/>
        </a:p>
      </dgm:t>
    </dgm:pt>
    <dgm:pt modelId="{5DB0A64F-CCEC-42D7-954E-998A03F36649}" type="pres">
      <dgm:prSet presAssocID="{B7C4E704-05D0-4662-BBCD-A73AC5875522}" presName="composite" presStyleCnt="0"/>
      <dgm:spPr/>
    </dgm:pt>
    <dgm:pt modelId="{4E950052-9A17-4F9C-A698-36DFE3C0E8CC}" type="pres">
      <dgm:prSet presAssocID="{B7C4E704-05D0-4662-BBCD-A73AC5875522}" presName="parTx" presStyleLbl="alignNode1" presStyleIdx="0" presStyleCnt="1">
        <dgm:presLayoutVars>
          <dgm:chMax val="0"/>
          <dgm:chPref val="0"/>
          <dgm:bulletEnabled val="1"/>
        </dgm:presLayoutVars>
      </dgm:prSet>
      <dgm:spPr/>
      <dgm:t>
        <a:bodyPr/>
        <a:lstStyle/>
        <a:p>
          <a:endParaRPr lang="en-US"/>
        </a:p>
      </dgm:t>
    </dgm:pt>
    <dgm:pt modelId="{5F168113-0AA4-494E-984E-DEDBAF31C3A9}" type="pres">
      <dgm:prSet presAssocID="{B7C4E704-05D0-4662-BBCD-A73AC5875522}" presName="desTx" presStyleLbl="alignAccFollowNode1" presStyleIdx="0" presStyleCnt="1" custScaleY="100000" custLinFactNeighborX="-137" custLinFactNeighborY="19910">
        <dgm:presLayoutVars>
          <dgm:bulletEnabled val="1"/>
        </dgm:presLayoutVars>
      </dgm:prSet>
      <dgm:spPr/>
      <dgm:t>
        <a:bodyPr/>
        <a:lstStyle/>
        <a:p>
          <a:endParaRPr lang="en-US"/>
        </a:p>
      </dgm:t>
    </dgm:pt>
  </dgm:ptLst>
  <dgm:cxnLst>
    <dgm:cxn modelId="{999780D6-9689-40DE-8E89-9FFE49B5FF39}" type="presOf" srcId="{1BB360A5-EACC-42F6-8845-03EB35D5AD75}" destId="{5F168113-0AA4-494E-984E-DEDBAF31C3A9}" srcOrd="0" destOrd="0" presId="urn:microsoft.com/office/officeart/2005/8/layout/hList1"/>
    <dgm:cxn modelId="{48E24F40-07FD-46FD-9AED-BAB84F8173C1}" type="presOf" srcId="{B7C4E704-05D0-4662-BBCD-A73AC5875522}" destId="{4E950052-9A17-4F9C-A698-36DFE3C0E8CC}" srcOrd="0" destOrd="0" presId="urn:microsoft.com/office/officeart/2005/8/layout/hList1"/>
    <dgm:cxn modelId="{36B2AFBF-2699-4259-A9A5-5171F322E693}" srcId="{B7C4E704-05D0-4662-BBCD-A73AC5875522}" destId="{9E6E6D8A-0FB0-418F-A095-61C74FC98A5E}" srcOrd="1" destOrd="0" parTransId="{7A398BF3-0607-4560-BACA-3FF63FE2419D}" sibTransId="{3B06F172-BBF3-470C-AC1B-70E179005BED}"/>
    <dgm:cxn modelId="{4322F813-CCC6-4076-B521-FA2B04035223}" srcId="{B7C4E704-05D0-4662-BBCD-A73AC5875522}" destId="{1BB360A5-EACC-42F6-8845-03EB35D5AD75}" srcOrd="0" destOrd="0" parTransId="{34C82679-B219-41C7-A205-7678B44FE555}" sibTransId="{6B52CAC6-3721-420F-9F8C-8058651406CB}"/>
    <dgm:cxn modelId="{FA023717-E9ED-41BC-99FF-5689B61A8CEF}" type="presOf" srcId="{9E6E6D8A-0FB0-418F-A095-61C74FC98A5E}" destId="{5F168113-0AA4-494E-984E-DEDBAF31C3A9}" srcOrd="0" destOrd="1" presId="urn:microsoft.com/office/officeart/2005/8/layout/hList1"/>
    <dgm:cxn modelId="{8540F58B-17A0-4B68-8EFF-4A3C93B4801D}" type="presOf" srcId="{4DDC51FB-3CB1-4592-B9BF-B85441FDFA2F}" destId="{4F8D8353-1B2C-4BAE-A430-5C5228C8E150}" srcOrd="0" destOrd="0" presId="urn:microsoft.com/office/officeart/2005/8/layout/hList1"/>
    <dgm:cxn modelId="{A2E2AB29-7C35-47C2-8159-8FEEAC9AE88E}" srcId="{B7C4E704-05D0-4662-BBCD-A73AC5875522}" destId="{F403FE14-FD19-4958-ACDD-76ADEB6C5977}" srcOrd="2" destOrd="0" parTransId="{F0494B05-C199-40D7-9809-ABE20B62D65C}" sibTransId="{5EDE18C9-802A-4136-BE06-9D225F7B439D}"/>
    <dgm:cxn modelId="{AC598789-6C25-4400-AE1E-2DFF0951ABAE}" type="presOf" srcId="{E5E25055-12A1-4925-90B4-39B125C4544F}" destId="{5F168113-0AA4-494E-984E-DEDBAF31C3A9}" srcOrd="0" destOrd="3" presId="urn:microsoft.com/office/officeart/2005/8/layout/hList1"/>
    <dgm:cxn modelId="{EE872BFF-698C-4D4A-B465-6515DA9BC90E}" type="presOf" srcId="{F403FE14-FD19-4958-ACDD-76ADEB6C5977}" destId="{5F168113-0AA4-494E-984E-DEDBAF31C3A9}" srcOrd="0" destOrd="2" presId="urn:microsoft.com/office/officeart/2005/8/layout/hList1"/>
    <dgm:cxn modelId="{AE7DD123-474E-4B2F-9A96-0172F3945624}" srcId="{B7C4E704-05D0-4662-BBCD-A73AC5875522}" destId="{E5E25055-12A1-4925-90B4-39B125C4544F}" srcOrd="3" destOrd="0" parTransId="{9FE9F136-4E05-4B31-8C02-12E061937247}" sibTransId="{756D71A6-CDF6-4B0D-81DE-4927B51B4A4A}"/>
    <dgm:cxn modelId="{1FD51B12-AB3A-4815-A1E1-1B7869523EF2}" srcId="{4DDC51FB-3CB1-4592-B9BF-B85441FDFA2F}" destId="{B7C4E704-05D0-4662-BBCD-A73AC5875522}" srcOrd="0" destOrd="0" parTransId="{2FAEA956-5C7B-47DE-BF59-B3032600ABF6}" sibTransId="{AE1AF29C-93A5-41C7-88AB-7BBD6C32DF28}"/>
    <dgm:cxn modelId="{9C6BE9A7-2735-4F59-891C-B38A2FD7D072}" type="presParOf" srcId="{4F8D8353-1B2C-4BAE-A430-5C5228C8E150}" destId="{5DB0A64F-CCEC-42D7-954E-998A03F36649}" srcOrd="0" destOrd="0" presId="urn:microsoft.com/office/officeart/2005/8/layout/hList1"/>
    <dgm:cxn modelId="{0D9473B1-2784-4AFA-9186-A38777B67536}" type="presParOf" srcId="{5DB0A64F-CCEC-42D7-954E-998A03F36649}" destId="{4E950052-9A17-4F9C-A698-36DFE3C0E8CC}" srcOrd="0" destOrd="0" presId="urn:microsoft.com/office/officeart/2005/8/layout/hList1"/>
    <dgm:cxn modelId="{C9BE9996-396B-44E1-B439-408117274B33}" type="presParOf" srcId="{5DB0A64F-CCEC-42D7-954E-998A03F36649}" destId="{5F168113-0AA4-494E-984E-DEDBAF31C3A9}"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6BD5B2-0CCF-4513-92AE-98379A0EBA81}"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IN"/>
        </a:p>
      </dgm:t>
    </dgm:pt>
    <dgm:pt modelId="{02351168-4878-446D-AC11-CD6B2300ABF9}">
      <dgm:prSet phldrT="[Text]" custT="1"/>
      <dgm:spPr/>
      <dgm:t>
        <a:bodyPr/>
        <a:lstStyle/>
        <a:p>
          <a:r>
            <a:rPr lang="en-US" sz="2500" b="1"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a:rPr>
            <a:t>OS </a:t>
          </a:r>
          <a:r>
            <a:rPr lang="en-US" sz="25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a:rPr>
            <a:t>as a </a:t>
          </a:r>
          <a:endParaRPr lang="en-US" sz="2500" b="1"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a:endParaRPr>
        </a:p>
        <a:p>
          <a:r>
            <a:rPr lang="en-US" sz="2500" b="1"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a:rPr>
            <a:t>User/Computer </a:t>
          </a:r>
          <a:r>
            <a:rPr lang="en-US" sz="25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a:rPr>
            <a:t>Interface</a:t>
          </a:r>
          <a:endParaRPr lang="en-IN" sz="25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dgm:t>
    </dgm:pt>
    <dgm:pt modelId="{A6124F6C-07A0-47E0-B8BF-679D6BF0E1CD}" type="parTrans" cxnId="{710E0B9E-7937-4522-9110-73D85FE888AA}">
      <dgm:prSet/>
      <dgm:spPr/>
      <dgm:t>
        <a:bodyPr/>
        <a:lstStyle/>
        <a:p>
          <a:endParaRPr lang="en-IN"/>
        </a:p>
      </dgm:t>
    </dgm:pt>
    <dgm:pt modelId="{5746EE35-D372-4CE3-BBD5-D0FF791BD64D}" type="sibTrans" cxnId="{710E0B9E-7937-4522-9110-73D85FE888AA}">
      <dgm:prSet/>
      <dgm:spPr/>
      <dgm:t>
        <a:bodyPr/>
        <a:lstStyle/>
        <a:p>
          <a:endParaRPr lang="en-IN"/>
        </a:p>
      </dgm:t>
    </dgm:pt>
    <dgm:pt modelId="{D50036E3-17B9-4290-940F-0A2B1237A70F}">
      <dgm:prSet phldrT="[Text]" custT="1"/>
      <dgm:spPr/>
      <dgm:t>
        <a:bodyPr/>
        <a:lstStyle/>
        <a:p>
          <a:pPr>
            <a:buFont typeface="Arial" pitchFamily="34" charset="0"/>
            <a:buChar char="•"/>
          </a:pPr>
          <a:r>
            <a:rPr lang="en-US" sz="1800" dirty="0">
              <a:latin typeface="Cambria" panose="02040503050406030204" pitchFamily="18" charset="0"/>
              <a:ea typeface="Cambria" panose="02040503050406030204" pitchFamily="18" charset="0"/>
              <a:cs typeface="Arial" charset="0"/>
            </a:rPr>
            <a:t>Computer Hardware-Software Structure</a:t>
          </a:r>
          <a:endParaRPr lang="en-IN" sz="1800" dirty="0">
            <a:latin typeface="Cambria" panose="02040503050406030204" pitchFamily="18" charset="0"/>
            <a:ea typeface="Cambria" panose="02040503050406030204" pitchFamily="18" charset="0"/>
          </a:endParaRPr>
        </a:p>
      </dgm:t>
    </dgm:pt>
    <dgm:pt modelId="{5B132A5B-7FB0-4CB7-A8AC-F91B46BACF7F}" type="parTrans" cxnId="{E105FCEC-60C9-44D1-8DD9-EC585A3B6E31}">
      <dgm:prSet/>
      <dgm:spPr/>
      <dgm:t>
        <a:bodyPr/>
        <a:lstStyle/>
        <a:p>
          <a:endParaRPr lang="en-IN"/>
        </a:p>
      </dgm:t>
    </dgm:pt>
    <dgm:pt modelId="{2E793670-5693-4FCF-847E-4FBE98999CAC}" type="sibTrans" cxnId="{E105FCEC-60C9-44D1-8DD9-EC585A3B6E31}">
      <dgm:prSet/>
      <dgm:spPr/>
      <dgm:t>
        <a:bodyPr/>
        <a:lstStyle/>
        <a:p>
          <a:endParaRPr lang="en-IN"/>
        </a:p>
      </dgm:t>
    </dgm:pt>
    <dgm:pt modelId="{5A0AF257-531C-4343-A48B-2EB3E6001EEA}">
      <dgm:prSet phldrT="[Text]" custT="1"/>
      <dgm:spPr/>
      <dgm:t>
        <a:bodyPr/>
        <a:lstStyle/>
        <a:p>
          <a:r>
            <a:rPr lang="en-US" sz="2500" b="1" dirty="0">
              <a:effectLst>
                <a:outerShdw blurRad="38100" dist="38100" dir="2700000" algn="tl" rotWithShape="0">
                  <a:srgbClr val="000000">
                    <a:alpha val="43137"/>
                  </a:srgbClr>
                </a:outerShdw>
              </a:effectLst>
              <a:latin typeface="Cambria" panose="02040503050406030204" pitchFamily="18" charset="0"/>
              <a:ea typeface="Cambria" panose="02040503050406030204" pitchFamily="18" charset="0"/>
              <a:cs typeface="+mj-cs"/>
            </a:rPr>
            <a:t>Operating System as </a:t>
          </a:r>
          <a:r>
            <a:rPr lang="en-US" sz="2500" b="1" dirty="0" smtClean="0">
              <a:effectLst>
                <a:outerShdw blurRad="38100" dist="38100" dir="2700000" algn="tl" rotWithShape="0">
                  <a:srgbClr val="000000">
                    <a:alpha val="43137"/>
                  </a:srgbClr>
                </a:outerShdw>
              </a:effectLst>
              <a:latin typeface="Cambria" panose="02040503050406030204" pitchFamily="18" charset="0"/>
              <a:ea typeface="Cambria" panose="02040503050406030204" pitchFamily="18" charset="0"/>
              <a:cs typeface="+mj-cs"/>
            </a:rPr>
            <a:t>a Software</a:t>
          </a:r>
          <a:endParaRPr lang="en-IN" sz="2500" dirty="0">
            <a:effectLst>
              <a:outerShdw blurRad="38100" dist="38100" dir="2700000" algn="tl" rotWithShape="0">
                <a:srgbClr val="000000">
                  <a:alpha val="43137"/>
                </a:srgbClr>
              </a:outerShdw>
            </a:effectLst>
            <a:latin typeface="Cambria" panose="02040503050406030204" pitchFamily="18" charset="0"/>
            <a:ea typeface="Cambria" panose="02040503050406030204" pitchFamily="18" charset="0"/>
          </a:endParaRPr>
        </a:p>
      </dgm:t>
    </dgm:pt>
    <dgm:pt modelId="{C94F3913-01B6-407C-AFAF-AA0031E868FF}" type="parTrans" cxnId="{AC613183-05AE-43B0-B3B3-7B5DF53F913D}">
      <dgm:prSet/>
      <dgm:spPr/>
      <dgm:t>
        <a:bodyPr/>
        <a:lstStyle/>
        <a:p>
          <a:endParaRPr lang="en-IN"/>
        </a:p>
      </dgm:t>
    </dgm:pt>
    <dgm:pt modelId="{E838BB69-BD11-4091-A0BA-FE79F3ABC854}" type="sibTrans" cxnId="{AC613183-05AE-43B0-B3B3-7B5DF53F913D}">
      <dgm:prSet/>
      <dgm:spPr/>
      <dgm:t>
        <a:bodyPr/>
        <a:lstStyle/>
        <a:p>
          <a:endParaRPr lang="en-IN"/>
        </a:p>
      </dgm:t>
    </dgm:pt>
    <dgm:pt modelId="{E169910F-0B98-4BC3-AACC-6A59F10DAA0D}">
      <dgm:prSet phldrT="[Text]" custT="1"/>
      <dgm:spPr/>
      <dgm:t>
        <a:bodyPr/>
        <a:lstStyle/>
        <a:p>
          <a:pPr>
            <a:buClr>
              <a:schemeClr val="accent1"/>
            </a:buClr>
            <a:buSzPct val="80000"/>
            <a:buFont typeface="Arial" pitchFamily="34" charset="0"/>
            <a:buChar char="•"/>
          </a:pPr>
          <a:r>
            <a:rPr lang="en-US" sz="1800" dirty="0">
              <a:latin typeface="Cambria" panose="02040503050406030204" pitchFamily="18" charset="0"/>
              <a:ea typeface="Cambria" panose="02040503050406030204" pitchFamily="18" charset="0"/>
              <a:cs typeface="Times New Roman" pitchFamily="18" charset="0"/>
            </a:rPr>
            <a:t>Functions in the same way as ordinary computer software</a:t>
          </a:r>
          <a:endParaRPr lang="en-IN" sz="1800" dirty="0">
            <a:latin typeface="Cambria" panose="02040503050406030204" pitchFamily="18" charset="0"/>
            <a:ea typeface="Cambria" panose="02040503050406030204" pitchFamily="18" charset="0"/>
          </a:endParaRPr>
        </a:p>
      </dgm:t>
    </dgm:pt>
    <dgm:pt modelId="{CA6AEAD8-C71C-44BF-BEF0-A2E4DC3F13A6}" type="parTrans" cxnId="{6233C150-82EE-4F38-BA72-C2BAFD444B42}">
      <dgm:prSet/>
      <dgm:spPr/>
      <dgm:t>
        <a:bodyPr/>
        <a:lstStyle/>
        <a:p>
          <a:endParaRPr lang="en-IN"/>
        </a:p>
      </dgm:t>
    </dgm:pt>
    <dgm:pt modelId="{3554E593-FB37-4383-941F-449D445408DA}" type="sibTrans" cxnId="{6233C150-82EE-4F38-BA72-C2BAFD444B42}">
      <dgm:prSet/>
      <dgm:spPr/>
      <dgm:t>
        <a:bodyPr/>
        <a:lstStyle/>
        <a:p>
          <a:endParaRPr lang="en-IN"/>
        </a:p>
      </dgm:t>
    </dgm:pt>
    <dgm:pt modelId="{67C74CC8-D9D3-4C99-B667-6C6F7570425D}">
      <dgm:prSet phldrT="[Text]" custT="1"/>
      <dgm:spPr/>
      <dgm:t>
        <a:bodyPr/>
        <a:lstStyle/>
        <a:p>
          <a:r>
            <a:rPr lang="en-US" sz="2500" b="1"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Operating </a:t>
          </a:r>
          <a:r>
            <a:rPr lang="en-US" sz="25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System as a </a:t>
          </a:r>
          <a:r>
            <a:rPr lang="en-US" sz="2500" b="1"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Resource </a:t>
          </a:r>
          <a:r>
            <a:rPr lang="en-US" sz="25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Manager</a:t>
          </a:r>
          <a:endParaRPr lang="en-IN" sz="25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dgm:t>
    </dgm:pt>
    <dgm:pt modelId="{1E4BAC81-C8FE-4174-9141-3E8C91CC0335}" type="parTrans" cxnId="{17AA428F-AB70-4347-94EF-0D14E705E6CC}">
      <dgm:prSet/>
      <dgm:spPr/>
      <dgm:t>
        <a:bodyPr/>
        <a:lstStyle/>
        <a:p>
          <a:endParaRPr lang="en-IN"/>
        </a:p>
      </dgm:t>
    </dgm:pt>
    <dgm:pt modelId="{8DCC1F82-D72B-4201-BD08-7468076F8C67}" type="sibTrans" cxnId="{17AA428F-AB70-4347-94EF-0D14E705E6CC}">
      <dgm:prSet/>
      <dgm:spPr/>
      <dgm:t>
        <a:bodyPr/>
        <a:lstStyle/>
        <a:p>
          <a:endParaRPr lang="en-IN"/>
        </a:p>
      </dgm:t>
    </dgm:pt>
    <dgm:pt modelId="{2D6D47A2-7438-4415-89A8-E1699063F1CB}">
      <dgm:prSet phldrT="[Text]" custT="1"/>
      <dgm:spPr/>
      <dgm:t>
        <a:bodyPr/>
        <a:lstStyle/>
        <a:p>
          <a:pPr>
            <a:buFont typeface="Arial" pitchFamily="34" charset="0"/>
            <a:buChar char="•"/>
          </a:pPr>
          <a:r>
            <a:rPr lang="en-NZ" sz="1800" dirty="0">
              <a:latin typeface="Cambria" panose="02040503050406030204" pitchFamily="18" charset="0"/>
              <a:ea typeface="Cambria" panose="02040503050406030204" pitchFamily="18" charset="0"/>
            </a:rPr>
            <a:t>A computer is a set of resources for moving, storing, &amp; processing data</a:t>
          </a:r>
          <a:endParaRPr lang="en-IN" sz="1800" dirty="0">
            <a:latin typeface="Cambria" panose="02040503050406030204" pitchFamily="18" charset="0"/>
            <a:ea typeface="Cambria" panose="02040503050406030204" pitchFamily="18" charset="0"/>
          </a:endParaRPr>
        </a:p>
      </dgm:t>
    </dgm:pt>
    <dgm:pt modelId="{EFD601A9-6974-4431-B645-4787B4271EEC}" type="parTrans" cxnId="{1E6738C3-3DC5-4C9C-819C-C40AB3A549B7}">
      <dgm:prSet/>
      <dgm:spPr/>
      <dgm:t>
        <a:bodyPr/>
        <a:lstStyle/>
        <a:p>
          <a:endParaRPr lang="en-IN"/>
        </a:p>
      </dgm:t>
    </dgm:pt>
    <dgm:pt modelId="{CF75AE85-D061-4DDE-AA36-02EAE0606FB3}" type="sibTrans" cxnId="{1E6738C3-3DC5-4C9C-819C-C40AB3A549B7}">
      <dgm:prSet/>
      <dgm:spPr/>
      <dgm:t>
        <a:bodyPr/>
        <a:lstStyle/>
        <a:p>
          <a:endParaRPr lang="en-IN"/>
        </a:p>
      </dgm:t>
    </dgm:pt>
    <dgm:pt modelId="{F322AD6C-8719-4A57-8AF9-879EBBEFE5F5}">
      <dgm:prSet custT="1"/>
      <dgm:spPr/>
      <dgm:t>
        <a:bodyPr/>
        <a:lstStyle/>
        <a:p>
          <a:r>
            <a:rPr lang="en-US" sz="1800" dirty="0">
              <a:latin typeface="Cambria" panose="02040503050406030204" pitchFamily="18" charset="0"/>
              <a:ea typeface="Cambria" panose="02040503050406030204" pitchFamily="18" charset="0"/>
              <a:cs typeface="Arial" charset="0"/>
            </a:rPr>
            <a:t>Layered organization</a:t>
          </a:r>
        </a:p>
      </dgm:t>
    </dgm:pt>
    <dgm:pt modelId="{1BEC77D3-CBFC-4224-8205-E42BC0CAA314}" type="parTrans" cxnId="{446BB010-593E-440C-885D-A2A21A420319}">
      <dgm:prSet/>
      <dgm:spPr/>
      <dgm:t>
        <a:bodyPr/>
        <a:lstStyle/>
        <a:p>
          <a:endParaRPr lang="en-IN"/>
        </a:p>
      </dgm:t>
    </dgm:pt>
    <dgm:pt modelId="{A7135E24-CB59-42A0-8BB4-9F855990716B}" type="sibTrans" cxnId="{446BB010-593E-440C-885D-A2A21A420319}">
      <dgm:prSet/>
      <dgm:spPr/>
      <dgm:t>
        <a:bodyPr/>
        <a:lstStyle/>
        <a:p>
          <a:endParaRPr lang="en-IN"/>
        </a:p>
      </dgm:t>
    </dgm:pt>
    <dgm:pt modelId="{F29B841A-9F3A-4099-A65C-1601773F9B77}">
      <dgm:prSet custT="1"/>
      <dgm:spPr/>
      <dgm:t>
        <a:bodyPr/>
        <a:lstStyle/>
        <a:p>
          <a:r>
            <a:rPr lang="en-US" sz="1800" dirty="0">
              <a:latin typeface="Cambria" panose="02040503050406030204" pitchFamily="18" charset="0"/>
              <a:ea typeface="Cambria" panose="02040503050406030204" pitchFamily="18" charset="0"/>
              <a:cs typeface="Arial" charset="0"/>
            </a:rPr>
            <a:t>OS services to users</a:t>
          </a:r>
        </a:p>
      </dgm:t>
    </dgm:pt>
    <dgm:pt modelId="{DD1839FC-3A7E-45EA-A22B-312A5EAFD32E}" type="parTrans" cxnId="{54A0934D-F4B1-4390-8703-DE2455A0DF41}">
      <dgm:prSet/>
      <dgm:spPr/>
      <dgm:t>
        <a:bodyPr/>
        <a:lstStyle/>
        <a:p>
          <a:endParaRPr lang="en-IN"/>
        </a:p>
      </dgm:t>
    </dgm:pt>
    <dgm:pt modelId="{248FECA1-7A00-42A2-8F6A-DF3C4D64B5B1}" type="sibTrans" cxnId="{54A0934D-F4B1-4390-8703-DE2455A0DF41}">
      <dgm:prSet/>
      <dgm:spPr/>
      <dgm:t>
        <a:bodyPr/>
        <a:lstStyle/>
        <a:p>
          <a:endParaRPr lang="en-IN"/>
        </a:p>
      </dgm:t>
    </dgm:pt>
    <dgm:pt modelId="{92515BB4-6297-48A1-A944-FB282AD0D3D8}">
      <dgm:prSet custT="1"/>
      <dgm:spPr/>
      <dgm:t>
        <a:bodyPr/>
        <a:lstStyle/>
        <a:p>
          <a:r>
            <a:rPr lang="en-US" sz="1800">
              <a:latin typeface="Cambria" panose="02040503050406030204" pitchFamily="18" charset="0"/>
              <a:ea typeface="Cambria" panose="02040503050406030204" pitchFamily="18" charset="0"/>
              <a:cs typeface="Times New Roman" pitchFamily="18" charset="0"/>
            </a:rPr>
            <a:t>Program, or suite of programs, executed by the processor</a:t>
          </a:r>
          <a:endParaRPr lang="en-US" sz="1800" dirty="0">
            <a:latin typeface="Cambria" panose="02040503050406030204" pitchFamily="18" charset="0"/>
            <a:ea typeface="Cambria" panose="02040503050406030204" pitchFamily="18" charset="0"/>
            <a:cs typeface="Times New Roman" pitchFamily="18" charset="0"/>
          </a:endParaRPr>
        </a:p>
      </dgm:t>
    </dgm:pt>
    <dgm:pt modelId="{8F78830C-95FA-4E36-8581-D05061CBD252}" type="parTrans" cxnId="{79E2EDEF-19F6-4910-8882-5F9C8D0A462F}">
      <dgm:prSet/>
      <dgm:spPr/>
      <dgm:t>
        <a:bodyPr/>
        <a:lstStyle/>
        <a:p>
          <a:endParaRPr lang="en-IN"/>
        </a:p>
      </dgm:t>
    </dgm:pt>
    <dgm:pt modelId="{D37A4BD6-B298-42E5-A5E4-60FB0C54319C}" type="sibTrans" cxnId="{79E2EDEF-19F6-4910-8882-5F9C8D0A462F}">
      <dgm:prSet/>
      <dgm:spPr/>
      <dgm:t>
        <a:bodyPr/>
        <a:lstStyle/>
        <a:p>
          <a:endParaRPr lang="en-IN"/>
        </a:p>
      </dgm:t>
    </dgm:pt>
    <dgm:pt modelId="{9ECEAEC9-F12F-4C0B-9DAE-A71A05384C21}">
      <dgm:prSet custT="1"/>
      <dgm:spPr/>
      <dgm:t>
        <a:bodyPr/>
        <a:lstStyle/>
        <a:p>
          <a:r>
            <a:rPr lang="en-US" sz="1800" dirty="0">
              <a:latin typeface="Cambria" panose="02040503050406030204" pitchFamily="18" charset="0"/>
              <a:ea typeface="Cambria" panose="02040503050406030204" pitchFamily="18" charset="0"/>
              <a:cs typeface="Times New Roman" pitchFamily="18" charset="0"/>
            </a:rPr>
            <a:t>Frequently relinquishes control and must depend on the processor to allow it to regain control</a:t>
          </a:r>
        </a:p>
      </dgm:t>
    </dgm:pt>
    <dgm:pt modelId="{1295A78D-49DE-48FC-9364-99338FB4F025}" type="parTrans" cxnId="{6EA57263-E680-4E45-9683-9EEF9EBBF85D}">
      <dgm:prSet/>
      <dgm:spPr/>
      <dgm:t>
        <a:bodyPr/>
        <a:lstStyle/>
        <a:p>
          <a:endParaRPr lang="en-IN"/>
        </a:p>
      </dgm:t>
    </dgm:pt>
    <dgm:pt modelId="{48ADA61A-97DB-4A63-A95C-392747F5D7D9}" type="sibTrans" cxnId="{6EA57263-E680-4E45-9683-9EEF9EBBF85D}">
      <dgm:prSet/>
      <dgm:spPr/>
      <dgm:t>
        <a:bodyPr/>
        <a:lstStyle/>
        <a:p>
          <a:endParaRPr lang="en-IN"/>
        </a:p>
      </dgm:t>
    </dgm:pt>
    <dgm:pt modelId="{FEC6EDCA-9BF6-475F-A6BD-278952E9332D}">
      <dgm:prSet custT="1"/>
      <dgm:spPr/>
      <dgm:t>
        <a:bodyPr/>
        <a:lstStyle/>
        <a:p>
          <a:r>
            <a:rPr lang="en-NZ" sz="1800">
              <a:latin typeface="Cambria" panose="02040503050406030204" pitchFamily="18" charset="0"/>
              <a:ea typeface="Cambria" panose="02040503050406030204" pitchFamily="18" charset="0"/>
            </a:rPr>
            <a:t>The OS is responsible for managing these resources</a:t>
          </a:r>
          <a:endParaRPr lang="en-NZ" sz="1800" dirty="0">
            <a:latin typeface="Cambria" panose="02040503050406030204" pitchFamily="18" charset="0"/>
            <a:ea typeface="Cambria" panose="02040503050406030204" pitchFamily="18" charset="0"/>
          </a:endParaRPr>
        </a:p>
      </dgm:t>
    </dgm:pt>
    <dgm:pt modelId="{8647362C-A3F8-494C-BC73-0FC43023BA76}" type="parTrans" cxnId="{63C20F53-E560-4A12-ABBC-0F9D9AECE031}">
      <dgm:prSet/>
      <dgm:spPr/>
      <dgm:t>
        <a:bodyPr/>
        <a:lstStyle/>
        <a:p>
          <a:endParaRPr lang="en-IN"/>
        </a:p>
      </dgm:t>
    </dgm:pt>
    <dgm:pt modelId="{A8620D24-6FCB-43BD-9346-DA7A975160CF}" type="sibTrans" cxnId="{63C20F53-E560-4A12-ABBC-0F9D9AECE031}">
      <dgm:prSet/>
      <dgm:spPr/>
      <dgm:t>
        <a:bodyPr/>
        <a:lstStyle/>
        <a:p>
          <a:endParaRPr lang="en-IN"/>
        </a:p>
      </dgm:t>
    </dgm:pt>
    <dgm:pt modelId="{9FF18699-5F30-4A8A-AB48-275E47AAEA13}">
      <dgm:prSet custT="1"/>
      <dgm:spPr/>
      <dgm:t>
        <a:bodyPr/>
        <a:lstStyle/>
        <a:p>
          <a:r>
            <a:rPr lang="en-NZ" sz="1800" dirty="0">
              <a:latin typeface="Cambria" panose="02040503050406030204" pitchFamily="18" charset="0"/>
              <a:ea typeface="Cambria" panose="02040503050406030204" pitchFamily="18" charset="0"/>
            </a:rPr>
            <a:t>The OS exercises its control through software</a:t>
          </a:r>
        </a:p>
      </dgm:t>
    </dgm:pt>
    <dgm:pt modelId="{1F1C7F71-9718-403B-8899-031DDD8B61F9}" type="parTrans" cxnId="{F6F0379C-2652-427C-BE50-BE5E3736DEC7}">
      <dgm:prSet/>
      <dgm:spPr/>
      <dgm:t>
        <a:bodyPr/>
        <a:lstStyle/>
        <a:p>
          <a:endParaRPr lang="en-IN"/>
        </a:p>
      </dgm:t>
    </dgm:pt>
    <dgm:pt modelId="{CD928DA9-7E94-458D-9A4E-C3F97D1DF982}" type="sibTrans" cxnId="{F6F0379C-2652-427C-BE50-BE5E3736DEC7}">
      <dgm:prSet/>
      <dgm:spPr/>
      <dgm:t>
        <a:bodyPr/>
        <a:lstStyle/>
        <a:p>
          <a:endParaRPr lang="en-IN"/>
        </a:p>
      </dgm:t>
    </dgm:pt>
    <dgm:pt modelId="{73E1F15F-F83C-4E3A-9EA9-95B8468FAA8D}" type="pres">
      <dgm:prSet presAssocID="{A56BD5B2-0CCF-4513-92AE-98379A0EBA81}" presName="Name0" presStyleCnt="0">
        <dgm:presLayoutVars>
          <dgm:dir/>
          <dgm:animLvl val="lvl"/>
          <dgm:resizeHandles val="exact"/>
        </dgm:presLayoutVars>
      </dgm:prSet>
      <dgm:spPr/>
      <dgm:t>
        <a:bodyPr/>
        <a:lstStyle/>
        <a:p>
          <a:endParaRPr lang="en-US"/>
        </a:p>
      </dgm:t>
    </dgm:pt>
    <dgm:pt modelId="{3A9A80F2-A493-43B1-AD29-73D993376901}" type="pres">
      <dgm:prSet presAssocID="{02351168-4878-446D-AC11-CD6B2300ABF9}" presName="linNode" presStyleCnt="0"/>
      <dgm:spPr/>
    </dgm:pt>
    <dgm:pt modelId="{9498B6CD-C8BD-4003-913E-7BA048B53E0A}" type="pres">
      <dgm:prSet presAssocID="{02351168-4878-446D-AC11-CD6B2300ABF9}" presName="parentText" presStyleLbl="node1" presStyleIdx="0" presStyleCnt="3">
        <dgm:presLayoutVars>
          <dgm:chMax val="1"/>
          <dgm:bulletEnabled val="1"/>
        </dgm:presLayoutVars>
      </dgm:prSet>
      <dgm:spPr/>
      <dgm:t>
        <a:bodyPr/>
        <a:lstStyle/>
        <a:p>
          <a:endParaRPr lang="en-US"/>
        </a:p>
      </dgm:t>
    </dgm:pt>
    <dgm:pt modelId="{25E7FD7F-144D-4607-9494-E0E54491709B}" type="pres">
      <dgm:prSet presAssocID="{02351168-4878-446D-AC11-CD6B2300ABF9}" presName="descendantText" presStyleLbl="alignAccFollowNode1" presStyleIdx="0" presStyleCnt="3">
        <dgm:presLayoutVars>
          <dgm:bulletEnabled val="1"/>
        </dgm:presLayoutVars>
      </dgm:prSet>
      <dgm:spPr/>
      <dgm:t>
        <a:bodyPr/>
        <a:lstStyle/>
        <a:p>
          <a:endParaRPr lang="en-US"/>
        </a:p>
      </dgm:t>
    </dgm:pt>
    <dgm:pt modelId="{F49E6C96-649B-4A9E-83A4-52210B8E86A7}" type="pres">
      <dgm:prSet presAssocID="{5746EE35-D372-4CE3-BBD5-D0FF791BD64D}" presName="sp" presStyleCnt="0"/>
      <dgm:spPr/>
    </dgm:pt>
    <dgm:pt modelId="{EBB90567-F447-4E74-B003-C2F193D71093}" type="pres">
      <dgm:prSet presAssocID="{5A0AF257-531C-4343-A48B-2EB3E6001EEA}" presName="linNode" presStyleCnt="0"/>
      <dgm:spPr/>
    </dgm:pt>
    <dgm:pt modelId="{8D4C441A-006E-4556-9951-A8BEFB50CCD2}" type="pres">
      <dgm:prSet presAssocID="{5A0AF257-531C-4343-A48B-2EB3E6001EEA}" presName="parentText" presStyleLbl="node1" presStyleIdx="1" presStyleCnt="3" custLinFactNeighborY="614">
        <dgm:presLayoutVars>
          <dgm:chMax val="1"/>
          <dgm:bulletEnabled val="1"/>
        </dgm:presLayoutVars>
      </dgm:prSet>
      <dgm:spPr/>
      <dgm:t>
        <a:bodyPr/>
        <a:lstStyle/>
        <a:p>
          <a:endParaRPr lang="en-US"/>
        </a:p>
      </dgm:t>
    </dgm:pt>
    <dgm:pt modelId="{BF8C242D-0D72-42D9-B754-7C997FEA82D2}" type="pres">
      <dgm:prSet presAssocID="{5A0AF257-531C-4343-A48B-2EB3E6001EEA}" presName="descendantText" presStyleLbl="alignAccFollowNode1" presStyleIdx="1" presStyleCnt="3">
        <dgm:presLayoutVars>
          <dgm:bulletEnabled val="1"/>
        </dgm:presLayoutVars>
      </dgm:prSet>
      <dgm:spPr/>
      <dgm:t>
        <a:bodyPr/>
        <a:lstStyle/>
        <a:p>
          <a:endParaRPr lang="en-US"/>
        </a:p>
      </dgm:t>
    </dgm:pt>
    <dgm:pt modelId="{D646B27E-9A55-4ADB-94D0-29EAD0C2A6E8}" type="pres">
      <dgm:prSet presAssocID="{E838BB69-BD11-4091-A0BA-FE79F3ABC854}" presName="sp" presStyleCnt="0"/>
      <dgm:spPr/>
    </dgm:pt>
    <dgm:pt modelId="{82C1E001-2B0B-4795-B5D2-26574AE4C389}" type="pres">
      <dgm:prSet presAssocID="{67C74CC8-D9D3-4C99-B667-6C6F7570425D}" presName="linNode" presStyleCnt="0"/>
      <dgm:spPr/>
    </dgm:pt>
    <dgm:pt modelId="{FB79DCCE-6567-435E-A006-6D6B9A43AFAC}" type="pres">
      <dgm:prSet presAssocID="{67C74CC8-D9D3-4C99-B667-6C6F7570425D}" presName="parentText" presStyleLbl="node1" presStyleIdx="2" presStyleCnt="3">
        <dgm:presLayoutVars>
          <dgm:chMax val="1"/>
          <dgm:bulletEnabled val="1"/>
        </dgm:presLayoutVars>
      </dgm:prSet>
      <dgm:spPr/>
      <dgm:t>
        <a:bodyPr/>
        <a:lstStyle/>
        <a:p>
          <a:endParaRPr lang="en-US"/>
        </a:p>
      </dgm:t>
    </dgm:pt>
    <dgm:pt modelId="{EC30082F-0767-41E1-A880-D4F13F594893}" type="pres">
      <dgm:prSet presAssocID="{67C74CC8-D9D3-4C99-B667-6C6F7570425D}" presName="descendantText" presStyleLbl="alignAccFollowNode1" presStyleIdx="2" presStyleCnt="3">
        <dgm:presLayoutVars>
          <dgm:bulletEnabled val="1"/>
        </dgm:presLayoutVars>
      </dgm:prSet>
      <dgm:spPr/>
      <dgm:t>
        <a:bodyPr/>
        <a:lstStyle/>
        <a:p>
          <a:endParaRPr lang="en-US"/>
        </a:p>
      </dgm:t>
    </dgm:pt>
  </dgm:ptLst>
  <dgm:cxnLst>
    <dgm:cxn modelId="{816B0996-280F-46F4-B48A-F948C3BD3089}" type="presOf" srcId="{FEC6EDCA-9BF6-475F-A6BD-278952E9332D}" destId="{EC30082F-0767-41E1-A880-D4F13F594893}" srcOrd="0" destOrd="1" presId="urn:microsoft.com/office/officeart/2005/8/layout/vList5"/>
    <dgm:cxn modelId="{79E2EDEF-19F6-4910-8882-5F9C8D0A462F}" srcId="{5A0AF257-531C-4343-A48B-2EB3E6001EEA}" destId="{92515BB4-6297-48A1-A944-FB282AD0D3D8}" srcOrd="1" destOrd="0" parTransId="{8F78830C-95FA-4E36-8581-D05061CBD252}" sibTransId="{D37A4BD6-B298-42E5-A5E4-60FB0C54319C}"/>
    <dgm:cxn modelId="{09B2DBBD-0881-4CE3-8198-A2F1D1C478E8}" type="presOf" srcId="{F322AD6C-8719-4A57-8AF9-879EBBEFE5F5}" destId="{25E7FD7F-144D-4607-9494-E0E54491709B}" srcOrd="0" destOrd="1" presId="urn:microsoft.com/office/officeart/2005/8/layout/vList5"/>
    <dgm:cxn modelId="{54A0934D-F4B1-4390-8703-DE2455A0DF41}" srcId="{02351168-4878-446D-AC11-CD6B2300ABF9}" destId="{F29B841A-9F3A-4099-A65C-1601773F9B77}" srcOrd="1" destOrd="0" parTransId="{DD1839FC-3A7E-45EA-A22B-312A5EAFD32E}" sibTransId="{248FECA1-7A00-42A2-8F6A-DF3C4D64B5B1}"/>
    <dgm:cxn modelId="{3D7BCC1B-E618-442B-848D-15BBBA3980EB}" type="presOf" srcId="{D50036E3-17B9-4290-940F-0A2B1237A70F}" destId="{25E7FD7F-144D-4607-9494-E0E54491709B}" srcOrd="0" destOrd="0" presId="urn:microsoft.com/office/officeart/2005/8/layout/vList5"/>
    <dgm:cxn modelId="{0B22BCD2-9E5D-457C-8C94-8FFCB6CF161E}" type="presOf" srcId="{67C74CC8-D9D3-4C99-B667-6C6F7570425D}" destId="{FB79DCCE-6567-435E-A006-6D6B9A43AFAC}" srcOrd="0" destOrd="0" presId="urn:microsoft.com/office/officeart/2005/8/layout/vList5"/>
    <dgm:cxn modelId="{4D3CD1A1-118C-4AC7-97AA-C626B33DB2DC}" type="presOf" srcId="{9ECEAEC9-F12F-4C0B-9DAE-A71A05384C21}" destId="{BF8C242D-0D72-42D9-B754-7C997FEA82D2}" srcOrd="0" destOrd="2" presId="urn:microsoft.com/office/officeart/2005/8/layout/vList5"/>
    <dgm:cxn modelId="{4CE616B0-B856-4E0C-B9EE-541AA06085F6}" type="presOf" srcId="{9FF18699-5F30-4A8A-AB48-275E47AAEA13}" destId="{EC30082F-0767-41E1-A880-D4F13F594893}" srcOrd="0" destOrd="2" presId="urn:microsoft.com/office/officeart/2005/8/layout/vList5"/>
    <dgm:cxn modelId="{E105FCEC-60C9-44D1-8DD9-EC585A3B6E31}" srcId="{02351168-4878-446D-AC11-CD6B2300ABF9}" destId="{D50036E3-17B9-4290-940F-0A2B1237A70F}" srcOrd="0" destOrd="0" parTransId="{5B132A5B-7FB0-4CB7-A8AC-F91B46BACF7F}" sibTransId="{2E793670-5693-4FCF-847E-4FBE98999CAC}"/>
    <dgm:cxn modelId="{6233C150-82EE-4F38-BA72-C2BAFD444B42}" srcId="{5A0AF257-531C-4343-A48B-2EB3E6001EEA}" destId="{E169910F-0B98-4BC3-AACC-6A59F10DAA0D}" srcOrd="0" destOrd="0" parTransId="{CA6AEAD8-C71C-44BF-BEF0-A2E4DC3F13A6}" sibTransId="{3554E593-FB37-4383-941F-449D445408DA}"/>
    <dgm:cxn modelId="{710E0B9E-7937-4522-9110-73D85FE888AA}" srcId="{A56BD5B2-0CCF-4513-92AE-98379A0EBA81}" destId="{02351168-4878-446D-AC11-CD6B2300ABF9}" srcOrd="0" destOrd="0" parTransId="{A6124F6C-07A0-47E0-B8BF-679D6BF0E1CD}" sibTransId="{5746EE35-D372-4CE3-BBD5-D0FF791BD64D}"/>
    <dgm:cxn modelId="{446BB010-593E-440C-885D-A2A21A420319}" srcId="{D50036E3-17B9-4290-940F-0A2B1237A70F}" destId="{F322AD6C-8719-4A57-8AF9-879EBBEFE5F5}" srcOrd="0" destOrd="0" parTransId="{1BEC77D3-CBFC-4224-8205-E42BC0CAA314}" sibTransId="{A7135E24-CB59-42A0-8BB4-9F855990716B}"/>
    <dgm:cxn modelId="{BB71D243-B1DC-4F29-B21A-8D2E1DBCB44C}" type="presOf" srcId="{5A0AF257-531C-4343-A48B-2EB3E6001EEA}" destId="{8D4C441A-006E-4556-9951-A8BEFB50CCD2}" srcOrd="0" destOrd="0" presId="urn:microsoft.com/office/officeart/2005/8/layout/vList5"/>
    <dgm:cxn modelId="{E9952957-FA94-4D48-BBBA-284F5AE66AA0}" type="presOf" srcId="{A56BD5B2-0CCF-4513-92AE-98379A0EBA81}" destId="{73E1F15F-F83C-4E3A-9EA9-95B8468FAA8D}" srcOrd="0" destOrd="0" presId="urn:microsoft.com/office/officeart/2005/8/layout/vList5"/>
    <dgm:cxn modelId="{F6F0379C-2652-427C-BE50-BE5E3736DEC7}" srcId="{67C74CC8-D9D3-4C99-B667-6C6F7570425D}" destId="{9FF18699-5F30-4A8A-AB48-275E47AAEA13}" srcOrd="2" destOrd="0" parTransId="{1F1C7F71-9718-403B-8899-031DDD8B61F9}" sibTransId="{CD928DA9-7E94-458D-9A4E-C3F97D1DF982}"/>
    <dgm:cxn modelId="{DAA598AA-844E-4BEE-832F-E0C209CDADB2}" type="presOf" srcId="{02351168-4878-446D-AC11-CD6B2300ABF9}" destId="{9498B6CD-C8BD-4003-913E-7BA048B53E0A}" srcOrd="0" destOrd="0" presId="urn:microsoft.com/office/officeart/2005/8/layout/vList5"/>
    <dgm:cxn modelId="{AC613183-05AE-43B0-B3B3-7B5DF53F913D}" srcId="{A56BD5B2-0CCF-4513-92AE-98379A0EBA81}" destId="{5A0AF257-531C-4343-A48B-2EB3E6001EEA}" srcOrd="1" destOrd="0" parTransId="{C94F3913-01B6-407C-AFAF-AA0031E868FF}" sibTransId="{E838BB69-BD11-4091-A0BA-FE79F3ABC854}"/>
    <dgm:cxn modelId="{17AA428F-AB70-4347-94EF-0D14E705E6CC}" srcId="{A56BD5B2-0CCF-4513-92AE-98379A0EBA81}" destId="{67C74CC8-D9D3-4C99-B667-6C6F7570425D}" srcOrd="2" destOrd="0" parTransId="{1E4BAC81-C8FE-4174-9141-3E8C91CC0335}" sibTransId="{8DCC1F82-D72B-4201-BD08-7468076F8C67}"/>
    <dgm:cxn modelId="{3E5CA366-CEB2-458F-B025-2BFF63AD172F}" type="presOf" srcId="{92515BB4-6297-48A1-A944-FB282AD0D3D8}" destId="{BF8C242D-0D72-42D9-B754-7C997FEA82D2}" srcOrd="0" destOrd="1" presId="urn:microsoft.com/office/officeart/2005/8/layout/vList5"/>
    <dgm:cxn modelId="{7C8C17A9-D277-4905-B078-B51F0E7F623E}" type="presOf" srcId="{E169910F-0B98-4BC3-AACC-6A59F10DAA0D}" destId="{BF8C242D-0D72-42D9-B754-7C997FEA82D2}" srcOrd="0" destOrd="0" presId="urn:microsoft.com/office/officeart/2005/8/layout/vList5"/>
    <dgm:cxn modelId="{FDA39574-D418-4A9E-984C-EE938FDE687E}" type="presOf" srcId="{2D6D47A2-7438-4415-89A8-E1699063F1CB}" destId="{EC30082F-0767-41E1-A880-D4F13F594893}" srcOrd="0" destOrd="0" presId="urn:microsoft.com/office/officeart/2005/8/layout/vList5"/>
    <dgm:cxn modelId="{63C20F53-E560-4A12-ABBC-0F9D9AECE031}" srcId="{67C74CC8-D9D3-4C99-B667-6C6F7570425D}" destId="{FEC6EDCA-9BF6-475F-A6BD-278952E9332D}" srcOrd="1" destOrd="0" parTransId="{8647362C-A3F8-494C-BC73-0FC43023BA76}" sibTransId="{A8620D24-6FCB-43BD-9346-DA7A975160CF}"/>
    <dgm:cxn modelId="{6EA57263-E680-4E45-9683-9EEF9EBBF85D}" srcId="{5A0AF257-531C-4343-A48B-2EB3E6001EEA}" destId="{9ECEAEC9-F12F-4C0B-9DAE-A71A05384C21}" srcOrd="2" destOrd="0" parTransId="{1295A78D-49DE-48FC-9364-99338FB4F025}" sibTransId="{48ADA61A-97DB-4A63-A95C-392747F5D7D9}"/>
    <dgm:cxn modelId="{98474B84-E0A0-4041-B1A3-81C989FA7AC2}" type="presOf" srcId="{F29B841A-9F3A-4099-A65C-1601773F9B77}" destId="{25E7FD7F-144D-4607-9494-E0E54491709B}" srcOrd="0" destOrd="2" presId="urn:microsoft.com/office/officeart/2005/8/layout/vList5"/>
    <dgm:cxn modelId="{1E6738C3-3DC5-4C9C-819C-C40AB3A549B7}" srcId="{67C74CC8-D9D3-4C99-B667-6C6F7570425D}" destId="{2D6D47A2-7438-4415-89A8-E1699063F1CB}" srcOrd="0" destOrd="0" parTransId="{EFD601A9-6974-4431-B645-4787B4271EEC}" sibTransId="{CF75AE85-D061-4DDE-AA36-02EAE0606FB3}"/>
    <dgm:cxn modelId="{6FE2EC05-7910-4F21-9893-2A598A38EB9D}" type="presParOf" srcId="{73E1F15F-F83C-4E3A-9EA9-95B8468FAA8D}" destId="{3A9A80F2-A493-43B1-AD29-73D993376901}" srcOrd="0" destOrd="0" presId="urn:microsoft.com/office/officeart/2005/8/layout/vList5"/>
    <dgm:cxn modelId="{A4D9BCE7-2D3A-4D09-A636-B68B6CC32DBF}" type="presParOf" srcId="{3A9A80F2-A493-43B1-AD29-73D993376901}" destId="{9498B6CD-C8BD-4003-913E-7BA048B53E0A}" srcOrd="0" destOrd="0" presId="urn:microsoft.com/office/officeart/2005/8/layout/vList5"/>
    <dgm:cxn modelId="{0A8554E5-269E-42D4-8322-2EAC4630F7B8}" type="presParOf" srcId="{3A9A80F2-A493-43B1-AD29-73D993376901}" destId="{25E7FD7F-144D-4607-9494-E0E54491709B}" srcOrd="1" destOrd="0" presId="urn:microsoft.com/office/officeart/2005/8/layout/vList5"/>
    <dgm:cxn modelId="{E1D8E392-9A50-4CB3-9FEC-B642A8D28409}" type="presParOf" srcId="{73E1F15F-F83C-4E3A-9EA9-95B8468FAA8D}" destId="{F49E6C96-649B-4A9E-83A4-52210B8E86A7}" srcOrd="1" destOrd="0" presId="urn:microsoft.com/office/officeart/2005/8/layout/vList5"/>
    <dgm:cxn modelId="{11AE4E4D-296B-4692-9CE0-12B5B3188CBA}" type="presParOf" srcId="{73E1F15F-F83C-4E3A-9EA9-95B8468FAA8D}" destId="{EBB90567-F447-4E74-B003-C2F193D71093}" srcOrd="2" destOrd="0" presId="urn:microsoft.com/office/officeart/2005/8/layout/vList5"/>
    <dgm:cxn modelId="{A6097770-3B02-4AB2-AB5E-CECBA3071838}" type="presParOf" srcId="{EBB90567-F447-4E74-B003-C2F193D71093}" destId="{8D4C441A-006E-4556-9951-A8BEFB50CCD2}" srcOrd="0" destOrd="0" presId="urn:microsoft.com/office/officeart/2005/8/layout/vList5"/>
    <dgm:cxn modelId="{E0ADF55B-AF0E-42D5-8871-012A7144B0A8}" type="presParOf" srcId="{EBB90567-F447-4E74-B003-C2F193D71093}" destId="{BF8C242D-0D72-42D9-B754-7C997FEA82D2}" srcOrd="1" destOrd="0" presId="urn:microsoft.com/office/officeart/2005/8/layout/vList5"/>
    <dgm:cxn modelId="{AB19271C-7703-4893-99FD-A9684A32970F}" type="presParOf" srcId="{73E1F15F-F83C-4E3A-9EA9-95B8468FAA8D}" destId="{D646B27E-9A55-4ADB-94D0-29EAD0C2A6E8}" srcOrd="3" destOrd="0" presId="urn:microsoft.com/office/officeart/2005/8/layout/vList5"/>
    <dgm:cxn modelId="{3811AC36-9DE9-4ADE-97EA-4DAD32EDA7FA}" type="presParOf" srcId="{73E1F15F-F83C-4E3A-9EA9-95B8468FAA8D}" destId="{82C1E001-2B0B-4795-B5D2-26574AE4C389}" srcOrd="4" destOrd="0" presId="urn:microsoft.com/office/officeart/2005/8/layout/vList5"/>
    <dgm:cxn modelId="{C3E48876-5F4F-488C-B3AF-66CDE51A3BEF}" type="presParOf" srcId="{82C1E001-2B0B-4795-B5D2-26574AE4C389}" destId="{FB79DCCE-6567-435E-A006-6D6B9A43AFAC}" srcOrd="0" destOrd="0" presId="urn:microsoft.com/office/officeart/2005/8/layout/vList5"/>
    <dgm:cxn modelId="{2F6B5C54-5185-4F5F-8BEC-75413A6EAFC3}" type="presParOf" srcId="{82C1E001-2B0B-4795-B5D2-26574AE4C389}" destId="{EC30082F-0767-41E1-A880-D4F13F59489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3D8315-62CB-48DA-A4A9-C1A93FE5C9E8}" type="doc">
      <dgm:prSet loTypeId="urn:microsoft.com/office/officeart/2005/8/layout/arrow2" loCatId="process" qsTypeId="urn:microsoft.com/office/officeart/2005/8/quickstyle/3d2" qsCatId="3D" csTypeId="urn:microsoft.com/office/officeart/2005/8/colors/colorful3" csCatId="colorful" phldr="1"/>
      <dgm:spPr/>
      <dgm:t>
        <a:bodyPr/>
        <a:lstStyle/>
        <a:p>
          <a:endParaRPr lang="en-IN"/>
        </a:p>
      </dgm:t>
    </dgm:pt>
    <dgm:pt modelId="{6647CAD6-6EC3-48D0-90A1-4CE110A3631E}">
      <dgm:prSet phldrT="[Text]" custT="1"/>
      <dgm:spPr/>
      <dgm:t>
        <a:bodyPr/>
        <a:lstStyle/>
        <a:p>
          <a:r>
            <a:rPr lang="en-IN" sz="1800" b="1" u="none" dirty="0">
              <a:latin typeface="Cambria" panose="02040503050406030204" pitchFamily="18" charset="0"/>
              <a:ea typeface="Cambria" panose="02040503050406030204" pitchFamily="18" charset="0"/>
            </a:rPr>
            <a:t>Serial Processing</a:t>
          </a:r>
        </a:p>
        <a:p>
          <a:r>
            <a:rPr lang="en-IN" sz="1400" b="0" u="none" dirty="0">
              <a:latin typeface="Cambria" panose="02040503050406030204" pitchFamily="18" charset="0"/>
              <a:ea typeface="Cambria" panose="02040503050406030204" pitchFamily="18" charset="0"/>
            </a:rPr>
            <a:t>Late 1940 to mid 1950</a:t>
          </a:r>
          <a:endParaRPr lang="en-IN" sz="1400" dirty="0"/>
        </a:p>
      </dgm:t>
    </dgm:pt>
    <dgm:pt modelId="{56620EDC-91D6-44FB-A714-1D67F6899CDC}" type="parTrans" cxnId="{BA31E5CB-514C-4ECD-9D58-AEC079190EF5}">
      <dgm:prSet/>
      <dgm:spPr/>
      <dgm:t>
        <a:bodyPr/>
        <a:lstStyle/>
        <a:p>
          <a:endParaRPr lang="en-IN"/>
        </a:p>
      </dgm:t>
    </dgm:pt>
    <dgm:pt modelId="{D26FA299-7745-4FC5-8360-F89C6ACFDE88}" type="sibTrans" cxnId="{BA31E5CB-514C-4ECD-9D58-AEC079190EF5}">
      <dgm:prSet/>
      <dgm:spPr/>
      <dgm:t>
        <a:bodyPr/>
        <a:lstStyle/>
        <a:p>
          <a:endParaRPr lang="en-IN"/>
        </a:p>
      </dgm:t>
    </dgm:pt>
    <dgm:pt modelId="{51D84C47-380F-4E71-BF79-82E3348A42F9}">
      <dgm:prSet custT="1"/>
      <dgm:spPr/>
      <dgm:t>
        <a:bodyPr/>
        <a:lstStyle/>
        <a:p>
          <a:r>
            <a:rPr lang="en-IN" sz="1800" b="1" u="none" dirty="0">
              <a:latin typeface="Cambria" panose="02040503050406030204" pitchFamily="18" charset="0"/>
              <a:ea typeface="Cambria" panose="02040503050406030204" pitchFamily="18" charset="0"/>
            </a:rPr>
            <a:t>Simple Batch System</a:t>
          </a:r>
        </a:p>
      </dgm:t>
    </dgm:pt>
    <dgm:pt modelId="{294D6BA8-1DE8-4764-93DC-02FD8582E08C}" type="parTrans" cxnId="{0A36DF65-F4BB-4B11-A58E-F6A4AFEA5403}">
      <dgm:prSet/>
      <dgm:spPr/>
      <dgm:t>
        <a:bodyPr/>
        <a:lstStyle/>
        <a:p>
          <a:endParaRPr lang="en-IN"/>
        </a:p>
      </dgm:t>
    </dgm:pt>
    <dgm:pt modelId="{8973EC67-FB40-49DA-B474-0095A5928E74}" type="sibTrans" cxnId="{0A36DF65-F4BB-4B11-A58E-F6A4AFEA5403}">
      <dgm:prSet/>
      <dgm:spPr/>
      <dgm:t>
        <a:bodyPr/>
        <a:lstStyle/>
        <a:p>
          <a:endParaRPr lang="en-IN"/>
        </a:p>
      </dgm:t>
    </dgm:pt>
    <dgm:pt modelId="{CFB7CB94-D4A5-43A3-8B7F-934C50D5A665}">
      <dgm:prSet custT="1"/>
      <dgm:spPr/>
      <dgm:t>
        <a:bodyPr/>
        <a:lstStyle/>
        <a:p>
          <a:r>
            <a:rPr lang="en-IN" sz="1800" b="1" u="none" dirty="0" err="1">
              <a:latin typeface="Cambria" panose="02040503050406030204" pitchFamily="18" charset="0"/>
              <a:ea typeface="Cambria" panose="02040503050406030204" pitchFamily="18" charset="0"/>
            </a:rPr>
            <a:t>Multiprogrammed</a:t>
          </a:r>
          <a:r>
            <a:rPr lang="en-IN" sz="1800" b="1" u="none" dirty="0">
              <a:latin typeface="Cambria" panose="02040503050406030204" pitchFamily="18" charset="0"/>
              <a:ea typeface="Cambria" panose="02040503050406030204" pitchFamily="18" charset="0"/>
            </a:rPr>
            <a:t> Batch System</a:t>
          </a:r>
        </a:p>
      </dgm:t>
    </dgm:pt>
    <dgm:pt modelId="{D01E3D34-D66A-4316-A853-34359332AC83}" type="parTrans" cxnId="{D614BBD6-E891-43B7-BD17-FDB60A8CA7E2}">
      <dgm:prSet/>
      <dgm:spPr/>
      <dgm:t>
        <a:bodyPr/>
        <a:lstStyle/>
        <a:p>
          <a:endParaRPr lang="en-IN"/>
        </a:p>
      </dgm:t>
    </dgm:pt>
    <dgm:pt modelId="{597D281F-6E11-442D-9667-70BFE1F6B345}" type="sibTrans" cxnId="{D614BBD6-E891-43B7-BD17-FDB60A8CA7E2}">
      <dgm:prSet/>
      <dgm:spPr/>
      <dgm:t>
        <a:bodyPr/>
        <a:lstStyle/>
        <a:p>
          <a:endParaRPr lang="en-IN"/>
        </a:p>
      </dgm:t>
    </dgm:pt>
    <dgm:pt modelId="{251FE367-D65D-49AB-B603-1A373FA74628}">
      <dgm:prSet custT="1"/>
      <dgm:spPr/>
      <dgm:t>
        <a:bodyPr/>
        <a:lstStyle/>
        <a:p>
          <a:r>
            <a:rPr lang="en-IN" sz="1800" b="1" u="none" dirty="0">
              <a:latin typeface="Cambria" panose="02040503050406030204" pitchFamily="18" charset="0"/>
              <a:ea typeface="Cambria" panose="02040503050406030204" pitchFamily="18" charset="0"/>
            </a:rPr>
            <a:t>Time-Sharing System 1961</a:t>
          </a:r>
        </a:p>
        <a:p>
          <a:r>
            <a:rPr lang="en-IN" sz="1600" b="0" u="none" dirty="0">
              <a:latin typeface="Cambria" panose="02040503050406030204" pitchFamily="18" charset="0"/>
              <a:ea typeface="Cambria" panose="02040503050406030204" pitchFamily="18" charset="0"/>
            </a:rPr>
            <a:t>Compatible Time Sharing System (CTSS)-MIT</a:t>
          </a:r>
          <a:endParaRPr lang="en-IN" sz="1600" dirty="0"/>
        </a:p>
      </dgm:t>
    </dgm:pt>
    <dgm:pt modelId="{35358F81-1050-412C-9D12-8CC9F7CCE94B}" type="parTrans" cxnId="{ED18361C-D61F-417F-A923-DF3C4AC617CB}">
      <dgm:prSet/>
      <dgm:spPr/>
      <dgm:t>
        <a:bodyPr/>
        <a:lstStyle/>
        <a:p>
          <a:endParaRPr lang="en-IN"/>
        </a:p>
      </dgm:t>
    </dgm:pt>
    <dgm:pt modelId="{0687CF6B-1D81-42F8-A6B7-5F05CAAEE70A}" type="sibTrans" cxnId="{ED18361C-D61F-417F-A923-DF3C4AC617CB}">
      <dgm:prSet/>
      <dgm:spPr/>
      <dgm:t>
        <a:bodyPr/>
        <a:lstStyle/>
        <a:p>
          <a:endParaRPr lang="en-IN"/>
        </a:p>
      </dgm:t>
    </dgm:pt>
    <dgm:pt modelId="{1020E6D0-BAF0-404A-BDF6-0953D4CF20A8}">
      <dgm:prSet custT="1"/>
      <dgm:spPr/>
      <dgm:t>
        <a:bodyPr/>
        <a:lstStyle/>
        <a:p>
          <a:r>
            <a:rPr lang="en-IN" sz="1500" b="0" u="none" dirty="0">
              <a:latin typeface="Cambria" panose="02040503050406030204" pitchFamily="18" charset="0"/>
              <a:ea typeface="Cambria" panose="02040503050406030204" pitchFamily="18" charset="0"/>
            </a:rPr>
            <a:t>Mid 1950, by General Motors to use on IBM701</a:t>
          </a:r>
        </a:p>
      </dgm:t>
    </dgm:pt>
    <dgm:pt modelId="{A7752778-E04E-46DD-98A2-4C4CE9AF2CE4}" type="parTrans" cxnId="{F8D63836-C814-4279-B922-4554CFC42CD5}">
      <dgm:prSet/>
      <dgm:spPr/>
      <dgm:t>
        <a:bodyPr/>
        <a:lstStyle/>
        <a:p>
          <a:endParaRPr lang="en-IN"/>
        </a:p>
      </dgm:t>
    </dgm:pt>
    <dgm:pt modelId="{FFB44BB6-0A9E-48C9-B94F-901CDBDDCCC5}" type="sibTrans" cxnId="{F8D63836-C814-4279-B922-4554CFC42CD5}">
      <dgm:prSet/>
      <dgm:spPr/>
      <dgm:t>
        <a:bodyPr/>
        <a:lstStyle/>
        <a:p>
          <a:endParaRPr lang="en-IN"/>
        </a:p>
      </dgm:t>
    </dgm:pt>
    <dgm:pt modelId="{8C4C84FB-47F8-4CC5-B756-5492DC80951F}">
      <dgm:prSet custT="1"/>
      <dgm:spPr/>
      <dgm:t>
        <a:bodyPr/>
        <a:lstStyle/>
        <a:p>
          <a:r>
            <a:rPr lang="en-IN" sz="1500" b="0" u="none" dirty="0">
              <a:latin typeface="Cambria" panose="02040503050406030204" pitchFamily="18" charset="0"/>
              <a:ea typeface="Cambria" panose="02040503050406030204" pitchFamily="18" charset="0"/>
            </a:rPr>
            <a:t>Early 1960 IBMSYS  an IBM Batch Processing OS  Influenced other </a:t>
          </a:r>
          <a:r>
            <a:rPr lang="en-IN" sz="1500" b="0" u="none" dirty="0" err="1">
              <a:latin typeface="Cambria" panose="02040503050406030204" pitchFamily="18" charset="0"/>
              <a:ea typeface="Cambria" panose="02040503050406030204" pitchFamily="18" charset="0"/>
            </a:rPr>
            <a:t>os</a:t>
          </a:r>
          <a:endParaRPr lang="en-IN" sz="1500" b="0" u="none" dirty="0">
            <a:latin typeface="Cambria" panose="02040503050406030204" pitchFamily="18" charset="0"/>
            <a:ea typeface="Cambria" panose="02040503050406030204" pitchFamily="18" charset="0"/>
          </a:endParaRPr>
        </a:p>
      </dgm:t>
    </dgm:pt>
    <dgm:pt modelId="{DC292684-412B-4586-99C5-149C6C31FA2D}" type="parTrans" cxnId="{808469AC-98AD-424C-8799-8FF1198E8E1C}">
      <dgm:prSet/>
      <dgm:spPr/>
      <dgm:t>
        <a:bodyPr/>
        <a:lstStyle/>
        <a:p>
          <a:endParaRPr lang="en-IN"/>
        </a:p>
      </dgm:t>
    </dgm:pt>
    <dgm:pt modelId="{B259D22D-3AA1-406F-B104-6D768527FD03}" type="sibTrans" cxnId="{808469AC-98AD-424C-8799-8FF1198E8E1C}">
      <dgm:prSet/>
      <dgm:spPr/>
      <dgm:t>
        <a:bodyPr/>
        <a:lstStyle/>
        <a:p>
          <a:endParaRPr lang="en-IN"/>
        </a:p>
      </dgm:t>
    </dgm:pt>
    <dgm:pt modelId="{3DDCD175-A24C-475C-9C9B-B0C9BD84682E}">
      <dgm:prSet custT="1"/>
      <dgm:spPr/>
      <dgm:t>
        <a:bodyPr/>
        <a:lstStyle/>
        <a:p>
          <a:r>
            <a:rPr lang="en-IN" sz="1500" b="0" u="none" dirty="0">
              <a:latin typeface="Cambria" panose="02040503050406030204" pitchFamily="18" charset="0"/>
              <a:ea typeface="Cambria" panose="02040503050406030204" pitchFamily="18" charset="0"/>
            </a:rPr>
            <a:t>Memory is shared among different subsystems, although only one can be executed at a time.</a:t>
          </a:r>
        </a:p>
      </dgm:t>
    </dgm:pt>
    <dgm:pt modelId="{443B2858-309F-446D-8482-498D3CF1DBB2}" type="parTrans" cxnId="{C9E9A342-FBB8-4C0D-87C2-63128F613C0F}">
      <dgm:prSet/>
      <dgm:spPr/>
      <dgm:t>
        <a:bodyPr/>
        <a:lstStyle/>
        <a:p>
          <a:endParaRPr lang="en-IN"/>
        </a:p>
      </dgm:t>
    </dgm:pt>
    <dgm:pt modelId="{4C49235F-1A13-4506-90C5-7D65D4AE7447}" type="sibTrans" cxnId="{C9E9A342-FBB8-4C0D-87C2-63128F613C0F}">
      <dgm:prSet/>
      <dgm:spPr/>
      <dgm:t>
        <a:bodyPr/>
        <a:lstStyle/>
        <a:p>
          <a:endParaRPr lang="en-IN"/>
        </a:p>
      </dgm:t>
    </dgm:pt>
    <dgm:pt modelId="{9FAFEDC6-ED5C-4CDC-ABAB-FAB298E63132}" type="pres">
      <dgm:prSet presAssocID="{7E3D8315-62CB-48DA-A4A9-C1A93FE5C9E8}" presName="arrowDiagram" presStyleCnt="0">
        <dgm:presLayoutVars>
          <dgm:chMax val="5"/>
          <dgm:dir/>
          <dgm:resizeHandles val="exact"/>
        </dgm:presLayoutVars>
      </dgm:prSet>
      <dgm:spPr/>
      <dgm:t>
        <a:bodyPr/>
        <a:lstStyle/>
        <a:p>
          <a:endParaRPr lang="en-US"/>
        </a:p>
      </dgm:t>
    </dgm:pt>
    <dgm:pt modelId="{B5591362-0234-416D-9A46-223E7884619E}" type="pres">
      <dgm:prSet presAssocID="{7E3D8315-62CB-48DA-A4A9-C1A93FE5C9E8}" presName="arrow" presStyleLbl="bgShp" presStyleIdx="0" presStyleCnt="1" custScaleX="121169" custLinFactNeighborX="2138" custLinFactNeighborY="24"/>
      <dgm:spPr/>
      <dgm:t>
        <a:bodyPr/>
        <a:lstStyle/>
        <a:p>
          <a:endParaRPr lang="en-US"/>
        </a:p>
      </dgm:t>
    </dgm:pt>
    <dgm:pt modelId="{EDE215F2-9E95-42C9-BD35-1D58D3A1841B}" type="pres">
      <dgm:prSet presAssocID="{7E3D8315-62CB-48DA-A4A9-C1A93FE5C9E8}" presName="arrowDiagram4" presStyleCnt="0"/>
      <dgm:spPr/>
    </dgm:pt>
    <dgm:pt modelId="{689CFD13-6442-40F1-B2E7-5A970C30ECD6}" type="pres">
      <dgm:prSet presAssocID="{6647CAD6-6EC3-48D0-90A1-4CE110A3631E}" presName="bullet4a" presStyleLbl="node1" presStyleIdx="0" presStyleCnt="4" custLinFactX="-49839" custLinFactY="-3014" custLinFactNeighborX="-100000" custLinFactNeighborY="-100000"/>
      <dgm:spPr/>
    </dgm:pt>
    <dgm:pt modelId="{8C4D7EA2-FCCE-4A74-8A5B-8D5724DA9D90}" type="pres">
      <dgm:prSet presAssocID="{6647CAD6-6EC3-48D0-90A1-4CE110A3631E}" presName="textBox4a" presStyleLbl="revTx" presStyleIdx="0" presStyleCnt="4" custScaleX="131785" custScaleY="55006" custLinFactNeighborX="-14334" custLinFactNeighborY="-20390">
        <dgm:presLayoutVars>
          <dgm:bulletEnabled val="1"/>
        </dgm:presLayoutVars>
      </dgm:prSet>
      <dgm:spPr/>
      <dgm:t>
        <a:bodyPr/>
        <a:lstStyle/>
        <a:p>
          <a:endParaRPr lang="en-US"/>
        </a:p>
      </dgm:t>
    </dgm:pt>
    <dgm:pt modelId="{B66F0202-C0AD-4328-BD3A-E2ED5DB603EA}" type="pres">
      <dgm:prSet presAssocID="{51D84C47-380F-4E71-BF79-82E3348A42F9}" presName="bullet4b" presStyleLbl="node1" presStyleIdx="1" presStyleCnt="4"/>
      <dgm:spPr/>
    </dgm:pt>
    <dgm:pt modelId="{5FCB9B6B-EC78-40D0-9953-179A73DC5B13}" type="pres">
      <dgm:prSet presAssocID="{51D84C47-380F-4E71-BF79-82E3348A42F9}" presName="textBox4b" presStyleLbl="revTx" presStyleIdx="1" presStyleCnt="4" custScaleX="181307" custScaleY="51396" custLinFactNeighborX="39806" custLinFactNeighborY="-23235">
        <dgm:presLayoutVars>
          <dgm:bulletEnabled val="1"/>
        </dgm:presLayoutVars>
      </dgm:prSet>
      <dgm:spPr/>
      <dgm:t>
        <a:bodyPr/>
        <a:lstStyle/>
        <a:p>
          <a:endParaRPr lang="en-US"/>
        </a:p>
      </dgm:t>
    </dgm:pt>
    <dgm:pt modelId="{6391940A-4661-4D21-898E-06C25C9F43D8}" type="pres">
      <dgm:prSet presAssocID="{CFB7CB94-D4A5-43A3-8B7F-934C50D5A665}" presName="bullet4c" presStyleLbl="node1" presStyleIdx="2" presStyleCnt="4"/>
      <dgm:spPr/>
    </dgm:pt>
    <dgm:pt modelId="{85361940-8729-4BAF-B8F4-CA7319E3B1FB}" type="pres">
      <dgm:prSet presAssocID="{CFB7CB94-D4A5-43A3-8B7F-934C50D5A665}" presName="textBox4c" presStyleLbl="revTx" presStyleIdx="2" presStyleCnt="4" custScaleX="138964" custScaleY="27961" custLinFactNeighborX="14460" custLinFactNeighborY="-30009">
        <dgm:presLayoutVars>
          <dgm:bulletEnabled val="1"/>
        </dgm:presLayoutVars>
      </dgm:prSet>
      <dgm:spPr/>
      <dgm:t>
        <a:bodyPr/>
        <a:lstStyle/>
        <a:p>
          <a:endParaRPr lang="en-US"/>
        </a:p>
      </dgm:t>
    </dgm:pt>
    <dgm:pt modelId="{7C108976-5367-4733-93FA-6040E25E7FD2}" type="pres">
      <dgm:prSet presAssocID="{251FE367-D65D-49AB-B603-1A373FA74628}" presName="bullet4d" presStyleLbl="node1" presStyleIdx="3" presStyleCnt="4"/>
      <dgm:spPr/>
    </dgm:pt>
    <dgm:pt modelId="{F264D491-0E78-4C3C-9F26-DE18926A2888}" type="pres">
      <dgm:prSet presAssocID="{251FE367-D65D-49AB-B603-1A373FA74628}" presName="textBox4d" presStyleLbl="revTx" presStyleIdx="3" presStyleCnt="4" custScaleX="145400" custScaleY="26084" custLinFactNeighborX="40882" custLinFactNeighborY="-41210">
        <dgm:presLayoutVars>
          <dgm:bulletEnabled val="1"/>
        </dgm:presLayoutVars>
      </dgm:prSet>
      <dgm:spPr/>
      <dgm:t>
        <a:bodyPr/>
        <a:lstStyle/>
        <a:p>
          <a:endParaRPr lang="en-US"/>
        </a:p>
      </dgm:t>
    </dgm:pt>
  </dgm:ptLst>
  <dgm:cxnLst>
    <dgm:cxn modelId="{BA31E5CB-514C-4ECD-9D58-AEC079190EF5}" srcId="{7E3D8315-62CB-48DA-A4A9-C1A93FE5C9E8}" destId="{6647CAD6-6EC3-48D0-90A1-4CE110A3631E}" srcOrd="0" destOrd="0" parTransId="{56620EDC-91D6-44FB-A714-1D67F6899CDC}" sibTransId="{D26FA299-7745-4FC5-8360-F89C6ACFDE88}"/>
    <dgm:cxn modelId="{E53FCEE9-9164-46BC-BB30-3C7030AA27E7}" type="presOf" srcId="{8C4C84FB-47F8-4CC5-B756-5492DC80951F}" destId="{5FCB9B6B-EC78-40D0-9953-179A73DC5B13}" srcOrd="0" destOrd="2" presId="urn:microsoft.com/office/officeart/2005/8/layout/arrow2"/>
    <dgm:cxn modelId="{B5D4DA5F-3BB0-4881-8831-2F0C658FD878}" type="presOf" srcId="{CFB7CB94-D4A5-43A3-8B7F-934C50D5A665}" destId="{85361940-8729-4BAF-B8F4-CA7319E3B1FB}" srcOrd="0" destOrd="0" presId="urn:microsoft.com/office/officeart/2005/8/layout/arrow2"/>
    <dgm:cxn modelId="{0A36DF65-F4BB-4B11-A58E-F6A4AFEA5403}" srcId="{7E3D8315-62CB-48DA-A4A9-C1A93FE5C9E8}" destId="{51D84C47-380F-4E71-BF79-82E3348A42F9}" srcOrd="1" destOrd="0" parTransId="{294D6BA8-1DE8-4764-93DC-02FD8582E08C}" sibTransId="{8973EC67-FB40-49DA-B474-0095A5928E74}"/>
    <dgm:cxn modelId="{B3BCC0A8-E7A1-4AD2-832B-A39A89C1D39B}" type="presOf" srcId="{251FE367-D65D-49AB-B603-1A373FA74628}" destId="{F264D491-0E78-4C3C-9F26-DE18926A2888}" srcOrd="0" destOrd="0" presId="urn:microsoft.com/office/officeart/2005/8/layout/arrow2"/>
    <dgm:cxn modelId="{C9E9A342-FBB8-4C0D-87C2-63128F613C0F}" srcId="{51D84C47-380F-4E71-BF79-82E3348A42F9}" destId="{3DDCD175-A24C-475C-9C9B-B0C9BD84682E}" srcOrd="2" destOrd="0" parTransId="{443B2858-309F-446D-8482-498D3CF1DBB2}" sibTransId="{4C49235F-1A13-4506-90C5-7D65D4AE7447}"/>
    <dgm:cxn modelId="{ED18361C-D61F-417F-A923-DF3C4AC617CB}" srcId="{7E3D8315-62CB-48DA-A4A9-C1A93FE5C9E8}" destId="{251FE367-D65D-49AB-B603-1A373FA74628}" srcOrd="3" destOrd="0" parTransId="{35358F81-1050-412C-9D12-8CC9F7CCE94B}" sibTransId="{0687CF6B-1D81-42F8-A6B7-5F05CAAEE70A}"/>
    <dgm:cxn modelId="{D614BBD6-E891-43B7-BD17-FDB60A8CA7E2}" srcId="{7E3D8315-62CB-48DA-A4A9-C1A93FE5C9E8}" destId="{CFB7CB94-D4A5-43A3-8B7F-934C50D5A665}" srcOrd="2" destOrd="0" parTransId="{D01E3D34-D66A-4316-A853-34359332AC83}" sibTransId="{597D281F-6E11-442D-9667-70BFE1F6B345}"/>
    <dgm:cxn modelId="{BB6A00E4-0939-48E0-BE2C-0D5D6A7F3BC9}" type="presOf" srcId="{51D84C47-380F-4E71-BF79-82E3348A42F9}" destId="{5FCB9B6B-EC78-40D0-9953-179A73DC5B13}" srcOrd="0" destOrd="0" presId="urn:microsoft.com/office/officeart/2005/8/layout/arrow2"/>
    <dgm:cxn modelId="{F8D63836-C814-4279-B922-4554CFC42CD5}" srcId="{51D84C47-380F-4E71-BF79-82E3348A42F9}" destId="{1020E6D0-BAF0-404A-BDF6-0953D4CF20A8}" srcOrd="0" destOrd="0" parTransId="{A7752778-E04E-46DD-98A2-4C4CE9AF2CE4}" sibTransId="{FFB44BB6-0A9E-48C9-B94F-901CDBDDCCC5}"/>
    <dgm:cxn modelId="{6A4EEEAF-5B80-4A9E-A2B2-62E6330CB090}" type="presOf" srcId="{1020E6D0-BAF0-404A-BDF6-0953D4CF20A8}" destId="{5FCB9B6B-EC78-40D0-9953-179A73DC5B13}" srcOrd="0" destOrd="1" presId="urn:microsoft.com/office/officeart/2005/8/layout/arrow2"/>
    <dgm:cxn modelId="{EC374ACD-D82A-4E5A-9040-A19CCB922CCC}" type="presOf" srcId="{7E3D8315-62CB-48DA-A4A9-C1A93FE5C9E8}" destId="{9FAFEDC6-ED5C-4CDC-ABAB-FAB298E63132}" srcOrd="0" destOrd="0" presId="urn:microsoft.com/office/officeart/2005/8/layout/arrow2"/>
    <dgm:cxn modelId="{808469AC-98AD-424C-8799-8FF1198E8E1C}" srcId="{51D84C47-380F-4E71-BF79-82E3348A42F9}" destId="{8C4C84FB-47F8-4CC5-B756-5492DC80951F}" srcOrd="1" destOrd="0" parTransId="{DC292684-412B-4586-99C5-149C6C31FA2D}" sibTransId="{B259D22D-3AA1-406F-B104-6D768527FD03}"/>
    <dgm:cxn modelId="{8E021E39-C4FD-4EB0-9E41-E5F2E804ACAA}" type="presOf" srcId="{3DDCD175-A24C-475C-9C9B-B0C9BD84682E}" destId="{5FCB9B6B-EC78-40D0-9953-179A73DC5B13}" srcOrd="0" destOrd="3" presId="urn:microsoft.com/office/officeart/2005/8/layout/arrow2"/>
    <dgm:cxn modelId="{0DDD4075-94E7-4AB1-8DF2-F23BCF3A5433}" type="presOf" srcId="{6647CAD6-6EC3-48D0-90A1-4CE110A3631E}" destId="{8C4D7EA2-FCCE-4A74-8A5B-8D5724DA9D90}" srcOrd="0" destOrd="0" presId="urn:microsoft.com/office/officeart/2005/8/layout/arrow2"/>
    <dgm:cxn modelId="{FCAACAA2-6F23-4615-AD05-BFA0613AC618}" type="presParOf" srcId="{9FAFEDC6-ED5C-4CDC-ABAB-FAB298E63132}" destId="{B5591362-0234-416D-9A46-223E7884619E}" srcOrd="0" destOrd="0" presId="urn:microsoft.com/office/officeart/2005/8/layout/arrow2"/>
    <dgm:cxn modelId="{DC7348FF-B8EB-4C8C-8847-E90161526EEC}" type="presParOf" srcId="{9FAFEDC6-ED5C-4CDC-ABAB-FAB298E63132}" destId="{EDE215F2-9E95-42C9-BD35-1D58D3A1841B}" srcOrd="1" destOrd="0" presId="urn:microsoft.com/office/officeart/2005/8/layout/arrow2"/>
    <dgm:cxn modelId="{EAB520B2-BEEF-4C04-B061-C3A04EB2AEA9}" type="presParOf" srcId="{EDE215F2-9E95-42C9-BD35-1D58D3A1841B}" destId="{689CFD13-6442-40F1-B2E7-5A970C30ECD6}" srcOrd="0" destOrd="0" presId="urn:microsoft.com/office/officeart/2005/8/layout/arrow2"/>
    <dgm:cxn modelId="{05708FBE-C3CF-4381-A3C3-48B49053BD58}" type="presParOf" srcId="{EDE215F2-9E95-42C9-BD35-1D58D3A1841B}" destId="{8C4D7EA2-FCCE-4A74-8A5B-8D5724DA9D90}" srcOrd="1" destOrd="0" presId="urn:microsoft.com/office/officeart/2005/8/layout/arrow2"/>
    <dgm:cxn modelId="{81D35AE0-36E1-4FEF-B9B1-1D4F3A9EC192}" type="presParOf" srcId="{EDE215F2-9E95-42C9-BD35-1D58D3A1841B}" destId="{B66F0202-C0AD-4328-BD3A-E2ED5DB603EA}" srcOrd="2" destOrd="0" presId="urn:microsoft.com/office/officeart/2005/8/layout/arrow2"/>
    <dgm:cxn modelId="{1D69711B-ED83-4F71-84BD-65C48CAB82DE}" type="presParOf" srcId="{EDE215F2-9E95-42C9-BD35-1D58D3A1841B}" destId="{5FCB9B6B-EC78-40D0-9953-179A73DC5B13}" srcOrd="3" destOrd="0" presId="urn:microsoft.com/office/officeart/2005/8/layout/arrow2"/>
    <dgm:cxn modelId="{91E359CD-6380-465C-A08B-3F4BA6E4DFAD}" type="presParOf" srcId="{EDE215F2-9E95-42C9-BD35-1D58D3A1841B}" destId="{6391940A-4661-4D21-898E-06C25C9F43D8}" srcOrd="4" destOrd="0" presId="urn:microsoft.com/office/officeart/2005/8/layout/arrow2"/>
    <dgm:cxn modelId="{211D18A2-3730-4869-92CD-1F3F9430B4EA}" type="presParOf" srcId="{EDE215F2-9E95-42C9-BD35-1D58D3A1841B}" destId="{85361940-8729-4BAF-B8F4-CA7319E3B1FB}" srcOrd="5" destOrd="0" presId="urn:microsoft.com/office/officeart/2005/8/layout/arrow2"/>
    <dgm:cxn modelId="{DFD183EE-C47D-4A04-AB42-1A72B8F2C583}" type="presParOf" srcId="{EDE215F2-9E95-42C9-BD35-1D58D3A1841B}" destId="{7C108976-5367-4733-93FA-6040E25E7FD2}" srcOrd="6" destOrd="0" presId="urn:microsoft.com/office/officeart/2005/8/layout/arrow2"/>
    <dgm:cxn modelId="{A7FBB21B-B146-4F17-84B2-FFD926B3F561}" type="presParOf" srcId="{EDE215F2-9E95-42C9-BD35-1D58D3A1841B}" destId="{F264D491-0E78-4C3C-9F26-DE18926A2888}"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76FDC5-906E-4F43-A501-BBE22D6CFDE4}" type="doc">
      <dgm:prSet loTypeId="urn:microsoft.com/office/officeart/2005/8/layout/default" loCatId="list" qsTypeId="urn:microsoft.com/office/officeart/2005/8/quickstyle/simple5" qsCatId="simple" csTypeId="urn:microsoft.com/office/officeart/2005/8/colors/accent3_4" csCatId="accent3" phldr="1"/>
      <dgm:spPr/>
      <dgm:t>
        <a:bodyPr/>
        <a:lstStyle/>
        <a:p>
          <a:endParaRPr lang="en-IN"/>
        </a:p>
      </dgm:t>
    </dgm:pt>
    <dgm:pt modelId="{533A427E-6FEA-46B8-9385-6F9054115F2B}">
      <dgm:prSet phldrT="[Text]"/>
      <dgm:spPr/>
      <dgm:t>
        <a:bodyPr/>
        <a:lstStyle/>
        <a:p>
          <a:pPr algn="l">
            <a:buNone/>
          </a:pPr>
          <a:r>
            <a:rPr lang="en-IN" dirty="0"/>
            <a:t>JCL (Executed by Monitor)</a:t>
          </a:r>
        </a:p>
      </dgm:t>
    </dgm:pt>
    <dgm:pt modelId="{B036C195-F69A-41CA-B4B1-462A5B7B1548}" type="sibTrans" cxnId="{6744015D-72E4-44BA-B115-F50B4064F6DA}">
      <dgm:prSet/>
      <dgm:spPr/>
      <dgm:t>
        <a:bodyPr/>
        <a:lstStyle/>
        <a:p>
          <a:endParaRPr lang="en-IN"/>
        </a:p>
      </dgm:t>
    </dgm:pt>
    <dgm:pt modelId="{39D29DA7-7395-4438-B74E-522F8BA7EE59}" type="parTrans" cxnId="{6744015D-72E4-44BA-B115-F50B4064F6DA}">
      <dgm:prSet/>
      <dgm:spPr/>
      <dgm:t>
        <a:bodyPr/>
        <a:lstStyle/>
        <a:p>
          <a:endParaRPr lang="en-IN"/>
        </a:p>
      </dgm:t>
    </dgm:pt>
    <dgm:pt modelId="{8EA81200-C96D-4B8F-989E-885455A986AC}">
      <dgm:prSet phldrT="[Text]"/>
      <dgm:spPr/>
      <dgm:t>
        <a:bodyPr/>
        <a:lstStyle/>
        <a:p>
          <a:pPr algn="l">
            <a:buFont typeface="Arial" panose="020B0604020202020204" pitchFamily="34" charset="0"/>
            <a:buChar char="•"/>
          </a:pPr>
          <a:r>
            <a:rPr lang="en-IN" dirty="0"/>
            <a:t>$JOB</a:t>
          </a:r>
        </a:p>
        <a:p>
          <a:pPr algn="l">
            <a:buFont typeface="Arial" panose="020B0604020202020204" pitchFamily="34" charset="0"/>
            <a:buChar char="•"/>
          </a:pPr>
          <a:r>
            <a:rPr lang="en-IN" dirty="0"/>
            <a:t>$FTN</a:t>
          </a:r>
        </a:p>
        <a:p>
          <a:pPr algn="l">
            <a:buFont typeface="Arial" panose="020B0604020202020204" pitchFamily="34" charset="0"/>
            <a:buChar char="•"/>
          </a:pPr>
          <a:r>
            <a:rPr lang="en-IN" dirty="0"/>
            <a:t>FORTRON Instruction</a:t>
          </a:r>
        </a:p>
        <a:p>
          <a:pPr algn="l">
            <a:buFont typeface="Arial" panose="020B0604020202020204" pitchFamily="34" charset="0"/>
            <a:buChar char="•"/>
          </a:pPr>
          <a:r>
            <a:rPr lang="en-IN" dirty="0"/>
            <a:t>$LOAD</a:t>
          </a:r>
        </a:p>
        <a:p>
          <a:pPr algn="l">
            <a:buFont typeface="Arial" panose="020B0604020202020204" pitchFamily="34" charset="0"/>
            <a:buChar char="•"/>
          </a:pPr>
          <a:r>
            <a:rPr lang="en-IN" dirty="0"/>
            <a:t>$RUN</a:t>
          </a:r>
        </a:p>
        <a:p>
          <a:pPr algn="l">
            <a:buFont typeface="Arial" panose="020B0604020202020204" pitchFamily="34" charset="0"/>
            <a:buChar char="•"/>
          </a:pPr>
          <a:r>
            <a:rPr lang="en-IN" dirty="0"/>
            <a:t>PROGRAM DATA</a:t>
          </a:r>
        </a:p>
        <a:p>
          <a:pPr algn="l">
            <a:buFont typeface="Arial" panose="020B0604020202020204" pitchFamily="34" charset="0"/>
            <a:buChar char="•"/>
          </a:pPr>
          <a:r>
            <a:rPr lang="en-IN" dirty="0"/>
            <a:t>$END</a:t>
          </a:r>
        </a:p>
      </dgm:t>
    </dgm:pt>
    <dgm:pt modelId="{4136EE20-B9FD-460F-85DB-0A802648D623}" type="sibTrans" cxnId="{8C4A5121-1900-4FC0-8052-1FCB5B769EBD}">
      <dgm:prSet/>
      <dgm:spPr/>
      <dgm:t>
        <a:bodyPr/>
        <a:lstStyle/>
        <a:p>
          <a:endParaRPr lang="en-IN"/>
        </a:p>
      </dgm:t>
    </dgm:pt>
    <dgm:pt modelId="{CE5AC1D1-1507-4B51-8EF4-96BD90F89EFF}" type="parTrans" cxnId="{8C4A5121-1900-4FC0-8052-1FCB5B769EBD}">
      <dgm:prSet/>
      <dgm:spPr/>
      <dgm:t>
        <a:bodyPr/>
        <a:lstStyle/>
        <a:p>
          <a:endParaRPr lang="en-IN"/>
        </a:p>
      </dgm:t>
    </dgm:pt>
    <dgm:pt modelId="{8F196FCC-7E9D-4FB5-8783-83F7982B8329}" type="pres">
      <dgm:prSet presAssocID="{7776FDC5-906E-4F43-A501-BBE22D6CFDE4}" presName="diagram" presStyleCnt="0">
        <dgm:presLayoutVars>
          <dgm:dir/>
          <dgm:resizeHandles val="exact"/>
        </dgm:presLayoutVars>
      </dgm:prSet>
      <dgm:spPr/>
      <dgm:t>
        <a:bodyPr/>
        <a:lstStyle/>
        <a:p>
          <a:endParaRPr lang="en-US"/>
        </a:p>
      </dgm:t>
    </dgm:pt>
    <dgm:pt modelId="{4BC639ED-F858-45AD-B665-2DFC077984CE}" type="pres">
      <dgm:prSet presAssocID="{533A427E-6FEA-46B8-9385-6F9054115F2B}" presName="node" presStyleLbl="node1" presStyleIdx="0" presStyleCnt="1" custLinFactNeighborY="-3333">
        <dgm:presLayoutVars>
          <dgm:bulletEnabled val="1"/>
        </dgm:presLayoutVars>
      </dgm:prSet>
      <dgm:spPr/>
      <dgm:t>
        <a:bodyPr/>
        <a:lstStyle/>
        <a:p>
          <a:endParaRPr lang="en-US"/>
        </a:p>
      </dgm:t>
    </dgm:pt>
  </dgm:ptLst>
  <dgm:cxnLst>
    <dgm:cxn modelId="{6744015D-72E4-44BA-B115-F50B4064F6DA}" srcId="{7776FDC5-906E-4F43-A501-BBE22D6CFDE4}" destId="{533A427E-6FEA-46B8-9385-6F9054115F2B}" srcOrd="0" destOrd="0" parTransId="{39D29DA7-7395-4438-B74E-522F8BA7EE59}" sibTransId="{B036C195-F69A-41CA-B4B1-462A5B7B1548}"/>
    <dgm:cxn modelId="{8C4A5121-1900-4FC0-8052-1FCB5B769EBD}" srcId="{533A427E-6FEA-46B8-9385-6F9054115F2B}" destId="{8EA81200-C96D-4B8F-989E-885455A986AC}" srcOrd="0" destOrd="0" parTransId="{CE5AC1D1-1507-4B51-8EF4-96BD90F89EFF}" sibTransId="{4136EE20-B9FD-460F-85DB-0A802648D623}"/>
    <dgm:cxn modelId="{8D2ADA34-1350-4ACC-8D58-81DA01ED0E42}" type="presOf" srcId="{8EA81200-C96D-4B8F-989E-885455A986AC}" destId="{4BC639ED-F858-45AD-B665-2DFC077984CE}" srcOrd="0" destOrd="1" presId="urn:microsoft.com/office/officeart/2005/8/layout/default"/>
    <dgm:cxn modelId="{0825A39F-6077-4EAF-A0E5-F152975CE3E7}" type="presOf" srcId="{533A427E-6FEA-46B8-9385-6F9054115F2B}" destId="{4BC639ED-F858-45AD-B665-2DFC077984CE}" srcOrd="0" destOrd="0" presId="urn:microsoft.com/office/officeart/2005/8/layout/default"/>
    <dgm:cxn modelId="{329C45E4-865C-46F5-B308-D2E84851CBDB}" type="presOf" srcId="{7776FDC5-906E-4F43-A501-BBE22D6CFDE4}" destId="{8F196FCC-7E9D-4FB5-8783-83F7982B8329}" srcOrd="0" destOrd="0" presId="urn:microsoft.com/office/officeart/2005/8/layout/default"/>
    <dgm:cxn modelId="{0EE9A117-4C1A-449B-9415-162C7966FB82}" type="presParOf" srcId="{8F196FCC-7E9D-4FB5-8783-83F7982B8329}" destId="{4BC639ED-F858-45AD-B665-2DFC077984CE}"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296DEE15-19B9-4239-B7FA-82AFBB607B98}" type="doc">
      <dgm:prSet loTypeId="urn:microsoft.com/office/officeart/2005/8/layout/process2" loCatId="process" qsTypeId="urn:microsoft.com/office/officeart/2005/8/quickstyle/simple5" qsCatId="simple" csTypeId="urn:microsoft.com/office/officeart/2005/8/colors/colorful1" csCatId="colorful" phldr="1"/>
      <dgm:spPr/>
    </dgm:pt>
    <dgm:pt modelId="{A75E9067-0F32-4D29-8D60-74A3A7FF2CED}">
      <dgm:prSet phldrT="[Text]" custT="1"/>
      <dgm:spPr/>
      <dgm:t>
        <a:bodyPr/>
        <a:lstStyle/>
        <a:p>
          <a:r>
            <a:rPr lang="en-IN" sz="1600" dirty="0">
              <a:latin typeface="Cambria" panose="02040503050406030204" pitchFamily="18" charset="0"/>
              <a:ea typeface="Cambria" panose="02040503050406030204" pitchFamily="18" charset="0"/>
            </a:rPr>
            <a:t>Monitor Reads $FTN and loads appropriate language compiler</a:t>
          </a:r>
        </a:p>
      </dgm:t>
    </dgm:pt>
    <dgm:pt modelId="{617C6E27-F761-40F8-8AF5-C636D6E50EA5}" type="parTrans" cxnId="{C7B6DB61-9FD3-4952-98EB-9B4F2FBAF38C}">
      <dgm:prSet/>
      <dgm:spPr/>
      <dgm:t>
        <a:bodyPr/>
        <a:lstStyle/>
        <a:p>
          <a:endParaRPr lang="en-IN"/>
        </a:p>
      </dgm:t>
    </dgm:pt>
    <dgm:pt modelId="{BD5512C0-B800-4FE7-A53E-A7EEADE193EC}" type="sibTrans" cxnId="{C7B6DB61-9FD3-4952-98EB-9B4F2FBAF38C}">
      <dgm:prSet/>
      <dgm:spPr/>
      <dgm:t>
        <a:bodyPr/>
        <a:lstStyle/>
        <a:p>
          <a:endParaRPr lang="en-IN"/>
        </a:p>
      </dgm:t>
    </dgm:pt>
    <dgm:pt modelId="{202A7915-8455-464D-8141-90A6F883C47C}">
      <dgm:prSet phldrT="[Text]" custT="1"/>
      <dgm:spPr/>
      <dgm:t>
        <a:bodyPr/>
        <a:lstStyle/>
        <a:p>
          <a:r>
            <a:rPr lang="en-IN" sz="1600" dirty="0">
              <a:latin typeface="Cambria" panose="02040503050406030204" pitchFamily="18" charset="0"/>
              <a:ea typeface="Cambria" panose="02040503050406030204" pitchFamily="18" charset="0"/>
            </a:rPr>
            <a:t>Compiler translates the source/User program into object code</a:t>
          </a:r>
        </a:p>
      </dgm:t>
    </dgm:pt>
    <dgm:pt modelId="{57E93F27-57DF-4A0D-BC8D-03411BBA199A}" type="parTrans" cxnId="{FAE67EBA-1E9D-4F75-8F37-A1410C05F893}">
      <dgm:prSet/>
      <dgm:spPr/>
      <dgm:t>
        <a:bodyPr/>
        <a:lstStyle/>
        <a:p>
          <a:endParaRPr lang="en-IN"/>
        </a:p>
      </dgm:t>
    </dgm:pt>
    <dgm:pt modelId="{A5281217-2431-4456-B64B-00D5D762134C}" type="sibTrans" cxnId="{FAE67EBA-1E9D-4F75-8F37-A1410C05F893}">
      <dgm:prSet/>
      <dgm:spPr/>
      <dgm:t>
        <a:bodyPr/>
        <a:lstStyle/>
        <a:p>
          <a:endParaRPr lang="en-IN"/>
        </a:p>
      </dgm:t>
    </dgm:pt>
    <dgm:pt modelId="{3563ED7C-9BC5-445A-AEF6-12F75031A0B2}">
      <dgm:prSet phldrT="[Text]" custT="1"/>
      <dgm:spPr/>
      <dgm:t>
        <a:bodyPr/>
        <a:lstStyle/>
        <a:p>
          <a:r>
            <a:rPr lang="en-IN" sz="1600" dirty="0">
              <a:latin typeface="Cambria" panose="02040503050406030204" pitchFamily="18" charset="0"/>
              <a:ea typeface="Cambria" panose="02040503050406030204" pitchFamily="18" charset="0"/>
            </a:rPr>
            <a:t>Object code is stores in Memory / Mass Storage</a:t>
          </a:r>
        </a:p>
      </dgm:t>
    </dgm:pt>
    <dgm:pt modelId="{C2C5927D-55F2-4E85-8284-0D423064601C}" type="parTrans" cxnId="{880EABF9-960E-408C-B673-C459CDB1E9FC}">
      <dgm:prSet/>
      <dgm:spPr/>
      <dgm:t>
        <a:bodyPr/>
        <a:lstStyle/>
        <a:p>
          <a:endParaRPr lang="en-IN"/>
        </a:p>
      </dgm:t>
    </dgm:pt>
    <dgm:pt modelId="{C7982482-ED1D-401F-B0F5-1E49D9F087AE}" type="sibTrans" cxnId="{880EABF9-960E-408C-B673-C459CDB1E9FC}">
      <dgm:prSet/>
      <dgm:spPr/>
      <dgm:t>
        <a:bodyPr/>
        <a:lstStyle/>
        <a:p>
          <a:endParaRPr lang="en-IN"/>
        </a:p>
      </dgm:t>
    </dgm:pt>
    <dgm:pt modelId="{1AC68169-BFE6-4A82-B1A4-287C97C49DFE}">
      <dgm:prSet phldrT="[Text]" custT="1"/>
      <dgm:spPr/>
      <dgm:t>
        <a:bodyPr/>
        <a:lstStyle/>
        <a:p>
          <a:r>
            <a:rPr lang="en-IN" sz="1600" dirty="0">
              <a:latin typeface="Cambria" panose="02040503050406030204" pitchFamily="18" charset="0"/>
              <a:ea typeface="Cambria" panose="02040503050406030204" pitchFamily="18" charset="0"/>
            </a:rPr>
            <a:t>If stored in Mass storage Monitor executes “Compile, Load, Go” instructions, if on Memory $LOAD instruction is required </a:t>
          </a:r>
        </a:p>
      </dgm:t>
    </dgm:pt>
    <dgm:pt modelId="{86A7F59D-6235-43AA-B927-EE381A1DEC33}" type="parTrans" cxnId="{284095BE-EC4B-403C-8F9B-CFF7DE26A728}">
      <dgm:prSet/>
      <dgm:spPr/>
      <dgm:t>
        <a:bodyPr/>
        <a:lstStyle/>
        <a:p>
          <a:endParaRPr lang="en-IN"/>
        </a:p>
      </dgm:t>
    </dgm:pt>
    <dgm:pt modelId="{64E26291-EC5A-4F06-A031-A56FE9B53B51}" type="sibTrans" cxnId="{284095BE-EC4B-403C-8F9B-CFF7DE26A728}">
      <dgm:prSet/>
      <dgm:spPr/>
      <dgm:t>
        <a:bodyPr/>
        <a:lstStyle/>
        <a:p>
          <a:endParaRPr lang="en-IN"/>
        </a:p>
      </dgm:t>
    </dgm:pt>
    <dgm:pt modelId="{3EF5703A-C7C9-4255-AE2D-F3A12BCDDBCB}" type="pres">
      <dgm:prSet presAssocID="{296DEE15-19B9-4239-B7FA-82AFBB607B98}" presName="linearFlow" presStyleCnt="0">
        <dgm:presLayoutVars>
          <dgm:resizeHandles val="exact"/>
        </dgm:presLayoutVars>
      </dgm:prSet>
      <dgm:spPr/>
    </dgm:pt>
    <dgm:pt modelId="{53074CCB-287B-4162-9433-82EEAA80A41F}" type="pres">
      <dgm:prSet presAssocID="{A75E9067-0F32-4D29-8D60-74A3A7FF2CED}" presName="node" presStyleLbl="node1" presStyleIdx="0" presStyleCnt="4">
        <dgm:presLayoutVars>
          <dgm:bulletEnabled val="1"/>
        </dgm:presLayoutVars>
      </dgm:prSet>
      <dgm:spPr/>
      <dgm:t>
        <a:bodyPr/>
        <a:lstStyle/>
        <a:p>
          <a:endParaRPr lang="en-US"/>
        </a:p>
      </dgm:t>
    </dgm:pt>
    <dgm:pt modelId="{00ACA8CF-478E-43C5-BFE8-7D7262F62DA6}" type="pres">
      <dgm:prSet presAssocID="{BD5512C0-B800-4FE7-A53E-A7EEADE193EC}" presName="sibTrans" presStyleLbl="sibTrans2D1" presStyleIdx="0" presStyleCnt="3"/>
      <dgm:spPr/>
      <dgm:t>
        <a:bodyPr/>
        <a:lstStyle/>
        <a:p>
          <a:endParaRPr lang="en-US"/>
        </a:p>
      </dgm:t>
    </dgm:pt>
    <dgm:pt modelId="{05AA7CDF-5DB8-4B43-A1ED-E73065051432}" type="pres">
      <dgm:prSet presAssocID="{BD5512C0-B800-4FE7-A53E-A7EEADE193EC}" presName="connectorText" presStyleLbl="sibTrans2D1" presStyleIdx="0" presStyleCnt="3"/>
      <dgm:spPr/>
      <dgm:t>
        <a:bodyPr/>
        <a:lstStyle/>
        <a:p>
          <a:endParaRPr lang="en-US"/>
        </a:p>
      </dgm:t>
    </dgm:pt>
    <dgm:pt modelId="{7EA78BEC-49B6-4BB7-AE16-61D68C7D772A}" type="pres">
      <dgm:prSet presAssocID="{202A7915-8455-464D-8141-90A6F883C47C}" presName="node" presStyleLbl="node1" presStyleIdx="1" presStyleCnt="4">
        <dgm:presLayoutVars>
          <dgm:bulletEnabled val="1"/>
        </dgm:presLayoutVars>
      </dgm:prSet>
      <dgm:spPr/>
      <dgm:t>
        <a:bodyPr/>
        <a:lstStyle/>
        <a:p>
          <a:endParaRPr lang="en-US"/>
        </a:p>
      </dgm:t>
    </dgm:pt>
    <dgm:pt modelId="{9BE59CD4-4CFC-4946-87D9-7B6F35C464FF}" type="pres">
      <dgm:prSet presAssocID="{A5281217-2431-4456-B64B-00D5D762134C}" presName="sibTrans" presStyleLbl="sibTrans2D1" presStyleIdx="1" presStyleCnt="3"/>
      <dgm:spPr/>
      <dgm:t>
        <a:bodyPr/>
        <a:lstStyle/>
        <a:p>
          <a:endParaRPr lang="en-US"/>
        </a:p>
      </dgm:t>
    </dgm:pt>
    <dgm:pt modelId="{0E2FBA64-DE5A-477E-8757-2EF64DCAF2CF}" type="pres">
      <dgm:prSet presAssocID="{A5281217-2431-4456-B64B-00D5D762134C}" presName="connectorText" presStyleLbl="sibTrans2D1" presStyleIdx="1" presStyleCnt="3"/>
      <dgm:spPr/>
      <dgm:t>
        <a:bodyPr/>
        <a:lstStyle/>
        <a:p>
          <a:endParaRPr lang="en-US"/>
        </a:p>
      </dgm:t>
    </dgm:pt>
    <dgm:pt modelId="{DC4D0ADB-D68F-416A-A416-89FBDB2D94A3}" type="pres">
      <dgm:prSet presAssocID="{3563ED7C-9BC5-445A-AEF6-12F75031A0B2}" presName="node" presStyleLbl="node1" presStyleIdx="2" presStyleCnt="4">
        <dgm:presLayoutVars>
          <dgm:bulletEnabled val="1"/>
        </dgm:presLayoutVars>
      </dgm:prSet>
      <dgm:spPr/>
      <dgm:t>
        <a:bodyPr/>
        <a:lstStyle/>
        <a:p>
          <a:endParaRPr lang="en-US"/>
        </a:p>
      </dgm:t>
    </dgm:pt>
    <dgm:pt modelId="{AE05D594-5E6F-4175-B02B-6AA85817BFB8}" type="pres">
      <dgm:prSet presAssocID="{C7982482-ED1D-401F-B0F5-1E49D9F087AE}" presName="sibTrans" presStyleLbl="sibTrans2D1" presStyleIdx="2" presStyleCnt="3"/>
      <dgm:spPr/>
      <dgm:t>
        <a:bodyPr/>
        <a:lstStyle/>
        <a:p>
          <a:endParaRPr lang="en-US"/>
        </a:p>
      </dgm:t>
    </dgm:pt>
    <dgm:pt modelId="{7585BB91-DA6B-4DAE-A3D8-B83C79F024B2}" type="pres">
      <dgm:prSet presAssocID="{C7982482-ED1D-401F-B0F5-1E49D9F087AE}" presName="connectorText" presStyleLbl="sibTrans2D1" presStyleIdx="2" presStyleCnt="3"/>
      <dgm:spPr/>
      <dgm:t>
        <a:bodyPr/>
        <a:lstStyle/>
        <a:p>
          <a:endParaRPr lang="en-US"/>
        </a:p>
      </dgm:t>
    </dgm:pt>
    <dgm:pt modelId="{CE8A2492-B7D4-4417-8E44-F2408BDCF27A}" type="pres">
      <dgm:prSet presAssocID="{1AC68169-BFE6-4A82-B1A4-287C97C49DFE}" presName="node" presStyleLbl="node1" presStyleIdx="3" presStyleCnt="4">
        <dgm:presLayoutVars>
          <dgm:bulletEnabled val="1"/>
        </dgm:presLayoutVars>
      </dgm:prSet>
      <dgm:spPr/>
      <dgm:t>
        <a:bodyPr/>
        <a:lstStyle/>
        <a:p>
          <a:endParaRPr lang="en-US"/>
        </a:p>
      </dgm:t>
    </dgm:pt>
  </dgm:ptLst>
  <dgm:cxnLst>
    <dgm:cxn modelId="{284095BE-EC4B-403C-8F9B-CFF7DE26A728}" srcId="{296DEE15-19B9-4239-B7FA-82AFBB607B98}" destId="{1AC68169-BFE6-4A82-B1A4-287C97C49DFE}" srcOrd="3" destOrd="0" parTransId="{86A7F59D-6235-43AA-B927-EE381A1DEC33}" sibTransId="{64E26291-EC5A-4F06-A031-A56FE9B53B51}"/>
    <dgm:cxn modelId="{273BBD6F-D591-4BF9-9864-8E4A1D2A1D3F}" type="presOf" srcId="{3563ED7C-9BC5-445A-AEF6-12F75031A0B2}" destId="{DC4D0ADB-D68F-416A-A416-89FBDB2D94A3}" srcOrd="0" destOrd="0" presId="urn:microsoft.com/office/officeart/2005/8/layout/process2"/>
    <dgm:cxn modelId="{40B6626E-EE0B-46A6-A61E-26537D0F99DE}" type="presOf" srcId="{A5281217-2431-4456-B64B-00D5D762134C}" destId="{0E2FBA64-DE5A-477E-8757-2EF64DCAF2CF}" srcOrd="1" destOrd="0" presId="urn:microsoft.com/office/officeart/2005/8/layout/process2"/>
    <dgm:cxn modelId="{39AF6E6D-7BEE-4DAE-A00C-E74365381B39}" type="presOf" srcId="{296DEE15-19B9-4239-B7FA-82AFBB607B98}" destId="{3EF5703A-C7C9-4255-AE2D-F3A12BCDDBCB}" srcOrd="0" destOrd="0" presId="urn:microsoft.com/office/officeart/2005/8/layout/process2"/>
    <dgm:cxn modelId="{15180D40-A2A7-4242-9349-2E5D4548D937}" type="presOf" srcId="{A5281217-2431-4456-B64B-00D5D762134C}" destId="{9BE59CD4-4CFC-4946-87D9-7B6F35C464FF}" srcOrd="0" destOrd="0" presId="urn:microsoft.com/office/officeart/2005/8/layout/process2"/>
    <dgm:cxn modelId="{68445B44-FA1F-46B8-9D0F-40637058E85B}" type="presOf" srcId="{BD5512C0-B800-4FE7-A53E-A7EEADE193EC}" destId="{00ACA8CF-478E-43C5-BFE8-7D7262F62DA6}" srcOrd="0" destOrd="0" presId="urn:microsoft.com/office/officeart/2005/8/layout/process2"/>
    <dgm:cxn modelId="{FAE67EBA-1E9D-4F75-8F37-A1410C05F893}" srcId="{296DEE15-19B9-4239-B7FA-82AFBB607B98}" destId="{202A7915-8455-464D-8141-90A6F883C47C}" srcOrd="1" destOrd="0" parTransId="{57E93F27-57DF-4A0D-BC8D-03411BBA199A}" sibTransId="{A5281217-2431-4456-B64B-00D5D762134C}"/>
    <dgm:cxn modelId="{50B8A3D0-88E6-49D3-9778-FFA7310E932A}" type="presOf" srcId="{A75E9067-0F32-4D29-8D60-74A3A7FF2CED}" destId="{53074CCB-287B-4162-9433-82EEAA80A41F}" srcOrd="0" destOrd="0" presId="urn:microsoft.com/office/officeart/2005/8/layout/process2"/>
    <dgm:cxn modelId="{88C94565-0AEE-41C2-9CB9-4E63269990C8}" type="presOf" srcId="{C7982482-ED1D-401F-B0F5-1E49D9F087AE}" destId="{7585BB91-DA6B-4DAE-A3D8-B83C79F024B2}" srcOrd="1" destOrd="0" presId="urn:microsoft.com/office/officeart/2005/8/layout/process2"/>
    <dgm:cxn modelId="{4FADD836-B57A-44B7-A60A-BB4DE0BCFC02}" type="presOf" srcId="{BD5512C0-B800-4FE7-A53E-A7EEADE193EC}" destId="{05AA7CDF-5DB8-4B43-A1ED-E73065051432}" srcOrd="1" destOrd="0" presId="urn:microsoft.com/office/officeart/2005/8/layout/process2"/>
    <dgm:cxn modelId="{211C145B-93B0-4B72-AF08-BDDC7CA8AE8D}" type="presOf" srcId="{C7982482-ED1D-401F-B0F5-1E49D9F087AE}" destId="{AE05D594-5E6F-4175-B02B-6AA85817BFB8}" srcOrd="0" destOrd="0" presId="urn:microsoft.com/office/officeart/2005/8/layout/process2"/>
    <dgm:cxn modelId="{C3BE583F-B93D-4DD9-9AE3-C31780902FC8}" type="presOf" srcId="{202A7915-8455-464D-8141-90A6F883C47C}" destId="{7EA78BEC-49B6-4BB7-AE16-61D68C7D772A}" srcOrd="0" destOrd="0" presId="urn:microsoft.com/office/officeart/2005/8/layout/process2"/>
    <dgm:cxn modelId="{880EABF9-960E-408C-B673-C459CDB1E9FC}" srcId="{296DEE15-19B9-4239-B7FA-82AFBB607B98}" destId="{3563ED7C-9BC5-445A-AEF6-12F75031A0B2}" srcOrd="2" destOrd="0" parTransId="{C2C5927D-55F2-4E85-8284-0D423064601C}" sibTransId="{C7982482-ED1D-401F-B0F5-1E49D9F087AE}"/>
    <dgm:cxn modelId="{5080080D-3300-4B92-A334-A131C9D18C3F}" type="presOf" srcId="{1AC68169-BFE6-4A82-B1A4-287C97C49DFE}" destId="{CE8A2492-B7D4-4417-8E44-F2408BDCF27A}" srcOrd="0" destOrd="0" presId="urn:microsoft.com/office/officeart/2005/8/layout/process2"/>
    <dgm:cxn modelId="{C7B6DB61-9FD3-4952-98EB-9B4F2FBAF38C}" srcId="{296DEE15-19B9-4239-B7FA-82AFBB607B98}" destId="{A75E9067-0F32-4D29-8D60-74A3A7FF2CED}" srcOrd="0" destOrd="0" parTransId="{617C6E27-F761-40F8-8AF5-C636D6E50EA5}" sibTransId="{BD5512C0-B800-4FE7-A53E-A7EEADE193EC}"/>
    <dgm:cxn modelId="{24987082-58D8-4BA1-B1DD-ADCBF5810B48}" type="presParOf" srcId="{3EF5703A-C7C9-4255-AE2D-F3A12BCDDBCB}" destId="{53074CCB-287B-4162-9433-82EEAA80A41F}" srcOrd="0" destOrd="0" presId="urn:microsoft.com/office/officeart/2005/8/layout/process2"/>
    <dgm:cxn modelId="{71E75F12-73BE-489D-8D5E-C8A3378355C2}" type="presParOf" srcId="{3EF5703A-C7C9-4255-AE2D-F3A12BCDDBCB}" destId="{00ACA8CF-478E-43C5-BFE8-7D7262F62DA6}" srcOrd="1" destOrd="0" presId="urn:microsoft.com/office/officeart/2005/8/layout/process2"/>
    <dgm:cxn modelId="{870114D1-0D49-47C9-9DE9-8D71855EB7B9}" type="presParOf" srcId="{00ACA8CF-478E-43C5-BFE8-7D7262F62DA6}" destId="{05AA7CDF-5DB8-4B43-A1ED-E73065051432}" srcOrd="0" destOrd="0" presId="urn:microsoft.com/office/officeart/2005/8/layout/process2"/>
    <dgm:cxn modelId="{9FF92F4B-5350-4556-B3AF-A3B92124CA19}" type="presParOf" srcId="{3EF5703A-C7C9-4255-AE2D-F3A12BCDDBCB}" destId="{7EA78BEC-49B6-4BB7-AE16-61D68C7D772A}" srcOrd="2" destOrd="0" presId="urn:microsoft.com/office/officeart/2005/8/layout/process2"/>
    <dgm:cxn modelId="{9E2CDF08-1264-433E-A53D-BABC64CD4322}" type="presParOf" srcId="{3EF5703A-C7C9-4255-AE2D-F3A12BCDDBCB}" destId="{9BE59CD4-4CFC-4946-87D9-7B6F35C464FF}" srcOrd="3" destOrd="0" presId="urn:microsoft.com/office/officeart/2005/8/layout/process2"/>
    <dgm:cxn modelId="{2A383A68-7128-44D5-86F2-EF8D12786197}" type="presParOf" srcId="{9BE59CD4-4CFC-4946-87D9-7B6F35C464FF}" destId="{0E2FBA64-DE5A-477E-8757-2EF64DCAF2CF}" srcOrd="0" destOrd="0" presId="urn:microsoft.com/office/officeart/2005/8/layout/process2"/>
    <dgm:cxn modelId="{A5B7452B-4150-4DFD-8F63-59AA41FE39D0}" type="presParOf" srcId="{3EF5703A-C7C9-4255-AE2D-F3A12BCDDBCB}" destId="{DC4D0ADB-D68F-416A-A416-89FBDB2D94A3}" srcOrd="4" destOrd="0" presId="urn:microsoft.com/office/officeart/2005/8/layout/process2"/>
    <dgm:cxn modelId="{F9D57AD7-CA8B-4887-853D-E650DB7E9385}" type="presParOf" srcId="{3EF5703A-C7C9-4255-AE2D-F3A12BCDDBCB}" destId="{AE05D594-5E6F-4175-B02B-6AA85817BFB8}" srcOrd="5" destOrd="0" presId="urn:microsoft.com/office/officeart/2005/8/layout/process2"/>
    <dgm:cxn modelId="{3FF06114-0E19-4375-9EB6-B418151B61F9}" type="presParOf" srcId="{AE05D594-5E6F-4175-B02B-6AA85817BFB8}" destId="{7585BB91-DA6B-4DAE-A3D8-B83C79F024B2}" srcOrd="0" destOrd="0" presId="urn:microsoft.com/office/officeart/2005/8/layout/process2"/>
    <dgm:cxn modelId="{46249259-8EC0-409A-8083-DBABCB09807D}" type="presParOf" srcId="{3EF5703A-C7C9-4255-AE2D-F3A12BCDDBCB}" destId="{CE8A2492-B7D4-4417-8E44-F2408BDCF27A}" srcOrd="6"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5468A96-8500-0942-9C3D-D79EED65E7DD}"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901AE691-BAA2-CF48-9CD6-6F30D27A0A1A}">
      <dgm:prSet custT="1"/>
      <dgm:spPr/>
      <dgm:t>
        <a:bodyPr/>
        <a:lstStyle/>
        <a:p>
          <a:pPr rtl="0"/>
          <a:r>
            <a:rPr lang="en-US" sz="1050" b="1" dirty="0">
              <a:solidFill>
                <a:srgbClr val="FFFF00"/>
              </a:solidFill>
            </a:rPr>
            <a:t>JCL </a:t>
          </a:r>
          <a:r>
            <a:rPr lang="en-US" sz="1050" b="1" dirty="0">
              <a:solidFill>
                <a:srgbClr val="FFFF00"/>
              </a:solidFill>
              <a:sym typeface="Wingdings" panose="05000000000000000000" pitchFamily="2" charset="2"/>
            </a:rPr>
            <a:t></a:t>
          </a:r>
          <a:r>
            <a:rPr lang="en-US" sz="1050" b="1" dirty="0">
              <a:solidFill>
                <a:srgbClr val="FFFF00"/>
              </a:solidFill>
            </a:rPr>
            <a:t>Special type of programming language used to provide instructions to the monitor</a:t>
          </a:r>
        </a:p>
      </dgm:t>
    </dgm:pt>
    <dgm:pt modelId="{BEA84F28-2AB8-754C-A71B-72BE9FB88AFD}" type="parTrans" cxnId="{28F2FBD1-5148-224F-B8D7-2BC0E66697A1}">
      <dgm:prSet/>
      <dgm:spPr/>
      <dgm:t>
        <a:bodyPr/>
        <a:lstStyle/>
        <a:p>
          <a:endParaRPr lang="en-US"/>
        </a:p>
      </dgm:t>
    </dgm:pt>
    <dgm:pt modelId="{52D8972A-53FD-2C43-B35B-EEA8ADB8AF61}" type="sibTrans" cxnId="{28F2FBD1-5148-224F-B8D7-2BC0E66697A1}">
      <dgm:prSet/>
      <dgm:spPr/>
      <dgm:t>
        <a:bodyPr/>
        <a:lstStyle/>
        <a:p>
          <a:endParaRPr lang="en-US"/>
        </a:p>
      </dgm:t>
    </dgm:pt>
    <dgm:pt modelId="{47AC663C-5EF9-B249-B59C-E82827E9216A}">
      <dgm:prSet custT="1"/>
      <dgm:spPr>
        <a:solidFill>
          <a:schemeClr val="bg1"/>
        </a:solidFill>
        <a:ln>
          <a:solidFill>
            <a:schemeClr val="accent6"/>
          </a:solidFill>
        </a:ln>
      </dgm:spPr>
      <dgm:t>
        <a:bodyPr/>
        <a:lstStyle/>
        <a:p>
          <a:pPr rtl="0"/>
          <a:r>
            <a:rPr lang="en-US" sz="2000" dirty="0">
              <a:solidFill>
                <a:schemeClr val="tx1"/>
              </a:solidFill>
            </a:rPr>
            <a:t>what compiler to use</a:t>
          </a:r>
        </a:p>
      </dgm:t>
    </dgm:pt>
    <dgm:pt modelId="{33026B69-F19C-AB4B-B55A-B76B2321851D}" type="parTrans" cxnId="{6AAF62DC-54EB-8043-BE9B-8C131EF093AC}">
      <dgm:prSet/>
      <dgm:spPr>
        <a:solidFill>
          <a:schemeClr val="tx2">
            <a:alpha val="90000"/>
          </a:schemeClr>
        </a:solidFill>
      </dgm:spPr>
      <dgm:t>
        <a:bodyPr/>
        <a:lstStyle/>
        <a:p>
          <a:endParaRPr lang="en-US" dirty="0"/>
        </a:p>
      </dgm:t>
    </dgm:pt>
    <dgm:pt modelId="{AE47F88A-3955-A040-951A-26F708AF38AA}" type="sibTrans" cxnId="{6AAF62DC-54EB-8043-BE9B-8C131EF093AC}">
      <dgm:prSet/>
      <dgm:spPr>
        <a:solidFill>
          <a:schemeClr val="tx2">
            <a:alpha val="90000"/>
          </a:schemeClr>
        </a:solidFill>
      </dgm:spPr>
      <dgm:t>
        <a:bodyPr/>
        <a:lstStyle/>
        <a:p>
          <a:endParaRPr lang="en-US" dirty="0"/>
        </a:p>
      </dgm:t>
    </dgm:pt>
    <dgm:pt modelId="{C865A489-D17D-7946-8F61-866F669A3771}">
      <dgm:prSet custT="1"/>
      <dgm:spPr>
        <a:solidFill>
          <a:schemeClr val="bg1"/>
        </a:solidFill>
        <a:ln>
          <a:solidFill>
            <a:schemeClr val="accent6"/>
          </a:solidFill>
        </a:ln>
      </dgm:spPr>
      <dgm:t>
        <a:bodyPr/>
        <a:lstStyle/>
        <a:p>
          <a:pPr rtl="0"/>
          <a:r>
            <a:rPr lang="en-US" sz="2000" dirty="0">
              <a:solidFill>
                <a:schemeClr val="tx1"/>
              </a:solidFill>
            </a:rPr>
            <a:t>what data to use</a:t>
          </a:r>
        </a:p>
      </dgm:t>
    </dgm:pt>
    <dgm:pt modelId="{2F268175-680E-1148-9A2B-5E3771A3FBD5}" type="parTrans" cxnId="{A1A34920-A38C-5647-9F3E-F3A97B7AC4A8}">
      <dgm:prSet/>
      <dgm:spPr/>
      <dgm:t>
        <a:bodyPr/>
        <a:lstStyle/>
        <a:p>
          <a:endParaRPr lang="en-US"/>
        </a:p>
      </dgm:t>
    </dgm:pt>
    <dgm:pt modelId="{7149B0AB-26FA-4D43-A407-4BE2084B3233}" type="sibTrans" cxnId="{A1A34920-A38C-5647-9F3E-F3A97B7AC4A8}">
      <dgm:prSet/>
      <dgm:spPr/>
      <dgm:t>
        <a:bodyPr/>
        <a:lstStyle/>
        <a:p>
          <a:endParaRPr lang="en-US"/>
        </a:p>
      </dgm:t>
    </dgm:pt>
    <dgm:pt modelId="{656261AF-C218-764F-8A23-9CF03191C293}" type="pres">
      <dgm:prSet presAssocID="{E5468A96-8500-0942-9C3D-D79EED65E7DD}" presName="Name0" presStyleCnt="0">
        <dgm:presLayoutVars>
          <dgm:dir/>
          <dgm:animLvl val="lvl"/>
          <dgm:resizeHandles val="exact"/>
        </dgm:presLayoutVars>
      </dgm:prSet>
      <dgm:spPr/>
      <dgm:t>
        <a:bodyPr/>
        <a:lstStyle/>
        <a:p>
          <a:endParaRPr lang="en-US"/>
        </a:p>
      </dgm:t>
    </dgm:pt>
    <dgm:pt modelId="{E26C79A8-4B13-5F4D-8CE6-3F571A961C57}" type="pres">
      <dgm:prSet presAssocID="{901AE691-BAA2-CF48-9CD6-6F30D27A0A1A}" presName="vertFlow" presStyleCnt="0"/>
      <dgm:spPr/>
    </dgm:pt>
    <dgm:pt modelId="{94E20ED8-9E78-0743-A964-AB099207626E}" type="pres">
      <dgm:prSet presAssocID="{901AE691-BAA2-CF48-9CD6-6F30D27A0A1A}" presName="header" presStyleLbl="node1" presStyleIdx="0" presStyleCnt="1" custScaleX="105772" custScaleY="118337"/>
      <dgm:spPr/>
      <dgm:t>
        <a:bodyPr/>
        <a:lstStyle/>
        <a:p>
          <a:endParaRPr lang="en-US"/>
        </a:p>
      </dgm:t>
    </dgm:pt>
    <dgm:pt modelId="{A5A3E6ED-4CCD-E54E-9A1B-DA75B953AAEA}" type="pres">
      <dgm:prSet presAssocID="{33026B69-F19C-AB4B-B55A-B76B2321851D}" presName="parTrans" presStyleLbl="sibTrans2D1" presStyleIdx="0" presStyleCnt="2"/>
      <dgm:spPr/>
      <dgm:t>
        <a:bodyPr/>
        <a:lstStyle/>
        <a:p>
          <a:endParaRPr lang="en-US"/>
        </a:p>
      </dgm:t>
    </dgm:pt>
    <dgm:pt modelId="{569CB027-7CF0-9B4D-84C1-093791E27A8E}" type="pres">
      <dgm:prSet presAssocID="{47AC663C-5EF9-B249-B59C-E82827E9216A}" presName="child" presStyleLbl="alignAccFollowNode1" presStyleIdx="0" presStyleCnt="2">
        <dgm:presLayoutVars>
          <dgm:chMax val="0"/>
          <dgm:bulletEnabled val="1"/>
        </dgm:presLayoutVars>
      </dgm:prSet>
      <dgm:spPr/>
      <dgm:t>
        <a:bodyPr/>
        <a:lstStyle/>
        <a:p>
          <a:endParaRPr lang="en-US"/>
        </a:p>
      </dgm:t>
    </dgm:pt>
    <dgm:pt modelId="{161882D6-7C8A-B249-8241-DD2C41894718}" type="pres">
      <dgm:prSet presAssocID="{AE47F88A-3955-A040-951A-26F708AF38AA}" presName="sibTrans" presStyleLbl="sibTrans2D1" presStyleIdx="1" presStyleCnt="2"/>
      <dgm:spPr/>
      <dgm:t>
        <a:bodyPr/>
        <a:lstStyle/>
        <a:p>
          <a:endParaRPr lang="en-US"/>
        </a:p>
      </dgm:t>
    </dgm:pt>
    <dgm:pt modelId="{5951BF98-9B04-6B4B-B2C9-5892F2A4DC9C}" type="pres">
      <dgm:prSet presAssocID="{C865A489-D17D-7946-8F61-866F669A3771}" presName="child" presStyleLbl="alignAccFollowNode1" presStyleIdx="1" presStyleCnt="2">
        <dgm:presLayoutVars>
          <dgm:chMax val="0"/>
          <dgm:bulletEnabled val="1"/>
        </dgm:presLayoutVars>
      </dgm:prSet>
      <dgm:spPr/>
      <dgm:t>
        <a:bodyPr/>
        <a:lstStyle/>
        <a:p>
          <a:endParaRPr lang="en-US"/>
        </a:p>
      </dgm:t>
    </dgm:pt>
  </dgm:ptLst>
  <dgm:cxnLst>
    <dgm:cxn modelId="{68D047BA-09AF-8940-BDDE-BF7D1667027A}" type="presOf" srcId="{AE47F88A-3955-A040-951A-26F708AF38AA}" destId="{161882D6-7C8A-B249-8241-DD2C41894718}" srcOrd="0" destOrd="0" presId="urn:microsoft.com/office/officeart/2005/8/layout/lProcess1"/>
    <dgm:cxn modelId="{85BD2E3A-F772-354D-BBE0-78462296FF42}" type="presOf" srcId="{901AE691-BAA2-CF48-9CD6-6F30D27A0A1A}" destId="{94E20ED8-9E78-0743-A964-AB099207626E}" srcOrd="0" destOrd="0" presId="urn:microsoft.com/office/officeart/2005/8/layout/lProcess1"/>
    <dgm:cxn modelId="{DD1F1FF9-911A-9B4C-8A73-C752E0E8C8A2}" type="presOf" srcId="{47AC663C-5EF9-B249-B59C-E82827E9216A}" destId="{569CB027-7CF0-9B4D-84C1-093791E27A8E}" srcOrd="0" destOrd="0" presId="urn:microsoft.com/office/officeart/2005/8/layout/lProcess1"/>
    <dgm:cxn modelId="{6AAF62DC-54EB-8043-BE9B-8C131EF093AC}" srcId="{901AE691-BAA2-CF48-9CD6-6F30D27A0A1A}" destId="{47AC663C-5EF9-B249-B59C-E82827E9216A}" srcOrd="0" destOrd="0" parTransId="{33026B69-F19C-AB4B-B55A-B76B2321851D}" sibTransId="{AE47F88A-3955-A040-951A-26F708AF38AA}"/>
    <dgm:cxn modelId="{E4499DD9-808E-F048-9928-267094822FFD}" type="presOf" srcId="{C865A489-D17D-7946-8F61-866F669A3771}" destId="{5951BF98-9B04-6B4B-B2C9-5892F2A4DC9C}" srcOrd="0" destOrd="0" presId="urn:microsoft.com/office/officeart/2005/8/layout/lProcess1"/>
    <dgm:cxn modelId="{28F2FBD1-5148-224F-B8D7-2BC0E66697A1}" srcId="{E5468A96-8500-0942-9C3D-D79EED65E7DD}" destId="{901AE691-BAA2-CF48-9CD6-6F30D27A0A1A}" srcOrd="0" destOrd="0" parTransId="{BEA84F28-2AB8-754C-A71B-72BE9FB88AFD}" sibTransId="{52D8972A-53FD-2C43-B35B-EEA8ADB8AF61}"/>
    <dgm:cxn modelId="{A1A34920-A38C-5647-9F3E-F3A97B7AC4A8}" srcId="{901AE691-BAA2-CF48-9CD6-6F30D27A0A1A}" destId="{C865A489-D17D-7946-8F61-866F669A3771}" srcOrd="1" destOrd="0" parTransId="{2F268175-680E-1148-9A2B-5E3771A3FBD5}" sibTransId="{7149B0AB-26FA-4D43-A407-4BE2084B3233}"/>
    <dgm:cxn modelId="{0C6E75B7-CB88-FD45-9914-E94717B07996}" type="presOf" srcId="{E5468A96-8500-0942-9C3D-D79EED65E7DD}" destId="{656261AF-C218-764F-8A23-9CF03191C293}" srcOrd="0" destOrd="0" presId="urn:microsoft.com/office/officeart/2005/8/layout/lProcess1"/>
    <dgm:cxn modelId="{D2B86DFB-98F3-3646-ADDA-28301DA75F70}" type="presOf" srcId="{33026B69-F19C-AB4B-B55A-B76B2321851D}" destId="{A5A3E6ED-4CCD-E54E-9A1B-DA75B953AAEA}" srcOrd="0" destOrd="0" presId="urn:microsoft.com/office/officeart/2005/8/layout/lProcess1"/>
    <dgm:cxn modelId="{40440696-9C25-834E-849D-661CF66B62AD}" type="presParOf" srcId="{656261AF-C218-764F-8A23-9CF03191C293}" destId="{E26C79A8-4B13-5F4D-8CE6-3F571A961C57}" srcOrd="0" destOrd="0" presId="urn:microsoft.com/office/officeart/2005/8/layout/lProcess1"/>
    <dgm:cxn modelId="{EDF4DA0F-7FD7-534E-A78C-22EE167C963B}" type="presParOf" srcId="{E26C79A8-4B13-5F4D-8CE6-3F571A961C57}" destId="{94E20ED8-9E78-0743-A964-AB099207626E}" srcOrd="0" destOrd="0" presId="urn:microsoft.com/office/officeart/2005/8/layout/lProcess1"/>
    <dgm:cxn modelId="{57A62F9F-C907-9C47-9907-B0D4009C2868}" type="presParOf" srcId="{E26C79A8-4B13-5F4D-8CE6-3F571A961C57}" destId="{A5A3E6ED-4CCD-E54E-9A1B-DA75B953AAEA}" srcOrd="1" destOrd="0" presId="urn:microsoft.com/office/officeart/2005/8/layout/lProcess1"/>
    <dgm:cxn modelId="{ECC80F84-772F-F64D-80D3-8E37D400C562}" type="presParOf" srcId="{E26C79A8-4B13-5F4D-8CE6-3F571A961C57}" destId="{569CB027-7CF0-9B4D-84C1-093791E27A8E}" srcOrd="2" destOrd="0" presId="urn:microsoft.com/office/officeart/2005/8/layout/lProcess1"/>
    <dgm:cxn modelId="{09012514-6E10-524D-81CC-8518210F649A}" type="presParOf" srcId="{E26C79A8-4B13-5F4D-8CE6-3F571A961C57}" destId="{161882D6-7C8A-B249-8241-DD2C41894718}" srcOrd="3" destOrd="0" presId="urn:microsoft.com/office/officeart/2005/8/layout/lProcess1"/>
    <dgm:cxn modelId="{CDB13445-D0AE-C346-AD63-B23D43D9C156}" type="presParOf" srcId="{E26C79A8-4B13-5F4D-8CE6-3F571A961C57}" destId="{5951BF98-9B04-6B4B-B2C9-5892F2A4DC9C}" srcOrd="4" destOrd="0" presId="urn:microsoft.com/office/officeart/2005/8/layout/l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AA4D391-5311-45A3-939C-763CB13E138D}"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IN"/>
        </a:p>
      </dgm:t>
    </dgm:pt>
    <dgm:pt modelId="{0025D613-984E-4AFF-9A73-94337E929E2D}">
      <dgm:prSet phldrT="[Text]" custT="1"/>
      <dgm:spPr/>
      <dgm:t>
        <a:bodyPr/>
        <a:lstStyle/>
        <a:p>
          <a:r>
            <a:rPr lang="en-IN" sz="1600" b="1" dirty="0"/>
            <a:t>User Mode </a:t>
          </a:r>
          <a:r>
            <a:rPr lang="en-IN" sz="1600" dirty="0"/>
            <a:t>: Executes user program</a:t>
          </a:r>
        </a:p>
      </dgm:t>
    </dgm:pt>
    <dgm:pt modelId="{753F80D7-7CFA-452B-985F-5DB31175C64F}" type="parTrans" cxnId="{32925C1D-30E3-4536-B8E5-CF18DDD41474}">
      <dgm:prSet/>
      <dgm:spPr/>
      <dgm:t>
        <a:bodyPr/>
        <a:lstStyle/>
        <a:p>
          <a:endParaRPr lang="en-IN"/>
        </a:p>
      </dgm:t>
    </dgm:pt>
    <dgm:pt modelId="{E6AD2DE1-EE9A-4B85-90F1-F0473517125B}" type="sibTrans" cxnId="{32925C1D-30E3-4536-B8E5-CF18DDD41474}">
      <dgm:prSet/>
      <dgm:spPr/>
      <dgm:t>
        <a:bodyPr/>
        <a:lstStyle/>
        <a:p>
          <a:endParaRPr lang="en-IN"/>
        </a:p>
      </dgm:t>
    </dgm:pt>
    <dgm:pt modelId="{696B50B0-EE9C-4152-8EBB-CA1C29A64DC2}">
      <dgm:prSet phldrT="[Text]" custT="1"/>
      <dgm:spPr/>
      <dgm:t>
        <a:bodyPr/>
        <a:lstStyle/>
        <a:p>
          <a:r>
            <a:rPr lang="en-IN" sz="1600" b="1" dirty="0"/>
            <a:t>Kernel mode/Monitor Mode :  E</a:t>
          </a:r>
          <a:r>
            <a:rPr lang="en-IN" sz="1600" dirty="0"/>
            <a:t>xecutes Privileged Instruction </a:t>
          </a:r>
        </a:p>
      </dgm:t>
    </dgm:pt>
    <dgm:pt modelId="{B5BAD1FB-A592-48E8-8B66-5CA64D604BE3}" type="parTrans" cxnId="{86B8E865-DEFF-4A63-95A3-27E1959AB91E}">
      <dgm:prSet/>
      <dgm:spPr/>
      <dgm:t>
        <a:bodyPr/>
        <a:lstStyle/>
        <a:p>
          <a:endParaRPr lang="en-IN"/>
        </a:p>
      </dgm:t>
    </dgm:pt>
    <dgm:pt modelId="{CD4EE831-BE48-41B2-91CB-BAA29BFDE2EF}" type="sibTrans" cxnId="{86B8E865-DEFF-4A63-95A3-27E1959AB91E}">
      <dgm:prSet/>
      <dgm:spPr/>
      <dgm:t>
        <a:bodyPr/>
        <a:lstStyle/>
        <a:p>
          <a:endParaRPr lang="en-IN"/>
        </a:p>
      </dgm:t>
    </dgm:pt>
    <dgm:pt modelId="{DA5817B8-A3B3-4650-B823-B76637BB1561}">
      <dgm:prSet phldrT="[Text]" custT="1"/>
      <dgm:spPr/>
      <dgm:t>
        <a:bodyPr/>
        <a:lstStyle/>
        <a:p>
          <a:r>
            <a:rPr lang="en-IN" sz="2000" dirty="0"/>
            <a:t>Modes in Batch Processing</a:t>
          </a:r>
        </a:p>
      </dgm:t>
    </dgm:pt>
    <dgm:pt modelId="{0EA1C799-DC9E-42DA-90FD-09A97BAE6346}" type="sibTrans" cxnId="{3FD8BF99-222F-4140-A760-ABA1638DA352}">
      <dgm:prSet/>
      <dgm:spPr/>
      <dgm:t>
        <a:bodyPr/>
        <a:lstStyle/>
        <a:p>
          <a:endParaRPr lang="en-IN"/>
        </a:p>
      </dgm:t>
    </dgm:pt>
    <dgm:pt modelId="{AC436433-3347-4DB3-933B-2DB2B9BF5200}" type="parTrans" cxnId="{3FD8BF99-222F-4140-A760-ABA1638DA352}">
      <dgm:prSet/>
      <dgm:spPr/>
      <dgm:t>
        <a:bodyPr/>
        <a:lstStyle/>
        <a:p>
          <a:endParaRPr lang="en-IN"/>
        </a:p>
      </dgm:t>
    </dgm:pt>
    <dgm:pt modelId="{3558C15D-4121-4845-B274-267CDDB39711}" type="pres">
      <dgm:prSet presAssocID="{BAA4D391-5311-45A3-939C-763CB13E138D}" presName="diagram" presStyleCnt="0">
        <dgm:presLayoutVars>
          <dgm:chPref val="1"/>
          <dgm:dir/>
          <dgm:animOne val="branch"/>
          <dgm:animLvl val="lvl"/>
          <dgm:resizeHandles/>
        </dgm:presLayoutVars>
      </dgm:prSet>
      <dgm:spPr/>
      <dgm:t>
        <a:bodyPr/>
        <a:lstStyle/>
        <a:p>
          <a:endParaRPr lang="en-US"/>
        </a:p>
      </dgm:t>
    </dgm:pt>
    <dgm:pt modelId="{86EAAE06-DC0C-45A5-85B0-979EE4587D38}" type="pres">
      <dgm:prSet presAssocID="{DA5817B8-A3B3-4650-B823-B76637BB1561}" presName="root" presStyleCnt="0"/>
      <dgm:spPr/>
    </dgm:pt>
    <dgm:pt modelId="{D7F629CA-09BB-495F-93C4-F708774DFEA0}" type="pres">
      <dgm:prSet presAssocID="{DA5817B8-A3B3-4650-B823-B76637BB1561}" presName="rootComposite" presStyleCnt="0"/>
      <dgm:spPr/>
    </dgm:pt>
    <dgm:pt modelId="{8B74AE5C-906A-4E41-BA79-56BA80964953}" type="pres">
      <dgm:prSet presAssocID="{DA5817B8-A3B3-4650-B823-B76637BB1561}" presName="rootText" presStyleLbl="node1" presStyleIdx="0" presStyleCnt="1" custScaleX="158788"/>
      <dgm:spPr/>
      <dgm:t>
        <a:bodyPr/>
        <a:lstStyle/>
        <a:p>
          <a:endParaRPr lang="en-US"/>
        </a:p>
      </dgm:t>
    </dgm:pt>
    <dgm:pt modelId="{C210F1C6-DB25-4AC2-A566-D8DDC30F5EB0}" type="pres">
      <dgm:prSet presAssocID="{DA5817B8-A3B3-4650-B823-B76637BB1561}" presName="rootConnector" presStyleLbl="node1" presStyleIdx="0" presStyleCnt="1"/>
      <dgm:spPr/>
      <dgm:t>
        <a:bodyPr/>
        <a:lstStyle/>
        <a:p>
          <a:endParaRPr lang="en-US"/>
        </a:p>
      </dgm:t>
    </dgm:pt>
    <dgm:pt modelId="{CB720D06-551A-4609-91AB-D42DB493302F}" type="pres">
      <dgm:prSet presAssocID="{DA5817B8-A3B3-4650-B823-B76637BB1561}" presName="childShape" presStyleCnt="0"/>
      <dgm:spPr/>
    </dgm:pt>
    <dgm:pt modelId="{973B849B-8A04-48C8-AFCC-0DA34BDA7D74}" type="pres">
      <dgm:prSet presAssocID="{753F80D7-7CFA-452B-985F-5DB31175C64F}" presName="Name13" presStyleLbl="parChTrans1D2" presStyleIdx="0" presStyleCnt="2"/>
      <dgm:spPr/>
      <dgm:t>
        <a:bodyPr/>
        <a:lstStyle/>
        <a:p>
          <a:endParaRPr lang="en-US"/>
        </a:p>
      </dgm:t>
    </dgm:pt>
    <dgm:pt modelId="{02B0F978-169F-4EC7-8B0C-5556AECE1A14}" type="pres">
      <dgm:prSet presAssocID="{0025D613-984E-4AFF-9A73-94337E929E2D}" presName="childText" presStyleLbl="bgAcc1" presStyleIdx="0" presStyleCnt="2" custScaleX="187573">
        <dgm:presLayoutVars>
          <dgm:bulletEnabled val="1"/>
        </dgm:presLayoutVars>
      </dgm:prSet>
      <dgm:spPr/>
      <dgm:t>
        <a:bodyPr/>
        <a:lstStyle/>
        <a:p>
          <a:endParaRPr lang="en-US"/>
        </a:p>
      </dgm:t>
    </dgm:pt>
    <dgm:pt modelId="{77BFD103-FBF8-4CBF-8EB9-ED1B58BAD3D2}" type="pres">
      <dgm:prSet presAssocID="{B5BAD1FB-A592-48E8-8B66-5CA64D604BE3}" presName="Name13" presStyleLbl="parChTrans1D2" presStyleIdx="1" presStyleCnt="2"/>
      <dgm:spPr/>
      <dgm:t>
        <a:bodyPr/>
        <a:lstStyle/>
        <a:p>
          <a:endParaRPr lang="en-US"/>
        </a:p>
      </dgm:t>
    </dgm:pt>
    <dgm:pt modelId="{B24A16AC-5B39-4CB9-850F-753A45FE36BF}" type="pres">
      <dgm:prSet presAssocID="{696B50B0-EE9C-4152-8EBB-CA1C29A64DC2}" presName="childText" presStyleLbl="bgAcc1" presStyleIdx="1" presStyleCnt="2" custScaleX="202885" custScaleY="111700" custLinFactNeighborX="16620" custLinFactNeighborY="-22766">
        <dgm:presLayoutVars>
          <dgm:bulletEnabled val="1"/>
        </dgm:presLayoutVars>
      </dgm:prSet>
      <dgm:spPr/>
      <dgm:t>
        <a:bodyPr/>
        <a:lstStyle/>
        <a:p>
          <a:endParaRPr lang="en-US"/>
        </a:p>
      </dgm:t>
    </dgm:pt>
  </dgm:ptLst>
  <dgm:cxnLst>
    <dgm:cxn modelId="{3FD8BF99-222F-4140-A760-ABA1638DA352}" srcId="{BAA4D391-5311-45A3-939C-763CB13E138D}" destId="{DA5817B8-A3B3-4650-B823-B76637BB1561}" srcOrd="0" destOrd="0" parTransId="{AC436433-3347-4DB3-933B-2DB2B9BF5200}" sibTransId="{0EA1C799-DC9E-42DA-90FD-09A97BAE6346}"/>
    <dgm:cxn modelId="{84E4044E-80E7-45A7-8E31-B337CC10C26B}" type="presOf" srcId="{BAA4D391-5311-45A3-939C-763CB13E138D}" destId="{3558C15D-4121-4845-B274-267CDDB39711}" srcOrd="0" destOrd="0" presId="urn:microsoft.com/office/officeart/2005/8/layout/hierarchy3"/>
    <dgm:cxn modelId="{E8F83C36-6895-4A58-8B58-DCFDFA30B949}" type="presOf" srcId="{DA5817B8-A3B3-4650-B823-B76637BB1561}" destId="{8B74AE5C-906A-4E41-BA79-56BA80964953}" srcOrd="0" destOrd="0" presId="urn:microsoft.com/office/officeart/2005/8/layout/hierarchy3"/>
    <dgm:cxn modelId="{E5436874-4269-407C-AC29-700D36961BE9}" type="presOf" srcId="{696B50B0-EE9C-4152-8EBB-CA1C29A64DC2}" destId="{B24A16AC-5B39-4CB9-850F-753A45FE36BF}" srcOrd="0" destOrd="0" presId="urn:microsoft.com/office/officeart/2005/8/layout/hierarchy3"/>
    <dgm:cxn modelId="{32925C1D-30E3-4536-B8E5-CF18DDD41474}" srcId="{DA5817B8-A3B3-4650-B823-B76637BB1561}" destId="{0025D613-984E-4AFF-9A73-94337E929E2D}" srcOrd="0" destOrd="0" parTransId="{753F80D7-7CFA-452B-985F-5DB31175C64F}" sibTransId="{E6AD2DE1-EE9A-4B85-90F1-F0473517125B}"/>
    <dgm:cxn modelId="{FC704565-3B7E-46EB-BB66-454B3C94CC4B}" type="presOf" srcId="{0025D613-984E-4AFF-9A73-94337E929E2D}" destId="{02B0F978-169F-4EC7-8B0C-5556AECE1A14}" srcOrd="0" destOrd="0" presId="urn:microsoft.com/office/officeart/2005/8/layout/hierarchy3"/>
    <dgm:cxn modelId="{7EE29630-9677-4943-9105-ED2ED836FA48}" type="presOf" srcId="{DA5817B8-A3B3-4650-B823-B76637BB1561}" destId="{C210F1C6-DB25-4AC2-A566-D8DDC30F5EB0}" srcOrd="1" destOrd="0" presId="urn:microsoft.com/office/officeart/2005/8/layout/hierarchy3"/>
    <dgm:cxn modelId="{86B8E865-DEFF-4A63-95A3-27E1959AB91E}" srcId="{DA5817B8-A3B3-4650-B823-B76637BB1561}" destId="{696B50B0-EE9C-4152-8EBB-CA1C29A64DC2}" srcOrd="1" destOrd="0" parTransId="{B5BAD1FB-A592-48E8-8B66-5CA64D604BE3}" sibTransId="{CD4EE831-BE48-41B2-91CB-BAA29BFDE2EF}"/>
    <dgm:cxn modelId="{E5FEB159-FAF0-46D7-A421-9C225B71D279}" type="presOf" srcId="{753F80D7-7CFA-452B-985F-5DB31175C64F}" destId="{973B849B-8A04-48C8-AFCC-0DA34BDA7D74}" srcOrd="0" destOrd="0" presId="urn:microsoft.com/office/officeart/2005/8/layout/hierarchy3"/>
    <dgm:cxn modelId="{AF2526CE-7656-4C70-AAA2-54A3AEB73772}" type="presOf" srcId="{B5BAD1FB-A592-48E8-8B66-5CA64D604BE3}" destId="{77BFD103-FBF8-4CBF-8EB9-ED1B58BAD3D2}" srcOrd="0" destOrd="0" presId="urn:microsoft.com/office/officeart/2005/8/layout/hierarchy3"/>
    <dgm:cxn modelId="{1D71FFBA-1C30-45F8-857B-10F30095423D}" type="presParOf" srcId="{3558C15D-4121-4845-B274-267CDDB39711}" destId="{86EAAE06-DC0C-45A5-85B0-979EE4587D38}" srcOrd="0" destOrd="0" presId="urn:microsoft.com/office/officeart/2005/8/layout/hierarchy3"/>
    <dgm:cxn modelId="{41B58FB0-CCC3-4078-8E89-31F80A502490}" type="presParOf" srcId="{86EAAE06-DC0C-45A5-85B0-979EE4587D38}" destId="{D7F629CA-09BB-495F-93C4-F708774DFEA0}" srcOrd="0" destOrd="0" presId="urn:microsoft.com/office/officeart/2005/8/layout/hierarchy3"/>
    <dgm:cxn modelId="{98387C57-EEB3-4F1F-BF7F-8431C3092BFE}" type="presParOf" srcId="{D7F629CA-09BB-495F-93C4-F708774DFEA0}" destId="{8B74AE5C-906A-4E41-BA79-56BA80964953}" srcOrd="0" destOrd="0" presId="urn:microsoft.com/office/officeart/2005/8/layout/hierarchy3"/>
    <dgm:cxn modelId="{64858BA7-EBC8-48AE-BFB4-AD667CDFA12B}" type="presParOf" srcId="{D7F629CA-09BB-495F-93C4-F708774DFEA0}" destId="{C210F1C6-DB25-4AC2-A566-D8DDC30F5EB0}" srcOrd="1" destOrd="0" presId="urn:microsoft.com/office/officeart/2005/8/layout/hierarchy3"/>
    <dgm:cxn modelId="{E1AFF7B2-F23D-4ACF-9940-94B696190925}" type="presParOf" srcId="{86EAAE06-DC0C-45A5-85B0-979EE4587D38}" destId="{CB720D06-551A-4609-91AB-D42DB493302F}" srcOrd="1" destOrd="0" presId="urn:microsoft.com/office/officeart/2005/8/layout/hierarchy3"/>
    <dgm:cxn modelId="{F646C823-81E5-4879-8377-C597DE58749B}" type="presParOf" srcId="{CB720D06-551A-4609-91AB-D42DB493302F}" destId="{973B849B-8A04-48C8-AFCC-0DA34BDA7D74}" srcOrd="0" destOrd="0" presId="urn:microsoft.com/office/officeart/2005/8/layout/hierarchy3"/>
    <dgm:cxn modelId="{7AD37E69-F7A6-4DA3-8FB6-1C00E8C55D81}" type="presParOf" srcId="{CB720D06-551A-4609-91AB-D42DB493302F}" destId="{02B0F978-169F-4EC7-8B0C-5556AECE1A14}" srcOrd="1" destOrd="0" presId="urn:microsoft.com/office/officeart/2005/8/layout/hierarchy3"/>
    <dgm:cxn modelId="{9D54153B-9048-4D30-9041-1B5890202F51}" type="presParOf" srcId="{CB720D06-551A-4609-91AB-D42DB493302F}" destId="{77BFD103-FBF8-4CBF-8EB9-ED1B58BAD3D2}" srcOrd="2" destOrd="0" presId="urn:microsoft.com/office/officeart/2005/8/layout/hierarchy3"/>
    <dgm:cxn modelId="{1E580367-DAE8-423B-86B8-50D33209FCBC}" type="presParOf" srcId="{CB720D06-551A-4609-91AB-D42DB493302F}" destId="{B24A16AC-5B39-4CB9-850F-753A45FE36BF}"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50FDC5F-7010-459E-BCE2-3EAC46928A3C}"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IN"/>
        </a:p>
      </dgm:t>
    </dgm:pt>
    <dgm:pt modelId="{65AD3024-DD2F-492D-87C7-673AF8436D5C}">
      <dgm:prSet phldrT="[Text]" custT="1"/>
      <dgm:spPr/>
      <dgm:t>
        <a:bodyPr/>
        <a:lstStyle/>
        <a:p>
          <a:r>
            <a:rPr lang="en-US" sz="3000" dirty="0">
              <a:latin typeface="Cambria" panose="02040503050406030204" pitchFamily="18" charset="0"/>
              <a:ea typeface="Cambria" panose="02040503050406030204" pitchFamily="18" charset="0"/>
            </a:rPr>
            <a:t>CTSS</a:t>
          </a:r>
          <a:endParaRPr lang="en-IN" sz="3000" dirty="0">
            <a:latin typeface="Cambria" panose="02040503050406030204" pitchFamily="18" charset="0"/>
            <a:ea typeface="Cambria" panose="02040503050406030204" pitchFamily="18" charset="0"/>
          </a:endParaRPr>
        </a:p>
      </dgm:t>
    </dgm:pt>
    <dgm:pt modelId="{232270C4-9F2E-4E6C-AF6D-730C76EE7F36}" type="parTrans" cxnId="{E4A74781-19D7-406D-845E-7B9F6650AC3D}">
      <dgm:prSet/>
      <dgm:spPr/>
      <dgm:t>
        <a:bodyPr/>
        <a:lstStyle/>
        <a:p>
          <a:endParaRPr lang="en-IN"/>
        </a:p>
      </dgm:t>
    </dgm:pt>
    <dgm:pt modelId="{BA898DA4-6F4B-4575-8B73-4EB956DA2E0E}" type="sibTrans" cxnId="{E4A74781-19D7-406D-845E-7B9F6650AC3D}">
      <dgm:prSet/>
      <dgm:spPr/>
      <dgm:t>
        <a:bodyPr/>
        <a:lstStyle/>
        <a:p>
          <a:endParaRPr lang="en-IN"/>
        </a:p>
      </dgm:t>
    </dgm:pt>
    <dgm:pt modelId="{DB3B4ABE-5171-4E6E-B67F-DF8C4CFE111B}">
      <dgm:prSet phldrT="[Text]" custT="1"/>
      <dgm:spPr/>
      <dgm:t>
        <a:bodyPr/>
        <a:lstStyle/>
        <a:p>
          <a:r>
            <a:rPr lang="en-NZ" sz="1600" dirty="0">
              <a:latin typeface="Cambria" panose="02040503050406030204" pitchFamily="18" charset="0"/>
              <a:ea typeface="Cambria" panose="02040503050406030204" pitchFamily="18" charset="0"/>
            </a:rPr>
            <a:t>One of the first time-sharing operating systems</a:t>
          </a:r>
          <a:endParaRPr lang="en-IN" sz="1600" dirty="0">
            <a:latin typeface="Cambria" panose="02040503050406030204" pitchFamily="18" charset="0"/>
            <a:ea typeface="Cambria" panose="02040503050406030204" pitchFamily="18" charset="0"/>
          </a:endParaRPr>
        </a:p>
      </dgm:t>
    </dgm:pt>
    <dgm:pt modelId="{A40FE41D-B5EA-4AFF-ACDC-18450345E4CE}" type="parTrans" cxnId="{73E1A3BC-37ED-46E1-9D91-4392C697CF1A}">
      <dgm:prSet/>
      <dgm:spPr/>
      <dgm:t>
        <a:bodyPr/>
        <a:lstStyle/>
        <a:p>
          <a:endParaRPr lang="en-IN"/>
        </a:p>
      </dgm:t>
    </dgm:pt>
    <dgm:pt modelId="{1EDF14E3-B2DC-4652-81A8-19B765E9CF52}" type="sibTrans" cxnId="{73E1A3BC-37ED-46E1-9D91-4392C697CF1A}">
      <dgm:prSet/>
      <dgm:spPr/>
      <dgm:t>
        <a:bodyPr/>
        <a:lstStyle/>
        <a:p>
          <a:endParaRPr lang="en-IN"/>
        </a:p>
      </dgm:t>
    </dgm:pt>
    <dgm:pt modelId="{12B73D18-74FF-44FA-B3F8-4D6F08461BAB}">
      <dgm:prSet phldrT="[Text]" custT="1"/>
      <dgm:spPr/>
      <dgm:t>
        <a:bodyPr/>
        <a:lstStyle/>
        <a:p>
          <a:r>
            <a:rPr lang="en-US" sz="3000" dirty="0">
              <a:latin typeface="Cambria" panose="02040503050406030204" pitchFamily="18" charset="0"/>
              <a:ea typeface="Cambria" panose="02040503050406030204" pitchFamily="18" charset="0"/>
            </a:rPr>
            <a:t>Time Slicing</a:t>
          </a:r>
          <a:endParaRPr lang="en-IN" sz="3000" dirty="0">
            <a:latin typeface="Cambria" panose="02040503050406030204" pitchFamily="18" charset="0"/>
            <a:ea typeface="Cambria" panose="02040503050406030204" pitchFamily="18" charset="0"/>
          </a:endParaRPr>
        </a:p>
      </dgm:t>
    </dgm:pt>
    <dgm:pt modelId="{FD7D31B9-63E4-45A9-BB28-BF9435E6E037}" type="parTrans" cxnId="{1EC889B8-32AA-427F-ACFB-46B3C2834E4E}">
      <dgm:prSet/>
      <dgm:spPr/>
      <dgm:t>
        <a:bodyPr/>
        <a:lstStyle/>
        <a:p>
          <a:endParaRPr lang="en-IN"/>
        </a:p>
      </dgm:t>
    </dgm:pt>
    <dgm:pt modelId="{E4866682-22FE-4527-B97E-C5195EFBB1C9}" type="sibTrans" cxnId="{1EC889B8-32AA-427F-ACFB-46B3C2834E4E}">
      <dgm:prSet/>
      <dgm:spPr/>
      <dgm:t>
        <a:bodyPr/>
        <a:lstStyle/>
        <a:p>
          <a:endParaRPr lang="en-IN"/>
        </a:p>
      </dgm:t>
    </dgm:pt>
    <dgm:pt modelId="{ECA641FB-0376-48DF-9584-801E5309988C}">
      <dgm:prSet phldrT="[Text]" custT="1"/>
      <dgm:spPr/>
      <dgm:t>
        <a:bodyPr/>
        <a:lstStyle/>
        <a:p>
          <a:r>
            <a:rPr lang="en-NZ" sz="1600" dirty="0">
              <a:latin typeface="Cambria" panose="02040503050406030204" pitchFamily="18" charset="0"/>
              <a:ea typeface="Cambria" panose="02040503050406030204" pitchFamily="18" charset="0"/>
            </a:rPr>
            <a:t>System clock generates interrupts at a rate of approximately one every 0.2 seconds</a:t>
          </a:r>
          <a:endParaRPr lang="en-IN" sz="1600" dirty="0">
            <a:latin typeface="Cambria" panose="02040503050406030204" pitchFamily="18" charset="0"/>
            <a:ea typeface="Cambria" panose="02040503050406030204" pitchFamily="18" charset="0"/>
          </a:endParaRPr>
        </a:p>
      </dgm:t>
    </dgm:pt>
    <dgm:pt modelId="{3AE37094-DEE5-4659-81D5-27F6AE1F4EDC}" type="parTrans" cxnId="{2EF9BC36-CE2C-4AAF-BF74-708D3F56F7C7}">
      <dgm:prSet/>
      <dgm:spPr/>
      <dgm:t>
        <a:bodyPr/>
        <a:lstStyle/>
        <a:p>
          <a:endParaRPr lang="en-IN"/>
        </a:p>
      </dgm:t>
    </dgm:pt>
    <dgm:pt modelId="{91FA05C5-6B11-48C9-837B-58D89F657501}" type="sibTrans" cxnId="{2EF9BC36-CE2C-4AAF-BF74-708D3F56F7C7}">
      <dgm:prSet/>
      <dgm:spPr/>
      <dgm:t>
        <a:bodyPr/>
        <a:lstStyle/>
        <a:p>
          <a:endParaRPr lang="en-IN"/>
        </a:p>
      </dgm:t>
    </dgm:pt>
    <dgm:pt modelId="{E57A7A29-ED10-46E0-8C27-622A36BBC278}">
      <dgm:prSet custT="1"/>
      <dgm:spPr/>
      <dgm:t>
        <a:bodyPr/>
        <a:lstStyle/>
        <a:p>
          <a:r>
            <a:rPr lang="en-NZ" sz="1600" dirty="0">
              <a:latin typeface="Cambria" panose="02040503050406030204" pitchFamily="18" charset="0"/>
              <a:ea typeface="Cambria" panose="02040503050406030204" pitchFamily="18" charset="0"/>
            </a:rPr>
            <a:t>Developed at MIT by a group known as Project MAC</a:t>
          </a:r>
        </a:p>
      </dgm:t>
    </dgm:pt>
    <dgm:pt modelId="{71C4C1BD-7A37-4E2F-A45E-AEBE177D84AB}" type="parTrans" cxnId="{DAB59A85-860D-46D6-8B69-1051A922A146}">
      <dgm:prSet/>
      <dgm:spPr/>
      <dgm:t>
        <a:bodyPr/>
        <a:lstStyle/>
        <a:p>
          <a:endParaRPr lang="en-IN"/>
        </a:p>
      </dgm:t>
    </dgm:pt>
    <dgm:pt modelId="{95A997CA-1794-4A0C-AC5D-80A2E002B35F}" type="sibTrans" cxnId="{DAB59A85-860D-46D6-8B69-1051A922A146}">
      <dgm:prSet/>
      <dgm:spPr/>
      <dgm:t>
        <a:bodyPr/>
        <a:lstStyle/>
        <a:p>
          <a:endParaRPr lang="en-IN"/>
        </a:p>
      </dgm:t>
    </dgm:pt>
    <dgm:pt modelId="{3703A3C7-9B8E-4663-BF6C-DA9FEB588B93}">
      <dgm:prSet custT="1"/>
      <dgm:spPr/>
      <dgm:t>
        <a:bodyPr/>
        <a:lstStyle/>
        <a:p>
          <a:r>
            <a:rPr lang="en-NZ" sz="1600" dirty="0">
              <a:latin typeface="Cambria" panose="02040503050406030204" pitchFamily="18" charset="0"/>
              <a:ea typeface="Cambria" panose="02040503050406030204" pitchFamily="18" charset="0"/>
            </a:rPr>
            <a:t>Ran on a computer with 32,000     36-bit words of main memory, with the resident monitor consuming 5000 of that</a:t>
          </a:r>
        </a:p>
      </dgm:t>
    </dgm:pt>
    <dgm:pt modelId="{898AAA04-BB28-41A0-A757-18C9C5B033EC}" type="parTrans" cxnId="{AF826576-1DF9-469F-BDF5-4CB0BD457E2F}">
      <dgm:prSet/>
      <dgm:spPr/>
      <dgm:t>
        <a:bodyPr/>
        <a:lstStyle/>
        <a:p>
          <a:endParaRPr lang="en-IN"/>
        </a:p>
      </dgm:t>
    </dgm:pt>
    <dgm:pt modelId="{2D7537EC-9CD4-445F-872E-C0ABFBBB1037}" type="sibTrans" cxnId="{AF826576-1DF9-469F-BDF5-4CB0BD457E2F}">
      <dgm:prSet/>
      <dgm:spPr/>
      <dgm:t>
        <a:bodyPr/>
        <a:lstStyle/>
        <a:p>
          <a:endParaRPr lang="en-IN"/>
        </a:p>
      </dgm:t>
    </dgm:pt>
    <dgm:pt modelId="{5EBBE503-347B-4A11-9E50-F9C0464D92B9}">
      <dgm:prSet custT="1"/>
      <dgm:spPr/>
      <dgm:t>
        <a:bodyPr/>
        <a:lstStyle/>
        <a:p>
          <a:r>
            <a:rPr lang="en-NZ" sz="1600" dirty="0">
              <a:latin typeface="Cambria" panose="02040503050406030204" pitchFamily="18" charset="0"/>
              <a:ea typeface="Cambria" panose="02040503050406030204" pitchFamily="18" charset="0"/>
            </a:rPr>
            <a:t>To simplify both the monitor and memory management a program was always loaded to start at the location of the 5000</a:t>
          </a:r>
          <a:r>
            <a:rPr lang="en-NZ" sz="1600" baseline="30000" dirty="0">
              <a:latin typeface="Cambria" panose="02040503050406030204" pitchFamily="18" charset="0"/>
              <a:ea typeface="Cambria" panose="02040503050406030204" pitchFamily="18" charset="0"/>
            </a:rPr>
            <a:t>th</a:t>
          </a:r>
          <a:r>
            <a:rPr lang="en-NZ" sz="1600" dirty="0">
              <a:latin typeface="Cambria" panose="02040503050406030204" pitchFamily="18" charset="0"/>
              <a:ea typeface="Cambria" panose="02040503050406030204" pitchFamily="18" charset="0"/>
            </a:rPr>
            <a:t> word</a:t>
          </a:r>
        </a:p>
      </dgm:t>
    </dgm:pt>
    <dgm:pt modelId="{DA59C48C-FF50-42CD-A4D1-9FBAA4C88582}" type="parTrans" cxnId="{1078F926-2BFC-4890-AA83-AF59A0658C8A}">
      <dgm:prSet/>
      <dgm:spPr/>
      <dgm:t>
        <a:bodyPr/>
        <a:lstStyle/>
        <a:p>
          <a:endParaRPr lang="en-IN"/>
        </a:p>
      </dgm:t>
    </dgm:pt>
    <dgm:pt modelId="{3A820193-9290-4C3D-8401-0256F6CE847C}" type="sibTrans" cxnId="{1078F926-2BFC-4890-AA83-AF59A0658C8A}">
      <dgm:prSet/>
      <dgm:spPr/>
      <dgm:t>
        <a:bodyPr/>
        <a:lstStyle/>
        <a:p>
          <a:endParaRPr lang="en-IN"/>
        </a:p>
      </dgm:t>
    </dgm:pt>
    <dgm:pt modelId="{5A6D5411-8945-40EB-8621-95A8999F93F5}">
      <dgm:prSet custT="1"/>
      <dgm:spPr/>
      <dgm:t>
        <a:bodyPr/>
        <a:lstStyle/>
        <a:p>
          <a:r>
            <a:rPr lang="en-NZ" sz="1600" dirty="0">
              <a:latin typeface="Cambria" panose="02040503050406030204" pitchFamily="18" charset="0"/>
              <a:ea typeface="Cambria" panose="02040503050406030204" pitchFamily="18" charset="0"/>
            </a:rPr>
            <a:t>At each interrupt OS regained control and could assign processor to another user</a:t>
          </a:r>
        </a:p>
      </dgm:t>
    </dgm:pt>
    <dgm:pt modelId="{D78C2E02-AB47-421B-8975-B1C1FCF960EE}" type="parTrans" cxnId="{39CAD192-F2FB-40CF-A323-04497EB33F99}">
      <dgm:prSet/>
      <dgm:spPr/>
      <dgm:t>
        <a:bodyPr/>
        <a:lstStyle/>
        <a:p>
          <a:endParaRPr lang="en-IN"/>
        </a:p>
      </dgm:t>
    </dgm:pt>
    <dgm:pt modelId="{0DEEE85B-2065-4427-AE3F-62C9EADF283F}" type="sibTrans" cxnId="{39CAD192-F2FB-40CF-A323-04497EB33F99}">
      <dgm:prSet/>
      <dgm:spPr/>
      <dgm:t>
        <a:bodyPr/>
        <a:lstStyle/>
        <a:p>
          <a:endParaRPr lang="en-IN"/>
        </a:p>
      </dgm:t>
    </dgm:pt>
    <dgm:pt modelId="{2EF92238-770E-4F87-A631-015F14D67CEF}">
      <dgm:prSet custT="1"/>
      <dgm:spPr/>
      <dgm:t>
        <a:bodyPr/>
        <a:lstStyle/>
        <a:p>
          <a:r>
            <a:rPr lang="en-NZ" sz="1600" dirty="0">
              <a:latin typeface="Cambria" panose="02040503050406030204" pitchFamily="18" charset="0"/>
              <a:ea typeface="Cambria" panose="02040503050406030204" pitchFamily="18" charset="0"/>
            </a:rPr>
            <a:t>At regular time intervals the current user would be </a:t>
          </a:r>
          <a:r>
            <a:rPr lang="en-NZ" sz="1600" dirty="0" err="1">
              <a:latin typeface="Cambria" panose="02040503050406030204" pitchFamily="18" charset="0"/>
              <a:ea typeface="Cambria" panose="02040503050406030204" pitchFamily="18" charset="0"/>
            </a:rPr>
            <a:t>preempted</a:t>
          </a:r>
          <a:r>
            <a:rPr lang="en-NZ" sz="1600" dirty="0">
              <a:latin typeface="Cambria" panose="02040503050406030204" pitchFamily="18" charset="0"/>
              <a:ea typeface="Cambria" panose="02040503050406030204" pitchFamily="18" charset="0"/>
            </a:rPr>
            <a:t> and another user loaded in</a:t>
          </a:r>
        </a:p>
      </dgm:t>
    </dgm:pt>
    <dgm:pt modelId="{D469C080-CE2E-4DAD-A739-A95565E9BF04}" type="parTrans" cxnId="{09E0FAA2-22E9-45F1-8CCA-2BFC583924B9}">
      <dgm:prSet/>
      <dgm:spPr/>
      <dgm:t>
        <a:bodyPr/>
        <a:lstStyle/>
        <a:p>
          <a:endParaRPr lang="en-IN"/>
        </a:p>
      </dgm:t>
    </dgm:pt>
    <dgm:pt modelId="{21B3D41E-016C-4F9E-B939-738BE3C83E44}" type="sibTrans" cxnId="{09E0FAA2-22E9-45F1-8CCA-2BFC583924B9}">
      <dgm:prSet/>
      <dgm:spPr/>
      <dgm:t>
        <a:bodyPr/>
        <a:lstStyle/>
        <a:p>
          <a:endParaRPr lang="en-IN"/>
        </a:p>
      </dgm:t>
    </dgm:pt>
    <dgm:pt modelId="{BAE842DD-55F2-446D-B63B-1A20870C0167}">
      <dgm:prSet custT="1"/>
      <dgm:spPr/>
      <dgm:t>
        <a:bodyPr/>
        <a:lstStyle/>
        <a:p>
          <a:r>
            <a:rPr lang="en-NZ" sz="1600" dirty="0">
              <a:latin typeface="Cambria" panose="02040503050406030204" pitchFamily="18" charset="0"/>
              <a:ea typeface="Cambria" panose="02040503050406030204" pitchFamily="18" charset="0"/>
            </a:rPr>
            <a:t>Old user programs and data were written out to disk</a:t>
          </a:r>
        </a:p>
      </dgm:t>
    </dgm:pt>
    <dgm:pt modelId="{7DAA6DE5-F8D4-4457-8491-44DB03A6F11D}" type="parTrans" cxnId="{543F0271-BE93-407A-A5F4-29D39FD5AF1A}">
      <dgm:prSet/>
      <dgm:spPr/>
      <dgm:t>
        <a:bodyPr/>
        <a:lstStyle/>
        <a:p>
          <a:endParaRPr lang="en-IN"/>
        </a:p>
      </dgm:t>
    </dgm:pt>
    <dgm:pt modelId="{9A6EE0FE-1E60-48B8-ADDE-7007D2610F82}" type="sibTrans" cxnId="{543F0271-BE93-407A-A5F4-29D39FD5AF1A}">
      <dgm:prSet/>
      <dgm:spPr/>
      <dgm:t>
        <a:bodyPr/>
        <a:lstStyle/>
        <a:p>
          <a:endParaRPr lang="en-IN"/>
        </a:p>
      </dgm:t>
    </dgm:pt>
    <dgm:pt modelId="{E0E73B6F-0930-4176-B667-11FB79DFD4DB}">
      <dgm:prSet custT="1"/>
      <dgm:spPr/>
      <dgm:t>
        <a:bodyPr/>
        <a:lstStyle/>
        <a:p>
          <a:r>
            <a:rPr lang="en-NZ" sz="1600" dirty="0">
              <a:latin typeface="Cambria" panose="02040503050406030204" pitchFamily="18" charset="0"/>
              <a:ea typeface="Cambria" panose="02040503050406030204" pitchFamily="18" charset="0"/>
            </a:rPr>
            <a:t>Old user program code and data were restored in main memory when that program was next given a turn</a:t>
          </a:r>
        </a:p>
      </dgm:t>
    </dgm:pt>
    <dgm:pt modelId="{D54726FF-CE7D-461D-B232-EEB9996BCD50}" type="parTrans" cxnId="{8EA7527A-F197-4B5A-BF2C-DF2F37E08AB4}">
      <dgm:prSet/>
      <dgm:spPr/>
      <dgm:t>
        <a:bodyPr/>
        <a:lstStyle/>
        <a:p>
          <a:endParaRPr lang="en-IN"/>
        </a:p>
      </dgm:t>
    </dgm:pt>
    <dgm:pt modelId="{B40D3791-1430-41AE-87EB-F2828C66C7C8}" type="sibTrans" cxnId="{8EA7527A-F197-4B5A-BF2C-DF2F37E08AB4}">
      <dgm:prSet/>
      <dgm:spPr/>
      <dgm:t>
        <a:bodyPr/>
        <a:lstStyle/>
        <a:p>
          <a:endParaRPr lang="en-IN"/>
        </a:p>
      </dgm:t>
    </dgm:pt>
    <dgm:pt modelId="{7844D0DD-3DB3-482B-8639-B4B83BC5F0BE}" type="pres">
      <dgm:prSet presAssocID="{A50FDC5F-7010-459E-BCE2-3EAC46928A3C}" presName="layout" presStyleCnt="0">
        <dgm:presLayoutVars>
          <dgm:chMax/>
          <dgm:chPref/>
          <dgm:dir/>
          <dgm:resizeHandles/>
        </dgm:presLayoutVars>
      </dgm:prSet>
      <dgm:spPr/>
      <dgm:t>
        <a:bodyPr/>
        <a:lstStyle/>
        <a:p>
          <a:endParaRPr lang="en-US"/>
        </a:p>
      </dgm:t>
    </dgm:pt>
    <dgm:pt modelId="{69EF66EB-1034-406D-ADBB-4F5CEDA24382}" type="pres">
      <dgm:prSet presAssocID="{65AD3024-DD2F-492D-87C7-673AF8436D5C}" presName="root" presStyleCnt="0">
        <dgm:presLayoutVars>
          <dgm:chMax/>
          <dgm:chPref/>
        </dgm:presLayoutVars>
      </dgm:prSet>
      <dgm:spPr/>
    </dgm:pt>
    <dgm:pt modelId="{22D76317-C164-43D9-919A-72F774BE4C16}" type="pres">
      <dgm:prSet presAssocID="{65AD3024-DD2F-492D-87C7-673AF8436D5C}" presName="rootComposite" presStyleCnt="0">
        <dgm:presLayoutVars/>
      </dgm:prSet>
      <dgm:spPr/>
    </dgm:pt>
    <dgm:pt modelId="{C801A7DD-44C2-4354-B824-140F85D13734}" type="pres">
      <dgm:prSet presAssocID="{65AD3024-DD2F-492D-87C7-673AF8436D5C}" presName="ParentAccent" presStyleLbl="alignNode1" presStyleIdx="0" presStyleCnt="2"/>
      <dgm:spPr/>
    </dgm:pt>
    <dgm:pt modelId="{11262478-ED8A-4DE0-814E-AEF6E1478F38}" type="pres">
      <dgm:prSet presAssocID="{65AD3024-DD2F-492D-87C7-673AF8436D5C}" presName="ParentSmallAccent" presStyleLbl="fgAcc1" presStyleIdx="0" presStyleCnt="2"/>
      <dgm:spPr/>
    </dgm:pt>
    <dgm:pt modelId="{8502EB74-CA70-4AB1-878D-8E477245B0CC}" type="pres">
      <dgm:prSet presAssocID="{65AD3024-DD2F-492D-87C7-673AF8436D5C}" presName="Parent" presStyleLbl="revTx" presStyleIdx="0" presStyleCnt="11">
        <dgm:presLayoutVars>
          <dgm:chMax/>
          <dgm:chPref val="4"/>
          <dgm:bulletEnabled val="1"/>
        </dgm:presLayoutVars>
      </dgm:prSet>
      <dgm:spPr/>
      <dgm:t>
        <a:bodyPr/>
        <a:lstStyle/>
        <a:p>
          <a:endParaRPr lang="en-US"/>
        </a:p>
      </dgm:t>
    </dgm:pt>
    <dgm:pt modelId="{0C3BC7D0-8840-4F50-B90E-5E0E2B3559ED}" type="pres">
      <dgm:prSet presAssocID="{65AD3024-DD2F-492D-87C7-673AF8436D5C}" presName="childShape" presStyleCnt="0">
        <dgm:presLayoutVars>
          <dgm:chMax val="0"/>
          <dgm:chPref val="0"/>
        </dgm:presLayoutVars>
      </dgm:prSet>
      <dgm:spPr/>
    </dgm:pt>
    <dgm:pt modelId="{66BF5E98-481D-4825-AEB5-EF06F6C916EB}" type="pres">
      <dgm:prSet presAssocID="{DB3B4ABE-5171-4E6E-B67F-DF8C4CFE111B}" presName="childComposite" presStyleCnt="0">
        <dgm:presLayoutVars>
          <dgm:chMax val="0"/>
          <dgm:chPref val="0"/>
        </dgm:presLayoutVars>
      </dgm:prSet>
      <dgm:spPr/>
    </dgm:pt>
    <dgm:pt modelId="{E11DC3D3-B21E-442D-9588-FD6E17E33649}" type="pres">
      <dgm:prSet presAssocID="{DB3B4ABE-5171-4E6E-B67F-DF8C4CFE111B}" presName="ChildAccent" presStyleLbl="solidFgAcc1" presStyleIdx="0" presStyleCnt="9"/>
      <dgm:spPr/>
    </dgm:pt>
    <dgm:pt modelId="{8A63D2D8-ECDB-44F6-91F4-A1F3540F5F51}" type="pres">
      <dgm:prSet presAssocID="{DB3B4ABE-5171-4E6E-B67F-DF8C4CFE111B}" presName="Child" presStyleLbl="revTx" presStyleIdx="1" presStyleCnt="11">
        <dgm:presLayoutVars>
          <dgm:chMax val="0"/>
          <dgm:chPref val="0"/>
          <dgm:bulletEnabled val="1"/>
        </dgm:presLayoutVars>
      </dgm:prSet>
      <dgm:spPr/>
      <dgm:t>
        <a:bodyPr/>
        <a:lstStyle/>
        <a:p>
          <a:endParaRPr lang="en-US"/>
        </a:p>
      </dgm:t>
    </dgm:pt>
    <dgm:pt modelId="{ED0F7772-BF08-46AC-8083-F08AF91203D0}" type="pres">
      <dgm:prSet presAssocID="{E57A7A29-ED10-46E0-8C27-622A36BBC278}" presName="childComposite" presStyleCnt="0">
        <dgm:presLayoutVars>
          <dgm:chMax val="0"/>
          <dgm:chPref val="0"/>
        </dgm:presLayoutVars>
      </dgm:prSet>
      <dgm:spPr/>
    </dgm:pt>
    <dgm:pt modelId="{C571C326-AE0B-40A5-8E00-E78E76EFFA12}" type="pres">
      <dgm:prSet presAssocID="{E57A7A29-ED10-46E0-8C27-622A36BBC278}" presName="ChildAccent" presStyleLbl="solidFgAcc1" presStyleIdx="1" presStyleCnt="9"/>
      <dgm:spPr/>
    </dgm:pt>
    <dgm:pt modelId="{B28CA458-3C24-4281-B44B-1DDE2E54E70D}" type="pres">
      <dgm:prSet presAssocID="{E57A7A29-ED10-46E0-8C27-622A36BBC278}" presName="Child" presStyleLbl="revTx" presStyleIdx="2" presStyleCnt="11">
        <dgm:presLayoutVars>
          <dgm:chMax val="0"/>
          <dgm:chPref val="0"/>
          <dgm:bulletEnabled val="1"/>
        </dgm:presLayoutVars>
      </dgm:prSet>
      <dgm:spPr/>
      <dgm:t>
        <a:bodyPr/>
        <a:lstStyle/>
        <a:p>
          <a:endParaRPr lang="en-US"/>
        </a:p>
      </dgm:t>
    </dgm:pt>
    <dgm:pt modelId="{A3059D73-D546-452A-AAD6-44CBD319671C}" type="pres">
      <dgm:prSet presAssocID="{3703A3C7-9B8E-4663-BF6C-DA9FEB588B93}" presName="childComposite" presStyleCnt="0">
        <dgm:presLayoutVars>
          <dgm:chMax val="0"/>
          <dgm:chPref val="0"/>
        </dgm:presLayoutVars>
      </dgm:prSet>
      <dgm:spPr/>
    </dgm:pt>
    <dgm:pt modelId="{FA346BEC-FDFD-4638-8037-F8000F676264}" type="pres">
      <dgm:prSet presAssocID="{3703A3C7-9B8E-4663-BF6C-DA9FEB588B93}" presName="ChildAccent" presStyleLbl="solidFgAcc1" presStyleIdx="2" presStyleCnt="9"/>
      <dgm:spPr/>
    </dgm:pt>
    <dgm:pt modelId="{39780549-0F71-4D20-B1AC-118EC44BE860}" type="pres">
      <dgm:prSet presAssocID="{3703A3C7-9B8E-4663-BF6C-DA9FEB588B93}" presName="Child" presStyleLbl="revTx" presStyleIdx="3" presStyleCnt="11">
        <dgm:presLayoutVars>
          <dgm:chMax val="0"/>
          <dgm:chPref val="0"/>
          <dgm:bulletEnabled val="1"/>
        </dgm:presLayoutVars>
      </dgm:prSet>
      <dgm:spPr/>
      <dgm:t>
        <a:bodyPr/>
        <a:lstStyle/>
        <a:p>
          <a:endParaRPr lang="en-US"/>
        </a:p>
      </dgm:t>
    </dgm:pt>
    <dgm:pt modelId="{74FB8222-DACD-4130-A622-613B2D799EBE}" type="pres">
      <dgm:prSet presAssocID="{5EBBE503-347B-4A11-9E50-F9C0464D92B9}" presName="childComposite" presStyleCnt="0">
        <dgm:presLayoutVars>
          <dgm:chMax val="0"/>
          <dgm:chPref val="0"/>
        </dgm:presLayoutVars>
      </dgm:prSet>
      <dgm:spPr/>
    </dgm:pt>
    <dgm:pt modelId="{DDF87E8C-C106-4DEA-AAD6-99AD1237361B}" type="pres">
      <dgm:prSet presAssocID="{5EBBE503-347B-4A11-9E50-F9C0464D92B9}" presName="ChildAccent" presStyleLbl="solidFgAcc1" presStyleIdx="3" presStyleCnt="9"/>
      <dgm:spPr/>
    </dgm:pt>
    <dgm:pt modelId="{56E10110-26A4-4305-BBEE-7A0B8C727428}" type="pres">
      <dgm:prSet presAssocID="{5EBBE503-347B-4A11-9E50-F9C0464D92B9}" presName="Child" presStyleLbl="revTx" presStyleIdx="4" presStyleCnt="11">
        <dgm:presLayoutVars>
          <dgm:chMax val="0"/>
          <dgm:chPref val="0"/>
          <dgm:bulletEnabled val="1"/>
        </dgm:presLayoutVars>
      </dgm:prSet>
      <dgm:spPr/>
      <dgm:t>
        <a:bodyPr/>
        <a:lstStyle/>
        <a:p>
          <a:endParaRPr lang="en-US"/>
        </a:p>
      </dgm:t>
    </dgm:pt>
    <dgm:pt modelId="{037D4301-AEF3-403E-9C35-FC280656D92B}" type="pres">
      <dgm:prSet presAssocID="{12B73D18-74FF-44FA-B3F8-4D6F08461BAB}" presName="root" presStyleCnt="0">
        <dgm:presLayoutVars>
          <dgm:chMax/>
          <dgm:chPref/>
        </dgm:presLayoutVars>
      </dgm:prSet>
      <dgm:spPr/>
    </dgm:pt>
    <dgm:pt modelId="{89C3F50E-B345-496D-A28A-0686A0EC7DFB}" type="pres">
      <dgm:prSet presAssocID="{12B73D18-74FF-44FA-B3F8-4D6F08461BAB}" presName="rootComposite" presStyleCnt="0">
        <dgm:presLayoutVars/>
      </dgm:prSet>
      <dgm:spPr/>
    </dgm:pt>
    <dgm:pt modelId="{F9844AAE-6B73-4E9E-8261-683AC151FDA3}" type="pres">
      <dgm:prSet presAssocID="{12B73D18-74FF-44FA-B3F8-4D6F08461BAB}" presName="ParentAccent" presStyleLbl="alignNode1" presStyleIdx="1" presStyleCnt="2"/>
      <dgm:spPr/>
    </dgm:pt>
    <dgm:pt modelId="{1E275EE3-9E2F-43F7-8E73-FEA73AA90A2B}" type="pres">
      <dgm:prSet presAssocID="{12B73D18-74FF-44FA-B3F8-4D6F08461BAB}" presName="ParentSmallAccent" presStyleLbl="fgAcc1" presStyleIdx="1" presStyleCnt="2"/>
      <dgm:spPr/>
    </dgm:pt>
    <dgm:pt modelId="{F0B6D7A0-A3C8-4B3A-9E15-211CC6A09DB0}" type="pres">
      <dgm:prSet presAssocID="{12B73D18-74FF-44FA-B3F8-4D6F08461BAB}" presName="Parent" presStyleLbl="revTx" presStyleIdx="5" presStyleCnt="11">
        <dgm:presLayoutVars>
          <dgm:chMax/>
          <dgm:chPref val="4"/>
          <dgm:bulletEnabled val="1"/>
        </dgm:presLayoutVars>
      </dgm:prSet>
      <dgm:spPr/>
      <dgm:t>
        <a:bodyPr/>
        <a:lstStyle/>
        <a:p>
          <a:endParaRPr lang="en-US"/>
        </a:p>
      </dgm:t>
    </dgm:pt>
    <dgm:pt modelId="{DAE3E7B8-B031-40D0-AA07-3A0889319F37}" type="pres">
      <dgm:prSet presAssocID="{12B73D18-74FF-44FA-B3F8-4D6F08461BAB}" presName="childShape" presStyleCnt="0">
        <dgm:presLayoutVars>
          <dgm:chMax val="0"/>
          <dgm:chPref val="0"/>
        </dgm:presLayoutVars>
      </dgm:prSet>
      <dgm:spPr/>
    </dgm:pt>
    <dgm:pt modelId="{6C65B053-67DD-4F38-A4B0-79FDA3B3D1F8}" type="pres">
      <dgm:prSet presAssocID="{ECA641FB-0376-48DF-9584-801E5309988C}" presName="childComposite" presStyleCnt="0">
        <dgm:presLayoutVars>
          <dgm:chMax val="0"/>
          <dgm:chPref val="0"/>
        </dgm:presLayoutVars>
      </dgm:prSet>
      <dgm:spPr/>
    </dgm:pt>
    <dgm:pt modelId="{B691D221-5552-4D28-B62C-1DED75FE1FED}" type="pres">
      <dgm:prSet presAssocID="{ECA641FB-0376-48DF-9584-801E5309988C}" presName="ChildAccent" presStyleLbl="solidFgAcc1" presStyleIdx="4" presStyleCnt="9"/>
      <dgm:spPr/>
    </dgm:pt>
    <dgm:pt modelId="{1BCEEE9C-6EC5-47EF-BA5B-B0FDDB3207B5}" type="pres">
      <dgm:prSet presAssocID="{ECA641FB-0376-48DF-9584-801E5309988C}" presName="Child" presStyleLbl="revTx" presStyleIdx="6" presStyleCnt="11">
        <dgm:presLayoutVars>
          <dgm:chMax val="0"/>
          <dgm:chPref val="0"/>
          <dgm:bulletEnabled val="1"/>
        </dgm:presLayoutVars>
      </dgm:prSet>
      <dgm:spPr/>
      <dgm:t>
        <a:bodyPr/>
        <a:lstStyle/>
        <a:p>
          <a:endParaRPr lang="en-US"/>
        </a:p>
      </dgm:t>
    </dgm:pt>
    <dgm:pt modelId="{E19C775B-CD8A-4ED4-940C-D3BBAA2F899B}" type="pres">
      <dgm:prSet presAssocID="{5A6D5411-8945-40EB-8621-95A8999F93F5}" presName="childComposite" presStyleCnt="0">
        <dgm:presLayoutVars>
          <dgm:chMax val="0"/>
          <dgm:chPref val="0"/>
        </dgm:presLayoutVars>
      </dgm:prSet>
      <dgm:spPr/>
    </dgm:pt>
    <dgm:pt modelId="{443CF1FD-E6E5-495A-B1AE-AD4AE49AA91B}" type="pres">
      <dgm:prSet presAssocID="{5A6D5411-8945-40EB-8621-95A8999F93F5}" presName="ChildAccent" presStyleLbl="solidFgAcc1" presStyleIdx="5" presStyleCnt="9"/>
      <dgm:spPr/>
    </dgm:pt>
    <dgm:pt modelId="{3E00EF0D-0A23-4081-BC4D-D1CD02B9E82F}" type="pres">
      <dgm:prSet presAssocID="{5A6D5411-8945-40EB-8621-95A8999F93F5}" presName="Child" presStyleLbl="revTx" presStyleIdx="7" presStyleCnt="11">
        <dgm:presLayoutVars>
          <dgm:chMax val="0"/>
          <dgm:chPref val="0"/>
          <dgm:bulletEnabled val="1"/>
        </dgm:presLayoutVars>
      </dgm:prSet>
      <dgm:spPr/>
      <dgm:t>
        <a:bodyPr/>
        <a:lstStyle/>
        <a:p>
          <a:endParaRPr lang="en-US"/>
        </a:p>
      </dgm:t>
    </dgm:pt>
    <dgm:pt modelId="{63EAC02E-88AF-4628-A9C7-097F5FC3EABA}" type="pres">
      <dgm:prSet presAssocID="{2EF92238-770E-4F87-A631-015F14D67CEF}" presName="childComposite" presStyleCnt="0">
        <dgm:presLayoutVars>
          <dgm:chMax val="0"/>
          <dgm:chPref val="0"/>
        </dgm:presLayoutVars>
      </dgm:prSet>
      <dgm:spPr/>
    </dgm:pt>
    <dgm:pt modelId="{C9C69FC8-4F93-4429-8419-868D53AFE731}" type="pres">
      <dgm:prSet presAssocID="{2EF92238-770E-4F87-A631-015F14D67CEF}" presName="ChildAccent" presStyleLbl="solidFgAcc1" presStyleIdx="6" presStyleCnt="9"/>
      <dgm:spPr/>
    </dgm:pt>
    <dgm:pt modelId="{EB648603-79D8-4E2E-BE89-1A97263AFED1}" type="pres">
      <dgm:prSet presAssocID="{2EF92238-770E-4F87-A631-015F14D67CEF}" presName="Child" presStyleLbl="revTx" presStyleIdx="8" presStyleCnt="11">
        <dgm:presLayoutVars>
          <dgm:chMax val="0"/>
          <dgm:chPref val="0"/>
          <dgm:bulletEnabled val="1"/>
        </dgm:presLayoutVars>
      </dgm:prSet>
      <dgm:spPr/>
      <dgm:t>
        <a:bodyPr/>
        <a:lstStyle/>
        <a:p>
          <a:endParaRPr lang="en-US"/>
        </a:p>
      </dgm:t>
    </dgm:pt>
    <dgm:pt modelId="{B4AE5C3D-E339-4028-86B3-4BE378E6E18A}" type="pres">
      <dgm:prSet presAssocID="{BAE842DD-55F2-446D-B63B-1A20870C0167}" presName="childComposite" presStyleCnt="0">
        <dgm:presLayoutVars>
          <dgm:chMax val="0"/>
          <dgm:chPref val="0"/>
        </dgm:presLayoutVars>
      </dgm:prSet>
      <dgm:spPr/>
    </dgm:pt>
    <dgm:pt modelId="{F273FBEC-14AC-4163-B655-D6ACF201F571}" type="pres">
      <dgm:prSet presAssocID="{BAE842DD-55F2-446D-B63B-1A20870C0167}" presName="ChildAccent" presStyleLbl="solidFgAcc1" presStyleIdx="7" presStyleCnt="9"/>
      <dgm:spPr/>
    </dgm:pt>
    <dgm:pt modelId="{7781A606-F59F-403B-9B3E-6A31FF3B5075}" type="pres">
      <dgm:prSet presAssocID="{BAE842DD-55F2-446D-B63B-1A20870C0167}" presName="Child" presStyleLbl="revTx" presStyleIdx="9" presStyleCnt="11">
        <dgm:presLayoutVars>
          <dgm:chMax val="0"/>
          <dgm:chPref val="0"/>
          <dgm:bulletEnabled val="1"/>
        </dgm:presLayoutVars>
      </dgm:prSet>
      <dgm:spPr/>
      <dgm:t>
        <a:bodyPr/>
        <a:lstStyle/>
        <a:p>
          <a:endParaRPr lang="en-US"/>
        </a:p>
      </dgm:t>
    </dgm:pt>
    <dgm:pt modelId="{E71DCE66-4676-4A1C-B5EB-FC202775E0A5}" type="pres">
      <dgm:prSet presAssocID="{E0E73B6F-0930-4176-B667-11FB79DFD4DB}" presName="childComposite" presStyleCnt="0">
        <dgm:presLayoutVars>
          <dgm:chMax val="0"/>
          <dgm:chPref val="0"/>
        </dgm:presLayoutVars>
      </dgm:prSet>
      <dgm:spPr/>
    </dgm:pt>
    <dgm:pt modelId="{1A12B307-718D-4E2B-A5CB-B72CE704C703}" type="pres">
      <dgm:prSet presAssocID="{E0E73B6F-0930-4176-B667-11FB79DFD4DB}" presName="ChildAccent" presStyleLbl="solidFgAcc1" presStyleIdx="8" presStyleCnt="9"/>
      <dgm:spPr/>
    </dgm:pt>
    <dgm:pt modelId="{143D8DE3-53DF-488F-8019-2BEEC980973E}" type="pres">
      <dgm:prSet presAssocID="{E0E73B6F-0930-4176-B667-11FB79DFD4DB}" presName="Child" presStyleLbl="revTx" presStyleIdx="10" presStyleCnt="11">
        <dgm:presLayoutVars>
          <dgm:chMax val="0"/>
          <dgm:chPref val="0"/>
          <dgm:bulletEnabled val="1"/>
        </dgm:presLayoutVars>
      </dgm:prSet>
      <dgm:spPr/>
      <dgm:t>
        <a:bodyPr/>
        <a:lstStyle/>
        <a:p>
          <a:endParaRPr lang="en-US"/>
        </a:p>
      </dgm:t>
    </dgm:pt>
  </dgm:ptLst>
  <dgm:cxnLst>
    <dgm:cxn modelId="{DB0B127F-2BB6-42B5-A102-4EE819A1D503}" type="presOf" srcId="{E57A7A29-ED10-46E0-8C27-622A36BBC278}" destId="{B28CA458-3C24-4281-B44B-1DDE2E54E70D}" srcOrd="0" destOrd="0" presId="urn:microsoft.com/office/officeart/2008/layout/SquareAccentList"/>
    <dgm:cxn modelId="{543F0271-BE93-407A-A5F4-29D39FD5AF1A}" srcId="{12B73D18-74FF-44FA-B3F8-4D6F08461BAB}" destId="{BAE842DD-55F2-446D-B63B-1A20870C0167}" srcOrd="3" destOrd="0" parTransId="{7DAA6DE5-F8D4-4457-8491-44DB03A6F11D}" sibTransId="{9A6EE0FE-1E60-48B8-ADDE-7007D2610F82}"/>
    <dgm:cxn modelId="{E4A74781-19D7-406D-845E-7B9F6650AC3D}" srcId="{A50FDC5F-7010-459E-BCE2-3EAC46928A3C}" destId="{65AD3024-DD2F-492D-87C7-673AF8436D5C}" srcOrd="0" destOrd="0" parTransId="{232270C4-9F2E-4E6C-AF6D-730C76EE7F36}" sibTransId="{BA898DA4-6F4B-4575-8B73-4EB956DA2E0E}"/>
    <dgm:cxn modelId="{23DAD29C-DBC2-48F5-95CE-912BD28471B5}" type="presOf" srcId="{2EF92238-770E-4F87-A631-015F14D67CEF}" destId="{EB648603-79D8-4E2E-BE89-1A97263AFED1}" srcOrd="0" destOrd="0" presId="urn:microsoft.com/office/officeart/2008/layout/SquareAccentList"/>
    <dgm:cxn modelId="{B6F51F22-4BFF-4FB1-96CE-C242AEF75973}" type="presOf" srcId="{A50FDC5F-7010-459E-BCE2-3EAC46928A3C}" destId="{7844D0DD-3DB3-482B-8639-B4B83BC5F0BE}" srcOrd="0" destOrd="0" presId="urn:microsoft.com/office/officeart/2008/layout/SquareAccentList"/>
    <dgm:cxn modelId="{AF826576-1DF9-469F-BDF5-4CB0BD457E2F}" srcId="{65AD3024-DD2F-492D-87C7-673AF8436D5C}" destId="{3703A3C7-9B8E-4663-BF6C-DA9FEB588B93}" srcOrd="2" destOrd="0" parTransId="{898AAA04-BB28-41A0-A757-18C9C5B033EC}" sibTransId="{2D7537EC-9CD4-445F-872E-C0ABFBBB1037}"/>
    <dgm:cxn modelId="{A4974E34-0BE9-44A8-8560-902559ABD2DE}" type="presOf" srcId="{12B73D18-74FF-44FA-B3F8-4D6F08461BAB}" destId="{F0B6D7A0-A3C8-4B3A-9E15-211CC6A09DB0}" srcOrd="0" destOrd="0" presId="urn:microsoft.com/office/officeart/2008/layout/SquareAccentList"/>
    <dgm:cxn modelId="{8EA7527A-F197-4B5A-BF2C-DF2F37E08AB4}" srcId="{12B73D18-74FF-44FA-B3F8-4D6F08461BAB}" destId="{E0E73B6F-0930-4176-B667-11FB79DFD4DB}" srcOrd="4" destOrd="0" parTransId="{D54726FF-CE7D-461D-B232-EEB9996BCD50}" sibTransId="{B40D3791-1430-41AE-87EB-F2828C66C7C8}"/>
    <dgm:cxn modelId="{1078F926-2BFC-4890-AA83-AF59A0658C8A}" srcId="{65AD3024-DD2F-492D-87C7-673AF8436D5C}" destId="{5EBBE503-347B-4A11-9E50-F9C0464D92B9}" srcOrd="3" destOrd="0" parTransId="{DA59C48C-FF50-42CD-A4D1-9FBAA4C88582}" sibTransId="{3A820193-9290-4C3D-8401-0256F6CE847C}"/>
    <dgm:cxn modelId="{09E0FAA2-22E9-45F1-8CCA-2BFC583924B9}" srcId="{12B73D18-74FF-44FA-B3F8-4D6F08461BAB}" destId="{2EF92238-770E-4F87-A631-015F14D67CEF}" srcOrd="2" destOrd="0" parTransId="{D469C080-CE2E-4DAD-A739-A95565E9BF04}" sibTransId="{21B3D41E-016C-4F9E-B939-738BE3C83E44}"/>
    <dgm:cxn modelId="{1EC889B8-32AA-427F-ACFB-46B3C2834E4E}" srcId="{A50FDC5F-7010-459E-BCE2-3EAC46928A3C}" destId="{12B73D18-74FF-44FA-B3F8-4D6F08461BAB}" srcOrd="1" destOrd="0" parTransId="{FD7D31B9-63E4-45A9-BB28-BF9435E6E037}" sibTransId="{E4866682-22FE-4527-B97E-C5195EFBB1C9}"/>
    <dgm:cxn modelId="{529B32C1-221B-4F52-9159-4327FA3612E1}" type="presOf" srcId="{E0E73B6F-0930-4176-B667-11FB79DFD4DB}" destId="{143D8DE3-53DF-488F-8019-2BEEC980973E}" srcOrd="0" destOrd="0" presId="urn:microsoft.com/office/officeart/2008/layout/SquareAccentList"/>
    <dgm:cxn modelId="{76978793-DEE1-47E6-AC91-D4C12FF71BCE}" type="presOf" srcId="{5A6D5411-8945-40EB-8621-95A8999F93F5}" destId="{3E00EF0D-0A23-4081-BC4D-D1CD02B9E82F}" srcOrd="0" destOrd="0" presId="urn:microsoft.com/office/officeart/2008/layout/SquareAccentList"/>
    <dgm:cxn modelId="{2EF9BC36-CE2C-4AAF-BF74-708D3F56F7C7}" srcId="{12B73D18-74FF-44FA-B3F8-4D6F08461BAB}" destId="{ECA641FB-0376-48DF-9584-801E5309988C}" srcOrd="0" destOrd="0" parTransId="{3AE37094-DEE5-4659-81D5-27F6AE1F4EDC}" sibTransId="{91FA05C5-6B11-48C9-837B-58D89F657501}"/>
    <dgm:cxn modelId="{39CAD192-F2FB-40CF-A323-04497EB33F99}" srcId="{12B73D18-74FF-44FA-B3F8-4D6F08461BAB}" destId="{5A6D5411-8945-40EB-8621-95A8999F93F5}" srcOrd="1" destOrd="0" parTransId="{D78C2E02-AB47-421B-8975-B1C1FCF960EE}" sibTransId="{0DEEE85B-2065-4427-AE3F-62C9EADF283F}"/>
    <dgm:cxn modelId="{B015A129-990A-473E-A501-D8CA7533D53F}" type="presOf" srcId="{3703A3C7-9B8E-4663-BF6C-DA9FEB588B93}" destId="{39780549-0F71-4D20-B1AC-118EC44BE860}" srcOrd="0" destOrd="0" presId="urn:microsoft.com/office/officeart/2008/layout/SquareAccentList"/>
    <dgm:cxn modelId="{73E1A3BC-37ED-46E1-9D91-4392C697CF1A}" srcId="{65AD3024-DD2F-492D-87C7-673AF8436D5C}" destId="{DB3B4ABE-5171-4E6E-B67F-DF8C4CFE111B}" srcOrd="0" destOrd="0" parTransId="{A40FE41D-B5EA-4AFF-ACDC-18450345E4CE}" sibTransId="{1EDF14E3-B2DC-4652-81A8-19B765E9CF52}"/>
    <dgm:cxn modelId="{A9A84C2E-4C62-4BF1-9819-712B65AF0CDD}" type="presOf" srcId="{ECA641FB-0376-48DF-9584-801E5309988C}" destId="{1BCEEE9C-6EC5-47EF-BA5B-B0FDDB3207B5}" srcOrd="0" destOrd="0" presId="urn:microsoft.com/office/officeart/2008/layout/SquareAccentList"/>
    <dgm:cxn modelId="{DAB59A85-860D-46D6-8B69-1051A922A146}" srcId="{65AD3024-DD2F-492D-87C7-673AF8436D5C}" destId="{E57A7A29-ED10-46E0-8C27-622A36BBC278}" srcOrd="1" destOrd="0" parTransId="{71C4C1BD-7A37-4E2F-A45E-AEBE177D84AB}" sibTransId="{95A997CA-1794-4A0C-AC5D-80A2E002B35F}"/>
    <dgm:cxn modelId="{EA18B930-0759-44DF-A873-15306A3706DD}" type="presOf" srcId="{65AD3024-DD2F-492D-87C7-673AF8436D5C}" destId="{8502EB74-CA70-4AB1-878D-8E477245B0CC}" srcOrd="0" destOrd="0" presId="urn:microsoft.com/office/officeart/2008/layout/SquareAccentList"/>
    <dgm:cxn modelId="{70688218-2078-4E16-AD64-AEF35F9D84C5}" type="presOf" srcId="{DB3B4ABE-5171-4E6E-B67F-DF8C4CFE111B}" destId="{8A63D2D8-ECDB-44F6-91F4-A1F3540F5F51}" srcOrd="0" destOrd="0" presId="urn:microsoft.com/office/officeart/2008/layout/SquareAccentList"/>
    <dgm:cxn modelId="{E52D8FAA-F0FB-47FA-B02B-D8A1A5326E43}" type="presOf" srcId="{BAE842DD-55F2-446D-B63B-1A20870C0167}" destId="{7781A606-F59F-403B-9B3E-6A31FF3B5075}" srcOrd="0" destOrd="0" presId="urn:microsoft.com/office/officeart/2008/layout/SquareAccentList"/>
    <dgm:cxn modelId="{F2374BFC-CBBA-4792-B581-DA3DAA3D99ED}" type="presOf" srcId="{5EBBE503-347B-4A11-9E50-F9C0464D92B9}" destId="{56E10110-26A4-4305-BBEE-7A0B8C727428}" srcOrd="0" destOrd="0" presId="urn:microsoft.com/office/officeart/2008/layout/SquareAccentList"/>
    <dgm:cxn modelId="{4013285D-62BF-4732-8667-85C98E3766AD}" type="presParOf" srcId="{7844D0DD-3DB3-482B-8639-B4B83BC5F0BE}" destId="{69EF66EB-1034-406D-ADBB-4F5CEDA24382}" srcOrd="0" destOrd="0" presId="urn:microsoft.com/office/officeart/2008/layout/SquareAccentList"/>
    <dgm:cxn modelId="{DBBD51B8-7314-4DA5-9A7E-EF77DD92F2F4}" type="presParOf" srcId="{69EF66EB-1034-406D-ADBB-4F5CEDA24382}" destId="{22D76317-C164-43D9-919A-72F774BE4C16}" srcOrd="0" destOrd="0" presId="urn:microsoft.com/office/officeart/2008/layout/SquareAccentList"/>
    <dgm:cxn modelId="{55971CFC-4E91-4392-8BF1-A562CD3B9935}" type="presParOf" srcId="{22D76317-C164-43D9-919A-72F774BE4C16}" destId="{C801A7DD-44C2-4354-B824-140F85D13734}" srcOrd="0" destOrd="0" presId="urn:microsoft.com/office/officeart/2008/layout/SquareAccentList"/>
    <dgm:cxn modelId="{0031D2B5-5EC0-47BC-A8E0-685DC5AEAD29}" type="presParOf" srcId="{22D76317-C164-43D9-919A-72F774BE4C16}" destId="{11262478-ED8A-4DE0-814E-AEF6E1478F38}" srcOrd="1" destOrd="0" presId="urn:microsoft.com/office/officeart/2008/layout/SquareAccentList"/>
    <dgm:cxn modelId="{3228D5FE-1B75-45E1-A4A3-8667AB34D97A}" type="presParOf" srcId="{22D76317-C164-43D9-919A-72F774BE4C16}" destId="{8502EB74-CA70-4AB1-878D-8E477245B0CC}" srcOrd="2" destOrd="0" presId="urn:microsoft.com/office/officeart/2008/layout/SquareAccentList"/>
    <dgm:cxn modelId="{4F89FA0F-ADEB-4156-B9F5-1B225A54A959}" type="presParOf" srcId="{69EF66EB-1034-406D-ADBB-4F5CEDA24382}" destId="{0C3BC7D0-8840-4F50-B90E-5E0E2B3559ED}" srcOrd="1" destOrd="0" presId="urn:microsoft.com/office/officeart/2008/layout/SquareAccentList"/>
    <dgm:cxn modelId="{9B4BDFEF-1003-4D24-9870-581C53A7B1C0}" type="presParOf" srcId="{0C3BC7D0-8840-4F50-B90E-5E0E2B3559ED}" destId="{66BF5E98-481D-4825-AEB5-EF06F6C916EB}" srcOrd="0" destOrd="0" presId="urn:microsoft.com/office/officeart/2008/layout/SquareAccentList"/>
    <dgm:cxn modelId="{4ED8085B-DAEA-44F8-81A3-0B04A07FFD8A}" type="presParOf" srcId="{66BF5E98-481D-4825-AEB5-EF06F6C916EB}" destId="{E11DC3D3-B21E-442D-9588-FD6E17E33649}" srcOrd="0" destOrd="0" presId="urn:microsoft.com/office/officeart/2008/layout/SquareAccentList"/>
    <dgm:cxn modelId="{BC93C93E-E2D7-4AFE-9991-F7D78EDC2D6D}" type="presParOf" srcId="{66BF5E98-481D-4825-AEB5-EF06F6C916EB}" destId="{8A63D2D8-ECDB-44F6-91F4-A1F3540F5F51}" srcOrd="1" destOrd="0" presId="urn:microsoft.com/office/officeart/2008/layout/SquareAccentList"/>
    <dgm:cxn modelId="{46BEAF22-1906-4BB8-9F37-9634625A3BB5}" type="presParOf" srcId="{0C3BC7D0-8840-4F50-B90E-5E0E2B3559ED}" destId="{ED0F7772-BF08-46AC-8083-F08AF91203D0}" srcOrd="1" destOrd="0" presId="urn:microsoft.com/office/officeart/2008/layout/SquareAccentList"/>
    <dgm:cxn modelId="{5997B30D-5350-4491-B368-54CDD3B8932E}" type="presParOf" srcId="{ED0F7772-BF08-46AC-8083-F08AF91203D0}" destId="{C571C326-AE0B-40A5-8E00-E78E76EFFA12}" srcOrd="0" destOrd="0" presId="urn:microsoft.com/office/officeart/2008/layout/SquareAccentList"/>
    <dgm:cxn modelId="{5D340FBF-04DE-4D85-B4C8-2785562BA367}" type="presParOf" srcId="{ED0F7772-BF08-46AC-8083-F08AF91203D0}" destId="{B28CA458-3C24-4281-B44B-1DDE2E54E70D}" srcOrd="1" destOrd="0" presId="urn:microsoft.com/office/officeart/2008/layout/SquareAccentList"/>
    <dgm:cxn modelId="{87FF71ED-1819-40FE-9453-00B6235398E1}" type="presParOf" srcId="{0C3BC7D0-8840-4F50-B90E-5E0E2B3559ED}" destId="{A3059D73-D546-452A-AAD6-44CBD319671C}" srcOrd="2" destOrd="0" presId="urn:microsoft.com/office/officeart/2008/layout/SquareAccentList"/>
    <dgm:cxn modelId="{559719C4-5423-43AE-8BFB-0B52EFAF1490}" type="presParOf" srcId="{A3059D73-D546-452A-AAD6-44CBD319671C}" destId="{FA346BEC-FDFD-4638-8037-F8000F676264}" srcOrd="0" destOrd="0" presId="urn:microsoft.com/office/officeart/2008/layout/SquareAccentList"/>
    <dgm:cxn modelId="{73F0BFA7-D869-45B6-81FE-C546D592D92A}" type="presParOf" srcId="{A3059D73-D546-452A-AAD6-44CBD319671C}" destId="{39780549-0F71-4D20-B1AC-118EC44BE860}" srcOrd="1" destOrd="0" presId="urn:microsoft.com/office/officeart/2008/layout/SquareAccentList"/>
    <dgm:cxn modelId="{B5B820F8-1E5F-412A-9ED1-43B218ADD841}" type="presParOf" srcId="{0C3BC7D0-8840-4F50-B90E-5E0E2B3559ED}" destId="{74FB8222-DACD-4130-A622-613B2D799EBE}" srcOrd="3" destOrd="0" presId="urn:microsoft.com/office/officeart/2008/layout/SquareAccentList"/>
    <dgm:cxn modelId="{5502F963-E8AD-4F22-90FC-2DFE0461BE2A}" type="presParOf" srcId="{74FB8222-DACD-4130-A622-613B2D799EBE}" destId="{DDF87E8C-C106-4DEA-AAD6-99AD1237361B}" srcOrd="0" destOrd="0" presId="urn:microsoft.com/office/officeart/2008/layout/SquareAccentList"/>
    <dgm:cxn modelId="{F3EB169F-37A5-42C9-9101-48520B072FBD}" type="presParOf" srcId="{74FB8222-DACD-4130-A622-613B2D799EBE}" destId="{56E10110-26A4-4305-BBEE-7A0B8C727428}" srcOrd="1" destOrd="0" presId="urn:microsoft.com/office/officeart/2008/layout/SquareAccentList"/>
    <dgm:cxn modelId="{09BCCEFF-2AEA-4081-B80E-4425E5E628C2}" type="presParOf" srcId="{7844D0DD-3DB3-482B-8639-B4B83BC5F0BE}" destId="{037D4301-AEF3-403E-9C35-FC280656D92B}" srcOrd="1" destOrd="0" presId="urn:microsoft.com/office/officeart/2008/layout/SquareAccentList"/>
    <dgm:cxn modelId="{D923902D-12DD-4D89-B5E6-6BF470873AB5}" type="presParOf" srcId="{037D4301-AEF3-403E-9C35-FC280656D92B}" destId="{89C3F50E-B345-496D-A28A-0686A0EC7DFB}" srcOrd="0" destOrd="0" presId="urn:microsoft.com/office/officeart/2008/layout/SquareAccentList"/>
    <dgm:cxn modelId="{17E90E40-BD55-4BF3-81CF-A96B5D5226C3}" type="presParOf" srcId="{89C3F50E-B345-496D-A28A-0686A0EC7DFB}" destId="{F9844AAE-6B73-4E9E-8261-683AC151FDA3}" srcOrd="0" destOrd="0" presId="urn:microsoft.com/office/officeart/2008/layout/SquareAccentList"/>
    <dgm:cxn modelId="{21C126AC-E931-4103-AD11-2D2EF0C88D9F}" type="presParOf" srcId="{89C3F50E-B345-496D-A28A-0686A0EC7DFB}" destId="{1E275EE3-9E2F-43F7-8E73-FEA73AA90A2B}" srcOrd="1" destOrd="0" presId="urn:microsoft.com/office/officeart/2008/layout/SquareAccentList"/>
    <dgm:cxn modelId="{F00767AF-A28A-48C8-9642-EB15896A78AF}" type="presParOf" srcId="{89C3F50E-B345-496D-A28A-0686A0EC7DFB}" destId="{F0B6D7A0-A3C8-4B3A-9E15-211CC6A09DB0}" srcOrd="2" destOrd="0" presId="urn:microsoft.com/office/officeart/2008/layout/SquareAccentList"/>
    <dgm:cxn modelId="{84DE42F1-F95F-4983-917D-9F69BD35C275}" type="presParOf" srcId="{037D4301-AEF3-403E-9C35-FC280656D92B}" destId="{DAE3E7B8-B031-40D0-AA07-3A0889319F37}" srcOrd="1" destOrd="0" presId="urn:microsoft.com/office/officeart/2008/layout/SquareAccentList"/>
    <dgm:cxn modelId="{BBA22A9A-0AAC-47C8-93FD-43ABF76D21F0}" type="presParOf" srcId="{DAE3E7B8-B031-40D0-AA07-3A0889319F37}" destId="{6C65B053-67DD-4F38-A4B0-79FDA3B3D1F8}" srcOrd="0" destOrd="0" presId="urn:microsoft.com/office/officeart/2008/layout/SquareAccentList"/>
    <dgm:cxn modelId="{B86FD76B-01F6-4330-BD7A-B0FBC5E96E32}" type="presParOf" srcId="{6C65B053-67DD-4F38-A4B0-79FDA3B3D1F8}" destId="{B691D221-5552-4D28-B62C-1DED75FE1FED}" srcOrd="0" destOrd="0" presId="urn:microsoft.com/office/officeart/2008/layout/SquareAccentList"/>
    <dgm:cxn modelId="{4D8CA5A8-63E6-458A-AF7B-9DD8A5B2AF5A}" type="presParOf" srcId="{6C65B053-67DD-4F38-A4B0-79FDA3B3D1F8}" destId="{1BCEEE9C-6EC5-47EF-BA5B-B0FDDB3207B5}" srcOrd="1" destOrd="0" presId="urn:microsoft.com/office/officeart/2008/layout/SquareAccentList"/>
    <dgm:cxn modelId="{52D14B1D-C6FB-4551-BA43-1AEF86661E5F}" type="presParOf" srcId="{DAE3E7B8-B031-40D0-AA07-3A0889319F37}" destId="{E19C775B-CD8A-4ED4-940C-D3BBAA2F899B}" srcOrd="1" destOrd="0" presId="urn:microsoft.com/office/officeart/2008/layout/SquareAccentList"/>
    <dgm:cxn modelId="{00C33270-F6BD-4096-BFAE-DFC02566164A}" type="presParOf" srcId="{E19C775B-CD8A-4ED4-940C-D3BBAA2F899B}" destId="{443CF1FD-E6E5-495A-B1AE-AD4AE49AA91B}" srcOrd="0" destOrd="0" presId="urn:microsoft.com/office/officeart/2008/layout/SquareAccentList"/>
    <dgm:cxn modelId="{DDDBC074-95B6-4EEA-8A20-359C24DAD8CE}" type="presParOf" srcId="{E19C775B-CD8A-4ED4-940C-D3BBAA2F899B}" destId="{3E00EF0D-0A23-4081-BC4D-D1CD02B9E82F}" srcOrd="1" destOrd="0" presId="urn:microsoft.com/office/officeart/2008/layout/SquareAccentList"/>
    <dgm:cxn modelId="{776914F9-0F3F-4C2B-9D99-CA252507D223}" type="presParOf" srcId="{DAE3E7B8-B031-40D0-AA07-3A0889319F37}" destId="{63EAC02E-88AF-4628-A9C7-097F5FC3EABA}" srcOrd="2" destOrd="0" presId="urn:microsoft.com/office/officeart/2008/layout/SquareAccentList"/>
    <dgm:cxn modelId="{08B17C51-21EB-45DD-AD0C-9D33892BEAF7}" type="presParOf" srcId="{63EAC02E-88AF-4628-A9C7-097F5FC3EABA}" destId="{C9C69FC8-4F93-4429-8419-868D53AFE731}" srcOrd="0" destOrd="0" presId="urn:microsoft.com/office/officeart/2008/layout/SquareAccentList"/>
    <dgm:cxn modelId="{CAD7347C-5AB7-4D33-A89D-7B30AB805749}" type="presParOf" srcId="{63EAC02E-88AF-4628-A9C7-097F5FC3EABA}" destId="{EB648603-79D8-4E2E-BE89-1A97263AFED1}" srcOrd="1" destOrd="0" presId="urn:microsoft.com/office/officeart/2008/layout/SquareAccentList"/>
    <dgm:cxn modelId="{887F7020-D412-474B-B40A-03E7B6F751CE}" type="presParOf" srcId="{DAE3E7B8-B031-40D0-AA07-3A0889319F37}" destId="{B4AE5C3D-E339-4028-86B3-4BE378E6E18A}" srcOrd="3" destOrd="0" presId="urn:microsoft.com/office/officeart/2008/layout/SquareAccentList"/>
    <dgm:cxn modelId="{FADCEBD0-95AD-40B0-B60D-BD939F7BD63F}" type="presParOf" srcId="{B4AE5C3D-E339-4028-86B3-4BE378E6E18A}" destId="{F273FBEC-14AC-4163-B655-D6ACF201F571}" srcOrd="0" destOrd="0" presId="urn:microsoft.com/office/officeart/2008/layout/SquareAccentList"/>
    <dgm:cxn modelId="{47F3978C-927E-4922-A0D9-6A7231D86AA3}" type="presParOf" srcId="{B4AE5C3D-E339-4028-86B3-4BE378E6E18A}" destId="{7781A606-F59F-403B-9B3E-6A31FF3B5075}" srcOrd="1" destOrd="0" presId="urn:microsoft.com/office/officeart/2008/layout/SquareAccentList"/>
    <dgm:cxn modelId="{7C54EAD9-B8D9-45E0-B483-ABFC8664689B}" type="presParOf" srcId="{DAE3E7B8-B031-40D0-AA07-3A0889319F37}" destId="{E71DCE66-4676-4A1C-B5EB-FC202775E0A5}" srcOrd="4" destOrd="0" presId="urn:microsoft.com/office/officeart/2008/layout/SquareAccentList"/>
    <dgm:cxn modelId="{662809F5-E43C-445C-BE32-0F20AF7335A0}" type="presParOf" srcId="{E71DCE66-4676-4A1C-B5EB-FC202775E0A5}" destId="{1A12B307-718D-4E2B-A5CB-B72CE704C703}" srcOrd="0" destOrd="0" presId="urn:microsoft.com/office/officeart/2008/layout/SquareAccentList"/>
    <dgm:cxn modelId="{8B617709-9073-4D2E-AC77-0EA8065B29D5}" type="presParOf" srcId="{E71DCE66-4676-4A1C-B5EB-FC202775E0A5}" destId="{143D8DE3-53DF-488F-8019-2BEEC980973E}" srcOrd="1" destOrd="0" presId="urn:microsoft.com/office/officeart/2008/layout/Square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F4FC4-55C9-4593-9177-1D2740681A98}">
      <dsp:nvSpPr>
        <dsp:cNvPr id="0" name=""/>
        <dsp:cNvSpPr/>
      </dsp:nvSpPr>
      <dsp:spPr>
        <a:xfrm rot="5400000">
          <a:off x="5246070" y="-2239244"/>
          <a:ext cx="838798" cy="5527040"/>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060" tIns="49530" rIns="99060" bIns="4953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Cambria" panose="02040503050406030204" pitchFamily="18" charset="0"/>
              <a:ea typeface="Cambria" panose="02040503050406030204" pitchFamily="18" charset="0"/>
            </a:rPr>
            <a:t>Introduce the key role of an Operating System</a:t>
          </a:r>
          <a:endParaRPr lang="en-IN" sz="1600" kern="1200" dirty="0">
            <a:latin typeface="Cambria" panose="02040503050406030204" pitchFamily="18" charset="0"/>
            <a:ea typeface="Cambria" panose="02040503050406030204" pitchFamily="18" charset="0"/>
          </a:endParaRPr>
        </a:p>
        <a:p>
          <a:pPr marL="171450" lvl="1" indent="-171450" algn="l" defTabSz="711200">
            <a:lnSpc>
              <a:spcPct val="90000"/>
            </a:lnSpc>
            <a:spcBef>
              <a:spcPct val="0"/>
            </a:spcBef>
            <a:spcAft>
              <a:spcPct val="15000"/>
            </a:spcAft>
            <a:buChar char="••"/>
          </a:pPr>
          <a:r>
            <a:rPr lang="en-US" sz="1600" kern="1200" dirty="0">
              <a:latin typeface="Cambria" panose="02040503050406030204" pitchFamily="18" charset="0"/>
              <a:ea typeface="Cambria" panose="02040503050406030204" pitchFamily="18" charset="0"/>
            </a:rPr>
            <a:t>Insist the Process Management functions of an Operating System</a:t>
          </a:r>
          <a:endParaRPr lang="en-IN" sz="1600" kern="1200" dirty="0">
            <a:latin typeface="Cambria" panose="02040503050406030204" pitchFamily="18" charset="0"/>
            <a:ea typeface="Cambria" panose="02040503050406030204" pitchFamily="18" charset="0"/>
          </a:endParaRPr>
        </a:p>
      </dsp:txBody>
      <dsp:txXfrm rot="-5400000">
        <a:off x="2901950" y="145823"/>
        <a:ext cx="5486093" cy="756904"/>
      </dsp:txXfrm>
    </dsp:sp>
    <dsp:sp modelId="{899F3A8F-4302-4F7A-B432-69B6C9AD8EC0}">
      <dsp:nvSpPr>
        <dsp:cNvPr id="0" name=""/>
        <dsp:cNvSpPr/>
      </dsp:nvSpPr>
      <dsp:spPr>
        <a:xfrm>
          <a:off x="207010" y="26"/>
          <a:ext cx="2694939" cy="104849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IN" sz="2000" kern="1200" dirty="0">
              <a:latin typeface="Cambria" panose="02040503050406030204" pitchFamily="18" charset="0"/>
              <a:ea typeface="Cambria" panose="02040503050406030204" pitchFamily="18" charset="0"/>
            </a:rPr>
            <a:t>Course Learning Rationale</a:t>
          </a:r>
        </a:p>
      </dsp:txBody>
      <dsp:txXfrm>
        <a:off x="258193" y="51209"/>
        <a:ext cx="2592573" cy="946132"/>
      </dsp:txXfrm>
    </dsp:sp>
    <dsp:sp modelId="{A92E7A08-207B-4BF7-9270-7A41CCA555DD}">
      <dsp:nvSpPr>
        <dsp:cNvPr id="0" name=""/>
        <dsp:cNvSpPr/>
      </dsp:nvSpPr>
      <dsp:spPr>
        <a:xfrm rot="5400000">
          <a:off x="5246070" y="-1138321"/>
          <a:ext cx="838798" cy="5527040"/>
        </a:xfrm>
        <a:prstGeom prst="round2Same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Cambria" panose="02040503050406030204" pitchFamily="18" charset="0"/>
              <a:ea typeface="Cambria" panose="02040503050406030204" pitchFamily="18" charset="0"/>
            </a:rPr>
            <a:t>Identify the need of an Operating system</a:t>
          </a:r>
          <a:endParaRPr lang="en-IN" sz="1600" kern="1200" dirty="0">
            <a:latin typeface="Cambria" panose="02040503050406030204" pitchFamily="18" charset="0"/>
            <a:ea typeface="Cambria" panose="02040503050406030204" pitchFamily="18" charset="0"/>
          </a:endParaRPr>
        </a:p>
        <a:p>
          <a:pPr marL="171450" lvl="1" indent="-171450" algn="l" defTabSz="711200">
            <a:lnSpc>
              <a:spcPct val="90000"/>
            </a:lnSpc>
            <a:spcBef>
              <a:spcPct val="0"/>
            </a:spcBef>
            <a:spcAft>
              <a:spcPct val="15000"/>
            </a:spcAft>
            <a:buChar char="••"/>
          </a:pPr>
          <a:r>
            <a:rPr lang="en-US" sz="1600" kern="1200" dirty="0">
              <a:latin typeface="Cambria" panose="02040503050406030204" pitchFamily="18" charset="0"/>
              <a:ea typeface="Cambria" panose="02040503050406030204" pitchFamily="18" charset="0"/>
            </a:rPr>
            <a:t>Know the Process management functions of an Operating system</a:t>
          </a:r>
          <a:endParaRPr lang="en-IN" sz="1600" kern="1200" dirty="0">
            <a:latin typeface="Cambria" panose="02040503050406030204" pitchFamily="18" charset="0"/>
            <a:ea typeface="Cambria" panose="02040503050406030204" pitchFamily="18" charset="0"/>
          </a:endParaRPr>
        </a:p>
      </dsp:txBody>
      <dsp:txXfrm rot="-5400000">
        <a:off x="2901950" y="1246746"/>
        <a:ext cx="5486093" cy="756904"/>
      </dsp:txXfrm>
    </dsp:sp>
    <dsp:sp modelId="{49549F19-2C7E-41E2-9709-A80023336566}">
      <dsp:nvSpPr>
        <dsp:cNvPr id="0" name=""/>
        <dsp:cNvSpPr/>
      </dsp:nvSpPr>
      <dsp:spPr>
        <a:xfrm>
          <a:off x="207010" y="1100949"/>
          <a:ext cx="2694939" cy="1048498"/>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IN" sz="2000" kern="1200" dirty="0">
              <a:latin typeface="Cambria" panose="02040503050406030204" pitchFamily="18" charset="0"/>
              <a:ea typeface="Cambria" panose="02040503050406030204" pitchFamily="18" charset="0"/>
            </a:rPr>
            <a:t>Course Learning Outcomes</a:t>
          </a:r>
        </a:p>
      </dsp:txBody>
      <dsp:txXfrm>
        <a:off x="258193" y="1152132"/>
        <a:ext cx="2592573" cy="9461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50052-9A17-4F9C-A698-36DFE3C0E8CC}">
      <dsp:nvSpPr>
        <dsp:cNvPr id="0" name=""/>
        <dsp:cNvSpPr/>
      </dsp:nvSpPr>
      <dsp:spPr>
        <a:xfrm>
          <a:off x="4340" y="-62924"/>
          <a:ext cx="8881318" cy="46387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IN" sz="2000" b="1" kern="1200" dirty="0">
              <a:latin typeface="Cambria" panose="02040503050406030204" pitchFamily="18" charset="0"/>
              <a:ea typeface="Cambria" panose="02040503050406030204" pitchFamily="18" charset="0"/>
            </a:rPr>
            <a:t>Learning Resources </a:t>
          </a:r>
        </a:p>
      </dsp:txBody>
      <dsp:txXfrm>
        <a:off x="4340" y="-62924"/>
        <a:ext cx="8881318" cy="463875"/>
      </dsp:txXfrm>
    </dsp:sp>
    <dsp:sp modelId="{5F168113-0AA4-494E-984E-DEDBAF31C3A9}">
      <dsp:nvSpPr>
        <dsp:cNvPr id="0" name=""/>
        <dsp:cNvSpPr/>
      </dsp:nvSpPr>
      <dsp:spPr>
        <a:xfrm>
          <a:off x="0" y="400950"/>
          <a:ext cx="8881318" cy="1043099"/>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mj-lt"/>
            <a:buChar char="••"/>
          </a:pPr>
          <a:r>
            <a:rPr lang="en-IN" sz="1400" kern="1200" dirty="0">
              <a:latin typeface="Cambria" panose="02040503050406030204" pitchFamily="18" charset="0"/>
              <a:ea typeface="Cambria" panose="02040503050406030204" pitchFamily="18" charset="0"/>
            </a:rPr>
            <a:t>Abraham </a:t>
          </a:r>
          <a:r>
            <a:rPr lang="en-IN" sz="1400" kern="1200" dirty="0" err="1">
              <a:latin typeface="Cambria" panose="02040503050406030204" pitchFamily="18" charset="0"/>
              <a:ea typeface="Cambria" panose="02040503050406030204" pitchFamily="18" charset="0"/>
            </a:rPr>
            <a:t>Silberschatz</a:t>
          </a:r>
          <a:r>
            <a:rPr lang="en-IN" sz="1400" kern="1200" dirty="0">
              <a:latin typeface="Cambria" panose="02040503050406030204" pitchFamily="18" charset="0"/>
              <a:ea typeface="Cambria" panose="02040503050406030204" pitchFamily="18" charset="0"/>
            </a:rPr>
            <a:t>, Peter Baer Galvin, Greg Gagne, Operating systems, 9th ed., John Wiley &amp; Sons, 2013 </a:t>
          </a:r>
        </a:p>
        <a:p>
          <a:pPr marL="114300" lvl="1" indent="-114300" algn="l" defTabSz="622300">
            <a:lnSpc>
              <a:spcPct val="90000"/>
            </a:lnSpc>
            <a:spcBef>
              <a:spcPct val="0"/>
            </a:spcBef>
            <a:spcAft>
              <a:spcPct val="15000"/>
            </a:spcAft>
            <a:buFont typeface="+mj-lt"/>
            <a:buChar char="••"/>
          </a:pPr>
          <a:r>
            <a:rPr lang="en-IN" sz="1400" kern="1200" dirty="0">
              <a:latin typeface="Cambria" panose="02040503050406030204" pitchFamily="18" charset="0"/>
              <a:ea typeface="Cambria" panose="02040503050406030204" pitchFamily="18" charset="0"/>
            </a:rPr>
            <a:t>William Stallings, Operating Systems-Internals and Design Principles, 7th ed., Prentice Hall, 2012</a:t>
          </a:r>
        </a:p>
        <a:p>
          <a:pPr marL="114300" lvl="1" indent="-114300" algn="l" defTabSz="622300">
            <a:lnSpc>
              <a:spcPct val="90000"/>
            </a:lnSpc>
            <a:spcBef>
              <a:spcPct val="0"/>
            </a:spcBef>
            <a:spcAft>
              <a:spcPct val="15000"/>
            </a:spcAft>
            <a:buFont typeface="+mj-lt"/>
            <a:buChar char="••"/>
          </a:pPr>
          <a:r>
            <a:rPr lang="en-IN" sz="1400" kern="1200" dirty="0">
              <a:latin typeface="Cambria" panose="02040503050406030204" pitchFamily="18" charset="0"/>
              <a:ea typeface="Cambria" panose="02040503050406030204" pitchFamily="18" charset="0"/>
            </a:rPr>
            <a:t>Andrew </a:t>
          </a:r>
          <a:r>
            <a:rPr lang="en-IN" sz="1400" kern="1200" dirty="0" err="1">
              <a:latin typeface="Cambria" panose="02040503050406030204" pitchFamily="18" charset="0"/>
              <a:ea typeface="Cambria" panose="02040503050406030204" pitchFamily="18" charset="0"/>
            </a:rPr>
            <a:t>S.Tanenbaum</a:t>
          </a:r>
          <a:r>
            <a:rPr lang="en-IN" sz="1400" kern="1200" dirty="0">
              <a:latin typeface="Cambria" panose="02040503050406030204" pitchFamily="18" charset="0"/>
              <a:ea typeface="Cambria" panose="02040503050406030204" pitchFamily="18" charset="0"/>
            </a:rPr>
            <a:t>, Herbert Bos, Modern Operating systems, 4th ed., Pearson, 2015</a:t>
          </a:r>
        </a:p>
        <a:p>
          <a:pPr marL="114300" lvl="1" indent="-114300" algn="l" defTabSz="622300">
            <a:lnSpc>
              <a:spcPct val="90000"/>
            </a:lnSpc>
            <a:spcBef>
              <a:spcPct val="0"/>
            </a:spcBef>
            <a:spcAft>
              <a:spcPct val="15000"/>
            </a:spcAft>
            <a:buFont typeface="+mj-lt"/>
            <a:buChar char="••"/>
          </a:pPr>
          <a:r>
            <a:rPr lang="en-IN" sz="1400" kern="1200" dirty="0">
              <a:latin typeface="Cambria" panose="02040503050406030204" pitchFamily="18" charset="0"/>
              <a:ea typeface="Cambria" panose="02040503050406030204" pitchFamily="18" charset="0"/>
            </a:rPr>
            <a:t>Bryant </a:t>
          </a:r>
          <a:r>
            <a:rPr lang="en-IN" sz="1400" kern="1200" dirty="0" err="1">
              <a:latin typeface="Cambria" panose="02040503050406030204" pitchFamily="18" charset="0"/>
              <a:ea typeface="Cambria" panose="02040503050406030204" pitchFamily="18" charset="0"/>
            </a:rPr>
            <a:t>O‟Hallaxn</a:t>
          </a:r>
          <a:r>
            <a:rPr lang="en-IN" sz="1400" kern="1200" dirty="0">
              <a:latin typeface="Cambria" panose="02040503050406030204" pitchFamily="18" charset="0"/>
              <a:ea typeface="Cambria" panose="02040503050406030204" pitchFamily="18" charset="0"/>
            </a:rPr>
            <a:t>, Computer systems- A </a:t>
          </a:r>
          <a:r>
            <a:rPr lang="en-IN" sz="1400" kern="1200" dirty="0" err="1">
              <a:latin typeface="Cambria" panose="02040503050406030204" pitchFamily="18" charset="0"/>
              <a:ea typeface="Cambria" panose="02040503050406030204" pitchFamily="18" charset="0"/>
            </a:rPr>
            <a:t>Programmer‟s</a:t>
          </a:r>
          <a:r>
            <a:rPr lang="en-IN" sz="1400" kern="1200" dirty="0">
              <a:latin typeface="Cambria" panose="02040503050406030204" pitchFamily="18" charset="0"/>
              <a:ea typeface="Cambria" panose="02040503050406030204" pitchFamily="18" charset="0"/>
            </a:rPr>
            <a:t>  Perspective, Pearson, 2015</a:t>
          </a:r>
        </a:p>
      </dsp:txBody>
      <dsp:txXfrm>
        <a:off x="0" y="400950"/>
        <a:ext cx="8881318" cy="10430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1C776-1FF9-4456-99C6-E791547DD432}" type="datetimeFigureOut">
              <a:rPr lang="en-IN" smtClean="0"/>
              <a:t>03-02-2023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6AA88B-9699-4D13-9DFC-9198D93797D8}" type="slidenum">
              <a:rPr lang="en-IN" smtClean="0"/>
              <a:t>‹#›</a:t>
            </a:fld>
            <a:endParaRPr lang="en-IN"/>
          </a:p>
        </p:txBody>
      </p:sp>
    </p:spTree>
    <p:extLst>
      <p:ext uri="{BB962C8B-B14F-4D97-AF65-F5344CB8AC3E}">
        <p14:creationId xmlns:p14="http://schemas.microsoft.com/office/powerpoint/2010/main" val="3082145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One of the first time-sharing operating systems to be developed was the</a:t>
            </a:r>
          </a:p>
          <a:p>
            <a:r>
              <a:rPr lang="en-US" sz="1200" kern="1200" baseline="0" dirty="0">
                <a:solidFill>
                  <a:schemeClr val="tx1"/>
                </a:solidFill>
                <a:latin typeface="+mn-lt"/>
                <a:ea typeface="+mn-ea"/>
                <a:cs typeface="+mn-cs"/>
              </a:rPr>
              <a:t>Compatible Time-Sharing System (CTSS) [CORB62], developed at MIT by a</a:t>
            </a:r>
          </a:p>
          <a:p>
            <a:r>
              <a:rPr lang="en-US" sz="1200" kern="1200" baseline="0" dirty="0">
                <a:solidFill>
                  <a:schemeClr val="tx1"/>
                </a:solidFill>
                <a:latin typeface="+mn-lt"/>
                <a:ea typeface="+mn-ea"/>
                <a:cs typeface="+mn-cs"/>
              </a:rPr>
              <a:t>group known as Project MAC (Machine-Aided Cognition, or Multiple-Access</a:t>
            </a:r>
          </a:p>
          <a:p>
            <a:r>
              <a:rPr lang="en-US" sz="1200" kern="1200" baseline="0" dirty="0">
                <a:solidFill>
                  <a:schemeClr val="tx1"/>
                </a:solidFill>
                <a:latin typeface="+mn-lt"/>
                <a:ea typeface="+mn-ea"/>
                <a:cs typeface="+mn-cs"/>
              </a:rPr>
              <a:t>Computers). The system was first developed for the IBM 709 in 1961 and later</a:t>
            </a:r>
          </a:p>
          <a:p>
            <a:r>
              <a:rPr lang="en-US" sz="1200" kern="1200" baseline="0" dirty="0">
                <a:solidFill>
                  <a:schemeClr val="tx1"/>
                </a:solidFill>
                <a:latin typeface="+mn-lt"/>
                <a:ea typeface="+mn-ea"/>
                <a:cs typeface="+mn-cs"/>
              </a:rPr>
              <a:t>transferred to an IBM 7094.</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Compared to later systems, CTSS is primitive. The system ran on a computer</a:t>
            </a:r>
          </a:p>
          <a:p>
            <a:r>
              <a:rPr lang="en-US" sz="1200" kern="1200" baseline="0" dirty="0">
                <a:solidFill>
                  <a:schemeClr val="tx1"/>
                </a:solidFill>
                <a:latin typeface="+mn-lt"/>
                <a:ea typeface="+mn-ea"/>
                <a:cs typeface="+mn-cs"/>
              </a:rPr>
              <a:t>with 32,000 36-bit words of main memory, with the resident monitor consuming 5000</a:t>
            </a:r>
          </a:p>
          <a:p>
            <a:r>
              <a:rPr lang="en-US" sz="1200" kern="1200" baseline="0" dirty="0">
                <a:solidFill>
                  <a:schemeClr val="tx1"/>
                </a:solidFill>
                <a:latin typeface="+mn-lt"/>
                <a:ea typeface="+mn-ea"/>
                <a:cs typeface="+mn-cs"/>
              </a:rPr>
              <a:t>of that. When control was to be assigned to an interactive user, the user’s program</a:t>
            </a:r>
          </a:p>
          <a:p>
            <a:r>
              <a:rPr lang="en-US" sz="1200" kern="1200" baseline="0" dirty="0">
                <a:solidFill>
                  <a:schemeClr val="tx1"/>
                </a:solidFill>
                <a:latin typeface="+mn-lt"/>
                <a:ea typeface="+mn-ea"/>
                <a:cs typeface="+mn-cs"/>
              </a:rPr>
              <a:t>and data were loaded into the remaining 27,000 words of main memory. A program</a:t>
            </a:r>
          </a:p>
          <a:p>
            <a:r>
              <a:rPr lang="en-US" sz="1200" kern="1200" baseline="0" dirty="0">
                <a:solidFill>
                  <a:schemeClr val="tx1"/>
                </a:solidFill>
                <a:latin typeface="+mn-lt"/>
                <a:ea typeface="+mn-ea"/>
                <a:cs typeface="+mn-cs"/>
              </a:rPr>
              <a:t>was always loaded to start at the location of the 5000th word; this simplified</a:t>
            </a:r>
          </a:p>
          <a:p>
            <a:r>
              <a:rPr lang="en-US" sz="1200" kern="1200" baseline="0" dirty="0">
                <a:solidFill>
                  <a:schemeClr val="tx1"/>
                </a:solidFill>
                <a:latin typeface="+mn-lt"/>
                <a:ea typeface="+mn-ea"/>
                <a:cs typeface="+mn-cs"/>
              </a:rPr>
              <a:t>both the monitor and memory management. A system clock generated interrupts</a:t>
            </a:r>
          </a:p>
          <a:p>
            <a:r>
              <a:rPr lang="en-US" sz="1200" kern="1200" baseline="0" dirty="0">
                <a:solidFill>
                  <a:schemeClr val="tx1"/>
                </a:solidFill>
                <a:latin typeface="+mn-lt"/>
                <a:ea typeface="+mn-ea"/>
                <a:cs typeface="+mn-cs"/>
              </a:rPr>
              <a:t>at a rate of approximately one every 0.2 seconds. At each clock interrupt, the OS</a:t>
            </a:r>
          </a:p>
          <a:p>
            <a:r>
              <a:rPr lang="en-US" sz="1200" kern="1200" baseline="0" dirty="0">
                <a:solidFill>
                  <a:schemeClr val="tx1"/>
                </a:solidFill>
                <a:latin typeface="+mn-lt"/>
                <a:ea typeface="+mn-ea"/>
                <a:cs typeface="+mn-cs"/>
              </a:rPr>
              <a:t>regained control and could assign the processor to another user. This technique is</a:t>
            </a:r>
          </a:p>
          <a:p>
            <a:r>
              <a:rPr lang="en-US" sz="1200" kern="1200" baseline="0" dirty="0">
                <a:solidFill>
                  <a:schemeClr val="tx1"/>
                </a:solidFill>
                <a:latin typeface="+mn-lt"/>
                <a:ea typeface="+mn-ea"/>
                <a:cs typeface="+mn-cs"/>
              </a:rPr>
              <a:t>known as </a:t>
            </a:r>
            <a:r>
              <a:rPr lang="en-US" sz="1200" b="1" kern="1200" baseline="0" dirty="0">
                <a:solidFill>
                  <a:schemeClr val="tx1"/>
                </a:solidFill>
                <a:latin typeface="+mn-lt"/>
                <a:ea typeface="+mn-ea"/>
                <a:cs typeface="+mn-cs"/>
              </a:rPr>
              <a:t>time slicing . Thus, at regular time intervals, the current user would be</a:t>
            </a:r>
          </a:p>
          <a:p>
            <a:r>
              <a:rPr lang="en-US" sz="1200" kern="1200" baseline="0" dirty="0">
                <a:solidFill>
                  <a:schemeClr val="tx1"/>
                </a:solidFill>
                <a:latin typeface="+mn-lt"/>
                <a:ea typeface="+mn-ea"/>
                <a:cs typeface="+mn-cs"/>
              </a:rPr>
              <a:t>preempted and another user loaded in. To preserve the old user program status for</a:t>
            </a:r>
          </a:p>
          <a:p>
            <a:r>
              <a:rPr lang="en-US" sz="1200" kern="1200" baseline="0" dirty="0">
                <a:solidFill>
                  <a:schemeClr val="tx1"/>
                </a:solidFill>
                <a:latin typeface="+mn-lt"/>
                <a:ea typeface="+mn-ea"/>
                <a:cs typeface="+mn-cs"/>
              </a:rPr>
              <a:t>later resumption, the old user programs and data were written out to disk before the</a:t>
            </a:r>
          </a:p>
          <a:p>
            <a:r>
              <a:rPr lang="en-US" sz="1200" kern="1200" baseline="0" dirty="0">
                <a:solidFill>
                  <a:schemeClr val="tx1"/>
                </a:solidFill>
                <a:latin typeface="+mn-lt"/>
                <a:ea typeface="+mn-ea"/>
                <a:cs typeface="+mn-cs"/>
              </a:rPr>
              <a:t>new user programs and data were read in. Subsequently, the old user program code</a:t>
            </a:r>
          </a:p>
          <a:p>
            <a:r>
              <a:rPr lang="en-US" sz="1200" kern="1200" baseline="0" dirty="0">
                <a:solidFill>
                  <a:schemeClr val="tx1"/>
                </a:solidFill>
                <a:latin typeface="+mn-lt"/>
                <a:ea typeface="+mn-ea"/>
                <a:cs typeface="+mn-cs"/>
              </a:rPr>
              <a:t>and data were restored in main memory when that program was next given a turn.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3622419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 xmlns:a16="http://schemas.microsoft.com/office/drawing/2014/main" id="{5930D09C-BAF9-465F-B2EF-B09920842FB3}"/>
              </a:ext>
            </a:extLst>
          </p:cNvPr>
          <p:cNvSpPr>
            <a:spLocks noGrp="1" noRot="1" noChangeAspect="1" noChangeArrowheads="1" noTextEdit="1"/>
          </p:cNvSpPr>
          <p:nvPr>
            <p:ph type="sldImg"/>
          </p:nvPr>
        </p:nvSpPr>
        <p:spPr>
          <a:ln/>
        </p:spPr>
      </p:sp>
      <p:sp>
        <p:nvSpPr>
          <p:cNvPr id="83971" name="Rectangle 3">
            <a:extLst>
              <a:ext uri="{FF2B5EF4-FFF2-40B4-BE49-F238E27FC236}">
                <a16:creationId xmlns="" xmlns:a16="http://schemas.microsoft.com/office/drawing/2014/main" id="{E2ACC3D0-9EB2-4EB8-B5A3-7F92478FB8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02440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 xmlns:a16="http://schemas.microsoft.com/office/drawing/2014/main" id="{A1258331-B28D-48DC-98D3-CD52DEF35199}"/>
              </a:ext>
            </a:extLst>
          </p:cNvPr>
          <p:cNvSpPr>
            <a:spLocks noGrp="1" noRot="1" noChangeAspect="1" noChangeArrowheads="1" noTextEdit="1"/>
          </p:cNvSpPr>
          <p:nvPr>
            <p:ph type="sldImg"/>
          </p:nvPr>
        </p:nvSpPr>
        <p:spPr>
          <a:ln/>
        </p:spPr>
      </p:sp>
      <p:sp>
        <p:nvSpPr>
          <p:cNvPr id="86019" name="Rectangle 3">
            <a:extLst>
              <a:ext uri="{FF2B5EF4-FFF2-40B4-BE49-F238E27FC236}">
                <a16:creationId xmlns="" xmlns:a16="http://schemas.microsoft.com/office/drawing/2014/main" id="{F6F006B9-6E42-4559-A41F-7CFA9DF5FF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1554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 xmlns:a16="http://schemas.microsoft.com/office/drawing/2014/main" id="{04DA9194-2154-475D-A60E-DBE3D8EF7127}"/>
              </a:ext>
            </a:extLst>
          </p:cNvPr>
          <p:cNvSpPr>
            <a:spLocks noGrp="1" noRot="1" noChangeAspect="1" noChangeArrowheads="1" noTextEdit="1"/>
          </p:cNvSpPr>
          <p:nvPr>
            <p:ph type="sldImg"/>
          </p:nvPr>
        </p:nvSpPr>
        <p:spPr>
          <a:ln/>
        </p:spPr>
      </p:sp>
      <p:sp>
        <p:nvSpPr>
          <p:cNvPr id="87043" name="Rectangle 3">
            <a:extLst>
              <a:ext uri="{FF2B5EF4-FFF2-40B4-BE49-F238E27FC236}">
                <a16:creationId xmlns="" xmlns:a16="http://schemas.microsoft.com/office/drawing/2014/main" id="{DFDA450E-D33D-4586-B1E3-582E47456D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85197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 xmlns:a16="http://schemas.microsoft.com/office/drawing/2014/main" id="{02FA92C4-1B6B-4134-8A57-280245D112A1}"/>
              </a:ext>
            </a:extLst>
          </p:cNvPr>
          <p:cNvSpPr>
            <a:spLocks noGrp="1" noRot="1" noChangeAspect="1" noChangeArrowheads="1" noTextEdit="1"/>
          </p:cNvSpPr>
          <p:nvPr>
            <p:ph type="sldImg"/>
          </p:nvPr>
        </p:nvSpPr>
        <p:spPr>
          <a:ln/>
        </p:spPr>
      </p:sp>
      <p:sp>
        <p:nvSpPr>
          <p:cNvPr id="88067" name="Rectangle 3">
            <a:extLst>
              <a:ext uri="{FF2B5EF4-FFF2-40B4-BE49-F238E27FC236}">
                <a16:creationId xmlns="" xmlns:a16="http://schemas.microsoft.com/office/drawing/2014/main" id="{5E2CD44F-F074-44E8-BE21-ACC69C8079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85534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112001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 xmlns:a16="http://schemas.microsoft.com/office/drawing/2014/main" id="{D2785BCA-9E83-4081-BC6E-39563AD57E97}"/>
              </a:ext>
            </a:extLst>
          </p:cNvPr>
          <p:cNvSpPr>
            <a:spLocks noGrp="1" noRot="1" noChangeAspect="1" noChangeArrowheads="1" noTextEdit="1"/>
          </p:cNvSpPr>
          <p:nvPr>
            <p:ph type="sldImg"/>
          </p:nvPr>
        </p:nvSpPr>
        <p:spPr>
          <a:ln/>
        </p:spPr>
      </p:sp>
      <p:sp>
        <p:nvSpPr>
          <p:cNvPr id="128003" name="Rectangle 3">
            <a:extLst>
              <a:ext uri="{FF2B5EF4-FFF2-40B4-BE49-F238E27FC236}">
                <a16:creationId xmlns="" xmlns:a16="http://schemas.microsoft.com/office/drawing/2014/main" id="{C789BF47-1B20-4782-9919-BFD96BFEE0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6998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 xmlns:a16="http://schemas.microsoft.com/office/drawing/2014/main" id="{8EC7C0A3-BCDF-4E78-BE9D-0F77D9EA05EA}"/>
              </a:ext>
            </a:extLst>
          </p:cNvPr>
          <p:cNvSpPr>
            <a:spLocks noGrp="1" noRot="1" noChangeAspect="1" noChangeArrowheads="1" noTextEdit="1"/>
          </p:cNvSpPr>
          <p:nvPr>
            <p:ph type="sldImg"/>
          </p:nvPr>
        </p:nvSpPr>
        <p:spPr>
          <a:ln/>
        </p:spPr>
      </p:sp>
      <p:sp>
        <p:nvSpPr>
          <p:cNvPr id="129027" name="Rectangle 3">
            <a:extLst>
              <a:ext uri="{FF2B5EF4-FFF2-40B4-BE49-F238E27FC236}">
                <a16:creationId xmlns="" xmlns:a16="http://schemas.microsoft.com/office/drawing/2014/main" id="{50309880-563B-4B1F-83EC-43311DB693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2587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 xmlns:a16="http://schemas.microsoft.com/office/drawing/2014/main" id="{437B81B8-DBC5-4D5C-9442-A105B6CA0C55}"/>
              </a:ext>
            </a:extLst>
          </p:cNvPr>
          <p:cNvSpPr>
            <a:spLocks noGrp="1" noRot="1" noChangeAspect="1" noChangeArrowheads="1" noTextEdit="1"/>
          </p:cNvSpPr>
          <p:nvPr>
            <p:ph type="sldImg"/>
          </p:nvPr>
        </p:nvSpPr>
        <p:spPr>
          <a:ln/>
        </p:spPr>
      </p:sp>
      <p:sp>
        <p:nvSpPr>
          <p:cNvPr id="130051" name="Rectangle 3">
            <a:extLst>
              <a:ext uri="{FF2B5EF4-FFF2-40B4-BE49-F238E27FC236}">
                <a16:creationId xmlns="" xmlns:a16="http://schemas.microsoft.com/office/drawing/2014/main" id="{26D40344-36F6-44DD-965E-9D055A8254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15277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 xmlns:a16="http://schemas.microsoft.com/office/drawing/2014/main" id="{13A74C98-CD28-4681-9AE0-EE25067425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2AEF6AF-6DDF-4D56-9D45-07769D56148F}" type="slidenum">
              <a:rPr lang="en-US" altLang="en-US">
                <a:latin typeface="Times New Roman" panose="02020603050405020304" pitchFamily="18" charset="0"/>
              </a:rPr>
              <a:pPr/>
              <a:t>109</a:t>
            </a:fld>
            <a:endParaRPr lang="en-US" altLang="en-US">
              <a:latin typeface="Times New Roman" panose="02020603050405020304" pitchFamily="18" charset="0"/>
            </a:endParaRPr>
          </a:p>
        </p:txBody>
      </p:sp>
      <p:sp>
        <p:nvSpPr>
          <p:cNvPr id="14339" name="Rectangle 2">
            <a:extLst>
              <a:ext uri="{FF2B5EF4-FFF2-40B4-BE49-F238E27FC236}">
                <a16:creationId xmlns="" xmlns:a16="http://schemas.microsoft.com/office/drawing/2014/main" id="{FC67FE46-0735-4452-9377-F8B27DB96D76}"/>
              </a:ext>
            </a:extLst>
          </p:cNvPr>
          <p:cNvSpPr>
            <a:spLocks noGrp="1" noRot="1" noChangeAspect="1" noChangeArrowheads="1" noTextEdit="1"/>
          </p:cNvSpPr>
          <p:nvPr>
            <p:ph type="sldImg"/>
          </p:nvPr>
        </p:nvSpPr>
        <p:spPr>
          <a:ln/>
        </p:spPr>
      </p:sp>
      <p:sp>
        <p:nvSpPr>
          <p:cNvPr id="14340" name="Rectangle 3">
            <a:extLst>
              <a:ext uri="{FF2B5EF4-FFF2-40B4-BE49-F238E27FC236}">
                <a16:creationId xmlns="" xmlns:a16="http://schemas.microsoft.com/office/drawing/2014/main" id="{E8E35006-3386-4998-AB33-83CA3D610F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41437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 xmlns:a16="http://schemas.microsoft.com/office/drawing/2014/main" id="{015030FB-6DC0-4DDD-A3A9-ED5CEDADFB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85150CE-EB17-47A4-B347-E81E5C04A716}" type="slidenum">
              <a:rPr lang="en-US" altLang="en-US">
                <a:latin typeface="Times New Roman" panose="02020603050405020304" pitchFamily="18" charset="0"/>
              </a:rPr>
              <a:pPr/>
              <a:t>110</a:t>
            </a:fld>
            <a:endParaRPr lang="en-US" altLang="en-US">
              <a:latin typeface="Times New Roman" panose="02020603050405020304" pitchFamily="18" charset="0"/>
            </a:endParaRPr>
          </a:p>
        </p:txBody>
      </p:sp>
      <p:sp>
        <p:nvSpPr>
          <p:cNvPr id="18435" name="Rectangle 2">
            <a:extLst>
              <a:ext uri="{FF2B5EF4-FFF2-40B4-BE49-F238E27FC236}">
                <a16:creationId xmlns="" xmlns:a16="http://schemas.microsoft.com/office/drawing/2014/main" id="{0EF75DEF-42F9-4263-A234-72BEB33D928E}"/>
              </a:ext>
            </a:extLst>
          </p:cNvPr>
          <p:cNvSpPr>
            <a:spLocks noGrp="1" noRot="1" noChangeAspect="1" noChangeArrowheads="1" noTextEdit="1"/>
          </p:cNvSpPr>
          <p:nvPr>
            <p:ph type="sldImg"/>
          </p:nvPr>
        </p:nvSpPr>
        <p:spPr>
          <a:ln/>
        </p:spPr>
      </p:sp>
      <p:sp>
        <p:nvSpPr>
          <p:cNvPr id="18436" name="Rectangle 3">
            <a:extLst>
              <a:ext uri="{FF2B5EF4-FFF2-40B4-BE49-F238E27FC236}">
                <a16:creationId xmlns="" xmlns:a16="http://schemas.microsoft.com/office/drawing/2014/main" id="{FAE120F0-0410-4B02-B48D-0562B84079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3373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 xmlns:a16="http://schemas.microsoft.com/office/drawing/2014/main" id="{F9D48019-ABC8-4F46-B598-15751A19A3C5}"/>
              </a:ext>
            </a:extLst>
          </p:cNvPr>
          <p:cNvSpPr>
            <a:spLocks noGrp="1" noRot="1" noChangeAspect="1" noChangeArrowheads="1" noTextEdit="1"/>
          </p:cNvSpPr>
          <p:nvPr>
            <p:ph type="sldImg"/>
          </p:nvPr>
        </p:nvSpPr>
        <p:spPr>
          <a:ln/>
        </p:spPr>
      </p:sp>
      <p:sp>
        <p:nvSpPr>
          <p:cNvPr id="78851" name="Rectangle 3">
            <a:extLst>
              <a:ext uri="{FF2B5EF4-FFF2-40B4-BE49-F238E27FC236}">
                <a16:creationId xmlns="" xmlns:a16="http://schemas.microsoft.com/office/drawing/2014/main" id="{916D4585-BF5D-44A5-85D2-C50BAA9B5F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32265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 xmlns:a16="http://schemas.microsoft.com/office/drawing/2014/main" id="{7B5F7007-594C-4BE1-85F1-EB19A6CB25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F267129-9F8E-47E6-AD9A-3ACB50871AC2}" type="slidenum">
              <a:rPr lang="en-US" altLang="en-US">
                <a:latin typeface="Times New Roman" panose="02020603050405020304" pitchFamily="18" charset="0"/>
              </a:rPr>
              <a:pPr/>
              <a:t>112</a:t>
            </a:fld>
            <a:endParaRPr lang="en-US" altLang="en-US">
              <a:latin typeface="Times New Roman" panose="02020603050405020304" pitchFamily="18" charset="0"/>
            </a:endParaRPr>
          </a:p>
        </p:txBody>
      </p:sp>
      <p:sp>
        <p:nvSpPr>
          <p:cNvPr id="24579" name="Rectangle 2">
            <a:extLst>
              <a:ext uri="{FF2B5EF4-FFF2-40B4-BE49-F238E27FC236}">
                <a16:creationId xmlns="" xmlns:a16="http://schemas.microsoft.com/office/drawing/2014/main" id="{40971014-FD09-491F-8416-18E2094E9B6C}"/>
              </a:ext>
            </a:extLst>
          </p:cNvPr>
          <p:cNvSpPr>
            <a:spLocks noGrp="1" noRot="1" noChangeAspect="1" noChangeArrowheads="1" noTextEdit="1"/>
          </p:cNvSpPr>
          <p:nvPr>
            <p:ph type="sldImg"/>
          </p:nvPr>
        </p:nvSpPr>
        <p:spPr>
          <a:ln/>
        </p:spPr>
      </p:sp>
      <p:sp>
        <p:nvSpPr>
          <p:cNvPr id="24580" name="Rectangle 3">
            <a:extLst>
              <a:ext uri="{FF2B5EF4-FFF2-40B4-BE49-F238E27FC236}">
                <a16:creationId xmlns="" xmlns:a16="http://schemas.microsoft.com/office/drawing/2014/main" id="{B4F4DA38-2A6D-4B32-96F5-4CB8470CF7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22452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 xmlns:a16="http://schemas.microsoft.com/office/drawing/2014/main" id="{D0222AFB-8F5F-4965-84D4-563892A098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8F47951-86C1-4EC3-B79A-D1CA509B5DDA}" type="slidenum">
              <a:rPr lang="en-US" altLang="en-US">
                <a:latin typeface="Times New Roman" panose="02020603050405020304" pitchFamily="18" charset="0"/>
              </a:rPr>
              <a:pPr/>
              <a:t>114</a:t>
            </a:fld>
            <a:endParaRPr lang="en-US" altLang="en-US">
              <a:latin typeface="Times New Roman" panose="02020603050405020304" pitchFamily="18" charset="0"/>
            </a:endParaRPr>
          </a:p>
        </p:txBody>
      </p:sp>
      <p:sp>
        <p:nvSpPr>
          <p:cNvPr id="22531" name="Rectangle 2">
            <a:extLst>
              <a:ext uri="{FF2B5EF4-FFF2-40B4-BE49-F238E27FC236}">
                <a16:creationId xmlns="" xmlns:a16="http://schemas.microsoft.com/office/drawing/2014/main" id="{23FD009D-F3F0-4C20-964F-6ADC9E0CED82}"/>
              </a:ext>
            </a:extLst>
          </p:cNvPr>
          <p:cNvSpPr>
            <a:spLocks noGrp="1" noRot="1" noChangeAspect="1" noChangeArrowheads="1" noTextEdit="1"/>
          </p:cNvSpPr>
          <p:nvPr>
            <p:ph type="sldImg"/>
          </p:nvPr>
        </p:nvSpPr>
        <p:spPr>
          <a:ln/>
        </p:spPr>
      </p:sp>
      <p:sp>
        <p:nvSpPr>
          <p:cNvPr id="22532" name="Rectangle 3">
            <a:extLst>
              <a:ext uri="{FF2B5EF4-FFF2-40B4-BE49-F238E27FC236}">
                <a16:creationId xmlns="" xmlns:a16="http://schemas.microsoft.com/office/drawing/2014/main" id="{E914C022-2B3F-4597-8B65-E019FE4667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74908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 xmlns:a16="http://schemas.microsoft.com/office/drawing/2014/main" id="{7B5F7007-594C-4BE1-85F1-EB19A6CB25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F267129-9F8E-47E6-AD9A-3ACB50871AC2}" type="slidenum">
              <a:rPr lang="en-US" altLang="en-US">
                <a:latin typeface="Times New Roman" panose="02020603050405020304" pitchFamily="18" charset="0"/>
              </a:rPr>
              <a:pPr/>
              <a:t>115</a:t>
            </a:fld>
            <a:endParaRPr lang="en-US" altLang="en-US">
              <a:latin typeface="Times New Roman" panose="02020603050405020304" pitchFamily="18" charset="0"/>
            </a:endParaRPr>
          </a:p>
        </p:txBody>
      </p:sp>
      <p:sp>
        <p:nvSpPr>
          <p:cNvPr id="24579" name="Rectangle 2">
            <a:extLst>
              <a:ext uri="{FF2B5EF4-FFF2-40B4-BE49-F238E27FC236}">
                <a16:creationId xmlns="" xmlns:a16="http://schemas.microsoft.com/office/drawing/2014/main" id="{40971014-FD09-491F-8416-18E2094E9B6C}"/>
              </a:ext>
            </a:extLst>
          </p:cNvPr>
          <p:cNvSpPr>
            <a:spLocks noGrp="1" noRot="1" noChangeAspect="1" noChangeArrowheads="1" noTextEdit="1"/>
          </p:cNvSpPr>
          <p:nvPr>
            <p:ph type="sldImg"/>
          </p:nvPr>
        </p:nvSpPr>
        <p:spPr>
          <a:ln/>
        </p:spPr>
      </p:sp>
      <p:sp>
        <p:nvSpPr>
          <p:cNvPr id="24580" name="Rectangle 3">
            <a:extLst>
              <a:ext uri="{FF2B5EF4-FFF2-40B4-BE49-F238E27FC236}">
                <a16:creationId xmlns="" xmlns:a16="http://schemas.microsoft.com/office/drawing/2014/main" id="{B4F4DA38-2A6D-4B32-96F5-4CB8470CF7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41288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 xmlns:a16="http://schemas.microsoft.com/office/drawing/2014/main" id="{7B5F7007-594C-4BE1-85F1-EB19A6CB25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F267129-9F8E-47E6-AD9A-3ACB50871AC2}" type="slidenum">
              <a:rPr lang="en-US" altLang="en-US">
                <a:latin typeface="Times New Roman" panose="02020603050405020304" pitchFamily="18" charset="0"/>
              </a:rPr>
              <a:pPr/>
              <a:t>116</a:t>
            </a:fld>
            <a:endParaRPr lang="en-US" altLang="en-US">
              <a:latin typeface="Times New Roman" panose="02020603050405020304" pitchFamily="18" charset="0"/>
            </a:endParaRPr>
          </a:p>
        </p:txBody>
      </p:sp>
      <p:sp>
        <p:nvSpPr>
          <p:cNvPr id="24579" name="Rectangle 2">
            <a:extLst>
              <a:ext uri="{FF2B5EF4-FFF2-40B4-BE49-F238E27FC236}">
                <a16:creationId xmlns="" xmlns:a16="http://schemas.microsoft.com/office/drawing/2014/main" id="{40971014-FD09-491F-8416-18E2094E9B6C}"/>
              </a:ext>
            </a:extLst>
          </p:cNvPr>
          <p:cNvSpPr>
            <a:spLocks noGrp="1" noRot="1" noChangeAspect="1" noChangeArrowheads="1" noTextEdit="1"/>
          </p:cNvSpPr>
          <p:nvPr>
            <p:ph type="sldImg"/>
          </p:nvPr>
        </p:nvSpPr>
        <p:spPr>
          <a:ln/>
        </p:spPr>
      </p:sp>
      <p:sp>
        <p:nvSpPr>
          <p:cNvPr id="24580" name="Rectangle 3">
            <a:extLst>
              <a:ext uri="{FF2B5EF4-FFF2-40B4-BE49-F238E27FC236}">
                <a16:creationId xmlns="" xmlns:a16="http://schemas.microsoft.com/office/drawing/2014/main" id="{B4F4DA38-2A6D-4B32-96F5-4CB8470CF7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58904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 xmlns:a16="http://schemas.microsoft.com/office/drawing/2014/main" id="{F9D48019-ABC8-4F46-B598-15751A19A3C5}"/>
              </a:ext>
            </a:extLst>
          </p:cNvPr>
          <p:cNvSpPr>
            <a:spLocks noGrp="1" noRot="1" noChangeAspect="1" noChangeArrowheads="1" noTextEdit="1"/>
          </p:cNvSpPr>
          <p:nvPr>
            <p:ph type="sldImg"/>
          </p:nvPr>
        </p:nvSpPr>
        <p:spPr>
          <a:ln/>
        </p:spPr>
      </p:sp>
      <p:sp>
        <p:nvSpPr>
          <p:cNvPr id="78851" name="Rectangle 3">
            <a:extLst>
              <a:ext uri="{FF2B5EF4-FFF2-40B4-BE49-F238E27FC236}">
                <a16:creationId xmlns="" xmlns:a16="http://schemas.microsoft.com/office/drawing/2014/main" id="{916D4585-BF5D-44A5-85D2-C50BAA9B5F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90826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 xmlns:a16="http://schemas.microsoft.com/office/drawing/2014/main" id="{F9D48019-ABC8-4F46-B598-15751A19A3C5}"/>
              </a:ext>
            </a:extLst>
          </p:cNvPr>
          <p:cNvSpPr>
            <a:spLocks noGrp="1" noRot="1" noChangeAspect="1" noChangeArrowheads="1" noTextEdit="1"/>
          </p:cNvSpPr>
          <p:nvPr>
            <p:ph type="sldImg"/>
          </p:nvPr>
        </p:nvSpPr>
        <p:spPr>
          <a:ln/>
        </p:spPr>
      </p:sp>
      <p:sp>
        <p:nvSpPr>
          <p:cNvPr id="78851" name="Rectangle 3">
            <a:extLst>
              <a:ext uri="{FF2B5EF4-FFF2-40B4-BE49-F238E27FC236}">
                <a16:creationId xmlns="" xmlns:a16="http://schemas.microsoft.com/office/drawing/2014/main" id="{916D4585-BF5D-44A5-85D2-C50BAA9B5F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05776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 xmlns:a16="http://schemas.microsoft.com/office/drawing/2014/main" id="{F9D48019-ABC8-4F46-B598-15751A19A3C5}"/>
              </a:ext>
            </a:extLst>
          </p:cNvPr>
          <p:cNvSpPr>
            <a:spLocks noGrp="1" noRot="1" noChangeAspect="1" noChangeArrowheads="1" noTextEdit="1"/>
          </p:cNvSpPr>
          <p:nvPr>
            <p:ph type="sldImg"/>
          </p:nvPr>
        </p:nvSpPr>
        <p:spPr>
          <a:ln/>
        </p:spPr>
      </p:sp>
      <p:sp>
        <p:nvSpPr>
          <p:cNvPr id="78851" name="Rectangle 3">
            <a:extLst>
              <a:ext uri="{FF2B5EF4-FFF2-40B4-BE49-F238E27FC236}">
                <a16:creationId xmlns="" xmlns:a16="http://schemas.microsoft.com/office/drawing/2014/main" id="{916D4585-BF5D-44A5-85D2-C50BAA9B5F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61836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 xmlns:a16="http://schemas.microsoft.com/office/drawing/2014/main" id="{22A6214C-6615-4EDB-A21D-14B1ABF1F0DB}"/>
              </a:ext>
            </a:extLst>
          </p:cNvPr>
          <p:cNvSpPr>
            <a:spLocks noGrp="1" noRot="1" noChangeAspect="1" noChangeArrowheads="1" noTextEdit="1"/>
          </p:cNvSpPr>
          <p:nvPr>
            <p:ph type="sldImg"/>
          </p:nvPr>
        </p:nvSpPr>
        <p:spPr>
          <a:ln/>
        </p:spPr>
      </p:sp>
      <p:sp>
        <p:nvSpPr>
          <p:cNvPr id="79875" name="Rectangle 3">
            <a:extLst>
              <a:ext uri="{FF2B5EF4-FFF2-40B4-BE49-F238E27FC236}">
                <a16:creationId xmlns="" xmlns:a16="http://schemas.microsoft.com/office/drawing/2014/main" id="{D2AA939C-29FD-4132-8997-EA46DCB680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39442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 xmlns:a16="http://schemas.microsoft.com/office/drawing/2014/main" id="{124EED3A-F959-4B23-94E6-23EED1EE57F1}"/>
              </a:ext>
            </a:extLst>
          </p:cNvPr>
          <p:cNvSpPr>
            <a:spLocks noGrp="1" noRot="1" noChangeAspect="1" noChangeArrowheads="1" noTextEdit="1"/>
          </p:cNvSpPr>
          <p:nvPr>
            <p:ph type="sldImg"/>
          </p:nvPr>
        </p:nvSpPr>
        <p:spPr>
          <a:ln/>
        </p:spPr>
      </p:sp>
      <p:sp>
        <p:nvSpPr>
          <p:cNvPr id="80899" name="Rectangle 3">
            <a:extLst>
              <a:ext uri="{FF2B5EF4-FFF2-40B4-BE49-F238E27FC236}">
                <a16:creationId xmlns="" xmlns:a16="http://schemas.microsoft.com/office/drawing/2014/main" id="{FA73D0CD-AB9E-46AB-AA02-6333B05559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93628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 xmlns:a16="http://schemas.microsoft.com/office/drawing/2014/main" id="{9CDE241B-34F3-4824-A836-63E02BD32178}"/>
              </a:ext>
            </a:extLst>
          </p:cNvPr>
          <p:cNvSpPr>
            <a:spLocks noGrp="1" noRot="1" noChangeAspect="1" noChangeArrowheads="1" noTextEdit="1"/>
          </p:cNvSpPr>
          <p:nvPr>
            <p:ph type="sldImg"/>
          </p:nvPr>
        </p:nvSpPr>
        <p:spPr>
          <a:ln/>
        </p:spPr>
      </p:sp>
      <p:sp>
        <p:nvSpPr>
          <p:cNvPr id="81923" name="Rectangle 3">
            <a:extLst>
              <a:ext uri="{FF2B5EF4-FFF2-40B4-BE49-F238E27FC236}">
                <a16:creationId xmlns="" xmlns:a16="http://schemas.microsoft.com/office/drawing/2014/main" id="{AFB3CD33-8190-406B-B147-2C618D818A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62420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 xmlns:a16="http://schemas.microsoft.com/office/drawing/2014/main" id="{64E6B9B9-4F66-4F3D-B3C2-7E6FD671CE9E}"/>
              </a:ext>
            </a:extLst>
          </p:cNvPr>
          <p:cNvSpPr>
            <a:spLocks noGrp="1" noRot="1" noChangeAspect="1" noChangeArrowheads="1" noTextEdit="1"/>
          </p:cNvSpPr>
          <p:nvPr>
            <p:ph type="sldImg"/>
          </p:nvPr>
        </p:nvSpPr>
        <p:spPr>
          <a:ln/>
        </p:spPr>
      </p:sp>
      <p:sp>
        <p:nvSpPr>
          <p:cNvPr id="82947" name="Rectangle 3">
            <a:extLst>
              <a:ext uri="{FF2B5EF4-FFF2-40B4-BE49-F238E27FC236}">
                <a16:creationId xmlns="" xmlns:a16="http://schemas.microsoft.com/office/drawing/2014/main" id="{4CB8C79D-F30E-4034-93AA-61C68926E9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35092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F84D97-484D-476C-A1D9-CC21DC5BCF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8B6B6F12-4EBD-44C2-9EF2-FBB98831D5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F254D6A-8C11-4B07-A3B4-88FCBF559DBD}"/>
              </a:ext>
            </a:extLst>
          </p:cNvPr>
          <p:cNvSpPr>
            <a:spLocks noGrp="1"/>
          </p:cNvSpPr>
          <p:nvPr>
            <p:ph type="dt" sz="half" idx="10"/>
          </p:nvPr>
        </p:nvSpPr>
        <p:spPr/>
        <p:txBody>
          <a:bodyPr/>
          <a:lstStyle/>
          <a:p>
            <a:fld id="{A64CE113-3D68-4780-838E-0461819ED79E}" type="datetime1">
              <a:rPr lang="en-IN" smtClean="0"/>
              <a:t>03-02-2023</a:t>
            </a:fld>
            <a:endParaRPr lang="en-IN"/>
          </a:p>
        </p:txBody>
      </p:sp>
      <p:sp>
        <p:nvSpPr>
          <p:cNvPr id="5" name="Footer Placeholder 4">
            <a:extLst>
              <a:ext uri="{FF2B5EF4-FFF2-40B4-BE49-F238E27FC236}">
                <a16:creationId xmlns="" xmlns:a16="http://schemas.microsoft.com/office/drawing/2014/main" id="{EA54EAC0-2966-4F5D-8366-1DCC6A70C883}"/>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6" name="Slide Number Placeholder 5">
            <a:extLst>
              <a:ext uri="{FF2B5EF4-FFF2-40B4-BE49-F238E27FC236}">
                <a16:creationId xmlns="" xmlns:a16="http://schemas.microsoft.com/office/drawing/2014/main" id="{556A2509-C716-4FFA-B533-A8183D0BD775}"/>
              </a:ext>
            </a:extLst>
          </p:cNvPr>
          <p:cNvSpPr>
            <a:spLocks noGrp="1"/>
          </p:cNvSpPr>
          <p:nvPr>
            <p:ph type="sldNum" sz="quarter" idx="12"/>
          </p:nvPr>
        </p:nvSpPr>
        <p:spPr/>
        <p:txBody>
          <a:bodyPr/>
          <a:lstStyle/>
          <a:p>
            <a:fld id="{117AF02C-C4D6-4B73-AE94-D3969890703E}" type="slidenum">
              <a:rPr lang="en-IN" smtClean="0"/>
              <a:t>‹#›</a:t>
            </a:fld>
            <a:endParaRPr lang="en-IN"/>
          </a:p>
        </p:txBody>
      </p:sp>
    </p:spTree>
    <p:extLst>
      <p:ext uri="{BB962C8B-B14F-4D97-AF65-F5344CB8AC3E}">
        <p14:creationId xmlns:p14="http://schemas.microsoft.com/office/powerpoint/2010/main" val="1890241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167F27-8990-47E5-81AD-7CEECE6AD1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FD82C83-18BF-4429-AB87-6FE3A8EA4D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3DB6823-793A-46C5-977B-321F3D4D4015}"/>
              </a:ext>
            </a:extLst>
          </p:cNvPr>
          <p:cNvSpPr>
            <a:spLocks noGrp="1"/>
          </p:cNvSpPr>
          <p:nvPr>
            <p:ph type="dt" sz="half" idx="10"/>
          </p:nvPr>
        </p:nvSpPr>
        <p:spPr/>
        <p:txBody>
          <a:bodyPr/>
          <a:lstStyle/>
          <a:p>
            <a:fld id="{3EB26CBC-7B05-47CE-9708-03E3997B2202}" type="datetime1">
              <a:rPr lang="en-IN" smtClean="0"/>
              <a:t>03-02-2023</a:t>
            </a:fld>
            <a:endParaRPr lang="en-IN"/>
          </a:p>
        </p:txBody>
      </p:sp>
      <p:sp>
        <p:nvSpPr>
          <p:cNvPr id="5" name="Footer Placeholder 4">
            <a:extLst>
              <a:ext uri="{FF2B5EF4-FFF2-40B4-BE49-F238E27FC236}">
                <a16:creationId xmlns="" xmlns:a16="http://schemas.microsoft.com/office/drawing/2014/main" id="{47BE0C8D-E48C-4FEC-9FCE-14DB1EF90AC0}"/>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6" name="Slide Number Placeholder 5">
            <a:extLst>
              <a:ext uri="{FF2B5EF4-FFF2-40B4-BE49-F238E27FC236}">
                <a16:creationId xmlns="" xmlns:a16="http://schemas.microsoft.com/office/drawing/2014/main" id="{0D6EB73F-B88F-472A-9DAA-53863A25F28B}"/>
              </a:ext>
            </a:extLst>
          </p:cNvPr>
          <p:cNvSpPr>
            <a:spLocks noGrp="1"/>
          </p:cNvSpPr>
          <p:nvPr>
            <p:ph type="sldNum" sz="quarter" idx="12"/>
          </p:nvPr>
        </p:nvSpPr>
        <p:spPr/>
        <p:txBody>
          <a:bodyPr/>
          <a:lstStyle/>
          <a:p>
            <a:fld id="{117AF02C-C4D6-4B73-AE94-D3969890703E}" type="slidenum">
              <a:rPr lang="en-IN" smtClean="0"/>
              <a:t>‹#›</a:t>
            </a:fld>
            <a:endParaRPr lang="en-IN"/>
          </a:p>
        </p:txBody>
      </p:sp>
    </p:spTree>
    <p:extLst>
      <p:ext uri="{BB962C8B-B14F-4D97-AF65-F5344CB8AC3E}">
        <p14:creationId xmlns:p14="http://schemas.microsoft.com/office/powerpoint/2010/main" val="768771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E4EB7AE-BFA3-4EFD-A0BE-BF21D5424C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34A9BD3-5504-4D02-BEE5-897E32F609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A69B4F4-032F-4548-9051-D8C4200DA392}"/>
              </a:ext>
            </a:extLst>
          </p:cNvPr>
          <p:cNvSpPr>
            <a:spLocks noGrp="1"/>
          </p:cNvSpPr>
          <p:nvPr>
            <p:ph type="dt" sz="half" idx="10"/>
          </p:nvPr>
        </p:nvSpPr>
        <p:spPr/>
        <p:txBody>
          <a:bodyPr/>
          <a:lstStyle/>
          <a:p>
            <a:fld id="{4EA11CC0-6C8D-4A08-8100-7319A83D7B7A}" type="datetime1">
              <a:rPr lang="en-IN" smtClean="0"/>
              <a:t>03-02-2023</a:t>
            </a:fld>
            <a:endParaRPr lang="en-IN"/>
          </a:p>
        </p:txBody>
      </p:sp>
      <p:sp>
        <p:nvSpPr>
          <p:cNvPr id="5" name="Footer Placeholder 4">
            <a:extLst>
              <a:ext uri="{FF2B5EF4-FFF2-40B4-BE49-F238E27FC236}">
                <a16:creationId xmlns="" xmlns:a16="http://schemas.microsoft.com/office/drawing/2014/main" id="{057C59F1-B939-4369-8E0E-53A3118A02DE}"/>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6" name="Slide Number Placeholder 5">
            <a:extLst>
              <a:ext uri="{FF2B5EF4-FFF2-40B4-BE49-F238E27FC236}">
                <a16:creationId xmlns="" xmlns:a16="http://schemas.microsoft.com/office/drawing/2014/main" id="{8CA11BF3-EC3C-4E8B-87F3-332F1BD43FBE}"/>
              </a:ext>
            </a:extLst>
          </p:cNvPr>
          <p:cNvSpPr>
            <a:spLocks noGrp="1"/>
          </p:cNvSpPr>
          <p:nvPr>
            <p:ph type="sldNum" sz="quarter" idx="12"/>
          </p:nvPr>
        </p:nvSpPr>
        <p:spPr/>
        <p:txBody>
          <a:bodyPr/>
          <a:lstStyle/>
          <a:p>
            <a:fld id="{117AF02C-C4D6-4B73-AE94-D3969890703E}" type="slidenum">
              <a:rPr lang="en-IN" smtClean="0"/>
              <a:t>‹#›</a:t>
            </a:fld>
            <a:endParaRPr lang="en-IN"/>
          </a:p>
        </p:txBody>
      </p:sp>
    </p:spTree>
    <p:extLst>
      <p:ext uri="{BB962C8B-B14F-4D97-AF65-F5344CB8AC3E}">
        <p14:creationId xmlns:p14="http://schemas.microsoft.com/office/powerpoint/2010/main" val="3480828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A559E2-AFDE-41D6-9896-49D5FDFD9B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D51C70E-C199-47A9-9B18-C23DAAD8DC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099E56E-EE09-4001-8317-66E6C96B43B8}"/>
              </a:ext>
            </a:extLst>
          </p:cNvPr>
          <p:cNvSpPr>
            <a:spLocks noGrp="1"/>
          </p:cNvSpPr>
          <p:nvPr>
            <p:ph type="dt" sz="half" idx="10"/>
          </p:nvPr>
        </p:nvSpPr>
        <p:spPr/>
        <p:txBody>
          <a:bodyPr/>
          <a:lstStyle/>
          <a:p>
            <a:fld id="{67832B9C-7BE0-4C54-AB2F-F9FCD154654D}" type="datetime1">
              <a:rPr lang="en-IN" smtClean="0"/>
              <a:t>03-02-2023</a:t>
            </a:fld>
            <a:endParaRPr lang="en-IN"/>
          </a:p>
        </p:txBody>
      </p:sp>
      <p:sp>
        <p:nvSpPr>
          <p:cNvPr id="5" name="Footer Placeholder 4">
            <a:extLst>
              <a:ext uri="{FF2B5EF4-FFF2-40B4-BE49-F238E27FC236}">
                <a16:creationId xmlns="" xmlns:a16="http://schemas.microsoft.com/office/drawing/2014/main" id="{13415A37-7E2B-4BD1-A9B9-EF752BEEEBA4}"/>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6" name="Slide Number Placeholder 5">
            <a:extLst>
              <a:ext uri="{FF2B5EF4-FFF2-40B4-BE49-F238E27FC236}">
                <a16:creationId xmlns="" xmlns:a16="http://schemas.microsoft.com/office/drawing/2014/main" id="{F65E6AC0-83E3-4F49-87CD-8E73AF677FD3}"/>
              </a:ext>
            </a:extLst>
          </p:cNvPr>
          <p:cNvSpPr>
            <a:spLocks noGrp="1"/>
          </p:cNvSpPr>
          <p:nvPr>
            <p:ph type="sldNum" sz="quarter" idx="12"/>
          </p:nvPr>
        </p:nvSpPr>
        <p:spPr/>
        <p:txBody>
          <a:bodyPr/>
          <a:lstStyle/>
          <a:p>
            <a:fld id="{117AF02C-C4D6-4B73-AE94-D3969890703E}" type="slidenum">
              <a:rPr lang="en-IN" smtClean="0"/>
              <a:t>‹#›</a:t>
            </a:fld>
            <a:endParaRPr lang="en-IN"/>
          </a:p>
        </p:txBody>
      </p:sp>
    </p:spTree>
    <p:extLst>
      <p:ext uri="{BB962C8B-B14F-4D97-AF65-F5344CB8AC3E}">
        <p14:creationId xmlns:p14="http://schemas.microsoft.com/office/powerpoint/2010/main" val="944336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7FE6BC-87BC-4A04-9D01-CA7034B82F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B58E648-0F1C-4E77-A01A-C5E513E7F1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F188752-4C59-466B-BCCE-D894E6A1896C}"/>
              </a:ext>
            </a:extLst>
          </p:cNvPr>
          <p:cNvSpPr>
            <a:spLocks noGrp="1"/>
          </p:cNvSpPr>
          <p:nvPr>
            <p:ph type="dt" sz="half" idx="10"/>
          </p:nvPr>
        </p:nvSpPr>
        <p:spPr/>
        <p:txBody>
          <a:bodyPr/>
          <a:lstStyle/>
          <a:p>
            <a:fld id="{ED5EDDA7-8722-497B-94AB-1368ACF26558}" type="datetime1">
              <a:rPr lang="en-IN" smtClean="0"/>
              <a:t>03-02-2023</a:t>
            </a:fld>
            <a:endParaRPr lang="en-IN"/>
          </a:p>
        </p:txBody>
      </p:sp>
      <p:sp>
        <p:nvSpPr>
          <p:cNvPr id="5" name="Footer Placeholder 4">
            <a:extLst>
              <a:ext uri="{FF2B5EF4-FFF2-40B4-BE49-F238E27FC236}">
                <a16:creationId xmlns="" xmlns:a16="http://schemas.microsoft.com/office/drawing/2014/main" id="{B76B1DE9-5045-4543-8EC9-C1468D9F7139}"/>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6" name="Slide Number Placeholder 5">
            <a:extLst>
              <a:ext uri="{FF2B5EF4-FFF2-40B4-BE49-F238E27FC236}">
                <a16:creationId xmlns="" xmlns:a16="http://schemas.microsoft.com/office/drawing/2014/main" id="{A59E5AB7-10D4-4EEA-BE32-84FFDE9F85FD}"/>
              </a:ext>
            </a:extLst>
          </p:cNvPr>
          <p:cNvSpPr>
            <a:spLocks noGrp="1"/>
          </p:cNvSpPr>
          <p:nvPr>
            <p:ph type="sldNum" sz="quarter" idx="12"/>
          </p:nvPr>
        </p:nvSpPr>
        <p:spPr/>
        <p:txBody>
          <a:bodyPr/>
          <a:lstStyle/>
          <a:p>
            <a:fld id="{117AF02C-C4D6-4B73-AE94-D3969890703E}" type="slidenum">
              <a:rPr lang="en-IN" smtClean="0"/>
              <a:t>‹#›</a:t>
            </a:fld>
            <a:endParaRPr lang="en-IN"/>
          </a:p>
        </p:txBody>
      </p:sp>
    </p:spTree>
    <p:extLst>
      <p:ext uri="{BB962C8B-B14F-4D97-AF65-F5344CB8AC3E}">
        <p14:creationId xmlns:p14="http://schemas.microsoft.com/office/powerpoint/2010/main" val="4274500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729FAD-E96C-4784-BA90-CD9642C005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D7F220E-257C-45B4-8AC9-4C0E2A7733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9A1D41B2-9305-4D8B-94EB-34C3C94E2E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FEBD680-3F51-40A2-BA1C-DEB4385D1A40}"/>
              </a:ext>
            </a:extLst>
          </p:cNvPr>
          <p:cNvSpPr>
            <a:spLocks noGrp="1"/>
          </p:cNvSpPr>
          <p:nvPr>
            <p:ph type="dt" sz="half" idx="10"/>
          </p:nvPr>
        </p:nvSpPr>
        <p:spPr/>
        <p:txBody>
          <a:bodyPr/>
          <a:lstStyle/>
          <a:p>
            <a:fld id="{A0C2256B-2A33-4908-A41F-6D810920F871}" type="datetime1">
              <a:rPr lang="en-IN" smtClean="0"/>
              <a:t>03-02-2023</a:t>
            </a:fld>
            <a:endParaRPr lang="en-IN"/>
          </a:p>
        </p:txBody>
      </p:sp>
      <p:sp>
        <p:nvSpPr>
          <p:cNvPr id="6" name="Footer Placeholder 5">
            <a:extLst>
              <a:ext uri="{FF2B5EF4-FFF2-40B4-BE49-F238E27FC236}">
                <a16:creationId xmlns="" xmlns:a16="http://schemas.microsoft.com/office/drawing/2014/main" id="{1B1B661C-73F0-4E74-B8BE-8BE2A238694F}"/>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7" name="Slide Number Placeholder 6">
            <a:extLst>
              <a:ext uri="{FF2B5EF4-FFF2-40B4-BE49-F238E27FC236}">
                <a16:creationId xmlns="" xmlns:a16="http://schemas.microsoft.com/office/drawing/2014/main" id="{0DB3F806-0D1B-4685-9C35-514B3BF8C99B}"/>
              </a:ext>
            </a:extLst>
          </p:cNvPr>
          <p:cNvSpPr>
            <a:spLocks noGrp="1"/>
          </p:cNvSpPr>
          <p:nvPr>
            <p:ph type="sldNum" sz="quarter" idx="12"/>
          </p:nvPr>
        </p:nvSpPr>
        <p:spPr/>
        <p:txBody>
          <a:bodyPr/>
          <a:lstStyle/>
          <a:p>
            <a:fld id="{117AF02C-C4D6-4B73-AE94-D3969890703E}" type="slidenum">
              <a:rPr lang="en-IN" smtClean="0"/>
              <a:t>‹#›</a:t>
            </a:fld>
            <a:endParaRPr lang="en-IN"/>
          </a:p>
        </p:txBody>
      </p:sp>
    </p:spTree>
    <p:extLst>
      <p:ext uri="{BB962C8B-B14F-4D97-AF65-F5344CB8AC3E}">
        <p14:creationId xmlns:p14="http://schemas.microsoft.com/office/powerpoint/2010/main" val="126612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4CC7D7-7D03-4DFF-B070-088B4166FC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B98825F-9687-4B6C-93E0-13FF2E7F82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30C1F57-D28E-41F5-98BB-252A7967D8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D7EA8A6F-4788-4334-A46B-E587AADBC6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296B489-6416-417B-9B4C-5CEB74C01B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3A041CB-BA3D-4D1E-B606-F1F3EDB765C5}"/>
              </a:ext>
            </a:extLst>
          </p:cNvPr>
          <p:cNvSpPr>
            <a:spLocks noGrp="1"/>
          </p:cNvSpPr>
          <p:nvPr>
            <p:ph type="dt" sz="half" idx="10"/>
          </p:nvPr>
        </p:nvSpPr>
        <p:spPr/>
        <p:txBody>
          <a:bodyPr/>
          <a:lstStyle/>
          <a:p>
            <a:fld id="{D61C87A5-B632-484D-B185-745530E0028C}" type="datetime1">
              <a:rPr lang="en-IN" smtClean="0"/>
              <a:t>03-02-2023</a:t>
            </a:fld>
            <a:endParaRPr lang="en-IN"/>
          </a:p>
        </p:txBody>
      </p:sp>
      <p:sp>
        <p:nvSpPr>
          <p:cNvPr id="8" name="Footer Placeholder 7">
            <a:extLst>
              <a:ext uri="{FF2B5EF4-FFF2-40B4-BE49-F238E27FC236}">
                <a16:creationId xmlns="" xmlns:a16="http://schemas.microsoft.com/office/drawing/2014/main" id="{FEC09F57-64F3-417D-9FB8-ABD650E6029D}"/>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9" name="Slide Number Placeholder 8">
            <a:extLst>
              <a:ext uri="{FF2B5EF4-FFF2-40B4-BE49-F238E27FC236}">
                <a16:creationId xmlns="" xmlns:a16="http://schemas.microsoft.com/office/drawing/2014/main" id="{8E7A322A-0037-4333-90F3-AE06E5197FD1}"/>
              </a:ext>
            </a:extLst>
          </p:cNvPr>
          <p:cNvSpPr>
            <a:spLocks noGrp="1"/>
          </p:cNvSpPr>
          <p:nvPr>
            <p:ph type="sldNum" sz="quarter" idx="12"/>
          </p:nvPr>
        </p:nvSpPr>
        <p:spPr/>
        <p:txBody>
          <a:bodyPr/>
          <a:lstStyle/>
          <a:p>
            <a:fld id="{117AF02C-C4D6-4B73-AE94-D3969890703E}" type="slidenum">
              <a:rPr lang="en-IN" smtClean="0"/>
              <a:t>‹#›</a:t>
            </a:fld>
            <a:endParaRPr lang="en-IN"/>
          </a:p>
        </p:txBody>
      </p:sp>
    </p:spTree>
    <p:extLst>
      <p:ext uri="{BB962C8B-B14F-4D97-AF65-F5344CB8AC3E}">
        <p14:creationId xmlns:p14="http://schemas.microsoft.com/office/powerpoint/2010/main" val="3497302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30AB49-AA50-423F-A352-FCC9B616DC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F598F5A3-0BB4-49C5-B0EA-96BEB2F02D31}"/>
              </a:ext>
            </a:extLst>
          </p:cNvPr>
          <p:cNvSpPr>
            <a:spLocks noGrp="1"/>
          </p:cNvSpPr>
          <p:nvPr>
            <p:ph type="dt" sz="half" idx="10"/>
          </p:nvPr>
        </p:nvSpPr>
        <p:spPr/>
        <p:txBody>
          <a:bodyPr/>
          <a:lstStyle/>
          <a:p>
            <a:fld id="{22346F2A-7E26-4C87-AE94-4FEB2D6AB62B}" type="datetime1">
              <a:rPr lang="en-IN" smtClean="0"/>
              <a:t>03-02-2023</a:t>
            </a:fld>
            <a:endParaRPr lang="en-IN"/>
          </a:p>
        </p:txBody>
      </p:sp>
      <p:sp>
        <p:nvSpPr>
          <p:cNvPr id="4" name="Footer Placeholder 3">
            <a:extLst>
              <a:ext uri="{FF2B5EF4-FFF2-40B4-BE49-F238E27FC236}">
                <a16:creationId xmlns="" xmlns:a16="http://schemas.microsoft.com/office/drawing/2014/main" id="{218267A3-3E8A-4AE1-A207-5F10964A7FC2}"/>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5" name="Slide Number Placeholder 4">
            <a:extLst>
              <a:ext uri="{FF2B5EF4-FFF2-40B4-BE49-F238E27FC236}">
                <a16:creationId xmlns="" xmlns:a16="http://schemas.microsoft.com/office/drawing/2014/main" id="{8A560AAF-D6ED-4028-AC65-307A4D065707}"/>
              </a:ext>
            </a:extLst>
          </p:cNvPr>
          <p:cNvSpPr>
            <a:spLocks noGrp="1"/>
          </p:cNvSpPr>
          <p:nvPr>
            <p:ph type="sldNum" sz="quarter" idx="12"/>
          </p:nvPr>
        </p:nvSpPr>
        <p:spPr/>
        <p:txBody>
          <a:bodyPr/>
          <a:lstStyle/>
          <a:p>
            <a:fld id="{117AF02C-C4D6-4B73-AE94-D3969890703E}" type="slidenum">
              <a:rPr lang="en-IN" smtClean="0"/>
              <a:t>‹#›</a:t>
            </a:fld>
            <a:endParaRPr lang="en-IN"/>
          </a:p>
        </p:txBody>
      </p:sp>
    </p:spTree>
    <p:extLst>
      <p:ext uri="{BB962C8B-B14F-4D97-AF65-F5344CB8AC3E}">
        <p14:creationId xmlns:p14="http://schemas.microsoft.com/office/powerpoint/2010/main" val="346592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502B50D-5CDC-4AEA-B4F4-38A7897D145A}"/>
              </a:ext>
            </a:extLst>
          </p:cNvPr>
          <p:cNvSpPr>
            <a:spLocks noGrp="1"/>
          </p:cNvSpPr>
          <p:nvPr>
            <p:ph type="dt" sz="half" idx="10"/>
          </p:nvPr>
        </p:nvSpPr>
        <p:spPr/>
        <p:txBody>
          <a:bodyPr/>
          <a:lstStyle/>
          <a:p>
            <a:fld id="{144A18A5-9B81-477A-8074-897D4DE99765}" type="datetime1">
              <a:rPr lang="en-IN" smtClean="0"/>
              <a:t>03-02-2023</a:t>
            </a:fld>
            <a:endParaRPr lang="en-IN"/>
          </a:p>
        </p:txBody>
      </p:sp>
      <p:sp>
        <p:nvSpPr>
          <p:cNvPr id="3" name="Footer Placeholder 2">
            <a:extLst>
              <a:ext uri="{FF2B5EF4-FFF2-40B4-BE49-F238E27FC236}">
                <a16:creationId xmlns="" xmlns:a16="http://schemas.microsoft.com/office/drawing/2014/main" id="{C1970BEC-FCEE-41FD-98DD-8C2212F96BDF}"/>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4" name="Slide Number Placeholder 3">
            <a:extLst>
              <a:ext uri="{FF2B5EF4-FFF2-40B4-BE49-F238E27FC236}">
                <a16:creationId xmlns="" xmlns:a16="http://schemas.microsoft.com/office/drawing/2014/main" id="{D1B2FBB1-BA03-4937-95E9-35CF61152B5A}"/>
              </a:ext>
            </a:extLst>
          </p:cNvPr>
          <p:cNvSpPr>
            <a:spLocks noGrp="1"/>
          </p:cNvSpPr>
          <p:nvPr>
            <p:ph type="sldNum" sz="quarter" idx="12"/>
          </p:nvPr>
        </p:nvSpPr>
        <p:spPr/>
        <p:txBody>
          <a:bodyPr/>
          <a:lstStyle/>
          <a:p>
            <a:fld id="{117AF02C-C4D6-4B73-AE94-D3969890703E}" type="slidenum">
              <a:rPr lang="en-IN" smtClean="0"/>
              <a:t>‹#›</a:t>
            </a:fld>
            <a:endParaRPr lang="en-IN"/>
          </a:p>
        </p:txBody>
      </p:sp>
    </p:spTree>
    <p:extLst>
      <p:ext uri="{BB962C8B-B14F-4D97-AF65-F5344CB8AC3E}">
        <p14:creationId xmlns:p14="http://schemas.microsoft.com/office/powerpoint/2010/main" val="4251899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59C4FE-8013-4018-92D6-A9AC211E1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2A0C177-CB9F-41F7-96F0-A4D7B2335D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408816A1-ECE4-4DB8-A3C3-4E26AB422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04166DF-C878-48F2-8FB3-F782B001EC58}"/>
              </a:ext>
            </a:extLst>
          </p:cNvPr>
          <p:cNvSpPr>
            <a:spLocks noGrp="1"/>
          </p:cNvSpPr>
          <p:nvPr>
            <p:ph type="dt" sz="half" idx="10"/>
          </p:nvPr>
        </p:nvSpPr>
        <p:spPr/>
        <p:txBody>
          <a:bodyPr/>
          <a:lstStyle/>
          <a:p>
            <a:fld id="{F9804A17-85DE-4A9E-A103-77CC53CC1B1D}" type="datetime1">
              <a:rPr lang="en-IN" smtClean="0"/>
              <a:t>03-02-2023</a:t>
            </a:fld>
            <a:endParaRPr lang="en-IN"/>
          </a:p>
        </p:txBody>
      </p:sp>
      <p:sp>
        <p:nvSpPr>
          <p:cNvPr id="6" name="Footer Placeholder 5">
            <a:extLst>
              <a:ext uri="{FF2B5EF4-FFF2-40B4-BE49-F238E27FC236}">
                <a16:creationId xmlns="" xmlns:a16="http://schemas.microsoft.com/office/drawing/2014/main" id="{4CD6EC7A-B9B3-46BB-882C-BF4E69619ED2}"/>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7" name="Slide Number Placeholder 6">
            <a:extLst>
              <a:ext uri="{FF2B5EF4-FFF2-40B4-BE49-F238E27FC236}">
                <a16:creationId xmlns="" xmlns:a16="http://schemas.microsoft.com/office/drawing/2014/main" id="{DBF33EC5-6535-4416-A94C-C660A39D6917}"/>
              </a:ext>
            </a:extLst>
          </p:cNvPr>
          <p:cNvSpPr>
            <a:spLocks noGrp="1"/>
          </p:cNvSpPr>
          <p:nvPr>
            <p:ph type="sldNum" sz="quarter" idx="12"/>
          </p:nvPr>
        </p:nvSpPr>
        <p:spPr/>
        <p:txBody>
          <a:bodyPr/>
          <a:lstStyle/>
          <a:p>
            <a:fld id="{117AF02C-C4D6-4B73-AE94-D3969890703E}" type="slidenum">
              <a:rPr lang="en-IN" smtClean="0"/>
              <a:t>‹#›</a:t>
            </a:fld>
            <a:endParaRPr lang="en-IN"/>
          </a:p>
        </p:txBody>
      </p:sp>
    </p:spTree>
    <p:extLst>
      <p:ext uri="{BB962C8B-B14F-4D97-AF65-F5344CB8AC3E}">
        <p14:creationId xmlns:p14="http://schemas.microsoft.com/office/powerpoint/2010/main" val="3339718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6FB3FC-E44D-488B-8726-37F73E64BD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CDA2ADB-21A0-45D5-95E5-9FB080B31F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7BAB49A1-D196-442B-97C7-649A811B64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5A2EB98-ADB1-4434-B987-1D074343A0DB}"/>
              </a:ext>
            </a:extLst>
          </p:cNvPr>
          <p:cNvSpPr>
            <a:spLocks noGrp="1"/>
          </p:cNvSpPr>
          <p:nvPr>
            <p:ph type="dt" sz="half" idx="10"/>
          </p:nvPr>
        </p:nvSpPr>
        <p:spPr/>
        <p:txBody>
          <a:bodyPr/>
          <a:lstStyle/>
          <a:p>
            <a:fld id="{D2079F85-3604-4C2D-AD77-EB3DD366BAF3}" type="datetime1">
              <a:rPr lang="en-IN" smtClean="0"/>
              <a:t>03-02-2023</a:t>
            </a:fld>
            <a:endParaRPr lang="en-IN"/>
          </a:p>
        </p:txBody>
      </p:sp>
      <p:sp>
        <p:nvSpPr>
          <p:cNvPr id="6" name="Footer Placeholder 5">
            <a:extLst>
              <a:ext uri="{FF2B5EF4-FFF2-40B4-BE49-F238E27FC236}">
                <a16:creationId xmlns="" xmlns:a16="http://schemas.microsoft.com/office/drawing/2014/main" id="{5296722E-5C5B-4EBF-A658-C3B6AA52B426}"/>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7" name="Slide Number Placeholder 6">
            <a:extLst>
              <a:ext uri="{FF2B5EF4-FFF2-40B4-BE49-F238E27FC236}">
                <a16:creationId xmlns="" xmlns:a16="http://schemas.microsoft.com/office/drawing/2014/main" id="{2B817428-5458-4E99-BD3D-75C17EE6FA61}"/>
              </a:ext>
            </a:extLst>
          </p:cNvPr>
          <p:cNvSpPr>
            <a:spLocks noGrp="1"/>
          </p:cNvSpPr>
          <p:nvPr>
            <p:ph type="sldNum" sz="quarter" idx="12"/>
          </p:nvPr>
        </p:nvSpPr>
        <p:spPr/>
        <p:txBody>
          <a:bodyPr/>
          <a:lstStyle/>
          <a:p>
            <a:fld id="{117AF02C-C4D6-4B73-AE94-D3969890703E}" type="slidenum">
              <a:rPr lang="en-IN" smtClean="0"/>
              <a:t>‹#›</a:t>
            </a:fld>
            <a:endParaRPr lang="en-IN"/>
          </a:p>
        </p:txBody>
      </p:sp>
    </p:spTree>
    <p:extLst>
      <p:ext uri="{BB962C8B-B14F-4D97-AF65-F5344CB8AC3E}">
        <p14:creationId xmlns:p14="http://schemas.microsoft.com/office/powerpoint/2010/main" val="776620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F4FF8B8-D294-45E9-9B8E-179B8A368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21FAA01-9C80-4CB3-A53C-BDA39E3C17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6395965-EC72-4795-A8AD-FBBA23C1C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749553-283A-4E7B-B415-6FF83B7463C2}" type="datetime1">
              <a:rPr lang="en-IN" smtClean="0"/>
              <a:t>03-02-2023</a:t>
            </a:fld>
            <a:endParaRPr lang="en-IN"/>
          </a:p>
        </p:txBody>
      </p:sp>
      <p:sp>
        <p:nvSpPr>
          <p:cNvPr id="5" name="Footer Placeholder 4">
            <a:extLst>
              <a:ext uri="{FF2B5EF4-FFF2-40B4-BE49-F238E27FC236}">
                <a16:creationId xmlns="" xmlns:a16="http://schemas.microsoft.com/office/drawing/2014/main" id="{667702C7-1C7E-481C-B056-99FC5CC031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18CSC205J Operating Systems - Unit 1 - SRM Institute of Science and Technology</a:t>
            </a:r>
            <a:endParaRPr lang="en-IN"/>
          </a:p>
        </p:txBody>
      </p:sp>
      <p:sp>
        <p:nvSpPr>
          <p:cNvPr id="6" name="Slide Number Placeholder 5">
            <a:extLst>
              <a:ext uri="{FF2B5EF4-FFF2-40B4-BE49-F238E27FC236}">
                <a16:creationId xmlns="" xmlns:a16="http://schemas.microsoft.com/office/drawing/2014/main" id="{5EAD37AE-2EA9-46E5-B717-8E8CFD33F6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AF02C-C4D6-4B73-AE94-D3969890703E}" type="slidenum">
              <a:rPr lang="en-IN" smtClean="0"/>
              <a:t>‹#›</a:t>
            </a:fld>
            <a:endParaRPr lang="en-IN"/>
          </a:p>
        </p:txBody>
      </p:sp>
    </p:spTree>
    <p:extLst>
      <p:ext uri="{BB962C8B-B14F-4D97-AF65-F5344CB8AC3E}">
        <p14:creationId xmlns:p14="http://schemas.microsoft.com/office/powerpoint/2010/main" val="1513944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mc:Choice>
    <mc:Fallback xmlns="">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17" Type="http://schemas.microsoft.com/office/2007/relationships/diagramDrawing" Target="../diagrams/drawing7.xml"/><Relationship Id="rId2" Type="http://schemas.openxmlformats.org/officeDocument/2006/relationships/image" Target="../media/image1.png"/><Relationship Id="rId16" Type="http://schemas.openxmlformats.org/officeDocument/2006/relationships/diagramColors" Target="../diagrams/colors7.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5" Type="http://schemas.openxmlformats.org/officeDocument/2006/relationships/diagramQuickStyle" Target="../diagrams/quickStyle7.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6.wmf"/><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gif"/></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png"/><Relationship Id="rId7" Type="http://schemas.openxmlformats.org/officeDocument/2006/relationships/diagramColors" Target="../diagrams/colors9.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26.png"/><Relationship Id="rId7" Type="http://schemas.openxmlformats.org/officeDocument/2006/relationships/diagramColors" Target="../diagrams/colors1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1.png"/><Relationship Id="rId7" Type="http://schemas.openxmlformats.org/officeDocument/2006/relationships/diagramColors" Target="../diagrams/colors1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7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3.jpe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705F80-7A54-471F-A8D1-71C49BB07F7A}"/>
              </a:ext>
            </a:extLst>
          </p:cNvPr>
          <p:cNvSpPr>
            <a:spLocks noGrp="1"/>
          </p:cNvSpPr>
          <p:nvPr>
            <p:ph type="ctrTitle"/>
          </p:nvPr>
        </p:nvSpPr>
        <p:spPr>
          <a:xfrm>
            <a:off x="801686" y="811669"/>
            <a:ext cx="10515600" cy="1998206"/>
          </a:xfrm>
        </p:spPr>
        <p:txBody>
          <a:bodyPr>
            <a:normAutofit fontScale="90000"/>
          </a:bodyPr>
          <a:lstStyle/>
          <a:p>
            <a:r>
              <a:rPr lang="en-IN" sz="5400" b="1" dirty="0">
                <a:solidFill>
                  <a:schemeClr val="accent1"/>
                </a:solidFill>
                <a:effectLst/>
                <a:latin typeface="Cambria" panose="02040503050406030204" pitchFamily="18" charset="0"/>
                <a:ea typeface="Cambria" panose="02040503050406030204" pitchFamily="18" charset="0"/>
                <a:cs typeface="Latha" panose="020B0604020202020204" pitchFamily="34" charset="0"/>
              </a:rPr>
              <a:t>18CSC205J Operating Systems</a:t>
            </a:r>
            <a:r>
              <a:rPr lang="en-IN" sz="1000" dirty="0">
                <a:latin typeface="Cambria" panose="02040503050406030204" pitchFamily="18" charset="0"/>
                <a:ea typeface="Cambria" panose="02040503050406030204" pitchFamily="18" charset="0"/>
              </a:rPr>
              <a:t/>
            </a:r>
            <a:br>
              <a:rPr lang="en-IN" sz="1000" dirty="0">
                <a:latin typeface="Cambria" panose="02040503050406030204" pitchFamily="18" charset="0"/>
                <a:ea typeface="Cambria" panose="02040503050406030204" pitchFamily="18" charset="0"/>
              </a:rPr>
            </a:br>
            <a:r>
              <a:rPr lang="en-IN" sz="2400" dirty="0">
                <a:effectLst/>
                <a:latin typeface="Cambria" panose="02040503050406030204" pitchFamily="18" charset="0"/>
                <a:ea typeface="Cambria" panose="02040503050406030204" pitchFamily="18" charset="0"/>
                <a:cs typeface="Latha" panose="020B0604020202020204" pitchFamily="34" charset="0"/>
              </a:rPr>
              <a:t/>
            </a:r>
            <a:br>
              <a:rPr lang="en-IN" sz="2400" dirty="0">
                <a:effectLst/>
                <a:latin typeface="Cambria" panose="02040503050406030204" pitchFamily="18" charset="0"/>
                <a:ea typeface="Cambria" panose="02040503050406030204" pitchFamily="18" charset="0"/>
                <a:cs typeface="Latha" panose="020B0604020202020204" pitchFamily="34" charset="0"/>
              </a:rPr>
            </a:br>
            <a:endParaRPr lang="en-IN" sz="7200"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 xmlns:a16="http://schemas.microsoft.com/office/drawing/2014/main" id="{ABBA08AE-0AF8-4000-9C73-29234078C1E4}"/>
              </a:ext>
            </a:extLst>
          </p:cNvPr>
          <p:cNvSpPr>
            <a:spLocks noGrp="1"/>
          </p:cNvSpPr>
          <p:nvPr>
            <p:ph type="subTitle" idx="1"/>
          </p:nvPr>
        </p:nvSpPr>
        <p:spPr>
          <a:xfrm>
            <a:off x="1016000" y="1677194"/>
            <a:ext cx="9144000" cy="1655762"/>
          </a:xfrm>
        </p:spPr>
        <p:txBody>
          <a:bodyPr>
            <a:normAutofit/>
          </a:bodyPr>
          <a:lstStyle/>
          <a:p>
            <a:r>
              <a:rPr lang="en-IN" sz="4000" b="1" dirty="0">
                <a:latin typeface="Cambria" panose="02040503050406030204" pitchFamily="18" charset="0"/>
                <a:ea typeface="Cambria" panose="02040503050406030204" pitchFamily="18" charset="0"/>
              </a:rPr>
              <a:t>UNIT I</a:t>
            </a:r>
          </a:p>
        </p:txBody>
      </p:sp>
      <p:pic>
        <p:nvPicPr>
          <p:cNvPr id="4" name="Picture 4" descr="pngfind.com-kingpin-png-4152286 (1).png">
            <a:extLst>
              <a:ext uri="{FF2B5EF4-FFF2-40B4-BE49-F238E27FC236}">
                <a16:creationId xmlns="" xmlns:a16="http://schemas.microsoft.com/office/drawing/2014/main" id="{4E000DA1-50C0-44C1-99F7-EFED86A123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Diagram 5">
            <a:extLst>
              <a:ext uri="{FF2B5EF4-FFF2-40B4-BE49-F238E27FC236}">
                <a16:creationId xmlns="" xmlns:a16="http://schemas.microsoft.com/office/drawing/2014/main" id="{EDED2229-A54D-4AE8-8068-910685296C56}"/>
              </a:ext>
            </a:extLst>
          </p:cNvPr>
          <p:cNvGraphicFramePr/>
          <p:nvPr>
            <p:extLst>
              <p:ext uri="{D42A27DB-BD31-4B8C-83A1-F6EECF244321}">
                <p14:modId xmlns:p14="http://schemas.microsoft.com/office/powerpoint/2010/main" val="1413132167"/>
              </p:ext>
            </p:extLst>
          </p:nvPr>
        </p:nvGraphicFramePr>
        <p:xfrm>
          <a:off x="1512888" y="2402801"/>
          <a:ext cx="8636000" cy="2149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 xmlns:a16="http://schemas.microsoft.com/office/drawing/2014/main" id="{56755805-F5C0-47E7-839D-8E94D8624552}"/>
              </a:ext>
            </a:extLst>
          </p:cNvPr>
          <p:cNvGraphicFramePr/>
          <p:nvPr>
            <p:extLst>
              <p:ext uri="{D42A27DB-BD31-4B8C-83A1-F6EECF244321}">
                <p14:modId xmlns:p14="http://schemas.microsoft.com/office/powerpoint/2010/main" val="728106856"/>
              </p:ext>
            </p:extLst>
          </p:nvPr>
        </p:nvGraphicFramePr>
        <p:xfrm>
          <a:off x="1512888" y="4867275"/>
          <a:ext cx="8890000" cy="13811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130191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 xmlns:a16="http://schemas.microsoft.com/office/drawing/2014/main" id="{FDF85CED-AE73-4D4E-853B-BC65F31592C0}"/>
              </a:ext>
            </a:extLst>
          </p:cNvPr>
          <p:cNvSpPr>
            <a:spLocks noGrp="1"/>
          </p:cNvSpPr>
          <p:nvPr>
            <p:ph type="title" idx="4294967295"/>
          </p:nvPr>
        </p:nvSpPr>
        <p:spPr>
          <a:xfrm>
            <a:off x="790575" y="115888"/>
            <a:ext cx="9698038" cy="576262"/>
          </a:xfrm>
        </p:spPr>
        <p:txBody>
          <a:bodyPr>
            <a:normAutofit fontScale="90000"/>
          </a:bodyPr>
          <a:lstStyle/>
          <a:p>
            <a:pPr eaLnBrk="1" hangingPunct="1"/>
            <a:r>
              <a:rPr lang="en-US" altLang="en-US" sz="3800" b="1" dirty="0">
                <a:solidFill>
                  <a:srgbClr val="003300"/>
                </a:solidFill>
                <a:latin typeface="Cambria" panose="02040503050406030204" pitchFamily="18" charset="0"/>
                <a:ea typeface="Cambria" panose="02040503050406030204" pitchFamily="18" charset="0"/>
              </a:rPr>
              <a:t>Functions of Operating system</a:t>
            </a:r>
            <a:endParaRPr lang="en-US" altLang="en-US" sz="2800" b="1" dirty="0">
              <a:solidFill>
                <a:srgbClr val="003300"/>
              </a:solidFill>
              <a:latin typeface="Cambria" panose="02040503050406030204" pitchFamily="18" charset="0"/>
              <a:ea typeface="Cambria" panose="02040503050406030204" pitchFamily="18" charset="0"/>
            </a:endParaRPr>
          </a:p>
        </p:txBody>
      </p:sp>
      <p:sp>
        <p:nvSpPr>
          <p:cNvPr id="9219" name="Content Placeholder 2">
            <a:extLst>
              <a:ext uri="{FF2B5EF4-FFF2-40B4-BE49-F238E27FC236}">
                <a16:creationId xmlns="" xmlns:a16="http://schemas.microsoft.com/office/drawing/2014/main" id="{D0B777E3-67CD-433E-8383-8ED9BC2AD2D2}"/>
              </a:ext>
            </a:extLst>
          </p:cNvPr>
          <p:cNvSpPr>
            <a:spLocks noGrp="1"/>
          </p:cNvSpPr>
          <p:nvPr>
            <p:ph idx="4294967295"/>
          </p:nvPr>
        </p:nvSpPr>
        <p:spPr>
          <a:xfrm>
            <a:off x="1295400" y="1557338"/>
            <a:ext cx="8472488" cy="4711700"/>
          </a:xfrm>
        </p:spPr>
        <p:txBody>
          <a:bodyPr>
            <a:noAutofit/>
          </a:bodyPr>
          <a:lstStyle/>
          <a:p>
            <a:pPr marL="745236" lvl="1" indent="-342900">
              <a:buFont typeface="+mj-lt"/>
              <a:buAutoNum type="arabicPeriod"/>
              <a:defRPr/>
            </a:pPr>
            <a:r>
              <a:rPr lang="en-US" sz="2200" dirty="0">
                <a:latin typeface="Cambria" panose="02040503050406030204" pitchFamily="18" charset="0"/>
                <a:ea typeface="Cambria" panose="02040503050406030204" pitchFamily="18" charset="0"/>
                <a:cs typeface="Times New Roman" pitchFamily="18" charset="0"/>
              </a:rPr>
              <a:t>Program development.      </a:t>
            </a:r>
          </a:p>
          <a:p>
            <a:pPr marL="402336" lvl="1">
              <a:buNone/>
              <a:defRPr/>
            </a:pPr>
            <a:r>
              <a:rPr lang="en-US" sz="2200" dirty="0">
                <a:latin typeface="Cambria" panose="02040503050406030204" pitchFamily="18" charset="0"/>
                <a:ea typeface="Cambria" panose="02040503050406030204" pitchFamily="18" charset="0"/>
                <a:cs typeface="Times New Roman" pitchFamily="18" charset="0"/>
              </a:rPr>
              <a:t>              Ex: Editors &amp; Debuggers</a:t>
            </a:r>
          </a:p>
          <a:p>
            <a:pPr marL="745236" lvl="1" indent="-342900">
              <a:buFont typeface="+mj-lt"/>
              <a:buAutoNum type="arabicPeriod"/>
              <a:defRPr/>
            </a:pPr>
            <a:r>
              <a:rPr lang="en-US" sz="2200" dirty="0">
                <a:latin typeface="Cambria" panose="02040503050406030204" pitchFamily="18" charset="0"/>
                <a:ea typeface="Cambria" panose="02040503050406030204" pitchFamily="18" charset="0"/>
                <a:cs typeface="Times New Roman" pitchFamily="18" charset="0"/>
              </a:rPr>
              <a:t>Program Execution</a:t>
            </a:r>
          </a:p>
          <a:p>
            <a:pPr marL="745236" lvl="1" indent="-342900">
              <a:buFont typeface="+mj-lt"/>
              <a:buAutoNum type="arabicPeriod"/>
              <a:defRPr/>
            </a:pPr>
            <a:r>
              <a:rPr lang="en-US" sz="2200" dirty="0">
                <a:latin typeface="Cambria" panose="02040503050406030204" pitchFamily="18" charset="0"/>
                <a:ea typeface="Cambria" panose="02040503050406030204" pitchFamily="18" charset="0"/>
                <a:cs typeface="Times New Roman" pitchFamily="18" charset="0"/>
              </a:rPr>
              <a:t>Access I/O devices and controlling access to I/O devices</a:t>
            </a:r>
          </a:p>
          <a:p>
            <a:pPr marL="745236" lvl="1" indent="-342900">
              <a:buFont typeface="+mj-lt"/>
              <a:buAutoNum type="arabicPeriod"/>
              <a:defRPr/>
            </a:pPr>
            <a:r>
              <a:rPr lang="en-US" sz="2200" dirty="0">
                <a:latin typeface="Cambria" panose="02040503050406030204" pitchFamily="18" charset="0"/>
                <a:ea typeface="Cambria" panose="02040503050406030204" pitchFamily="18" charset="0"/>
                <a:cs typeface="Times New Roman" pitchFamily="18" charset="0"/>
              </a:rPr>
              <a:t>Error detection &amp; response</a:t>
            </a:r>
          </a:p>
          <a:p>
            <a:pPr marL="745236" lvl="1" indent="-342900">
              <a:buFont typeface="+mj-lt"/>
              <a:buAutoNum type="arabicPeriod"/>
              <a:defRPr/>
            </a:pPr>
            <a:r>
              <a:rPr lang="en-US" sz="2200" dirty="0">
                <a:latin typeface="Cambria" panose="02040503050406030204" pitchFamily="18" charset="0"/>
                <a:ea typeface="Cambria" panose="02040503050406030204" pitchFamily="18" charset="0"/>
                <a:cs typeface="Times New Roman" pitchFamily="18" charset="0"/>
              </a:rPr>
              <a:t>Performance maintenance</a:t>
            </a:r>
          </a:p>
          <a:p>
            <a:pPr marL="745236" lvl="1" indent="-342900">
              <a:buFont typeface="+mj-lt"/>
              <a:buAutoNum type="arabicPeriod"/>
              <a:defRPr/>
            </a:pPr>
            <a:endParaRPr lang="en-US" sz="1600" dirty="0">
              <a:latin typeface="Cambria" panose="02040503050406030204" pitchFamily="18" charset="0"/>
              <a:ea typeface="Cambria" panose="02040503050406030204" pitchFamily="18" charset="0"/>
            </a:endParaRPr>
          </a:p>
          <a:p>
            <a:pPr marL="745236" lvl="1" indent="-342900">
              <a:buFont typeface="+mj-lt"/>
              <a:buAutoNum type="arabicPeriod"/>
              <a:defRPr/>
            </a:pPr>
            <a:endParaRPr lang="en-US" sz="1600" dirty="0">
              <a:latin typeface="Cambria" panose="02040503050406030204" pitchFamily="18" charset="0"/>
              <a:ea typeface="Cambria" panose="02040503050406030204" pitchFamily="18" charset="0"/>
            </a:endParaRPr>
          </a:p>
          <a:p>
            <a:pPr marL="745236" lvl="1" indent="-342900">
              <a:buFont typeface="+mj-lt"/>
              <a:buAutoNum type="arabicPeriod"/>
              <a:defRPr/>
            </a:pPr>
            <a:endParaRPr lang="en-US" sz="1600" dirty="0">
              <a:latin typeface="Cambria" panose="02040503050406030204" pitchFamily="18" charset="0"/>
              <a:ea typeface="Cambria" panose="02040503050406030204" pitchFamily="18" charset="0"/>
            </a:endParaRPr>
          </a:p>
        </p:txBody>
      </p:sp>
      <p:sp>
        <p:nvSpPr>
          <p:cNvPr id="2" name="Rectangle 1">
            <a:extLst>
              <a:ext uri="{FF2B5EF4-FFF2-40B4-BE49-F238E27FC236}">
                <a16:creationId xmlns="" xmlns:a16="http://schemas.microsoft.com/office/drawing/2014/main" id="{862F403C-BF52-407E-81AB-D8B429FB2283}"/>
              </a:ext>
            </a:extLst>
          </p:cNvPr>
          <p:cNvSpPr/>
          <p:nvPr/>
        </p:nvSpPr>
        <p:spPr>
          <a:xfrm>
            <a:off x="1775520" y="877514"/>
            <a:ext cx="4536504" cy="535263"/>
          </a:xfrm>
          <a:prstGeom prst="rect">
            <a:avLst/>
          </a:prstGeom>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anchor="ctr"/>
          <a:lstStyle/>
          <a:p>
            <a:pPr>
              <a:defRPr/>
            </a:pPr>
            <a:r>
              <a:rPr lang="en-US" sz="2400" b="1" dirty="0">
                <a:solidFill>
                  <a:schemeClr val="tx1"/>
                </a:solidFill>
                <a:latin typeface="Cambria" panose="02040503050406030204" pitchFamily="18" charset="0"/>
                <a:ea typeface="Cambria" panose="02040503050406030204" pitchFamily="18" charset="0"/>
              </a:rPr>
              <a:t>OS as a service routine</a:t>
            </a:r>
            <a:endParaRPr lang="en-IN" sz="2400" b="1" dirty="0">
              <a:solidFill>
                <a:schemeClr val="tx1"/>
              </a:solidFill>
              <a:latin typeface="Cambria" panose="02040503050406030204" pitchFamily="18" charset="0"/>
              <a:ea typeface="Cambria" panose="02040503050406030204" pitchFamily="18" charset="0"/>
            </a:endParaRPr>
          </a:p>
        </p:txBody>
      </p:sp>
      <p:sp>
        <p:nvSpPr>
          <p:cNvPr id="3" name="Slide Number Placeholder 2">
            <a:extLst>
              <a:ext uri="{FF2B5EF4-FFF2-40B4-BE49-F238E27FC236}">
                <a16:creationId xmlns="" xmlns:a16="http://schemas.microsoft.com/office/drawing/2014/main" id="{CE2E4DFF-E587-40EB-A2BA-CD015933B69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30FDB82-D631-4E15-9067-38E7787D33EF}" type="slidenum">
              <a:rPr lang="en-US" altLang="en-US">
                <a:solidFill>
                  <a:srgbClr val="898989"/>
                </a:solidFill>
                <a:latin typeface="Cambria" panose="02040503050406030204" pitchFamily="18" charset="0"/>
                <a:ea typeface="Cambria" panose="02040503050406030204" pitchFamily="18" charset="0"/>
              </a:rPr>
              <a:pPr eaLnBrk="1" hangingPunct="1"/>
              <a:t>10</a:t>
            </a:fld>
            <a:endParaRPr lang="en-US" altLang="en-US">
              <a:solidFill>
                <a:srgbClr val="898989"/>
              </a:solidFill>
              <a:latin typeface="Cambria" panose="02040503050406030204" pitchFamily="18" charset="0"/>
              <a:ea typeface="Cambria" panose="02040503050406030204" pitchFamily="18" charset="0"/>
            </a:endParaRPr>
          </a:p>
        </p:txBody>
      </p:sp>
      <p:pic>
        <p:nvPicPr>
          <p:cNvPr id="17416" name="Picture 3">
            <a:extLst>
              <a:ext uri="{FF2B5EF4-FFF2-40B4-BE49-F238E27FC236}">
                <a16:creationId xmlns="" xmlns:a16="http://schemas.microsoft.com/office/drawing/2014/main" id="{59771069-C2AB-462A-A9A4-86AC5408A9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16825" y="3371850"/>
            <a:ext cx="3598863"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pngfind.com-kingpin-png-4152286 (1).png">
            <a:extLst>
              <a:ext uri="{FF2B5EF4-FFF2-40B4-BE49-F238E27FC236}">
                <a16:creationId xmlns="" xmlns:a16="http://schemas.microsoft.com/office/drawing/2014/main" id="{963CAB86-84D2-4137-B884-2D34541620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 xmlns:a16="http://schemas.microsoft.com/office/drawing/2014/main" id="{DFCFCB65-7F82-4B59-8DFB-D4FB3799E55D}"/>
              </a:ext>
            </a:extLst>
          </p:cNvPr>
          <p:cNvSpPr>
            <a:spLocks noGrp="1"/>
          </p:cNvSpPr>
          <p:nvPr>
            <p:ph type="ftr" sz="quarter" idx="11"/>
          </p:nvPr>
        </p:nvSpPr>
        <p:spPr/>
        <p:txBody>
          <a:bodyPr/>
          <a:lstStyle/>
          <a:p>
            <a:r>
              <a:rPr lang="en-US">
                <a:latin typeface="Cambria" panose="02040503050406030204" pitchFamily="18" charset="0"/>
                <a:ea typeface="Cambria" panose="02040503050406030204" pitchFamily="18" charset="0"/>
              </a:rPr>
              <a:t>18CSC205J Operating Systems - Unit 1 - SRM Institute of Science and Technology</a:t>
            </a:r>
            <a:endParaRPr lang="en-IN">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55152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87C9C6-B756-41FE-8731-BE2E4BF026F1}"/>
              </a:ext>
            </a:extLst>
          </p:cNvPr>
          <p:cNvSpPr>
            <a:spLocks noGrp="1"/>
          </p:cNvSpPr>
          <p:nvPr>
            <p:ph type="title"/>
          </p:nvPr>
        </p:nvSpPr>
        <p:spPr>
          <a:xfrm>
            <a:off x="838200" y="365126"/>
            <a:ext cx="10515600" cy="825500"/>
          </a:xfrm>
        </p:spPr>
        <p:txBody>
          <a:bodyPr/>
          <a:lstStyle/>
          <a:p>
            <a:r>
              <a:rPr lang="en-IN" dirty="0">
                <a:latin typeface="Cambria" panose="02040503050406030204" pitchFamily="18" charset="0"/>
                <a:ea typeface="Cambria" panose="02040503050406030204" pitchFamily="18" charset="0"/>
              </a:rPr>
              <a:t>Buffering </a:t>
            </a:r>
          </a:p>
        </p:txBody>
      </p:sp>
      <p:sp>
        <p:nvSpPr>
          <p:cNvPr id="3" name="Content Placeholder 2">
            <a:extLst>
              <a:ext uri="{FF2B5EF4-FFF2-40B4-BE49-F238E27FC236}">
                <a16:creationId xmlns="" xmlns:a16="http://schemas.microsoft.com/office/drawing/2014/main" id="{8B20B63C-0700-49E3-9C73-378BE27A1F23}"/>
              </a:ext>
            </a:extLst>
          </p:cNvPr>
          <p:cNvSpPr>
            <a:spLocks noGrp="1"/>
          </p:cNvSpPr>
          <p:nvPr>
            <p:ph idx="1"/>
          </p:nvPr>
        </p:nvSpPr>
        <p:spPr/>
        <p:txBody>
          <a:bodyPr/>
          <a:lstStyle/>
          <a:p>
            <a:pPr>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Queue of messages attached to the link.</a:t>
            </a:r>
          </a:p>
          <a:p>
            <a:pPr marL="0" indent="0">
              <a:buFontTx/>
              <a:buNone/>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Implemented in one of three ways</a:t>
            </a:r>
          </a:p>
          <a:p>
            <a:pPr lvl="1">
              <a:buFont typeface="Monotype Sorts" pitchFamily="-84" charset="2"/>
              <a:buNone/>
              <a:defRPr/>
            </a:pPr>
            <a:r>
              <a:rPr lang="en-US" altLang="en-US" sz="2400" kern="0" dirty="0">
                <a:solidFill>
                  <a:srgbClr val="CC6600"/>
                </a:solidFill>
                <a:latin typeface="Cambria" panose="02040503050406030204" pitchFamily="18" charset="0"/>
                <a:ea typeface="Cambria" panose="02040503050406030204" pitchFamily="18" charset="0"/>
                <a:cs typeface="Times New Roman" panose="02020603050405020304" pitchFamily="18" charset="0"/>
              </a:rPr>
              <a:t>1.</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	Zero capacity – no messages are queued on a link.</a:t>
            </a:r>
            <a:br>
              <a:rPr lang="en-US" altLang="en-US" sz="2400" kern="0" dirty="0">
                <a:latin typeface="Cambria" panose="02040503050406030204" pitchFamily="18" charset="0"/>
                <a:ea typeface="Cambria" panose="02040503050406030204" pitchFamily="18" charset="0"/>
                <a:cs typeface="Times New Roman" panose="02020603050405020304" pitchFamily="18" charset="0"/>
              </a:rPr>
            </a:br>
            <a:r>
              <a:rPr lang="en-US" altLang="en-US" sz="2400" kern="0" dirty="0">
                <a:latin typeface="Cambria" panose="02040503050406030204" pitchFamily="18" charset="0"/>
                <a:ea typeface="Cambria" panose="02040503050406030204" pitchFamily="18" charset="0"/>
                <a:cs typeface="Times New Roman" panose="02020603050405020304" pitchFamily="18" charset="0"/>
              </a:rPr>
              <a:t>Sender must wait for receiver (rendezvous)</a:t>
            </a:r>
          </a:p>
          <a:p>
            <a:pPr lvl="1">
              <a:buFont typeface="Monotype Sorts" pitchFamily="-84" charset="2"/>
              <a:buNone/>
              <a:defRPr/>
            </a:pPr>
            <a:r>
              <a:rPr lang="en-US" altLang="en-US" sz="2400" kern="0" dirty="0">
                <a:solidFill>
                  <a:srgbClr val="CC6600"/>
                </a:solidFill>
                <a:latin typeface="Cambria" panose="02040503050406030204" pitchFamily="18" charset="0"/>
                <a:ea typeface="Cambria" panose="02040503050406030204" pitchFamily="18" charset="0"/>
                <a:cs typeface="Times New Roman" panose="02020603050405020304" pitchFamily="18" charset="0"/>
              </a:rPr>
              <a:t>2.</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	Bounded capacity – finite length of </a:t>
            </a:r>
            <a:r>
              <a:rPr lang="en-US" altLang="en-US" sz="2400" i="1" kern="0" dirty="0">
                <a:latin typeface="Cambria" panose="02040503050406030204" pitchFamily="18" charset="0"/>
                <a:ea typeface="Cambria" panose="02040503050406030204" pitchFamily="18" charset="0"/>
                <a:cs typeface="Times New Roman" panose="02020603050405020304" pitchFamily="18" charset="0"/>
              </a:rPr>
              <a:t>n</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 messages</a:t>
            </a:r>
            <a:br>
              <a:rPr lang="en-US" altLang="en-US" sz="2400" kern="0" dirty="0">
                <a:latin typeface="Cambria" panose="02040503050406030204" pitchFamily="18" charset="0"/>
                <a:ea typeface="Cambria" panose="02040503050406030204" pitchFamily="18" charset="0"/>
                <a:cs typeface="Times New Roman" panose="02020603050405020304" pitchFamily="18" charset="0"/>
              </a:rPr>
            </a:br>
            <a:r>
              <a:rPr lang="en-US" altLang="en-US" sz="2400" kern="0" dirty="0">
                <a:latin typeface="Cambria" panose="02040503050406030204" pitchFamily="18" charset="0"/>
                <a:ea typeface="Cambria" panose="02040503050406030204" pitchFamily="18" charset="0"/>
                <a:cs typeface="Times New Roman" panose="02020603050405020304" pitchFamily="18" charset="0"/>
              </a:rPr>
              <a:t>Sender must wait if link full</a:t>
            </a:r>
          </a:p>
          <a:p>
            <a:pPr lvl="1">
              <a:buFont typeface="Monotype Sorts" pitchFamily="-84" charset="2"/>
              <a:buNone/>
              <a:defRPr/>
            </a:pPr>
            <a:r>
              <a:rPr lang="en-US" altLang="en-US" sz="2400" kern="0" dirty="0">
                <a:solidFill>
                  <a:srgbClr val="CC6600"/>
                </a:solidFill>
                <a:latin typeface="Cambria" panose="02040503050406030204" pitchFamily="18" charset="0"/>
                <a:ea typeface="Cambria" panose="02040503050406030204" pitchFamily="18" charset="0"/>
                <a:cs typeface="Times New Roman" panose="02020603050405020304" pitchFamily="18" charset="0"/>
              </a:rPr>
              <a:t>3.</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	Unbounded capacity – infinite length </a:t>
            </a:r>
            <a:br>
              <a:rPr lang="en-US" altLang="en-US" sz="2400" kern="0" dirty="0">
                <a:latin typeface="Cambria" panose="02040503050406030204" pitchFamily="18" charset="0"/>
                <a:ea typeface="Cambria" panose="02040503050406030204" pitchFamily="18" charset="0"/>
                <a:cs typeface="Times New Roman" panose="02020603050405020304" pitchFamily="18" charset="0"/>
              </a:rPr>
            </a:br>
            <a:r>
              <a:rPr lang="en-US" altLang="en-US" sz="2400" kern="0" dirty="0">
                <a:latin typeface="Cambria" panose="02040503050406030204" pitchFamily="18" charset="0"/>
                <a:ea typeface="Cambria" panose="02040503050406030204" pitchFamily="18" charset="0"/>
                <a:cs typeface="Times New Roman" panose="02020603050405020304" pitchFamily="18" charset="0"/>
              </a:rPr>
              <a:t>Sender never waits</a:t>
            </a:r>
          </a:p>
          <a:p>
            <a:endParaRPr lang="en-IN" dirty="0">
              <a:latin typeface="Cambria" panose="02040503050406030204" pitchFamily="18" charset="0"/>
              <a:ea typeface="Cambria" panose="02040503050406030204" pitchFamily="18" charset="0"/>
            </a:endParaRPr>
          </a:p>
        </p:txBody>
      </p:sp>
      <p:sp>
        <p:nvSpPr>
          <p:cNvPr id="4" name="Footer Placeholder 3">
            <a:extLst>
              <a:ext uri="{FF2B5EF4-FFF2-40B4-BE49-F238E27FC236}">
                <a16:creationId xmlns="" xmlns:a16="http://schemas.microsoft.com/office/drawing/2014/main" id="{89BDC7BA-D494-4394-BEF8-DE06907FAECC}"/>
              </a:ext>
            </a:extLst>
          </p:cNvPr>
          <p:cNvSpPr>
            <a:spLocks noGrp="1"/>
          </p:cNvSpPr>
          <p:nvPr>
            <p:ph type="ftr" sz="quarter" idx="11"/>
          </p:nvPr>
        </p:nvSpPr>
        <p:spPr/>
        <p:txBody>
          <a:bodyPr/>
          <a:lstStyle/>
          <a:p>
            <a:r>
              <a:rPr lang="en-US">
                <a:latin typeface="Cambria" panose="02040503050406030204" pitchFamily="18" charset="0"/>
                <a:ea typeface="Cambria" panose="02040503050406030204" pitchFamily="18" charset="0"/>
              </a:rPr>
              <a:t>18CSC205J Operating Systems - Unit 1 - SRM Institute of Science and Technology</a:t>
            </a:r>
            <a:endParaRPr lang="en-IN">
              <a:latin typeface="Cambria" panose="02040503050406030204" pitchFamily="18" charset="0"/>
              <a:ea typeface="Cambria" panose="02040503050406030204" pitchFamily="18" charset="0"/>
            </a:endParaRPr>
          </a:p>
        </p:txBody>
      </p:sp>
      <p:sp>
        <p:nvSpPr>
          <p:cNvPr id="5" name="Slide Number Placeholder 4">
            <a:extLst>
              <a:ext uri="{FF2B5EF4-FFF2-40B4-BE49-F238E27FC236}">
                <a16:creationId xmlns="" xmlns:a16="http://schemas.microsoft.com/office/drawing/2014/main" id="{92A6E906-60EE-48B0-A3A9-C9CAD36CC01D}"/>
              </a:ext>
            </a:extLst>
          </p:cNvPr>
          <p:cNvSpPr>
            <a:spLocks noGrp="1"/>
          </p:cNvSpPr>
          <p:nvPr>
            <p:ph type="sldNum" sz="quarter" idx="12"/>
          </p:nvPr>
        </p:nvSpPr>
        <p:spPr/>
        <p:txBody>
          <a:bodyPr/>
          <a:lstStyle/>
          <a:p>
            <a:fld id="{117AF02C-C4D6-4B73-AE94-D3969890703E}" type="slidenum">
              <a:rPr lang="en-IN" smtClean="0">
                <a:latin typeface="Cambria" panose="02040503050406030204" pitchFamily="18" charset="0"/>
                <a:ea typeface="Cambria" panose="02040503050406030204" pitchFamily="18" charset="0"/>
              </a:rPr>
              <a:t>100</a:t>
            </a:fld>
            <a:endParaRPr lang="en-IN">
              <a:latin typeface="Cambria" panose="02040503050406030204" pitchFamily="18" charset="0"/>
              <a:ea typeface="Cambria" panose="02040503050406030204" pitchFamily="18" charset="0"/>
            </a:endParaRPr>
          </a:p>
        </p:txBody>
      </p:sp>
      <p:pic>
        <p:nvPicPr>
          <p:cNvPr id="6" name="Picture 4" descr="pngfind.com-kingpin-png-4152286 (1).png">
            <a:extLst>
              <a:ext uri="{FF2B5EF4-FFF2-40B4-BE49-F238E27FC236}">
                <a16:creationId xmlns="" xmlns:a16="http://schemas.microsoft.com/office/drawing/2014/main" id="{E21783D7-502B-483C-9CF7-04694CBE16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b="12804"/>
          <a:stretch/>
        </p:blipFill>
        <p:spPr>
          <a:xfrm>
            <a:off x="645884" y="1011351"/>
            <a:ext cx="10457543" cy="5344999"/>
          </a:xfrm>
          <a:prstGeom prst="rect">
            <a:avLst/>
          </a:prstGeom>
        </p:spPr>
      </p:pic>
    </p:spTree>
    <p:extLst>
      <p:ext uri="{BB962C8B-B14F-4D97-AF65-F5344CB8AC3E}">
        <p14:creationId xmlns:p14="http://schemas.microsoft.com/office/powerpoint/2010/main" val="443557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 xmlns:a16="http://schemas.microsoft.com/office/drawing/2014/main" id="{77A1703E-73D8-4E43-AEF3-D3EB3A784219}"/>
              </a:ext>
            </a:extLst>
          </p:cNvPr>
          <p:cNvSpPr>
            <a:spLocks noGrp="1" noChangeArrowheads="1"/>
          </p:cNvSpPr>
          <p:nvPr>
            <p:ph type="title"/>
          </p:nvPr>
        </p:nvSpPr>
        <p:spPr>
          <a:xfrm>
            <a:off x="438150" y="182563"/>
            <a:ext cx="9772650" cy="576262"/>
          </a:xfrm>
        </p:spPr>
        <p:txBody>
          <a:bodyPr>
            <a:normAutofit fontScale="90000"/>
          </a:bodyPr>
          <a:lstStyle/>
          <a:p>
            <a:pPr eaLnBrk="1" hangingPunct="1"/>
            <a:r>
              <a:rPr lang="en-US" altLang="en-US" dirty="0">
                <a:latin typeface="Cambria" panose="02040503050406030204" pitchFamily="18" charset="0"/>
                <a:ea typeface="Cambria" panose="02040503050406030204" pitchFamily="18" charset="0"/>
              </a:rPr>
              <a:t>Pipes</a:t>
            </a:r>
          </a:p>
        </p:txBody>
      </p:sp>
      <p:sp>
        <p:nvSpPr>
          <p:cNvPr id="63491" name="Rectangle 3">
            <a:extLst>
              <a:ext uri="{FF2B5EF4-FFF2-40B4-BE49-F238E27FC236}">
                <a16:creationId xmlns="" xmlns:a16="http://schemas.microsoft.com/office/drawing/2014/main" id="{C3E18EB7-2EF8-4D0A-A033-A0551FF3285E}"/>
              </a:ext>
            </a:extLst>
          </p:cNvPr>
          <p:cNvSpPr>
            <a:spLocks noGrp="1" noChangeArrowheads="1"/>
          </p:cNvSpPr>
          <p:nvPr>
            <p:ph type="body" idx="1"/>
          </p:nvPr>
        </p:nvSpPr>
        <p:spPr>
          <a:xfrm>
            <a:off x="609600" y="715963"/>
            <a:ext cx="11220450" cy="5189537"/>
          </a:xfrm>
        </p:spPr>
        <p:txBody>
          <a:bodyPr>
            <a:normAutofit/>
          </a:bodyPr>
          <a:lstStyle/>
          <a:p>
            <a:pPr algn="just" eaLnBrk="1" hangingPunct="1">
              <a:lnSpc>
                <a:spcPct val="110000"/>
              </a:lnSpc>
              <a:spcBef>
                <a:spcPts val="0"/>
              </a:spcBef>
              <a:spcAft>
                <a:spcPts val="1200"/>
              </a:spcAft>
            </a:pPr>
            <a:r>
              <a:rPr lang="en-US" altLang="en-US" sz="2400" b="1" dirty="0">
                <a:solidFill>
                  <a:srgbClr val="002060"/>
                </a:solidFill>
                <a:latin typeface="Cambria" panose="02040503050406030204" pitchFamily="18" charset="0"/>
                <a:ea typeface="Cambria" panose="02040503050406030204" pitchFamily="18" charset="0"/>
              </a:rPr>
              <a:t>Act as a channel </a:t>
            </a:r>
            <a:r>
              <a:rPr lang="en-US" altLang="en-US" sz="2400" dirty="0">
                <a:latin typeface="Cambria" panose="02040503050406030204" pitchFamily="18" charset="0"/>
                <a:ea typeface="Cambria" panose="02040503050406030204" pitchFamily="18" charset="0"/>
              </a:rPr>
              <a:t>allowing </a:t>
            </a:r>
            <a:r>
              <a:rPr lang="en-US" altLang="en-US" sz="2400" b="1" dirty="0">
                <a:solidFill>
                  <a:srgbClr val="FF0000"/>
                </a:solidFill>
                <a:latin typeface="Cambria" panose="02040503050406030204" pitchFamily="18" charset="0"/>
                <a:ea typeface="Cambria" panose="02040503050406030204" pitchFamily="18" charset="0"/>
              </a:rPr>
              <a:t>two processes to communicate</a:t>
            </a:r>
          </a:p>
          <a:p>
            <a:pPr algn="just" eaLnBrk="1" hangingPunct="1">
              <a:lnSpc>
                <a:spcPct val="110000"/>
              </a:lnSpc>
              <a:spcBef>
                <a:spcPts val="0"/>
              </a:spcBef>
              <a:spcAft>
                <a:spcPts val="1200"/>
              </a:spcAft>
            </a:pPr>
            <a:r>
              <a:rPr lang="en-US" altLang="en-US" sz="2400" b="1" dirty="0">
                <a:solidFill>
                  <a:srgbClr val="002060"/>
                </a:solidFill>
                <a:latin typeface="Cambria" panose="02040503050406030204" pitchFamily="18" charset="0"/>
                <a:ea typeface="Cambria" panose="02040503050406030204" pitchFamily="18" charset="0"/>
              </a:rPr>
              <a:t>One of the first IPC mechanisms in early UNIX systems </a:t>
            </a:r>
          </a:p>
          <a:p>
            <a:pPr algn="just" eaLnBrk="1" hangingPunct="1">
              <a:lnSpc>
                <a:spcPct val="110000"/>
              </a:lnSpc>
              <a:spcBef>
                <a:spcPts val="0"/>
              </a:spcBef>
              <a:spcAft>
                <a:spcPts val="1200"/>
              </a:spcAft>
            </a:pPr>
            <a:r>
              <a:rPr lang="en-US" altLang="en-US" sz="2400" dirty="0">
                <a:latin typeface="Cambria" panose="02040503050406030204" pitchFamily="18" charset="0"/>
                <a:ea typeface="Cambria" panose="02040503050406030204" pitchFamily="18" charset="0"/>
              </a:rPr>
              <a:t>Typically provide </a:t>
            </a:r>
            <a:r>
              <a:rPr lang="en-US" altLang="en-US" sz="2400" b="1" dirty="0">
                <a:solidFill>
                  <a:srgbClr val="002060"/>
                </a:solidFill>
                <a:latin typeface="Cambria" panose="02040503050406030204" pitchFamily="18" charset="0"/>
                <a:ea typeface="Cambria" panose="02040503050406030204" pitchFamily="18" charset="0"/>
              </a:rPr>
              <a:t>one of the simpler ways for processes to communicate with one another</a:t>
            </a:r>
            <a:r>
              <a:rPr lang="en-US" altLang="en-US" sz="2400" dirty="0">
                <a:latin typeface="Cambria" panose="02040503050406030204" pitchFamily="18" charset="0"/>
                <a:ea typeface="Cambria" panose="02040503050406030204" pitchFamily="18" charset="0"/>
              </a:rPr>
              <a:t>, </a:t>
            </a:r>
          </a:p>
          <a:p>
            <a:pPr lvl="1" algn="just">
              <a:lnSpc>
                <a:spcPct val="110000"/>
              </a:lnSpc>
              <a:spcBef>
                <a:spcPts val="0"/>
              </a:spcBef>
              <a:spcAft>
                <a:spcPts val="1200"/>
              </a:spcAft>
            </a:pPr>
            <a:r>
              <a:rPr lang="en-US" altLang="en-US" sz="1800" b="1" dirty="0">
                <a:solidFill>
                  <a:srgbClr val="002060"/>
                </a:solidFill>
                <a:latin typeface="Cambria" panose="02040503050406030204" pitchFamily="18" charset="0"/>
                <a:ea typeface="Cambria" panose="02040503050406030204" pitchFamily="18" charset="0"/>
              </a:rPr>
              <a:t>Communication medium</a:t>
            </a:r>
            <a:r>
              <a:rPr lang="en-US" altLang="en-US" sz="1800" dirty="0">
                <a:latin typeface="Cambria" panose="02040503050406030204" pitchFamily="18" charset="0"/>
                <a:ea typeface="Cambria" panose="02040503050406030204" pitchFamily="18" charset="0"/>
              </a:rPr>
              <a:t> between </a:t>
            </a:r>
            <a:r>
              <a:rPr lang="en-US" altLang="en-US" sz="1800" b="1" dirty="0">
                <a:solidFill>
                  <a:srgbClr val="FF0000"/>
                </a:solidFill>
                <a:latin typeface="Cambria" panose="02040503050406030204" pitchFamily="18" charset="0"/>
                <a:ea typeface="Cambria" panose="02040503050406030204" pitchFamily="18" charset="0"/>
              </a:rPr>
              <a:t>two or more related or interrelated processes</a:t>
            </a:r>
            <a:r>
              <a:rPr lang="en-US" altLang="en-US" sz="1800" dirty="0">
                <a:latin typeface="Cambria" panose="02040503050406030204" pitchFamily="18" charset="0"/>
                <a:ea typeface="Cambria" panose="02040503050406030204" pitchFamily="18" charset="0"/>
              </a:rPr>
              <a:t>. </a:t>
            </a:r>
          </a:p>
          <a:p>
            <a:pPr lvl="1" algn="just">
              <a:lnSpc>
                <a:spcPct val="110000"/>
              </a:lnSpc>
              <a:spcBef>
                <a:spcPts val="0"/>
              </a:spcBef>
              <a:spcAft>
                <a:spcPts val="1200"/>
              </a:spcAft>
            </a:pPr>
            <a:r>
              <a:rPr lang="en-US" altLang="en-US" sz="1800" dirty="0">
                <a:latin typeface="Cambria" panose="02040503050406030204" pitchFamily="18" charset="0"/>
                <a:ea typeface="Cambria" panose="02040503050406030204" pitchFamily="18" charset="0"/>
              </a:rPr>
              <a:t>Either </a:t>
            </a:r>
            <a:r>
              <a:rPr lang="en-US" altLang="en-US" sz="1800" b="1" dirty="0">
                <a:solidFill>
                  <a:srgbClr val="002060"/>
                </a:solidFill>
                <a:latin typeface="Cambria" panose="02040503050406030204" pitchFamily="18" charset="0"/>
                <a:ea typeface="Cambria" panose="02040503050406030204" pitchFamily="18" charset="0"/>
              </a:rPr>
              <a:t>within one process</a:t>
            </a:r>
            <a:r>
              <a:rPr lang="en-US" altLang="en-US" sz="1800" dirty="0">
                <a:solidFill>
                  <a:srgbClr val="002060"/>
                </a:solidFill>
                <a:latin typeface="Cambria" panose="02040503050406030204" pitchFamily="18" charset="0"/>
                <a:ea typeface="Cambria" panose="02040503050406030204" pitchFamily="18" charset="0"/>
              </a:rPr>
              <a:t> </a:t>
            </a:r>
            <a:r>
              <a:rPr lang="en-US" altLang="en-US" sz="1800" dirty="0">
                <a:latin typeface="Cambria" panose="02040503050406030204" pitchFamily="18" charset="0"/>
                <a:ea typeface="Cambria" panose="02040503050406030204" pitchFamily="18" charset="0"/>
              </a:rPr>
              <a:t>or a communication between </a:t>
            </a:r>
            <a:r>
              <a:rPr lang="en-US" altLang="en-US" sz="1800" b="1" dirty="0">
                <a:solidFill>
                  <a:srgbClr val="FF0000"/>
                </a:solidFill>
                <a:latin typeface="Cambria" panose="02040503050406030204" pitchFamily="18" charset="0"/>
                <a:ea typeface="Cambria" panose="02040503050406030204" pitchFamily="18" charset="0"/>
              </a:rPr>
              <a:t>the child and the parent processes</a:t>
            </a:r>
            <a:r>
              <a:rPr lang="en-US" altLang="en-US" sz="1800" dirty="0">
                <a:latin typeface="Cambria" panose="02040503050406030204" pitchFamily="18" charset="0"/>
                <a:ea typeface="Cambria" panose="02040503050406030204" pitchFamily="18" charset="0"/>
              </a:rPr>
              <a:t>. </a:t>
            </a:r>
          </a:p>
          <a:p>
            <a:pPr lvl="1" algn="just"/>
            <a:r>
              <a:rPr lang="en-US" altLang="en-US" sz="1800" dirty="0">
                <a:latin typeface="Cambria" panose="02040503050406030204" pitchFamily="18" charset="0"/>
                <a:ea typeface="Cambria" panose="02040503050406030204" pitchFamily="18" charset="0"/>
              </a:rPr>
              <a:t>Communication can also be </a:t>
            </a:r>
            <a:r>
              <a:rPr lang="en-US" altLang="en-US" sz="1800" b="1" dirty="0">
                <a:solidFill>
                  <a:srgbClr val="002060"/>
                </a:solidFill>
                <a:latin typeface="Cambria" panose="02040503050406030204" pitchFamily="18" charset="0"/>
                <a:ea typeface="Cambria" panose="02040503050406030204" pitchFamily="18" charset="0"/>
              </a:rPr>
              <a:t>multi-level</a:t>
            </a:r>
            <a:r>
              <a:rPr lang="en-US" altLang="en-US" sz="1800" dirty="0">
                <a:latin typeface="Cambria" panose="02040503050406030204" pitchFamily="18" charset="0"/>
                <a:ea typeface="Cambria" panose="02040503050406030204" pitchFamily="18" charset="0"/>
              </a:rPr>
              <a:t> such as communication between </a:t>
            </a:r>
          </a:p>
          <a:p>
            <a:pPr lvl="2" algn="just"/>
            <a:r>
              <a:rPr lang="en-US" altLang="en-US" sz="1800" b="1" dirty="0">
                <a:solidFill>
                  <a:srgbClr val="FF0000"/>
                </a:solidFill>
                <a:latin typeface="Cambria" panose="02040503050406030204" pitchFamily="18" charset="0"/>
                <a:ea typeface="Cambria" panose="02040503050406030204" pitchFamily="18" charset="0"/>
              </a:rPr>
              <a:t>The parent, </a:t>
            </a:r>
          </a:p>
          <a:p>
            <a:pPr lvl="2" algn="just"/>
            <a:r>
              <a:rPr lang="en-US" altLang="en-US" sz="1800" b="1" dirty="0">
                <a:solidFill>
                  <a:srgbClr val="FF0000"/>
                </a:solidFill>
                <a:latin typeface="Cambria" panose="02040503050406030204" pitchFamily="18" charset="0"/>
                <a:ea typeface="Cambria" panose="02040503050406030204" pitchFamily="18" charset="0"/>
              </a:rPr>
              <a:t>The child and </a:t>
            </a:r>
          </a:p>
          <a:p>
            <a:pPr lvl="2" algn="just"/>
            <a:r>
              <a:rPr lang="en-US" altLang="en-US" sz="1800" b="1" dirty="0">
                <a:solidFill>
                  <a:srgbClr val="FF0000"/>
                </a:solidFill>
                <a:latin typeface="Cambria" panose="02040503050406030204" pitchFamily="18" charset="0"/>
                <a:ea typeface="Cambria" panose="02040503050406030204" pitchFamily="18" charset="0"/>
              </a:rPr>
              <a:t>The grand-child, etc. </a:t>
            </a:r>
          </a:p>
          <a:p>
            <a:pPr lvl="1" algn="just"/>
            <a:r>
              <a:rPr lang="en-US" altLang="en-US" sz="1800" dirty="0">
                <a:latin typeface="Cambria" panose="02040503050406030204" pitchFamily="18" charset="0"/>
                <a:ea typeface="Cambria" panose="02040503050406030204" pitchFamily="18" charset="0"/>
              </a:rPr>
              <a:t>Communication is achieved by </a:t>
            </a:r>
            <a:r>
              <a:rPr lang="en-US" altLang="en-US" sz="1800" b="1" dirty="0">
                <a:solidFill>
                  <a:srgbClr val="002060"/>
                </a:solidFill>
                <a:latin typeface="Cambria" panose="02040503050406030204" pitchFamily="18" charset="0"/>
                <a:ea typeface="Cambria" panose="02040503050406030204" pitchFamily="18" charset="0"/>
              </a:rPr>
              <a:t>one process writing into the pipe</a:t>
            </a:r>
            <a:r>
              <a:rPr lang="en-US" altLang="en-US" sz="1800" b="1" dirty="0">
                <a:latin typeface="Cambria" panose="02040503050406030204" pitchFamily="18" charset="0"/>
                <a:ea typeface="Cambria" panose="02040503050406030204" pitchFamily="18" charset="0"/>
              </a:rPr>
              <a:t> and </a:t>
            </a:r>
            <a:r>
              <a:rPr lang="en-US" altLang="en-US" sz="1800" b="1" dirty="0">
                <a:solidFill>
                  <a:srgbClr val="FF0000"/>
                </a:solidFill>
                <a:latin typeface="Cambria" panose="02040503050406030204" pitchFamily="18" charset="0"/>
                <a:ea typeface="Cambria" panose="02040503050406030204" pitchFamily="18" charset="0"/>
              </a:rPr>
              <a:t>other reading from the pipe</a:t>
            </a:r>
            <a:r>
              <a:rPr lang="en-US" altLang="en-US" sz="1800" b="1" dirty="0">
                <a:latin typeface="Cambria" panose="02040503050406030204" pitchFamily="18" charset="0"/>
                <a:ea typeface="Cambria" panose="02040503050406030204" pitchFamily="18" charset="0"/>
              </a:rPr>
              <a:t>.</a:t>
            </a:r>
            <a:r>
              <a:rPr lang="en-US" altLang="en-US" sz="1800" dirty="0">
                <a:latin typeface="Cambria" panose="02040503050406030204" pitchFamily="18" charset="0"/>
                <a:ea typeface="Cambria" panose="02040503050406030204" pitchFamily="18" charset="0"/>
              </a:rPr>
              <a:t> </a:t>
            </a:r>
          </a:p>
          <a:p>
            <a:pPr algn="just" eaLnBrk="1" hangingPunct="1"/>
            <a:endParaRPr lang="en-US" altLang="en-US" sz="2400" dirty="0">
              <a:latin typeface="Cambria" panose="02040503050406030204" pitchFamily="18" charset="0"/>
              <a:ea typeface="Cambria" panose="02040503050406030204" pitchFamily="18" charset="0"/>
            </a:endParaRPr>
          </a:p>
          <a:p>
            <a:pPr>
              <a:buFont typeface="Monotype Sorts" pitchFamily="-84" charset="2"/>
              <a:buNone/>
            </a:pPr>
            <a:endParaRPr lang="en-US" altLang="en-US" sz="2400" dirty="0">
              <a:latin typeface="Cambria" panose="02040503050406030204" pitchFamily="18" charset="0"/>
              <a:ea typeface="Cambria" panose="02040503050406030204" pitchFamily="18" charset="0"/>
            </a:endParaRPr>
          </a:p>
          <a:p>
            <a:pPr lvl="1"/>
            <a:endParaRPr lang="en-US" altLang="en-US" dirty="0">
              <a:latin typeface="Cambria" panose="02040503050406030204" pitchFamily="18" charset="0"/>
              <a:ea typeface="Cambria" panose="02040503050406030204" pitchFamily="18" charset="0"/>
            </a:endParaRPr>
          </a:p>
        </p:txBody>
      </p:sp>
      <p:pic>
        <p:nvPicPr>
          <p:cNvPr id="4" name="Picture 4" descr="pngfind.com-kingpin-png-4152286 (1).png">
            <a:extLst>
              <a:ext uri="{FF2B5EF4-FFF2-40B4-BE49-F238E27FC236}">
                <a16:creationId xmlns="" xmlns:a16="http://schemas.microsoft.com/office/drawing/2014/main" id="{F97524BC-07FE-4E57-B45D-A813C20EB2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98088" y="76200"/>
            <a:ext cx="193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 xmlns:a16="http://schemas.microsoft.com/office/drawing/2014/main" id="{0E1DDFD2-E731-4601-B10A-86F56E00A1BE}"/>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
        <p:nvSpPr>
          <p:cNvPr id="2" name="Footer Placeholder 1">
            <a:extLst>
              <a:ext uri="{FF2B5EF4-FFF2-40B4-BE49-F238E27FC236}">
                <a16:creationId xmlns="" xmlns:a16="http://schemas.microsoft.com/office/drawing/2014/main" id="{C0EFF161-10BF-4E1A-8746-E9A6DBEB092F}"/>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0AAE1D60-10A1-4751-9B2F-8C95E2B28554}"/>
              </a:ext>
            </a:extLst>
          </p:cNvPr>
          <p:cNvSpPr>
            <a:spLocks noGrp="1"/>
          </p:cNvSpPr>
          <p:nvPr>
            <p:ph type="sldNum" sz="quarter" idx="12"/>
          </p:nvPr>
        </p:nvSpPr>
        <p:spPr/>
        <p:txBody>
          <a:bodyPr/>
          <a:lstStyle/>
          <a:p>
            <a:fld id="{117AF02C-C4D6-4B73-AE94-D3969890703E}" type="slidenum">
              <a:rPr lang="en-IN" smtClean="0"/>
              <a:t>101</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1D7E4EB-160C-47DF-9474-DA876BCACA60}"/>
              </a:ext>
            </a:extLst>
          </p:cNvPr>
          <p:cNvSpPr>
            <a:spLocks noGrp="1"/>
          </p:cNvSpPr>
          <p:nvPr>
            <p:ph idx="1"/>
          </p:nvPr>
        </p:nvSpPr>
        <p:spPr>
          <a:xfrm>
            <a:off x="838200" y="1009650"/>
            <a:ext cx="10515600" cy="5186363"/>
          </a:xfrm>
        </p:spPr>
        <p:txBody>
          <a:bodyPr/>
          <a:lstStyle/>
          <a:p>
            <a:pPr algn="just">
              <a:lnSpc>
                <a:spcPct val="110000"/>
              </a:lnSpc>
              <a:spcBef>
                <a:spcPts val="0"/>
              </a:spcBef>
              <a:spcAft>
                <a:spcPts val="1200"/>
              </a:spcAft>
            </a:pPr>
            <a:r>
              <a:rPr lang="en-US" altLang="en-US" sz="2400" dirty="0">
                <a:latin typeface="Cambria" panose="02040503050406030204" pitchFamily="18" charset="0"/>
                <a:ea typeface="Cambria" panose="02040503050406030204" pitchFamily="18" charset="0"/>
              </a:rPr>
              <a:t>In implementing a pipe, four issues must be considered:</a:t>
            </a:r>
          </a:p>
          <a:p>
            <a:pPr lvl="1"/>
            <a:r>
              <a:rPr lang="en-US" altLang="en-US" sz="2000" dirty="0">
                <a:latin typeface="Cambria" panose="02040503050406030204" pitchFamily="18" charset="0"/>
                <a:ea typeface="Cambria" panose="02040503050406030204" pitchFamily="18" charset="0"/>
              </a:rPr>
              <a:t>Is communication unidirectional or bidirectional?</a:t>
            </a:r>
          </a:p>
          <a:p>
            <a:pPr lvl="1"/>
            <a:r>
              <a:rPr lang="en-US" altLang="en-US" sz="2000" dirty="0">
                <a:latin typeface="Cambria" panose="02040503050406030204" pitchFamily="18" charset="0"/>
                <a:ea typeface="Cambria" panose="02040503050406030204" pitchFamily="18" charset="0"/>
              </a:rPr>
              <a:t>In the case of two-way communication, is it half or full-duplex?</a:t>
            </a:r>
          </a:p>
          <a:p>
            <a:pPr lvl="1"/>
            <a:r>
              <a:rPr lang="en-US" altLang="en-US" sz="2000" dirty="0">
                <a:latin typeface="Cambria" panose="02040503050406030204" pitchFamily="18" charset="0"/>
                <a:ea typeface="Cambria" panose="02040503050406030204" pitchFamily="18" charset="0"/>
              </a:rPr>
              <a:t>Must there exist a relationship (i.e., </a:t>
            </a:r>
            <a:r>
              <a:rPr lang="en-US" altLang="en-US" sz="2000" b="1" i="1" dirty="0">
                <a:latin typeface="Cambria" panose="02040503050406030204" pitchFamily="18" charset="0"/>
                <a:ea typeface="Cambria" panose="02040503050406030204" pitchFamily="18" charset="0"/>
              </a:rPr>
              <a:t>parent-child</a:t>
            </a:r>
            <a:r>
              <a:rPr lang="en-US" altLang="en-US" sz="2000" dirty="0">
                <a:latin typeface="Cambria" panose="02040503050406030204" pitchFamily="18" charset="0"/>
                <a:ea typeface="Cambria" panose="02040503050406030204" pitchFamily="18" charset="0"/>
              </a:rPr>
              <a:t>) between the communicating processes?</a:t>
            </a:r>
          </a:p>
          <a:p>
            <a:pPr lvl="1"/>
            <a:r>
              <a:rPr lang="en-US" altLang="en-US" sz="2000" dirty="0">
                <a:latin typeface="Cambria" panose="02040503050406030204" pitchFamily="18" charset="0"/>
                <a:ea typeface="Cambria" panose="02040503050406030204" pitchFamily="18" charset="0"/>
              </a:rPr>
              <a:t>Can the pipes be used over a network?</a:t>
            </a:r>
          </a:p>
          <a:p>
            <a:r>
              <a:rPr lang="en-US" altLang="en-US" sz="2400" dirty="0">
                <a:latin typeface="Cambria" panose="02040503050406030204" pitchFamily="18" charset="0"/>
                <a:ea typeface="Cambria" panose="02040503050406030204" pitchFamily="18" charset="0"/>
              </a:rPr>
              <a:t>Ordinary pipes – cannot be accessed  from outside the process that created it. Typically, a parent process creates a pipe and uses it to communicate with a child process that it created. </a:t>
            </a:r>
          </a:p>
          <a:p>
            <a:r>
              <a:rPr lang="en-US" altLang="en-US" sz="2400" dirty="0">
                <a:latin typeface="Cambria" panose="02040503050406030204" pitchFamily="18" charset="0"/>
                <a:ea typeface="Cambria" panose="02040503050406030204" pitchFamily="18" charset="0"/>
              </a:rPr>
              <a:t>Named pipes – can be accessed without a parent-child relationship.</a:t>
            </a:r>
          </a:p>
          <a:p>
            <a:endParaRPr lang="en-IN" dirty="0"/>
          </a:p>
        </p:txBody>
      </p:sp>
      <p:sp>
        <p:nvSpPr>
          <p:cNvPr id="4" name="Footer Placeholder 3">
            <a:extLst>
              <a:ext uri="{FF2B5EF4-FFF2-40B4-BE49-F238E27FC236}">
                <a16:creationId xmlns="" xmlns:a16="http://schemas.microsoft.com/office/drawing/2014/main" id="{98A3FAB9-4137-4C07-A5D6-19F39455A01A}"/>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5" name="Slide Number Placeholder 4">
            <a:extLst>
              <a:ext uri="{FF2B5EF4-FFF2-40B4-BE49-F238E27FC236}">
                <a16:creationId xmlns="" xmlns:a16="http://schemas.microsoft.com/office/drawing/2014/main" id="{D98004DE-947A-4315-B4D9-E2B155E94FCA}"/>
              </a:ext>
            </a:extLst>
          </p:cNvPr>
          <p:cNvSpPr>
            <a:spLocks noGrp="1"/>
          </p:cNvSpPr>
          <p:nvPr>
            <p:ph type="sldNum" sz="quarter" idx="12"/>
          </p:nvPr>
        </p:nvSpPr>
        <p:spPr/>
        <p:txBody>
          <a:bodyPr/>
          <a:lstStyle/>
          <a:p>
            <a:fld id="{117AF02C-C4D6-4B73-AE94-D3969890703E}" type="slidenum">
              <a:rPr lang="en-IN" smtClean="0"/>
              <a:t>102</a:t>
            </a:fld>
            <a:endParaRPr lang="en-IN"/>
          </a:p>
        </p:txBody>
      </p:sp>
      <p:pic>
        <p:nvPicPr>
          <p:cNvPr id="6" name="Picture 4" descr="pngfind.com-kingpin-png-4152286 (1).png">
            <a:extLst>
              <a:ext uri="{FF2B5EF4-FFF2-40B4-BE49-F238E27FC236}">
                <a16:creationId xmlns="" xmlns:a16="http://schemas.microsoft.com/office/drawing/2014/main" id="{F5FE880F-C323-45B7-B9DB-3C3B1D82EB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98088" y="76200"/>
            <a:ext cx="193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 xmlns:a16="http://schemas.microsoft.com/office/drawing/2014/main" id="{F559D406-DE61-4C37-AB52-DB948F9B36D9}"/>
              </a:ext>
            </a:extLst>
          </p:cNvPr>
          <p:cNvSpPr txBox="1">
            <a:spLocks noChangeArrowheads="1"/>
          </p:cNvSpPr>
          <p:nvPr/>
        </p:nvSpPr>
        <p:spPr>
          <a:xfrm>
            <a:off x="438150" y="182563"/>
            <a:ext cx="9772650" cy="57626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latin typeface="Cambria" panose="02040503050406030204" pitchFamily="18" charset="0"/>
                <a:ea typeface="Cambria" panose="02040503050406030204" pitchFamily="18" charset="0"/>
              </a:rPr>
              <a:t>Pipes</a:t>
            </a:r>
            <a:endParaRPr lang="en-US" alt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94769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6">
            <a:extLst>
              <a:ext uri="{FF2B5EF4-FFF2-40B4-BE49-F238E27FC236}">
                <a16:creationId xmlns="" xmlns:a16="http://schemas.microsoft.com/office/drawing/2014/main" id="{4B09E30B-BE8E-4877-A638-AE9FB790DAFF}"/>
              </a:ext>
            </a:extLst>
          </p:cNvPr>
          <p:cNvSpPr>
            <a:spLocks noGrp="1"/>
          </p:cNvSpPr>
          <p:nvPr>
            <p:ph type="title"/>
          </p:nvPr>
        </p:nvSpPr>
        <p:spPr>
          <a:xfrm>
            <a:off x="514350" y="342900"/>
            <a:ext cx="8229600" cy="576263"/>
          </a:xfrm>
        </p:spPr>
        <p:txBody>
          <a:bodyPr>
            <a:normAutofit fontScale="90000"/>
          </a:bodyPr>
          <a:lstStyle/>
          <a:p>
            <a:r>
              <a:rPr lang="en-US" altLang="en-US" dirty="0">
                <a:latin typeface="Cambria" panose="02040503050406030204" pitchFamily="18" charset="0"/>
                <a:ea typeface="Cambria" panose="02040503050406030204" pitchFamily="18" charset="0"/>
              </a:rPr>
              <a:t>Ordinary Pipes</a:t>
            </a:r>
          </a:p>
        </p:txBody>
      </p:sp>
      <p:sp>
        <p:nvSpPr>
          <p:cNvPr id="54275" name="Content Placeholder 7">
            <a:extLst>
              <a:ext uri="{FF2B5EF4-FFF2-40B4-BE49-F238E27FC236}">
                <a16:creationId xmlns="" xmlns:a16="http://schemas.microsoft.com/office/drawing/2014/main" id="{A6767A36-88C8-4ADB-94AB-06459DB94C8C}"/>
              </a:ext>
            </a:extLst>
          </p:cNvPr>
          <p:cNvSpPr>
            <a:spLocks noGrp="1"/>
          </p:cNvSpPr>
          <p:nvPr>
            <p:ph idx="1"/>
          </p:nvPr>
        </p:nvSpPr>
        <p:spPr>
          <a:xfrm>
            <a:off x="628650" y="1147764"/>
            <a:ext cx="10515599" cy="4930775"/>
          </a:xfrm>
        </p:spPr>
        <p:txBody>
          <a:bodyPr>
            <a:normAutofit fontScale="85000" lnSpcReduction="20000"/>
          </a:bodyPr>
          <a:lstStyle/>
          <a:p>
            <a:pPr>
              <a:defRPr/>
            </a:pPr>
            <a:r>
              <a:rPr lang="en-US" dirty="0">
                <a:latin typeface="Cambria" panose="02040503050406030204" pitchFamily="18" charset="0"/>
                <a:ea typeface="Cambria" panose="02040503050406030204" pitchFamily="18" charset="0"/>
                <a:cs typeface="ＭＳ Ｐゴシック" charset="0"/>
              </a:rPr>
              <a:t>Ordinary Pipes</a:t>
            </a:r>
            <a:r>
              <a:rPr lang="en-US" b="1" dirty="0">
                <a:latin typeface="Cambria" panose="02040503050406030204" pitchFamily="18" charset="0"/>
                <a:ea typeface="Cambria" panose="02040503050406030204" pitchFamily="18" charset="0"/>
                <a:cs typeface="ＭＳ Ｐゴシック" charset="0"/>
              </a:rPr>
              <a:t> </a:t>
            </a:r>
            <a:r>
              <a:rPr lang="en-US" dirty="0">
                <a:latin typeface="Cambria" panose="02040503050406030204" pitchFamily="18" charset="0"/>
                <a:ea typeface="Cambria" panose="02040503050406030204" pitchFamily="18" charset="0"/>
                <a:cs typeface="ＭＳ Ｐゴシック" charset="0"/>
              </a:rPr>
              <a:t>allow communication in standard producer-consumer style</a:t>
            </a:r>
          </a:p>
          <a:p>
            <a:pPr>
              <a:defRPr/>
            </a:pPr>
            <a:r>
              <a:rPr lang="en-US" dirty="0">
                <a:latin typeface="Cambria" panose="02040503050406030204" pitchFamily="18" charset="0"/>
                <a:ea typeface="Cambria" panose="02040503050406030204" pitchFamily="18" charset="0"/>
                <a:cs typeface="ＭＳ Ｐゴシック" charset="0"/>
              </a:rPr>
              <a:t>Producer writes to one end (the </a:t>
            </a:r>
            <a:r>
              <a:rPr lang="en-US" b="1" dirty="0">
                <a:solidFill>
                  <a:srgbClr val="0000FF"/>
                </a:solidFill>
                <a:latin typeface="Cambria" panose="02040503050406030204" pitchFamily="18" charset="0"/>
                <a:ea typeface="Cambria" panose="02040503050406030204" pitchFamily="18" charset="0"/>
                <a:cs typeface="ＭＳ Ｐゴシック" charset="0"/>
              </a:rPr>
              <a:t>write-end </a:t>
            </a:r>
            <a:r>
              <a:rPr lang="en-US" dirty="0">
                <a:latin typeface="Cambria" panose="02040503050406030204" pitchFamily="18" charset="0"/>
                <a:ea typeface="Cambria" panose="02040503050406030204" pitchFamily="18" charset="0"/>
                <a:cs typeface="ＭＳ Ｐゴシック" charset="0"/>
              </a:rPr>
              <a:t>of the pipe)</a:t>
            </a:r>
          </a:p>
          <a:p>
            <a:pPr>
              <a:defRPr/>
            </a:pPr>
            <a:r>
              <a:rPr lang="en-US" dirty="0">
                <a:latin typeface="Cambria" panose="02040503050406030204" pitchFamily="18" charset="0"/>
                <a:ea typeface="Cambria" panose="02040503050406030204" pitchFamily="18" charset="0"/>
                <a:cs typeface="ＭＳ Ｐゴシック" charset="0"/>
              </a:rPr>
              <a:t>Consumer reads from the other end (the </a:t>
            </a:r>
            <a:r>
              <a:rPr lang="en-US" b="1" dirty="0">
                <a:solidFill>
                  <a:srgbClr val="0000FF"/>
                </a:solidFill>
                <a:latin typeface="Cambria" panose="02040503050406030204" pitchFamily="18" charset="0"/>
                <a:ea typeface="Cambria" panose="02040503050406030204" pitchFamily="18" charset="0"/>
                <a:cs typeface="ＭＳ Ｐゴシック" charset="0"/>
              </a:rPr>
              <a:t>read-end</a:t>
            </a:r>
            <a:r>
              <a:rPr lang="en-US" i="1" dirty="0">
                <a:latin typeface="Cambria" panose="02040503050406030204" pitchFamily="18" charset="0"/>
                <a:ea typeface="Cambria" panose="02040503050406030204" pitchFamily="18" charset="0"/>
                <a:cs typeface="ＭＳ Ｐゴシック" charset="0"/>
              </a:rPr>
              <a:t> </a:t>
            </a:r>
            <a:r>
              <a:rPr lang="en-US" dirty="0">
                <a:latin typeface="Cambria" panose="02040503050406030204" pitchFamily="18" charset="0"/>
                <a:ea typeface="Cambria" panose="02040503050406030204" pitchFamily="18" charset="0"/>
                <a:cs typeface="ＭＳ Ｐゴシック" charset="0"/>
              </a:rPr>
              <a:t>of the pipe)</a:t>
            </a:r>
          </a:p>
          <a:p>
            <a:pPr>
              <a:defRPr/>
            </a:pPr>
            <a:r>
              <a:rPr lang="en-US" dirty="0">
                <a:latin typeface="Cambria" panose="02040503050406030204" pitchFamily="18" charset="0"/>
                <a:ea typeface="Cambria" panose="02040503050406030204" pitchFamily="18" charset="0"/>
                <a:cs typeface="ＭＳ Ｐゴシック" charset="0"/>
              </a:rPr>
              <a:t>Ordinary pipes are therefore unidirectional</a:t>
            </a:r>
          </a:p>
          <a:p>
            <a:pPr>
              <a:defRPr/>
            </a:pPr>
            <a:r>
              <a:rPr lang="en-US" dirty="0">
                <a:latin typeface="Cambria" panose="02040503050406030204" pitchFamily="18" charset="0"/>
                <a:ea typeface="Cambria" panose="02040503050406030204" pitchFamily="18" charset="0"/>
                <a:cs typeface="ＭＳ Ｐゴシック" charset="0"/>
              </a:rPr>
              <a:t>Require parent-child relationship between communicating processes</a:t>
            </a:r>
          </a:p>
          <a:p>
            <a:pPr>
              <a:defRPr/>
            </a:pPr>
            <a:endParaRPr lang="en-US" dirty="0">
              <a:latin typeface="Cambria" panose="02040503050406030204" pitchFamily="18" charset="0"/>
              <a:ea typeface="Cambria" panose="02040503050406030204" pitchFamily="18" charset="0"/>
              <a:cs typeface="ＭＳ Ｐゴシック" charset="0"/>
            </a:endParaRPr>
          </a:p>
          <a:p>
            <a:pPr>
              <a:defRPr/>
            </a:pPr>
            <a:endParaRPr lang="en-US" dirty="0">
              <a:latin typeface="Cambria" panose="02040503050406030204" pitchFamily="18" charset="0"/>
              <a:ea typeface="Cambria" panose="02040503050406030204" pitchFamily="18" charset="0"/>
              <a:cs typeface="ＭＳ Ｐゴシック" charset="0"/>
            </a:endParaRPr>
          </a:p>
          <a:p>
            <a:pPr>
              <a:defRPr/>
            </a:pPr>
            <a:endParaRPr lang="en-US" dirty="0">
              <a:latin typeface="Cambria" panose="02040503050406030204" pitchFamily="18" charset="0"/>
              <a:ea typeface="Cambria" panose="02040503050406030204" pitchFamily="18" charset="0"/>
              <a:cs typeface="ＭＳ Ｐゴシック" charset="0"/>
            </a:endParaRPr>
          </a:p>
          <a:p>
            <a:pPr>
              <a:defRPr/>
            </a:pPr>
            <a:endParaRPr lang="en-US" dirty="0">
              <a:latin typeface="Cambria" panose="02040503050406030204" pitchFamily="18" charset="0"/>
              <a:ea typeface="Cambria" panose="02040503050406030204" pitchFamily="18" charset="0"/>
              <a:cs typeface="ＭＳ Ｐゴシック" charset="0"/>
            </a:endParaRPr>
          </a:p>
          <a:p>
            <a:pPr>
              <a:defRPr/>
            </a:pPr>
            <a:endParaRPr lang="en-US" dirty="0">
              <a:latin typeface="Cambria" panose="02040503050406030204" pitchFamily="18" charset="0"/>
              <a:ea typeface="Cambria" panose="02040503050406030204" pitchFamily="18" charset="0"/>
              <a:cs typeface="ＭＳ Ｐゴシック" charset="0"/>
            </a:endParaRPr>
          </a:p>
          <a:p>
            <a:pPr>
              <a:defRPr/>
            </a:pPr>
            <a:endParaRPr lang="en-US" sz="800" dirty="0">
              <a:latin typeface="Cambria" panose="02040503050406030204" pitchFamily="18" charset="0"/>
              <a:ea typeface="Cambria" panose="02040503050406030204" pitchFamily="18" charset="0"/>
              <a:cs typeface="ＭＳ Ｐゴシック" charset="0"/>
            </a:endParaRPr>
          </a:p>
          <a:p>
            <a:pPr>
              <a:defRPr/>
            </a:pPr>
            <a:r>
              <a:rPr lang="en-US" dirty="0">
                <a:latin typeface="Cambria" panose="02040503050406030204" pitchFamily="18" charset="0"/>
                <a:ea typeface="Cambria" panose="02040503050406030204" pitchFamily="18" charset="0"/>
                <a:cs typeface="ＭＳ Ｐゴシック" charset="0"/>
              </a:rPr>
              <a:t>Windows calls these </a:t>
            </a:r>
            <a:r>
              <a:rPr lang="en-US" b="1" dirty="0">
                <a:solidFill>
                  <a:srgbClr val="0000FF"/>
                </a:solidFill>
                <a:latin typeface="Cambria" panose="02040503050406030204" pitchFamily="18" charset="0"/>
                <a:ea typeface="Cambria" panose="02040503050406030204" pitchFamily="18" charset="0"/>
                <a:cs typeface="ＭＳ Ｐゴシック" charset="0"/>
              </a:rPr>
              <a:t>anonymous pipes</a:t>
            </a:r>
          </a:p>
          <a:p>
            <a:pPr>
              <a:defRPr/>
            </a:pPr>
            <a:r>
              <a:rPr lang="en-US" dirty="0">
                <a:latin typeface="Cambria" panose="02040503050406030204" pitchFamily="18" charset="0"/>
                <a:ea typeface="Cambria" panose="02040503050406030204" pitchFamily="18" charset="0"/>
                <a:cs typeface="ＭＳ Ｐゴシック" charset="0"/>
              </a:rPr>
              <a:t>See Unix and Windows code samples in textbook</a:t>
            </a:r>
          </a:p>
          <a:p>
            <a:pPr>
              <a:defRPr/>
            </a:pPr>
            <a:endParaRPr lang="en-US" dirty="0">
              <a:latin typeface="Cambria" panose="02040503050406030204" pitchFamily="18" charset="0"/>
              <a:ea typeface="Cambria" panose="02040503050406030204" pitchFamily="18" charset="0"/>
              <a:cs typeface="ＭＳ Ｐゴシック" charset="0"/>
            </a:endParaRPr>
          </a:p>
        </p:txBody>
      </p:sp>
      <p:pic>
        <p:nvPicPr>
          <p:cNvPr id="64516" name="Picture 4">
            <a:extLst>
              <a:ext uri="{FF2B5EF4-FFF2-40B4-BE49-F238E27FC236}">
                <a16:creationId xmlns="" xmlns:a16="http://schemas.microsoft.com/office/drawing/2014/main" id="{49E9F866-92B0-47F8-BF2A-D1613E0B2F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16288" y="3313114"/>
            <a:ext cx="5592762" cy="170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pngfind.com-kingpin-png-4152286 (1).png">
            <a:extLst>
              <a:ext uri="{FF2B5EF4-FFF2-40B4-BE49-F238E27FC236}">
                <a16:creationId xmlns="" xmlns:a16="http://schemas.microsoft.com/office/drawing/2014/main" id="{D284CDE6-D004-4A5E-93A1-A0AD06429E9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 xmlns:a16="http://schemas.microsoft.com/office/drawing/2014/main" id="{2D59F389-4B79-46EA-B8EF-AA0506F7FE03}"/>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
        <p:nvSpPr>
          <p:cNvPr id="2" name="Footer Placeholder 1">
            <a:extLst>
              <a:ext uri="{FF2B5EF4-FFF2-40B4-BE49-F238E27FC236}">
                <a16:creationId xmlns="" xmlns:a16="http://schemas.microsoft.com/office/drawing/2014/main" id="{302F5BC5-76B9-4281-9C20-EF8B7D207E70}"/>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FD00F15C-6E7E-43BD-A8B7-48AC6785B231}"/>
              </a:ext>
            </a:extLst>
          </p:cNvPr>
          <p:cNvSpPr>
            <a:spLocks noGrp="1"/>
          </p:cNvSpPr>
          <p:nvPr>
            <p:ph type="sldNum" sz="quarter" idx="12"/>
          </p:nvPr>
        </p:nvSpPr>
        <p:spPr/>
        <p:txBody>
          <a:bodyPr/>
          <a:lstStyle/>
          <a:p>
            <a:fld id="{117AF02C-C4D6-4B73-AE94-D3969890703E}" type="slidenum">
              <a:rPr lang="en-IN" smtClean="0"/>
              <a:t>103</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0E6A5EE-54C8-45AC-B56D-38D50EC16D26}"/>
              </a:ext>
            </a:extLst>
          </p:cNvPr>
          <p:cNvSpPr>
            <a:spLocks noGrp="1"/>
          </p:cNvSpPr>
          <p:nvPr>
            <p:ph idx="1"/>
          </p:nvPr>
        </p:nvSpPr>
        <p:spPr>
          <a:xfrm>
            <a:off x="5889626" y="951945"/>
            <a:ext cx="5978524" cy="1866900"/>
          </a:xfrm>
        </p:spPr>
        <p:txBody>
          <a:bodyPr>
            <a:noAutofit/>
          </a:bodyPr>
          <a:lstStyle/>
          <a:p>
            <a:pPr algn="just" eaLnBrk="1" hangingPunct="1"/>
            <a:r>
              <a:rPr lang="en-US" altLang="en-US" sz="1500" dirty="0">
                <a:latin typeface="Cambria" panose="02040503050406030204" pitchFamily="18" charset="0"/>
                <a:ea typeface="Cambria" panose="02040503050406030204" pitchFamily="18" charset="0"/>
              </a:rPr>
              <a:t>This system call would create a pipe for one-way communication </a:t>
            </a:r>
          </a:p>
          <a:p>
            <a:pPr algn="just" eaLnBrk="1" hangingPunct="1"/>
            <a:r>
              <a:rPr lang="en-US" altLang="en-US" sz="1500" dirty="0">
                <a:latin typeface="Cambria" panose="02040503050406030204" pitchFamily="18" charset="0"/>
                <a:ea typeface="Cambria" panose="02040503050406030204" pitchFamily="18" charset="0"/>
              </a:rPr>
              <a:t>It creates two descriptors, </a:t>
            </a:r>
          </a:p>
          <a:p>
            <a:pPr lvl="1" algn="just" eaLnBrk="1" hangingPunct="1"/>
            <a:r>
              <a:rPr lang="en-US" altLang="en-US" sz="1500" b="1" dirty="0">
                <a:solidFill>
                  <a:srgbClr val="002060"/>
                </a:solidFill>
                <a:latin typeface="Cambria" panose="02040503050406030204" pitchFamily="18" charset="0"/>
                <a:ea typeface="Cambria" panose="02040503050406030204" pitchFamily="18" charset="0"/>
              </a:rPr>
              <a:t>First one is connected to read from the pipe and </a:t>
            </a:r>
          </a:p>
          <a:p>
            <a:pPr lvl="1" algn="just" eaLnBrk="1" hangingPunct="1"/>
            <a:r>
              <a:rPr lang="en-US" altLang="en-US" sz="1500" b="1" dirty="0">
                <a:solidFill>
                  <a:srgbClr val="FF0000"/>
                </a:solidFill>
                <a:latin typeface="Cambria" panose="02040503050406030204" pitchFamily="18" charset="0"/>
                <a:ea typeface="Cambria" panose="02040503050406030204" pitchFamily="18" charset="0"/>
              </a:rPr>
              <a:t>Other one is connected to write into the pipe</a:t>
            </a:r>
          </a:p>
          <a:p>
            <a:pPr algn="just" eaLnBrk="1" hangingPunct="1"/>
            <a:r>
              <a:rPr lang="en-US" altLang="en-US" sz="1500" dirty="0">
                <a:latin typeface="Cambria" panose="02040503050406030204" pitchFamily="18" charset="0"/>
                <a:ea typeface="Cambria" panose="02040503050406030204" pitchFamily="18" charset="0"/>
              </a:rPr>
              <a:t>Descriptor </a:t>
            </a:r>
            <a:r>
              <a:rPr lang="en-US" altLang="en-US" sz="1500" b="1" dirty="0" err="1">
                <a:solidFill>
                  <a:srgbClr val="002060"/>
                </a:solidFill>
                <a:latin typeface="Cambria" panose="02040503050406030204" pitchFamily="18" charset="0"/>
                <a:ea typeface="Cambria" panose="02040503050406030204" pitchFamily="18" charset="0"/>
              </a:rPr>
              <a:t>pipedes</a:t>
            </a:r>
            <a:r>
              <a:rPr lang="en-US" altLang="en-US" sz="1500" b="1" dirty="0">
                <a:solidFill>
                  <a:srgbClr val="002060"/>
                </a:solidFill>
                <a:latin typeface="Cambria" panose="02040503050406030204" pitchFamily="18" charset="0"/>
                <a:ea typeface="Cambria" panose="02040503050406030204" pitchFamily="18" charset="0"/>
              </a:rPr>
              <a:t>[0] is for reading </a:t>
            </a:r>
            <a:r>
              <a:rPr lang="en-US" altLang="en-US" sz="1500" dirty="0">
                <a:latin typeface="Cambria" panose="02040503050406030204" pitchFamily="18" charset="0"/>
                <a:ea typeface="Cambria" panose="02040503050406030204" pitchFamily="18" charset="0"/>
              </a:rPr>
              <a:t>and </a:t>
            </a:r>
            <a:r>
              <a:rPr lang="en-US" altLang="en-US" sz="1500" b="1" dirty="0" err="1">
                <a:solidFill>
                  <a:srgbClr val="FF0000"/>
                </a:solidFill>
                <a:latin typeface="Cambria" panose="02040503050406030204" pitchFamily="18" charset="0"/>
                <a:ea typeface="Cambria" panose="02040503050406030204" pitchFamily="18" charset="0"/>
              </a:rPr>
              <a:t>pipedes</a:t>
            </a:r>
            <a:r>
              <a:rPr lang="en-US" altLang="en-US" sz="1500" b="1" dirty="0">
                <a:solidFill>
                  <a:srgbClr val="FF0000"/>
                </a:solidFill>
                <a:latin typeface="Cambria" panose="02040503050406030204" pitchFamily="18" charset="0"/>
                <a:ea typeface="Cambria" panose="02040503050406030204" pitchFamily="18" charset="0"/>
              </a:rPr>
              <a:t>[1] is for writing</a:t>
            </a:r>
            <a:r>
              <a:rPr lang="en-US" altLang="en-US" sz="1500" dirty="0">
                <a:latin typeface="Cambria" panose="02040503050406030204" pitchFamily="18" charset="0"/>
                <a:ea typeface="Cambria" panose="02040503050406030204" pitchFamily="18" charset="0"/>
              </a:rPr>
              <a:t>. </a:t>
            </a:r>
          </a:p>
          <a:p>
            <a:pPr algn="just" eaLnBrk="1" hangingPunct="1"/>
            <a:r>
              <a:rPr lang="en-US" altLang="en-US" sz="1500" dirty="0">
                <a:latin typeface="Cambria" panose="02040503050406030204" pitchFamily="18" charset="0"/>
                <a:ea typeface="Cambria" panose="02040503050406030204" pitchFamily="18" charset="0"/>
              </a:rPr>
              <a:t>Whatever is written into </a:t>
            </a:r>
            <a:r>
              <a:rPr lang="en-US" altLang="en-US" sz="1500" dirty="0" err="1">
                <a:latin typeface="Cambria" panose="02040503050406030204" pitchFamily="18" charset="0"/>
                <a:ea typeface="Cambria" panose="02040503050406030204" pitchFamily="18" charset="0"/>
              </a:rPr>
              <a:t>pipedes</a:t>
            </a:r>
            <a:r>
              <a:rPr lang="en-US" altLang="en-US" sz="1500" dirty="0">
                <a:latin typeface="Cambria" panose="02040503050406030204" pitchFamily="18" charset="0"/>
                <a:ea typeface="Cambria" panose="02040503050406030204" pitchFamily="18" charset="0"/>
              </a:rPr>
              <a:t>[1] can be read from </a:t>
            </a:r>
            <a:r>
              <a:rPr lang="en-US" altLang="en-US" sz="1500" dirty="0" err="1">
                <a:latin typeface="Cambria" panose="02040503050406030204" pitchFamily="18" charset="0"/>
                <a:ea typeface="Cambria" panose="02040503050406030204" pitchFamily="18" charset="0"/>
              </a:rPr>
              <a:t>pipedes</a:t>
            </a:r>
            <a:r>
              <a:rPr lang="en-US" altLang="en-US" sz="1500" dirty="0">
                <a:latin typeface="Cambria" panose="02040503050406030204" pitchFamily="18" charset="0"/>
                <a:ea typeface="Cambria" panose="02040503050406030204" pitchFamily="18" charset="0"/>
              </a:rPr>
              <a:t>[0]. </a:t>
            </a:r>
          </a:p>
          <a:p>
            <a:endParaRPr lang="en-IN" sz="1500" dirty="0">
              <a:latin typeface="Cambria" panose="02040503050406030204" pitchFamily="18" charset="0"/>
              <a:ea typeface="Cambria" panose="02040503050406030204" pitchFamily="18" charset="0"/>
            </a:endParaRPr>
          </a:p>
        </p:txBody>
      </p:sp>
      <p:sp>
        <p:nvSpPr>
          <p:cNvPr id="4" name="Footer Placeholder 3">
            <a:extLst>
              <a:ext uri="{FF2B5EF4-FFF2-40B4-BE49-F238E27FC236}">
                <a16:creationId xmlns="" xmlns:a16="http://schemas.microsoft.com/office/drawing/2014/main" id="{883FDF12-48E5-4D3D-B829-68E8069D746C}"/>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5" name="Slide Number Placeholder 4">
            <a:extLst>
              <a:ext uri="{FF2B5EF4-FFF2-40B4-BE49-F238E27FC236}">
                <a16:creationId xmlns="" xmlns:a16="http://schemas.microsoft.com/office/drawing/2014/main" id="{A3344B1C-4B09-461D-A4DE-EDAFE9D218D4}"/>
              </a:ext>
            </a:extLst>
          </p:cNvPr>
          <p:cNvSpPr>
            <a:spLocks noGrp="1"/>
          </p:cNvSpPr>
          <p:nvPr>
            <p:ph type="sldNum" sz="quarter" idx="12"/>
          </p:nvPr>
        </p:nvSpPr>
        <p:spPr/>
        <p:txBody>
          <a:bodyPr/>
          <a:lstStyle/>
          <a:p>
            <a:fld id="{117AF02C-C4D6-4B73-AE94-D3969890703E}" type="slidenum">
              <a:rPr lang="en-IN" smtClean="0"/>
              <a:t>104</a:t>
            </a:fld>
            <a:endParaRPr lang="en-IN"/>
          </a:p>
        </p:txBody>
      </p:sp>
      <p:sp>
        <p:nvSpPr>
          <p:cNvPr id="8" name="Title 6">
            <a:extLst>
              <a:ext uri="{FF2B5EF4-FFF2-40B4-BE49-F238E27FC236}">
                <a16:creationId xmlns="" xmlns:a16="http://schemas.microsoft.com/office/drawing/2014/main" id="{E9A8672D-EE6E-4BEB-A056-E37420E7BBD3}"/>
              </a:ext>
            </a:extLst>
          </p:cNvPr>
          <p:cNvSpPr txBox="1">
            <a:spLocks/>
          </p:cNvSpPr>
          <p:nvPr/>
        </p:nvSpPr>
        <p:spPr>
          <a:xfrm>
            <a:off x="514350" y="342900"/>
            <a:ext cx="8229600" cy="57626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latin typeface="Cambria" panose="02040503050406030204" pitchFamily="18" charset="0"/>
                <a:ea typeface="Cambria" panose="02040503050406030204" pitchFamily="18" charset="0"/>
              </a:rPr>
              <a:t>Ordinary Pipes</a:t>
            </a:r>
            <a:endParaRPr lang="en-US" altLang="en-US"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 xmlns:a16="http://schemas.microsoft.com/office/drawing/2014/main" id="{D0D95918-D605-45A4-8656-8FD98D9A6986}"/>
              </a:ext>
            </a:extLst>
          </p:cNvPr>
          <p:cNvSpPr txBox="1"/>
          <p:nvPr/>
        </p:nvSpPr>
        <p:spPr>
          <a:xfrm>
            <a:off x="6001543" y="3101241"/>
            <a:ext cx="5866607" cy="2800767"/>
          </a:xfrm>
          <a:prstGeom prst="rect">
            <a:avLst/>
          </a:prstGeom>
          <a:noFill/>
        </p:spPr>
        <p:txBody>
          <a:bodyPr wrap="square">
            <a:spAutoFit/>
          </a:bodyPr>
          <a:lstStyle/>
          <a:p>
            <a:pPr algn="just" eaLnBrk="1" hangingPunct="1"/>
            <a:r>
              <a:rPr lang="en-US" altLang="en-US" sz="1600" dirty="0">
                <a:latin typeface="Cambria" panose="02040503050406030204" pitchFamily="18" charset="0"/>
                <a:ea typeface="Cambria" panose="02040503050406030204" pitchFamily="18" charset="0"/>
              </a:rPr>
              <a:t>This call would </a:t>
            </a:r>
            <a:r>
              <a:rPr lang="en-US" altLang="en-US" sz="1600" b="1" dirty="0">
                <a:solidFill>
                  <a:srgbClr val="002060"/>
                </a:solidFill>
                <a:latin typeface="Cambria" panose="02040503050406030204" pitchFamily="18" charset="0"/>
                <a:ea typeface="Cambria" panose="02040503050406030204" pitchFamily="18" charset="0"/>
              </a:rPr>
              <a:t>return zero on success </a:t>
            </a:r>
            <a:r>
              <a:rPr lang="en-US" altLang="en-US" sz="1600" dirty="0">
                <a:latin typeface="Cambria" panose="02040503050406030204" pitchFamily="18" charset="0"/>
                <a:ea typeface="Cambria" panose="02040503050406030204" pitchFamily="18" charset="0"/>
              </a:rPr>
              <a:t>and </a:t>
            </a:r>
            <a:r>
              <a:rPr lang="en-US" altLang="en-US" sz="1600" b="1" dirty="0">
                <a:solidFill>
                  <a:srgbClr val="FF0000"/>
                </a:solidFill>
                <a:latin typeface="Cambria" panose="02040503050406030204" pitchFamily="18" charset="0"/>
                <a:ea typeface="Cambria" panose="02040503050406030204" pitchFamily="18" charset="0"/>
              </a:rPr>
              <a:t>-1 in case of failure. </a:t>
            </a:r>
          </a:p>
          <a:p>
            <a:pPr algn="just" eaLnBrk="1" hangingPunct="1"/>
            <a:endParaRPr lang="en-US" altLang="en-US" sz="1600" b="1" dirty="0">
              <a:solidFill>
                <a:srgbClr val="FF0000"/>
              </a:solidFill>
              <a:latin typeface="Cambria" panose="02040503050406030204" pitchFamily="18" charset="0"/>
              <a:ea typeface="Cambria" panose="02040503050406030204" pitchFamily="18" charset="0"/>
            </a:endParaRPr>
          </a:p>
          <a:p>
            <a:pPr algn="just" eaLnBrk="1" hangingPunct="1"/>
            <a:r>
              <a:rPr lang="en-US" altLang="en-US" sz="1600" b="1" dirty="0">
                <a:solidFill>
                  <a:srgbClr val="002060"/>
                </a:solidFill>
                <a:latin typeface="Cambria" panose="02040503050406030204" pitchFamily="18" charset="0"/>
                <a:ea typeface="Cambria" panose="02040503050406030204" pitchFamily="18" charset="0"/>
              </a:rPr>
              <a:t>Cannot be accessed from outside the process</a:t>
            </a:r>
            <a:r>
              <a:rPr lang="en-US" altLang="en-US" sz="1600" dirty="0">
                <a:latin typeface="Cambria" panose="02040503050406030204" pitchFamily="18" charset="0"/>
                <a:ea typeface="Cambria" panose="02040503050406030204" pitchFamily="18" charset="0"/>
              </a:rPr>
              <a:t> that creates it. </a:t>
            </a:r>
          </a:p>
          <a:p>
            <a:pPr algn="just" eaLnBrk="1" hangingPunct="1"/>
            <a:endParaRPr lang="en-US" altLang="en-US" sz="1600" dirty="0">
              <a:latin typeface="Cambria" panose="02040503050406030204" pitchFamily="18" charset="0"/>
              <a:ea typeface="Cambria" panose="02040503050406030204" pitchFamily="18" charset="0"/>
            </a:endParaRPr>
          </a:p>
          <a:p>
            <a:pPr algn="just" eaLnBrk="1" hangingPunct="1"/>
            <a:r>
              <a:rPr lang="en-US" altLang="en-US" sz="1600" dirty="0">
                <a:latin typeface="Cambria" panose="02040503050406030204" pitchFamily="18" charset="0"/>
                <a:ea typeface="Cambria" panose="02040503050406030204" pitchFamily="18" charset="0"/>
              </a:rPr>
              <a:t>A parent process </a:t>
            </a:r>
            <a:r>
              <a:rPr lang="en-US" altLang="en-US" sz="1600" b="1" dirty="0">
                <a:solidFill>
                  <a:srgbClr val="002060"/>
                </a:solidFill>
                <a:latin typeface="Cambria" panose="02040503050406030204" pitchFamily="18" charset="0"/>
                <a:ea typeface="Cambria" panose="02040503050406030204" pitchFamily="18" charset="0"/>
              </a:rPr>
              <a:t>creates a pipe and uses it to communicate with a child process</a:t>
            </a:r>
            <a:r>
              <a:rPr lang="en-US" altLang="en-US" sz="1600" dirty="0">
                <a:latin typeface="Cambria" panose="02040503050406030204" pitchFamily="18" charset="0"/>
                <a:ea typeface="Cambria" panose="02040503050406030204" pitchFamily="18" charset="0"/>
              </a:rPr>
              <a:t> it creates via fork(). </a:t>
            </a:r>
          </a:p>
          <a:p>
            <a:pPr algn="just" eaLnBrk="1" hangingPunct="1"/>
            <a:endParaRPr lang="en-US" altLang="en-US" sz="1600" dirty="0">
              <a:latin typeface="Cambria" panose="02040503050406030204" pitchFamily="18" charset="0"/>
              <a:ea typeface="Cambria" panose="02040503050406030204" pitchFamily="18" charset="0"/>
            </a:endParaRPr>
          </a:p>
          <a:p>
            <a:pPr algn="just" eaLnBrk="1" hangingPunct="1"/>
            <a:r>
              <a:rPr lang="en-US" altLang="en-US" sz="1600" dirty="0">
                <a:latin typeface="Cambria" panose="02040503050406030204" pitchFamily="18" charset="0"/>
                <a:ea typeface="Cambria" panose="02040503050406030204" pitchFamily="18" charset="0"/>
              </a:rPr>
              <a:t>The </a:t>
            </a:r>
            <a:r>
              <a:rPr lang="en-US" altLang="en-US" sz="1600" b="1" dirty="0">
                <a:solidFill>
                  <a:srgbClr val="002060"/>
                </a:solidFill>
                <a:latin typeface="Cambria" panose="02040503050406030204" pitchFamily="18" charset="0"/>
                <a:ea typeface="Cambria" panose="02040503050406030204" pitchFamily="18" charset="0"/>
              </a:rPr>
              <a:t>child process </a:t>
            </a:r>
            <a:r>
              <a:rPr lang="en-US" altLang="en-US" sz="1600" b="1" dirty="0">
                <a:solidFill>
                  <a:srgbClr val="FF0000"/>
                </a:solidFill>
                <a:latin typeface="Cambria" panose="02040503050406030204" pitchFamily="18" charset="0"/>
                <a:ea typeface="Cambria" panose="02040503050406030204" pitchFamily="18" charset="0"/>
              </a:rPr>
              <a:t>inherits open files from its parent</a:t>
            </a:r>
            <a:r>
              <a:rPr lang="en-US" altLang="en-US" sz="1600" dirty="0">
                <a:latin typeface="Cambria" panose="02040503050406030204" pitchFamily="18" charset="0"/>
                <a:ea typeface="Cambria" panose="02040503050406030204" pitchFamily="18" charset="0"/>
              </a:rPr>
              <a:t>. </a:t>
            </a:r>
          </a:p>
          <a:p>
            <a:pPr algn="just" eaLnBrk="1" hangingPunct="1"/>
            <a:endParaRPr lang="en-US" altLang="en-US" sz="1600" dirty="0">
              <a:latin typeface="Cambria" panose="02040503050406030204" pitchFamily="18" charset="0"/>
              <a:ea typeface="Cambria" panose="02040503050406030204" pitchFamily="18" charset="0"/>
            </a:endParaRPr>
          </a:p>
          <a:p>
            <a:pPr algn="just" eaLnBrk="1" hangingPunct="1"/>
            <a:r>
              <a:rPr lang="en-US" altLang="en-US" sz="1600" dirty="0">
                <a:latin typeface="Cambria" panose="02040503050406030204" pitchFamily="18" charset="0"/>
                <a:ea typeface="Cambria" panose="02040503050406030204" pitchFamily="18" charset="0"/>
              </a:rPr>
              <a:t>A </a:t>
            </a:r>
            <a:r>
              <a:rPr lang="en-US" altLang="en-US" sz="1600" b="1" dirty="0">
                <a:solidFill>
                  <a:srgbClr val="002060"/>
                </a:solidFill>
                <a:latin typeface="Cambria" panose="02040503050406030204" pitchFamily="18" charset="0"/>
                <a:ea typeface="Cambria" panose="02040503050406030204" pitchFamily="18" charset="0"/>
              </a:rPr>
              <a:t>pipe is a special type of file</a:t>
            </a:r>
            <a:r>
              <a:rPr lang="en-US" altLang="en-US" sz="1600" dirty="0">
                <a:latin typeface="Cambria" panose="02040503050406030204" pitchFamily="18" charset="0"/>
                <a:ea typeface="Cambria" panose="02040503050406030204" pitchFamily="18" charset="0"/>
              </a:rPr>
              <a:t>, the </a:t>
            </a:r>
            <a:r>
              <a:rPr lang="en-US" altLang="en-US" sz="1600" b="1" dirty="0">
                <a:solidFill>
                  <a:srgbClr val="FF0000"/>
                </a:solidFill>
                <a:latin typeface="Cambria" panose="02040503050406030204" pitchFamily="18" charset="0"/>
                <a:ea typeface="Cambria" panose="02040503050406030204" pitchFamily="18" charset="0"/>
              </a:rPr>
              <a:t>child inherits the pipe from its parent process</a:t>
            </a:r>
            <a:r>
              <a:rPr lang="en-US" altLang="en-US" sz="1600" dirty="0">
                <a:latin typeface="Cambria" panose="02040503050406030204" pitchFamily="18" charset="0"/>
                <a:ea typeface="Cambria" panose="02040503050406030204" pitchFamily="18" charset="0"/>
              </a:rPr>
              <a:t>. </a:t>
            </a:r>
          </a:p>
        </p:txBody>
      </p:sp>
      <p:pic>
        <p:nvPicPr>
          <p:cNvPr id="12" name="Picture 11">
            <a:extLst>
              <a:ext uri="{FF2B5EF4-FFF2-40B4-BE49-F238E27FC236}">
                <a16:creationId xmlns="" xmlns:a16="http://schemas.microsoft.com/office/drawing/2014/main" id="{5B089E42-ACF1-43EB-AD63-2D22D3A8C0D7}"/>
              </a:ext>
            </a:extLst>
          </p:cNvPr>
          <p:cNvPicPr>
            <a:picLocks noChangeAspect="1"/>
          </p:cNvPicPr>
          <p:nvPr/>
        </p:nvPicPr>
        <p:blipFill>
          <a:blip r:embed="rId2"/>
          <a:stretch>
            <a:fillRect/>
          </a:stretch>
        </p:blipFill>
        <p:spPr>
          <a:xfrm>
            <a:off x="401638" y="968375"/>
            <a:ext cx="3352800" cy="723900"/>
          </a:xfrm>
          <a:prstGeom prst="rect">
            <a:avLst/>
          </a:prstGeom>
        </p:spPr>
      </p:pic>
      <p:pic>
        <p:nvPicPr>
          <p:cNvPr id="15" name="Picture 14">
            <a:extLst>
              <a:ext uri="{FF2B5EF4-FFF2-40B4-BE49-F238E27FC236}">
                <a16:creationId xmlns="" xmlns:a16="http://schemas.microsoft.com/office/drawing/2014/main" id="{2FAD3E15-B120-4940-81EF-D2A0B4CF99D1}"/>
              </a:ext>
            </a:extLst>
          </p:cNvPr>
          <p:cNvPicPr>
            <a:picLocks noChangeAspect="1"/>
          </p:cNvPicPr>
          <p:nvPr/>
        </p:nvPicPr>
        <p:blipFill>
          <a:blip r:embed="rId3"/>
          <a:stretch>
            <a:fillRect/>
          </a:stretch>
        </p:blipFill>
        <p:spPr>
          <a:xfrm>
            <a:off x="323850" y="1741487"/>
            <a:ext cx="5391150" cy="2486025"/>
          </a:xfrm>
          <a:prstGeom prst="rect">
            <a:avLst/>
          </a:prstGeom>
        </p:spPr>
      </p:pic>
      <p:pic>
        <p:nvPicPr>
          <p:cNvPr id="16" name="Picture 15" descr="pngfind.com-kingpin-png-4152286 (1).png">
            <a:extLst>
              <a:ext uri="{FF2B5EF4-FFF2-40B4-BE49-F238E27FC236}">
                <a16:creationId xmlns="" xmlns:a16="http://schemas.microsoft.com/office/drawing/2014/main" id="{803B6A1D-C3FF-4856-9F75-94EE0DAE00F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 xmlns:a16="http://schemas.microsoft.com/office/drawing/2014/main" id="{33252AD9-43AD-4521-9758-1E18282ADF64}"/>
              </a:ext>
            </a:extLst>
          </p:cNvPr>
          <p:cNvSpPr txBox="1"/>
          <p:nvPr/>
        </p:nvSpPr>
        <p:spPr>
          <a:xfrm>
            <a:off x="176048" y="6543674"/>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Tree>
    <p:extLst>
      <p:ext uri="{BB962C8B-B14F-4D97-AF65-F5344CB8AC3E}">
        <p14:creationId xmlns:p14="http://schemas.microsoft.com/office/powerpoint/2010/main" val="1421532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6">
            <a:extLst>
              <a:ext uri="{FF2B5EF4-FFF2-40B4-BE49-F238E27FC236}">
                <a16:creationId xmlns="" xmlns:a16="http://schemas.microsoft.com/office/drawing/2014/main" id="{825C56E3-6CC1-46D6-BA12-F0F200C29F23}"/>
              </a:ext>
            </a:extLst>
          </p:cNvPr>
          <p:cNvSpPr>
            <a:spLocks noGrp="1"/>
          </p:cNvSpPr>
          <p:nvPr>
            <p:ph type="title"/>
          </p:nvPr>
        </p:nvSpPr>
        <p:spPr>
          <a:xfrm>
            <a:off x="463550" y="390526"/>
            <a:ext cx="8229600" cy="576263"/>
          </a:xfrm>
        </p:spPr>
        <p:txBody>
          <a:bodyPr>
            <a:normAutofit fontScale="90000"/>
          </a:bodyPr>
          <a:lstStyle/>
          <a:p>
            <a:r>
              <a:rPr lang="en-US" altLang="en-US" dirty="0">
                <a:latin typeface="Cambria" panose="02040503050406030204" pitchFamily="18" charset="0"/>
                <a:ea typeface="Cambria" panose="02040503050406030204" pitchFamily="18" charset="0"/>
              </a:rPr>
              <a:t>Named Pipes</a:t>
            </a:r>
          </a:p>
        </p:txBody>
      </p:sp>
      <p:sp>
        <p:nvSpPr>
          <p:cNvPr id="65539" name="Content Placeholder 7">
            <a:extLst>
              <a:ext uri="{FF2B5EF4-FFF2-40B4-BE49-F238E27FC236}">
                <a16:creationId xmlns="" xmlns:a16="http://schemas.microsoft.com/office/drawing/2014/main" id="{F7536B4E-5F1A-48AB-A975-B72C0F66C32F}"/>
              </a:ext>
            </a:extLst>
          </p:cNvPr>
          <p:cNvSpPr>
            <a:spLocks noGrp="1"/>
          </p:cNvSpPr>
          <p:nvPr>
            <p:ph idx="1"/>
          </p:nvPr>
        </p:nvSpPr>
        <p:spPr>
          <a:xfrm>
            <a:off x="796924" y="1471614"/>
            <a:ext cx="10766425" cy="4530725"/>
          </a:xfrm>
        </p:spPr>
        <p:txBody>
          <a:bodyPr>
            <a:normAutofit/>
          </a:bodyPr>
          <a:lstStyle/>
          <a:p>
            <a:r>
              <a:rPr lang="en-US" altLang="en-US" sz="2400" dirty="0">
                <a:latin typeface="Cambria" panose="02040503050406030204" pitchFamily="18" charset="0"/>
                <a:ea typeface="Cambria" panose="02040503050406030204" pitchFamily="18" charset="0"/>
              </a:rPr>
              <a:t>Named Pipes are more powerful than ordinary pipes</a:t>
            </a:r>
          </a:p>
          <a:p>
            <a:r>
              <a:rPr lang="en-US" altLang="en-US" sz="2400" dirty="0">
                <a:latin typeface="Cambria" panose="02040503050406030204" pitchFamily="18" charset="0"/>
                <a:ea typeface="Cambria" panose="02040503050406030204" pitchFamily="18" charset="0"/>
              </a:rPr>
              <a:t>Communication is bidirectional</a:t>
            </a:r>
          </a:p>
          <a:p>
            <a:r>
              <a:rPr lang="en-US" altLang="en-US" sz="2400" dirty="0">
                <a:latin typeface="Cambria" panose="02040503050406030204" pitchFamily="18" charset="0"/>
                <a:ea typeface="Cambria" panose="02040503050406030204" pitchFamily="18" charset="0"/>
              </a:rPr>
              <a:t>No parent-child relationship is necessary between the communicating processes</a:t>
            </a:r>
          </a:p>
          <a:p>
            <a:r>
              <a:rPr lang="en-US" altLang="en-US" sz="2400" dirty="0">
                <a:latin typeface="Cambria" panose="02040503050406030204" pitchFamily="18" charset="0"/>
                <a:ea typeface="Cambria" panose="02040503050406030204" pitchFamily="18" charset="0"/>
              </a:rPr>
              <a:t>Several processes can use the named pipe for communication</a:t>
            </a:r>
          </a:p>
          <a:p>
            <a:r>
              <a:rPr lang="en-US" altLang="en-US" sz="2400" dirty="0">
                <a:latin typeface="Cambria" panose="02040503050406030204" pitchFamily="18" charset="0"/>
                <a:ea typeface="Cambria" panose="02040503050406030204" pitchFamily="18" charset="0"/>
              </a:rPr>
              <a:t>Provided on both UNIX and Windows systems</a:t>
            </a:r>
          </a:p>
          <a:p>
            <a:endParaRPr lang="en-US" altLang="en-US" sz="2400" dirty="0">
              <a:latin typeface="Cambria" panose="02040503050406030204" pitchFamily="18" charset="0"/>
              <a:ea typeface="Cambria" panose="02040503050406030204" pitchFamily="18" charset="0"/>
            </a:endParaRPr>
          </a:p>
        </p:txBody>
      </p:sp>
      <p:pic>
        <p:nvPicPr>
          <p:cNvPr id="4" name="Picture 4" descr="pngfind.com-kingpin-png-4152286 (1).png">
            <a:extLst>
              <a:ext uri="{FF2B5EF4-FFF2-40B4-BE49-F238E27FC236}">
                <a16:creationId xmlns="" xmlns:a16="http://schemas.microsoft.com/office/drawing/2014/main" id="{95BA9100-3D89-4B9C-9537-9B5915619A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 xmlns:a16="http://schemas.microsoft.com/office/drawing/2014/main" id="{5733BD90-2D38-4536-9ECD-ACB7094FBFAA}"/>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
        <p:nvSpPr>
          <p:cNvPr id="2" name="Footer Placeholder 1">
            <a:extLst>
              <a:ext uri="{FF2B5EF4-FFF2-40B4-BE49-F238E27FC236}">
                <a16:creationId xmlns="" xmlns:a16="http://schemas.microsoft.com/office/drawing/2014/main" id="{9EFDD5B5-DBED-4923-888C-5BB23F789F5A}"/>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283741B7-EB4F-46C6-96CD-1F7BA55A850E}"/>
              </a:ext>
            </a:extLst>
          </p:cNvPr>
          <p:cNvSpPr>
            <a:spLocks noGrp="1"/>
          </p:cNvSpPr>
          <p:nvPr>
            <p:ph type="sldNum" sz="quarter" idx="12"/>
          </p:nvPr>
        </p:nvSpPr>
        <p:spPr/>
        <p:txBody>
          <a:bodyPr/>
          <a:lstStyle/>
          <a:p>
            <a:fld id="{117AF02C-C4D6-4B73-AE94-D3969890703E}" type="slidenum">
              <a:rPr lang="en-IN" smtClean="0"/>
              <a:t>105</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 xmlns:a16="http://schemas.microsoft.com/office/drawing/2014/main" id="{6D0619CB-F262-45FB-8036-44070BD9FCBA}"/>
              </a:ext>
            </a:extLst>
          </p:cNvPr>
          <p:cNvSpPr>
            <a:spLocks noGrp="1" noChangeArrowheads="1"/>
          </p:cNvSpPr>
          <p:nvPr>
            <p:ph type="title"/>
          </p:nvPr>
        </p:nvSpPr>
        <p:spPr>
          <a:xfrm>
            <a:off x="552451" y="320676"/>
            <a:ext cx="7143749" cy="492125"/>
          </a:xfrm>
        </p:spPr>
        <p:txBody>
          <a:bodyPr>
            <a:normAutofit fontScale="90000"/>
          </a:bodyPr>
          <a:lstStyle/>
          <a:p>
            <a:pPr eaLnBrk="1" hangingPunct="1"/>
            <a:r>
              <a:rPr lang="en-US" altLang="en-US" dirty="0">
                <a:latin typeface="Cambria" panose="02040503050406030204" pitchFamily="18" charset="0"/>
                <a:ea typeface="Cambria" panose="02040503050406030204" pitchFamily="18" charset="0"/>
                <a:cs typeface="Times New Roman" panose="02020603050405020304" pitchFamily="18" charset="0"/>
              </a:rPr>
              <a:t>Process Synchronization </a:t>
            </a:r>
          </a:p>
        </p:txBody>
      </p:sp>
      <p:sp>
        <p:nvSpPr>
          <p:cNvPr id="20483" name="Rectangle 3">
            <a:extLst>
              <a:ext uri="{FF2B5EF4-FFF2-40B4-BE49-F238E27FC236}">
                <a16:creationId xmlns="" xmlns:a16="http://schemas.microsoft.com/office/drawing/2014/main" id="{DA6858D0-819D-4E48-8232-2776D0B0F6FA}"/>
              </a:ext>
            </a:extLst>
          </p:cNvPr>
          <p:cNvSpPr>
            <a:spLocks noGrp="1" noChangeArrowheads="1"/>
          </p:cNvSpPr>
          <p:nvPr>
            <p:ph type="body" idx="1"/>
          </p:nvPr>
        </p:nvSpPr>
        <p:spPr>
          <a:xfrm>
            <a:off x="742950" y="1123950"/>
            <a:ext cx="10972800" cy="5276850"/>
          </a:xfrm>
        </p:spPr>
        <p:txBody>
          <a:bodyPr>
            <a:normAutofit/>
          </a:bodyPr>
          <a:lstStyle/>
          <a:p>
            <a:pPr marL="0" indent="0">
              <a:lnSpc>
                <a:spcPct val="150000"/>
              </a:lnSpc>
            </a:pPr>
            <a:r>
              <a:rPr lang="en-US" altLang="en-US" sz="1700" dirty="0">
                <a:latin typeface="Cambria" panose="02040503050406030204" pitchFamily="18" charset="0"/>
                <a:ea typeface="Cambria" panose="02040503050406030204" pitchFamily="18" charset="0"/>
                <a:cs typeface="Times New Roman" panose="02020603050405020304" pitchFamily="18" charset="0"/>
              </a:rPr>
              <a:t>Process Synchronization means sharing system resources by processes in a such a way that, Concurrent access to shared data is handled thereby minimizing the chance of inconsistent data. </a:t>
            </a:r>
          </a:p>
          <a:p>
            <a:pPr marL="0" indent="0">
              <a:lnSpc>
                <a:spcPct val="150000"/>
              </a:lnSpc>
            </a:pPr>
            <a:r>
              <a:rPr lang="en-US" altLang="en-US" sz="1700" dirty="0">
                <a:latin typeface="Cambria" panose="02040503050406030204" pitchFamily="18" charset="0"/>
                <a:ea typeface="Cambria" panose="02040503050406030204" pitchFamily="18" charset="0"/>
                <a:cs typeface="Times New Roman" panose="02020603050405020304" pitchFamily="18" charset="0"/>
              </a:rPr>
              <a:t>Maintaining data consistency demands mechanisms to ensure synchronized execution of cooperating processes.</a:t>
            </a:r>
          </a:p>
          <a:p>
            <a:pPr marL="0" indent="0">
              <a:lnSpc>
                <a:spcPct val="150000"/>
              </a:lnSpc>
            </a:pPr>
            <a:r>
              <a:rPr lang="en-US" altLang="en-US" sz="1700" dirty="0">
                <a:latin typeface="Cambria" panose="02040503050406030204" pitchFamily="18" charset="0"/>
                <a:ea typeface="Cambria" panose="02040503050406030204" pitchFamily="18" charset="0"/>
                <a:cs typeface="Times New Roman" panose="02020603050405020304" pitchFamily="18" charset="0"/>
              </a:rPr>
              <a:t>Process Synchronization was introduced to handle problems that arose while multiple process executions</a:t>
            </a:r>
          </a:p>
          <a:p>
            <a:r>
              <a:rPr lang="en-US" altLang="en-US" sz="1700" b="1" dirty="0">
                <a:solidFill>
                  <a:srgbClr val="C00000"/>
                </a:solidFill>
                <a:latin typeface="Cambria" panose="02040503050406030204" pitchFamily="18" charset="0"/>
                <a:ea typeface="Cambria" panose="02040503050406030204" pitchFamily="18" charset="0"/>
              </a:rPr>
              <a:t>Background</a:t>
            </a:r>
          </a:p>
          <a:p>
            <a:r>
              <a:rPr lang="en-US" altLang="en-US" sz="1700" dirty="0">
                <a:latin typeface="Cambria" panose="02040503050406030204" pitchFamily="18" charset="0"/>
                <a:ea typeface="Cambria" panose="02040503050406030204" pitchFamily="18" charset="0"/>
              </a:rPr>
              <a:t>Processes can execute concurrently</a:t>
            </a:r>
          </a:p>
          <a:p>
            <a:pPr lvl="1"/>
            <a:r>
              <a:rPr lang="en-US" altLang="en-US" sz="1700" dirty="0">
                <a:latin typeface="Cambria" panose="02040503050406030204" pitchFamily="18" charset="0"/>
                <a:ea typeface="Cambria" panose="02040503050406030204" pitchFamily="18" charset="0"/>
              </a:rPr>
              <a:t>May be interrupted at any time, partially completing execution</a:t>
            </a:r>
          </a:p>
          <a:p>
            <a:r>
              <a:rPr lang="en-US" altLang="en-US" sz="1700" dirty="0">
                <a:latin typeface="Cambria" panose="02040503050406030204" pitchFamily="18" charset="0"/>
                <a:ea typeface="Cambria" panose="02040503050406030204" pitchFamily="18" charset="0"/>
              </a:rPr>
              <a:t>Concurrent access to shared data may result in data inconsistency</a:t>
            </a:r>
          </a:p>
          <a:p>
            <a:r>
              <a:rPr lang="en-US" altLang="en-US" sz="1700" dirty="0">
                <a:latin typeface="Cambria" panose="02040503050406030204" pitchFamily="18" charset="0"/>
                <a:ea typeface="Cambria" panose="02040503050406030204" pitchFamily="18" charset="0"/>
              </a:rPr>
              <a:t>Maintaining data consistency requires mechanisms to ensure the orderly execution of cooperating processes</a:t>
            </a:r>
          </a:p>
          <a:p>
            <a:r>
              <a:rPr lang="en-US" altLang="en-US" sz="1700" dirty="0">
                <a:latin typeface="Cambria" panose="02040503050406030204" pitchFamily="18" charset="0"/>
                <a:ea typeface="Cambria" panose="02040503050406030204" pitchFamily="18" charset="0"/>
              </a:rPr>
              <a:t>Illustration of the problem:</a:t>
            </a:r>
            <a:br>
              <a:rPr lang="en-US" altLang="en-US" sz="1700" dirty="0">
                <a:latin typeface="Cambria" panose="02040503050406030204" pitchFamily="18" charset="0"/>
                <a:ea typeface="Cambria" panose="02040503050406030204" pitchFamily="18" charset="0"/>
              </a:rPr>
            </a:br>
            <a:r>
              <a:rPr lang="en-US" altLang="en-US" sz="1700" dirty="0">
                <a:latin typeface="Cambria" panose="02040503050406030204" pitchFamily="18" charset="0"/>
                <a:ea typeface="Cambria" panose="02040503050406030204" pitchFamily="18" charset="0"/>
              </a:rPr>
              <a:t>Suppose that we wanted to provide a solution to the consumer-producer problem that fills </a:t>
            </a:r>
            <a:r>
              <a:rPr lang="en-US" altLang="en-US" sz="1700" b="1" i="1" dirty="0">
                <a:solidFill>
                  <a:srgbClr val="000000"/>
                </a:solidFill>
                <a:latin typeface="Cambria" panose="02040503050406030204" pitchFamily="18" charset="0"/>
                <a:ea typeface="Cambria" panose="02040503050406030204" pitchFamily="18" charset="0"/>
              </a:rPr>
              <a:t>all</a:t>
            </a:r>
            <a:r>
              <a:rPr lang="en-US" altLang="en-US" sz="1700" dirty="0">
                <a:solidFill>
                  <a:srgbClr val="000000"/>
                </a:solidFill>
                <a:latin typeface="Cambria" panose="02040503050406030204" pitchFamily="18" charset="0"/>
                <a:ea typeface="Cambria" panose="02040503050406030204" pitchFamily="18" charset="0"/>
              </a:rPr>
              <a:t> </a:t>
            </a:r>
            <a:r>
              <a:rPr lang="en-US" altLang="en-US" sz="1700" dirty="0">
                <a:latin typeface="Cambria" panose="02040503050406030204" pitchFamily="18" charset="0"/>
                <a:ea typeface="Cambria" panose="02040503050406030204" pitchFamily="18" charset="0"/>
              </a:rPr>
              <a:t>the buffers. We can do so by having an integer </a:t>
            </a:r>
            <a:r>
              <a:rPr lang="en-US" altLang="en-US" sz="1700" b="1" dirty="0">
                <a:latin typeface="Cambria" panose="02040503050406030204" pitchFamily="18" charset="0"/>
                <a:ea typeface="Cambria" panose="02040503050406030204" pitchFamily="18" charset="0"/>
              </a:rPr>
              <a:t>counter</a:t>
            </a:r>
            <a:r>
              <a:rPr lang="en-US" altLang="en-US" sz="1700" b="1" dirty="0">
                <a:solidFill>
                  <a:srgbClr val="0000FF"/>
                </a:solidFill>
                <a:latin typeface="Cambria" panose="02040503050406030204" pitchFamily="18" charset="0"/>
                <a:ea typeface="Cambria" panose="02040503050406030204" pitchFamily="18" charset="0"/>
              </a:rPr>
              <a:t> </a:t>
            </a:r>
            <a:r>
              <a:rPr lang="en-US" altLang="en-US" sz="1700" dirty="0">
                <a:latin typeface="Cambria" panose="02040503050406030204" pitchFamily="18" charset="0"/>
                <a:ea typeface="Cambria" panose="02040503050406030204" pitchFamily="18" charset="0"/>
              </a:rPr>
              <a:t>that keeps track of the number of full buffers.  Initially, </a:t>
            </a:r>
            <a:r>
              <a:rPr lang="en-US" altLang="en-US" sz="1700" b="1" dirty="0">
                <a:latin typeface="Cambria" panose="02040503050406030204" pitchFamily="18" charset="0"/>
                <a:ea typeface="Cambria" panose="02040503050406030204" pitchFamily="18" charset="0"/>
              </a:rPr>
              <a:t>counter</a:t>
            </a:r>
            <a:r>
              <a:rPr lang="en-US" altLang="en-US" sz="1700" dirty="0">
                <a:latin typeface="Cambria" panose="02040503050406030204" pitchFamily="18" charset="0"/>
                <a:ea typeface="Cambria" panose="02040503050406030204" pitchFamily="18" charset="0"/>
              </a:rPr>
              <a:t> is set to 0. It is incremented by the producer after it produces a new buffer and is decremented by the consumer after it consumes a buffer.</a:t>
            </a:r>
          </a:p>
          <a:p>
            <a:pPr marL="0" indent="0">
              <a:lnSpc>
                <a:spcPct val="150000"/>
              </a:lnSpc>
            </a:pPr>
            <a:endParaRPr lang="en-US" altLang="en-US" sz="1700" dirty="0">
              <a:latin typeface="Cambria" panose="02040503050406030204" pitchFamily="18" charset="0"/>
              <a:ea typeface="Cambria" panose="02040503050406030204" pitchFamily="18" charset="0"/>
              <a:cs typeface="Times New Roman" panose="02020603050405020304" pitchFamily="18" charset="0"/>
            </a:endParaRPr>
          </a:p>
        </p:txBody>
      </p:sp>
      <p:pic>
        <p:nvPicPr>
          <p:cNvPr id="5" name="Picture 4" descr="pngfind.com-kingpin-png-4152286 (1).png">
            <a:extLst>
              <a:ext uri="{FF2B5EF4-FFF2-40B4-BE49-F238E27FC236}">
                <a16:creationId xmlns="" xmlns:a16="http://schemas.microsoft.com/office/drawing/2014/main" id="{2AC2400B-EC85-4EE2-804A-4809391F16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1860C400-59C5-44FD-9712-CCBDF16B9AF2}"/>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5DB91F40-EE93-405C-B3D1-A0FF0919FAA7}"/>
              </a:ext>
            </a:extLst>
          </p:cNvPr>
          <p:cNvSpPr>
            <a:spLocks noGrp="1"/>
          </p:cNvSpPr>
          <p:nvPr>
            <p:ph type="sldNum" sz="quarter" idx="12"/>
          </p:nvPr>
        </p:nvSpPr>
        <p:spPr/>
        <p:txBody>
          <a:bodyPr/>
          <a:lstStyle/>
          <a:p>
            <a:fld id="{117AF02C-C4D6-4B73-AE94-D3969890703E}" type="slidenum">
              <a:rPr lang="en-IN" smtClean="0"/>
              <a:t>106</a:t>
            </a:fld>
            <a:endParaRPr lang="en-IN"/>
          </a:p>
        </p:txBody>
      </p:sp>
      <p:sp>
        <p:nvSpPr>
          <p:cNvPr id="8" name="TextBox 7">
            <a:extLst>
              <a:ext uri="{FF2B5EF4-FFF2-40B4-BE49-F238E27FC236}">
                <a16:creationId xmlns="" xmlns:a16="http://schemas.microsoft.com/office/drawing/2014/main" id="{22748055-7D44-4D85-B3B9-B93D320E0354}"/>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7A4802D0-A675-4CA2-8001-2C57ED1FFF98}"/>
              </a:ext>
            </a:extLst>
          </p:cNvPr>
          <p:cNvSpPr>
            <a:spLocks noGrp="1"/>
          </p:cNvSpPr>
          <p:nvPr>
            <p:ph type="title"/>
          </p:nvPr>
        </p:nvSpPr>
        <p:spPr>
          <a:xfrm>
            <a:off x="304800" y="320675"/>
            <a:ext cx="10515600" cy="1325563"/>
          </a:xfrm>
        </p:spPr>
        <p:txBody>
          <a:bodyPr>
            <a:normAutofit fontScale="90000"/>
          </a:bodyPr>
          <a:lstStyle/>
          <a:p>
            <a:r>
              <a:rPr lang="en-US" sz="4400" dirty="0">
                <a:solidFill>
                  <a:srgbClr val="003300"/>
                </a:solidFill>
                <a:latin typeface="Cambria" panose="02040503050406030204" pitchFamily="18" charset="0"/>
                <a:ea typeface="Cambria" panose="02040503050406030204" pitchFamily="18" charset="0"/>
              </a:rPr>
              <a:t>Need for Process Synchronization &amp; Race Condition </a:t>
            </a:r>
            <a:br>
              <a:rPr lang="en-US" sz="4400" dirty="0">
                <a:solidFill>
                  <a:srgbClr val="003300"/>
                </a:solidFill>
                <a:latin typeface="Cambria" panose="02040503050406030204" pitchFamily="18" charset="0"/>
                <a:ea typeface="Cambria" panose="02040503050406030204" pitchFamily="18" charset="0"/>
              </a:rPr>
            </a:br>
            <a:endParaRPr lang="en-IN" dirty="0">
              <a:latin typeface="Cambria" panose="02040503050406030204" pitchFamily="18" charset="0"/>
              <a:ea typeface="Cambria" panose="02040503050406030204" pitchFamily="18" charset="0"/>
            </a:endParaRPr>
          </a:p>
        </p:txBody>
      </p:sp>
      <p:sp>
        <p:nvSpPr>
          <p:cNvPr id="7" name="Content Placeholder 6">
            <a:extLst>
              <a:ext uri="{FF2B5EF4-FFF2-40B4-BE49-F238E27FC236}">
                <a16:creationId xmlns="" xmlns:a16="http://schemas.microsoft.com/office/drawing/2014/main" id="{91F3BA8B-0EDE-4DF4-89E9-4CD95094C715}"/>
              </a:ext>
            </a:extLst>
          </p:cNvPr>
          <p:cNvSpPr>
            <a:spLocks noGrp="1"/>
          </p:cNvSpPr>
          <p:nvPr>
            <p:ph idx="1"/>
          </p:nvPr>
        </p:nvSpPr>
        <p:spPr/>
        <p:txBody>
          <a:bodyPr/>
          <a:lstStyle/>
          <a:p>
            <a:pPr marL="0" indent="0"/>
            <a:r>
              <a:rPr lang="en-US" altLang="en-US" b="1" dirty="0">
                <a:latin typeface="Cambria" panose="02040503050406030204" pitchFamily="18" charset="0"/>
                <a:ea typeface="Cambria" panose="02040503050406030204" pitchFamily="18" charset="0"/>
                <a:cs typeface="Times New Roman" panose="02020603050405020304" pitchFamily="18" charset="0"/>
              </a:rPr>
              <a:t>Race condition</a:t>
            </a:r>
            <a:r>
              <a:rPr lang="en-US" altLang="en-US" dirty="0">
                <a:latin typeface="Cambria" panose="02040503050406030204" pitchFamily="18" charset="0"/>
                <a:ea typeface="Cambria" panose="02040503050406030204" pitchFamily="18" charset="0"/>
                <a:cs typeface="Times New Roman" panose="02020603050405020304" pitchFamily="18" charset="0"/>
              </a:rPr>
              <a:t>: The situation where several processes access – and manipulate shared data concurrently. </a:t>
            </a:r>
          </a:p>
          <a:p>
            <a:pPr marL="0" indent="0"/>
            <a:r>
              <a:rPr lang="en-US" altLang="en-US" dirty="0">
                <a:latin typeface="Cambria" panose="02040503050406030204" pitchFamily="18" charset="0"/>
                <a:ea typeface="Cambria" panose="02040503050406030204" pitchFamily="18" charset="0"/>
                <a:cs typeface="Times New Roman" panose="02020603050405020304" pitchFamily="18" charset="0"/>
              </a:rPr>
              <a:t>The final value of the shared data depends upon which process finishes last.</a:t>
            </a:r>
          </a:p>
          <a:p>
            <a:pPr marL="0" indent="0"/>
            <a:endParaRPr lang="en-US" altLang="en-US" dirty="0">
              <a:latin typeface="Cambria" panose="02040503050406030204" pitchFamily="18" charset="0"/>
              <a:ea typeface="Cambria" panose="02040503050406030204" pitchFamily="18" charset="0"/>
              <a:cs typeface="Times New Roman" panose="02020603050405020304" pitchFamily="18" charset="0"/>
            </a:endParaRPr>
          </a:p>
          <a:p>
            <a:pPr marL="0" indent="0">
              <a:buNone/>
            </a:pPr>
            <a:endParaRPr lang="en-US" dirty="0" smtClean="0"/>
          </a:p>
          <a:p>
            <a:pPr marL="0" indent="0">
              <a:buNone/>
            </a:pPr>
            <a:endParaRPr lang="en-US" dirty="0"/>
          </a:p>
          <a:p>
            <a:pPr marL="0" indent="0">
              <a:buNone/>
            </a:pPr>
            <a:r>
              <a:rPr lang="en-US" dirty="0" smtClean="0"/>
              <a:t>It is coordinating </a:t>
            </a:r>
            <a:r>
              <a:rPr lang="en-US" dirty="0"/>
              <a:t>the execution of processes </a:t>
            </a:r>
            <a:r>
              <a:rPr lang="en-US" dirty="0" smtClean="0"/>
              <a:t>, no </a:t>
            </a:r>
            <a:r>
              <a:rPr lang="en-US" dirty="0"/>
              <a:t>two processes can have access to the same shared data and resources</a:t>
            </a:r>
            <a:endParaRPr lang="en-IN" dirty="0">
              <a:latin typeface="Cambria" panose="02040503050406030204" pitchFamily="18" charset="0"/>
              <a:ea typeface="Cambria" panose="02040503050406030204" pitchFamily="18" charset="0"/>
            </a:endParaRPr>
          </a:p>
        </p:txBody>
      </p:sp>
      <p:pic>
        <p:nvPicPr>
          <p:cNvPr id="9" name="Picture 4" descr="pngfind.com-kingpin-png-4152286 (1).png">
            <a:extLst>
              <a:ext uri="{FF2B5EF4-FFF2-40B4-BE49-F238E27FC236}">
                <a16:creationId xmlns="" xmlns:a16="http://schemas.microsoft.com/office/drawing/2014/main" id="{BF33AF25-B6A0-42F8-9BEB-E4C2C5A202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9">
            <a:extLst>
              <a:ext uri="{FF2B5EF4-FFF2-40B4-BE49-F238E27FC236}">
                <a16:creationId xmlns="" xmlns:a16="http://schemas.microsoft.com/office/drawing/2014/main" id="{3A5BD708-AFA2-425E-8228-85C9538B1477}"/>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11" name="Slide Number Placeholder 10">
            <a:extLst>
              <a:ext uri="{FF2B5EF4-FFF2-40B4-BE49-F238E27FC236}">
                <a16:creationId xmlns="" xmlns:a16="http://schemas.microsoft.com/office/drawing/2014/main" id="{744826CD-70D4-46F9-A7DB-DD564A467829}"/>
              </a:ext>
            </a:extLst>
          </p:cNvPr>
          <p:cNvSpPr>
            <a:spLocks noGrp="1"/>
          </p:cNvSpPr>
          <p:nvPr>
            <p:ph type="sldNum" sz="quarter" idx="12"/>
          </p:nvPr>
        </p:nvSpPr>
        <p:spPr/>
        <p:txBody>
          <a:bodyPr/>
          <a:lstStyle/>
          <a:p>
            <a:fld id="{117AF02C-C4D6-4B73-AE94-D3969890703E}" type="slidenum">
              <a:rPr lang="en-IN" smtClean="0"/>
              <a:t>107</a:t>
            </a:fld>
            <a:endParaRPr lang="en-IN"/>
          </a:p>
        </p:txBody>
      </p:sp>
      <p:pic>
        <p:nvPicPr>
          <p:cNvPr id="4" name="Picture 3"/>
          <p:cNvPicPr>
            <a:picLocks noChangeAspect="1"/>
          </p:cNvPicPr>
          <p:nvPr/>
        </p:nvPicPr>
        <p:blipFill>
          <a:blip r:embed="rId3"/>
          <a:stretch>
            <a:fillRect/>
          </a:stretch>
        </p:blipFill>
        <p:spPr>
          <a:xfrm>
            <a:off x="556906" y="1646238"/>
            <a:ext cx="11078187" cy="328861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7A4802D0-A675-4CA2-8001-2C57ED1FFF98}"/>
              </a:ext>
            </a:extLst>
          </p:cNvPr>
          <p:cNvSpPr>
            <a:spLocks noGrp="1"/>
          </p:cNvSpPr>
          <p:nvPr>
            <p:ph type="title"/>
          </p:nvPr>
        </p:nvSpPr>
        <p:spPr>
          <a:xfrm>
            <a:off x="304800" y="320675"/>
            <a:ext cx="10515600" cy="1325563"/>
          </a:xfrm>
        </p:spPr>
        <p:txBody>
          <a:bodyPr>
            <a:normAutofit fontScale="90000"/>
          </a:bodyPr>
          <a:lstStyle/>
          <a:p>
            <a:r>
              <a:rPr lang="en-US" sz="4400" dirty="0">
                <a:solidFill>
                  <a:srgbClr val="003300"/>
                </a:solidFill>
                <a:latin typeface="Cambria" panose="02040503050406030204" pitchFamily="18" charset="0"/>
                <a:ea typeface="Cambria" panose="02040503050406030204" pitchFamily="18" charset="0"/>
              </a:rPr>
              <a:t>Need for Process Synchronization &amp; Race Condition </a:t>
            </a:r>
            <a:br>
              <a:rPr lang="en-US" sz="4400" dirty="0">
                <a:solidFill>
                  <a:srgbClr val="003300"/>
                </a:solidFill>
                <a:latin typeface="Cambria" panose="02040503050406030204" pitchFamily="18" charset="0"/>
                <a:ea typeface="Cambria" panose="02040503050406030204" pitchFamily="18" charset="0"/>
              </a:rPr>
            </a:br>
            <a:endParaRPr lang="en-IN" dirty="0">
              <a:latin typeface="Cambria" panose="02040503050406030204" pitchFamily="18" charset="0"/>
              <a:ea typeface="Cambria" panose="02040503050406030204" pitchFamily="18" charset="0"/>
            </a:endParaRPr>
          </a:p>
        </p:txBody>
      </p:sp>
      <p:sp>
        <p:nvSpPr>
          <p:cNvPr id="7" name="Content Placeholder 6">
            <a:extLst>
              <a:ext uri="{FF2B5EF4-FFF2-40B4-BE49-F238E27FC236}">
                <a16:creationId xmlns="" xmlns:a16="http://schemas.microsoft.com/office/drawing/2014/main" id="{91F3BA8B-0EDE-4DF4-89E9-4CD95094C715}"/>
              </a:ext>
            </a:extLst>
          </p:cNvPr>
          <p:cNvSpPr>
            <a:spLocks noGrp="1"/>
          </p:cNvSpPr>
          <p:nvPr>
            <p:ph idx="1"/>
          </p:nvPr>
        </p:nvSpPr>
        <p:spPr/>
        <p:txBody>
          <a:bodyPr/>
          <a:lstStyle/>
          <a:p>
            <a:pPr marL="0" indent="0"/>
            <a:r>
              <a:rPr lang="en-US" altLang="en-US" b="1" dirty="0">
                <a:latin typeface="Cambria" panose="02040503050406030204" pitchFamily="18" charset="0"/>
                <a:ea typeface="Cambria" panose="02040503050406030204" pitchFamily="18" charset="0"/>
                <a:cs typeface="Times New Roman" panose="02020603050405020304" pitchFamily="18" charset="0"/>
              </a:rPr>
              <a:t>Race condition</a:t>
            </a:r>
            <a:r>
              <a:rPr lang="en-US" altLang="en-US" dirty="0">
                <a:latin typeface="Cambria" panose="02040503050406030204" pitchFamily="18" charset="0"/>
                <a:ea typeface="Cambria" panose="02040503050406030204" pitchFamily="18" charset="0"/>
                <a:cs typeface="Times New Roman" panose="02020603050405020304" pitchFamily="18" charset="0"/>
              </a:rPr>
              <a:t>: The situation where several processes access – and manipulate shared data concurrently. </a:t>
            </a:r>
          </a:p>
          <a:p>
            <a:pPr marL="0" indent="0"/>
            <a:r>
              <a:rPr lang="en-US" altLang="en-US" dirty="0">
                <a:latin typeface="Cambria" panose="02040503050406030204" pitchFamily="18" charset="0"/>
                <a:ea typeface="Cambria" panose="02040503050406030204" pitchFamily="18" charset="0"/>
                <a:cs typeface="Times New Roman" panose="02020603050405020304" pitchFamily="18" charset="0"/>
              </a:rPr>
              <a:t>The final value of the shared data depends upon which process finishes last.</a:t>
            </a:r>
          </a:p>
          <a:p>
            <a:pPr marL="0" indent="0"/>
            <a:endParaRPr lang="en-US" altLang="en-US" dirty="0">
              <a:latin typeface="Cambria" panose="02040503050406030204" pitchFamily="18" charset="0"/>
              <a:ea typeface="Cambria" panose="02040503050406030204" pitchFamily="18" charset="0"/>
              <a:cs typeface="Times New Roman" panose="02020603050405020304" pitchFamily="18" charset="0"/>
            </a:endParaRPr>
          </a:p>
          <a:p>
            <a:pPr marL="0" indent="0"/>
            <a:r>
              <a:rPr lang="en-US" altLang="en-US" dirty="0">
                <a:latin typeface="Cambria" panose="02040503050406030204" pitchFamily="18" charset="0"/>
                <a:ea typeface="Cambria" panose="02040503050406030204" pitchFamily="18" charset="0"/>
                <a:cs typeface="Times New Roman" panose="02020603050405020304" pitchFamily="18" charset="0"/>
              </a:rPr>
              <a:t>To prevent race conditions, concurrent processes must be </a:t>
            </a:r>
            <a:r>
              <a:rPr lang="en-US" altLang="en-US" b="1" dirty="0">
                <a:latin typeface="Cambria" panose="02040503050406030204" pitchFamily="18" charset="0"/>
                <a:ea typeface="Cambria" panose="02040503050406030204" pitchFamily="18" charset="0"/>
                <a:cs typeface="Times New Roman" panose="02020603050405020304" pitchFamily="18" charset="0"/>
              </a:rPr>
              <a:t>synchronized</a:t>
            </a:r>
            <a:r>
              <a:rPr lang="en-US" altLang="en-US" dirty="0">
                <a:latin typeface="Cambria" panose="02040503050406030204" pitchFamily="18" charset="0"/>
                <a:ea typeface="Cambria" panose="02040503050406030204" pitchFamily="18" charset="0"/>
                <a:cs typeface="Times New Roman" panose="02020603050405020304" pitchFamily="18" charset="0"/>
              </a:rPr>
              <a:t>.</a:t>
            </a:r>
          </a:p>
          <a:p>
            <a:endParaRPr lang="en-IN" dirty="0">
              <a:latin typeface="Cambria" panose="02040503050406030204" pitchFamily="18" charset="0"/>
              <a:ea typeface="Cambria" panose="02040503050406030204" pitchFamily="18" charset="0"/>
            </a:endParaRPr>
          </a:p>
        </p:txBody>
      </p:sp>
      <p:pic>
        <p:nvPicPr>
          <p:cNvPr id="9" name="Picture 4" descr="pngfind.com-kingpin-png-4152286 (1).png">
            <a:extLst>
              <a:ext uri="{FF2B5EF4-FFF2-40B4-BE49-F238E27FC236}">
                <a16:creationId xmlns="" xmlns:a16="http://schemas.microsoft.com/office/drawing/2014/main" id="{BF33AF25-B6A0-42F8-9BEB-E4C2C5A202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9">
            <a:extLst>
              <a:ext uri="{FF2B5EF4-FFF2-40B4-BE49-F238E27FC236}">
                <a16:creationId xmlns="" xmlns:a16="http://schemas.microsoft.com/office/drawing/2014/main" id="{3A5BD708-AFA2-425E-8228-85C9538B1477}"/>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11" name="Slide Number Placeholder 10">
            <a:extLst>
              <a:ext uri="{FF2B5EF4-FFF2-40B4-BE49-F238E27FC236}">
                <a16:creationId xmlns="" xmlns:a16="http://schemas.microsoft.com/office/drawing/2014/main" id="{744826CD-70D4-46F9-A7DB-DD564A467829}"/>
              </a:ext>
            </a:extLst>
          </p:cNvPr>
          <p:cNvSpPr>
            <a:spLocks noGrp="1"/>
          </p:cNvSpPr>
          <p:nvPr>
            <p:ph type="sldNum" sz="quarter" idx="12"/>
          </p:nvPr>
        </p:nvSpPr>
        <p:spPr/>
        <p:txBody>
          <a:bodyPr/>
          <a:lstStyle/>
          <a:p>
            <a:fld id="{117AF02C-C4D6-4B73-AE94-D3969890703E}" type="slidenum">
              <a:rPr lang="en-IN" smtClean="0"/>
              <a:t>108</a:t>
            </a:fld>
            <a:endParaRPr lang="en-IN"/>
          </a:p>
        </p:txBody>
      </p:sp>
    </p:spTree>
    <p:extLst>
      <p:ext uri="{BB962C8B-B14F-4D97-AF65-F5344CB8AC3E}">
        <p14:creationId xmlns:p14="http://schemas.microsoft.com/office/powerpoint/2010/main" val="4678343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4E523C13-35AE-40D2-A8B5-256E30386E52}"/>
              </a:ext>
            </a:extLst>
          </p:cNvPr>
          <p:cNvSpPr>
            <a:spLocks noGrp="1" noChangeArrowheads="1"/>
          </p:cNvSpPr>
          <p:nvPr>
            <p:ph type="title"/>
          </p:nvPr>
        </p:nvSpPr>
        <p:spPr>
          <a:xfrm>
            <a:off x="400050" y="845066"/>
            <a:ext cx="3486150" cy="576263"/>
          </a:xfrm>
        </p:spPr>
        <p:txBody>
          <a:bodyPr>
            <a:normAutofit fontScale="90000"/>
          </a:bodyPr>
          <a:lstStyle/>
          <a:p>
            <a:pPr eaLnBrk="1" hangingPunct="1"/>
            <a:r>
              <a:rPr lang="en-US" altLang="en-US" dirty="0">
                <a:latin typeface="Cambria" panose="02040503050406030204" pitchFamily="18" charset="0"/>
                <a:ea typeface="Cambria" panose="02040503050406030204" pitchFamily="18" charset="0"/>
              </a:rPr>
              <a:t>Producer </a:t>
            </a:r>
          </a:p>
        </p:txBody>
      </p:sp>
      <p:sp>
        <p:nvSpPr>
          <p:cNvPr id="13315" name="Rectangle 3">
            <a:extLst>
              <a:ext uri="{FF2B5EF4-FFF2-40B4-BE49-F238E27FC236}">
                <a16:creationId xmlns="" xmlns:a16="http://schemas.microsoft.com/office/drawing/2014/main" id="{70FE3F83-D05C-482D-9CAA-EEC92D223461}"/>
              </a:ext>
            </a:extLst>
          </p:cNvPr>
          <p:cNvSpPr>
            <a:spLocks noGrp="1" noChangeArrowheads="1"/>
          </p:cNvSpPr>
          <p:nvPr>
            <p:ph type="body" idx="1"/>
          </p:nvPr>
        </p:nvSpPr>
        <p:spPr>
          <a:xfrm>
            <a:off x="333375" y="1488280"/>
            <a:ext cx="5895975" cy="4709319"/>
          </a:xfrm>
        </p:spPr>
        <p:style>
          <a:lnRef idx="2">
            <a:schemeClr val="accent1"/>
          </a:lnRef>
          <a:fillRef idx="1">
            <a:schemeClr val="lt1"/>
          </a:fillRef>
          <a:effectRef idx="0">
            <a:schemeClr val="accent1"/>
          </a:effectRef>
          <a:fontRef idx="minor">
            <a:schemeClr val="dk1"/>
          </a:fontRef>
        </p:style>
        <p:txBody>
          <a:bodyPr/>
          <a:lstStyle/>
          <a:p>
            <a:pPr marL="0" indent="0">
              <a:buNone/>
            </a:pPr>
            <a:r>
              <a:rPr lang="en-US" altLang="en-US" sz="1700" dirty="0">
                <a:latin typeface="Courier New" panose="02070309020205020404" pitchFamily="49" charset="0"/>
                <a:cs typeface="Courier New" panose="02070309020205020404" pitchFamily="49" charset="0"/>
              </a:rPr>
              <a:t>while (true) {</a:t>
            </a:r>
            <a:br>
              <a:rPr lang="en-US" altLang="en-US" sz="1700" dirty="0">
                <a:latin typeface="Courier New" panose="02070309020205020404" pitchFamily="49" charset="0"/>
                <a:cs typeface="Courier New" panose="02070309020205020404" pitchFamily="49" charset="0"/>
              </a:rPr>
            </a:br>
            <a:r>
              <a:rPr lang="en-US" altLang="en-US" sz="1700" dirty="0">
                <a:latin typeface="Courier New" panose="02070309020205020404" pitchFamily="49" charset="0"/>
                <a:cs typeface="Courier New" panose="02070309020205020404" pitchFamily="49" charset="0"/>
              </a:rPr>
              <a:t>	/* produce an item in next produced */ </a:t>
            </a:r>
          </a:p>
          <a:p>
            <a:pPr marL="0" indent="0">
              <a:buNone/>
            </a:pPr>
            <a:r>
              <a:rPr lang="en-US" altLang="en-US" sz="1700" dirty="0">
                <a:latin typeface="Courier New" panose="02070309020205020404" pitchFamily="49" charset="0"/>
                <a:cs typeface="Courier New" panose="02070309020205020404" pitchFamily="49" charset="0"/>
              </a:rPr>
              <a:t>	</a:t>
            </a:r>
          </a:p>
          <a:p>
            <a:pPr marL="0" indent="0">
              <a:buNone/>
            </a:pPr>
            <a:r>
              <a:rPr lang="en-US" altLang="en-US" sz="1700" dirty="0">
                <a:latin typeface="Courier New" panose="02070309020205020404" pitchFamily="49" charset="0"/>
                <a:cs typeface="Courier New" panose="02070309020205020404" pitchFamily="49" charset="0"/>
              </a:rPr>
              <a:t>	while (counter == BUFFER_SIZE) ; </a:t>
            </a:r>
          </a:p>
          <a:p>
            <a:pPr marL="0" indent="0">
              <a:buNone/>
            </a:pPr>
            <a:r>
              <a:rPr lang="en-US" altLang="en-US" sz="1700" dirty="0">
                <a:latin typeface="Courier New" panose="02070309020205020404" pitchFamily="49" charset="0"/>
                <a:cs typeface="Courier New" panose="02070309020205020404" pitchFamily="49" charset="0"/>
              </a:rPr>
              <a:t>		/* do nothing */ </a:t>
            </a:r>
          </a:p>
          <a:p>
            <a:pPr marL="0" indent="0">
              <a:buNone/>
            </a:pPr>
            <a:r>
              <a:rPr lang="en-US" altLang="en-US" sz="1700" dirty="0">
                <a:latin typeface="Courier New" panose="02070309020205020404" pitchFamily="49" charset="0"/>
                <a:cs typeface="Courier New" panose="02070309020205020404" pitchFamily="49" charset="0"/>
              </a:rPr>
              <a:t>	buffer[in] = </a:t>
            </a:r>
            <a:r>
              <a:rPr lang="en-US" altLang="en-US" sz="1700" dirty="0" err="1">
                <a:latin typeface="Courier New" panose="02070309020205020404" pitchFamily="49" charset="0"/>
                <a:cs typeface="Courier New" panose="02070309020205020404" pitchFamily="49" charset="0"/>
              </a:rPr>
              <a:t>next_produced</a:t>
            </a:r>
            <a:r>
              <a:rPr lang="en-US" altLang="en-US" sz="1700" dirty="0">
                <a:latin typeface="Courier New" panose="02070309020205020404" pitchFamily="49" charset="0"/>
                <a:cs typeface="Courier New" panose="02070309020205020404" pitchFamily="49" charset="0"/>
              </a:rPr>
              <a:t>; </a:t>
            </a:r>
          </a:p>
          <a:p>
            <a:pPr marL="0" indent="0">
              <a:buNone/>
            </a:pPr>
            <a:r>
              <a:rPr lang="en-US" altLang="en-US" sz="1700" dirty="0">
                <a:latin typeface="Courier New" panose="02070309020205020404" pitchFamily="49" charset="0"/>
                <a:cs typeface="Courier New" panose="02070309020205020404" pitchFamily="49" charset="0"/>
              </a:rPr>
              <a:t>	in = (in + 1) % BUFFER_SIZE; </a:t>
            </a:r>
          </a:p>
          <a:p>
            <a:pPr marL="0" indent="0">
              <a:buNone/>
            </a:pPr>
            <a:r>
              <a:rPr lang="en-US" altLang="en-US" sz="1700" dirty="0">
                <a:latin typeface="Courier New" panose="02070309020205020404" pitchFamily="49" charset="0"/>
                <a:cs typeface="Courier New" panose="02070309020205020404" pitchFamily="49" charset="0"/>
              </a:rPr>
              <a:t>	counter++; </a:t>
            </a:r>
          </a:p>
          <a:p>
            <a:pPr marL="0" indent="0">
              <a:buNone/>
            </a:pPr>
            <a:r>
              <a:rPr lang="en-US" altLang="en-US" sz="1700" dirty="0">
                <a:latin typeface="Courier New" panose="02070309020205020404" pitchFamily="49" charset="0"/>
                <a:cs typeface="Courier New" panose="02070309020205020404" pitchFamily="49" charset="0"/>
              </a:rPr>
              <a:t>} </a:t>
            </a:r>
          </a:p>
        </p:txBody>
      </p:sp>
      <p:sp>
        <p:nvSpPr>
          <p:cNvPr id="4" name="Rectangle 2">
            <a:extLst>
              <a:ext uri="{FF2B5EF4-FFF2-40B4-BE49-F238E27FC236}">
                <a16:creationId xmlns="" xmlns:a16="http://schemas.microsoft.com/office/drawing/2014/main" id="{7377A1A3-60ED-4EF7-BD09-2A4FA70F6ACB}"/>
              </a:ext>
            </a:extLst>
          </p:cNvPr>
          <p:cNvSpPr txBox="1">
            <a:spLocks noChangeArrowheads="1"/>
          </p:cNvSpPr>
          <p:nvPr/>
        </p:nvSpPr>
        <p:spPr>
          <a:xfrm>
            <a:off x="6040438" y="994051"/>
            <a:ext cx="5313362" cy="57626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latin typeface="Cambria" panose="02040503050406030204" pitchFamily="18" charset="0"/>
                <a:ea typeface="Cambria" panose="02040503050406030204" pitchFamily="18" charset="0"/>
              </a:rPr>
              <a:t>Consumer</a:t>
            </a:r>
          </a:p>
        </p:txBody>
      </p:sp>
      <p:sp>
        <p:nvSpPr>
          <p:cNvPr id="5" name="Rectangle 3">
            <a:extLst>
              <a:ext uri="{FF2B5EF4-FFF2-40B4-BE49-F238E27FC236}">
                <a16:creationId xmlns="" xmlns:a16="http://schemas.microsoft.com/office/drawing/2014/main" id="{EE2E8A38-AE9C-4CF2-A07C-17F4D6A3AC2F}"/>
              </a:ext>
            </a:extLst>
          </p:cNvPr>
          <p:cNvSpPr txBox="1">
            <a:spLocks noChangeArrowheads="1"/>
          </p:cNvSpPr>
          <p:nvPr/>
        </p:nvSpPr>
        <p:spPr>
          <a:xfrm>
            <a:off x="6096000" y="1488281"/>
            <a:ext cx="6042025" cy="4860925"/>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sz="1600">
                <a:latin typeface="Courier New" panose="02070309020205020404" pitchFamily="49" charset="0"/>
                <a:cs typeface="Courier New" panose="02070309020205020404" pitchFamily="49" charset="0"/>
              </a:rPr>
              <a:t>while (true) {</a:t>
            </a:r>
          </a:p>
          <a:p>
            <a:pPr marL="0" indent="0">
              <a:buFont typeface="Arial" panose="020B0604020202020204" pitchFamily="34" charset="0"/>
              <a:buNone/>
            </a:pPr>
            <a:r>
              <a:rPr lang="en-US" altLang="en-US" sz="1600">
                <a:latin typeface="Courier New" panose="02070309020205020404" pitchFamily="49" charset="0"/>
                <a:cs typeface="Courier New" panose="02070309020205020404" pitchFamily="49" charset="0"/>
              </a:rPr>
              <a:t>	while (counter == 0) </a:t>
            </a:r>
          </a:p>
          <a:p>
            <a:pPr marL="0" indent="0">
              <a:buFont typeface="Arial" panose="020B0604020202020204" pitchFamily="34" charset="0"/>
              <a:buNone/>
            </a:pPr>
            <a:r>
              <a:rPr lang="en-US" altLang="en-US" sz="1600">
                <a:latin typeface="Courier New" panose="02070309020205020404" pitchFamily="49" charset="0"/>
                <a:cs typeface="Courier New" panose="02070309020205020404" pitchFamily="49" charset="0"/>
              </a:rPr>
              <a:t>		; /* do nothing */ </a:t>
            </a:r>
          </a:p>
          <a:p>
            <a:pPr marL="0" indent="0">
              <a:buFont typeface="Arial" panose="020B0604020202020204" pitchFamily="34" charset="0"/>
              <a:buNone/>
            </a:pPr>
            <a:r>
              <a:rPr lang="en-US" altLang="en-US" sz="1600">
                <a:latin typeface="Courier New" panose="02070309020205020404" pitchFamily="49" charset="0"/>
                <a:cs typeface="Courier New" panose="02070309020205020404" pitchFamily="49" charset="0"/>
              </a:rPr>
              <a:t>	next_consumed = buffer[out]; </a:t>
            </a:r>
          </a:p>
          <a:p>
            <a:pPr marL="0" indent="0">
              <a:buFont typeface="Arial" panose="020B0604020202020204" pitchFamily="34" charset="0"/>
              <a:buNone/>
            </a:pPr>
            <a:r>
              <a:rPr lang="en-US" altLang="en-US" sz="1600">
                <a:latin typeface="Courier New" panose="02070309020205020404" pitchFamily="49" charset="0"/>
                <a:cs typeface="Courier New" panose="02070309020205020404" pitchFamily="49" charset="0"/>
              </a:rPr>
              <a:t>	out = (out + 1) % BUFFER_SIZE; 	</a:t>
            </a:r>
          </a:p>
          <a:p>
            <a:pPr marL="0" indent="0">
              <a:buFont typeface="Arial" panose="020B0604020202020204" pitchFamily="34" charset="0"/>
              <a:buNone/>
            </a:pPr>
            <a:r>
              <a:rPr lang="en-US" altLang="en-US" sz="1600">
                <a:latin typeface="Courier New" panose="02070309020205020404" pitchFamily="49" charset="0"/>
                <a:cs typeface="Courier New" panose="02070309020205020404" pitchFamily="49" charset="0"/>
              </a:rPr>
              <a:t>        counter--; </a:t>
            </a:r>
          </a:p>
          <a:p>
            <a:pPr marL="0" indent="0">
              <a:buFont typeface="Arial" panose="020B0604020202020204" pitchFamily="34" charset="0"/>
              <a:buNone/>
            </a:pPr>
            <a:r>
              <a:rPr lang="en-US" altLang="en-US" sz="1600">
                <a:latin typeface="Courier New" panose="02070309020205020404" pitchFamily="49" charset="0"/>
                <a:cs typeface="Courier New" panose="02070309020205020404" pitchFamily="49" charset="0"/>
              </a:rPr>
              <a:t>	/* consume the item in next consumed */ </a:t>
            </a:r>
          </a:p>
          <a:p>
            <a:pPr marL="0" indent="0">
              <a:buFont typeface="Arial" panose="020B0604020202020204" pitchFamily="34" charset="0"/>
              <a:buNone/>
            </a:pPr>
            <a:r>
              <a:rPr lang="en-US" altLang="en-US" sz="1600">
                <a:latin typeface="Courier New" panose="02070309020205020404" pitchFamily="49" charset="0"/>
                <a:cs typeface="Courier New" panose="02070309020205020404" pitchFamily="49" charset="0"/>
              </a:rPr>
              <a:t>} </a:t>
            </a:r>
            <a:endParaRPr lang="en-US" altLang="en-US" sz="1600" dirty="0">
              <a:latin typeface="Courier New" panose="02070309020205020404" pitchFamily="49" charset="0"/>
              <a:cs typeface="Courier New" panose="02070309020205020404" pitchFamily="49" charset="0"/>
            </a:endParaRPr>
          </a:p>
        </p:txBody>
      </p:sp>
      <p:pic>
        <p:nvPicPr>
          <p:cNvPr id="6" name="Picture 5" descr="pngfind.com-kingpin-png-4152286 (1).png">
            <a:extLst>
              <a:ext uri="{FF2B5EF4-FFF2-40B4-BE49-F238E27FC236}">
                <a16:creationId xmlns="" xmlns:a16="http://schemas.microsoft.com/office/drawing/2014/main" id="{D2B8BA0B-818B-43D6-A7B9-46CBB71FDC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79495650-78C0-4E85-A9EB-326555A8C163}"/>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8386D2C8-1126-425A-B3F7-D87523E11E2B}"/>
              </a:ext>
            </a:extLst>
          </p:cNvPr>
          <p:cNvSpPr>
            <a:spLocks noGrp="1"/>
          </p:cNvSpPr>
          <p:nvPr>
            <p:ph type="sldNum" sz="quarter" idx="12"/>
          </p:nvPr>
        </p:nvSpPr>
        <p:spPr/>
        <p:txBody>
          <a:bodyPr/>
          <a:lstStyle/>
          <a:p>
            <a:fld id="{117AF02C-C4D6-4B73-AE94-D3969890703E}" type="slidenum">
              <a:rPr lang="en-IN" smtClean="0"/>
              <a:t>109</a:t>
            </a:fld>
            <a:endParaRPr lang="en-IN"/>
          </a:p>
        </p:txBody>
      </p:sp>
      <p:sp>
        <p:nvSpPr>
          <p:cNvPr id="9" name="TextBox 8">
            <a:extLst>
              <a:ext uri="{FF2B5EF4-FFF2-40B4-BE49-F238E27FC236}">
                <a16:creationId xmlns="" xmlns:a16="http://schemas.microsoft.com/office/drawing/2014/main" id="{5E4D6D07-5D55-4324-B1BA-9752DB645CB9}"/>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
        <p:nvSpPr>
          <p:cNvPr id="11" name="TextBox 10">
            <a:extLst>
              <a:ext uri="{FF2B5EF4-FFF2-40B4-BE49-F238E27FC236}">
                <a16:creationId xmlns="" xmlns:a16="http://schemas.microsoft.com/office/drawing/2014/main" id="{ACB9A86A-B9F9-421E-8842-4397C0068192}"/>
              </a:ext>
            </a:extLst>
          </p:cNvPr>
          <p:cNvSpPr txBox="1"/>
          <p:nvPr/>
        </p:nvSpPr>
        <p:spPr>
          <a:xfrm>
            <a:off x="333375" y="158234"/>
            <a:ext cx="6096000" cy="523220"/>
          </a:xfrm>
          <a:prstGeom prst="rect">
            <a:avLst/>
          </a:prstGeom>
          <a:noFill/>
        </p:spPr>
        <p:txBody>
          <a:bodyPr wrap="square">
            <a:spAutoFit/>
          </a:bodyPr>
          <a:lstStyle/>
          <a:p>
            <a:r>
              <a:rPr lang="en-US" altLang="en-US" sz="2800" b="1" dirty="0">
                <a:latin typeface="Cambria" panose="02040503050406030204" pitchFamily="18" charset="0"/>
                <a:ea typeface="Cambria" panose="02040503050406030204" pitchFamily="18" charset="0"/>
                <a:cs typeface="Times New Roman" panose="02020603050405020304" pitchFamily="18" charset="0"/>
              </a:rPr>
              <a:t>Process Synchronization  - Example </a:t>
            </a:r>
            <a:endParaRPr lang="en-IN" sz="2800"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117819D5-0EE7-4D8E-AD9A-F99651F7456E}"/>
              </a:ext>
            </a:extLst>
          </p:cNvPr>
          <p:cNvSpPr/>
          <p:nvPr/>
        </p:nvSpPr>
        <p:spPr>
          <a:xfrm>
            <a:off x="1581150" y="1219201"/>
            <a:ext cx="7366000" cy="646331"/>
          </a:xfrm>
          <a:prstGeom prst="rect">
            <a:avLst/>
          </a:prstGeom>
        </p:spPr>
        <p:txBody>
          <a:bodyPr>
            <a:spAutoFit/>
          </a:bodyPr>
          <a:lstStyle/>
          <a:p>
            <a:pPr>
              <a:defRPr/>
            </a:pPr>
            <a:endParaRPr lang="en-US" dirty="0">
              <a:solidFill>
                <a:schemeClr val="accent1"/>
              </a:solidFill>
              <a:latin typeface="Cambria" panose="02040503050406030204" pitchFamily="18" charset="0"/>
              <a:ea typeface="Cambria" panose="02040503050406030204" pitchFamily="18" charset="0"/>
              <a:cs typeface="Arial" charset="0"/>
            </a:endParaRPr>
          </a:p>
          <a:p>
            <a:pPr marL="285750" indent="-285750">
              <a:buFont typeface="Arial" pitchFamily="34" charset="0"/>
              <a:buChar char="•"/>
              <a:defRPr/>
            </a:pPr>
            <a:endParaRPr lang="en-IN" dirty="0">
              <a:latin typeface="Cambria" panose="02040503050406030204" pitchFamily="18" charset="0"/>
              <a:ea typeface="Cambria" panose="02040503050406030204" pitchFamily="18" charset="0"/>
              <a:cs typeface="Arial" charset="0"/>
            </a:endParaRPr>
          </a:p>
        </p:txBody>
      </p:sp>
      <p:pic>
        <p:nvPicPr>
          <p:cNvPr id="4" name="Picture 3" descr="pngfind.com-kingpin-png-4152286 (1).png">
            <a:extLst>
              <a:ext uri="{FF2B5EF4-FFF2-40B4-BE49-F238E27FC236}">
                <a16:creationId xmlns="" xmlns:a16="http://schemas.microsoft.com/office/drawing/2014/main" id="{1CF6A4DC-C6A1-44C8-877B-52339981AD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83D6E6C7-CA17-44D4-AFA2-CB9BBDF7DA80}"/>
              </a:ext>
            </a:extLst>
          </p:cNvPr>
          <p:cNvSpPr>
            <a:spLocks noGrp="1"/>
          </p:cNvSpPr>
          <p:nvPr>
            <p:ph type="ftr" sz="quarter" idx="11"/>
          </p:nvPr>
        </p:nvSpPr>
        <p:spPr/>
        <p:txBody>
          <a:bodyPr/>
          <a:lstStyle/>
          <a:p>
            <a:r>
              <a:rPr lang="en-US">
                <a:latin typeface="Cambria" panose="02040503050406030204" pitchFamily="18" charset="0"/>
                <a:ea typeface="Cambria" panose="02040503050406030204" pitchFamily="18" charset="0"/>
              </a:rPr>
              <a:t>18CSC205J Operating Systems - Unit 1 - SRM Institute of Science and Technology</a:t>
            </a:r>
            <a:endParaRPr lang="en-IN">
              <a:latin typeface="Cambria" panose="02040503050406030204" pitchFamily="18" charset="0"/>
              <a:ea typeface="Cambria" panose="02040503050406030204" pitchFamily="18" charset="0"/>
            </a:endParaRPr>
          </a:p>
        </p:txBody>
      </p:sp>
      <p:sp>
        <p:nvSpPr>
          <p:cNvPr id="3" name="Slide Number Placeholder 2">
            <a:extLst>
              <a:ext uri="{FF2B5EF4-FFF2-40B4-BE49-F238E27FC236}">
                <a16:creationId xmlns="" xmlns:a16="http://schemas.microsoft.com/office/drawing/2014/main" id="{5A74EF4D-F803-4AE8-B4A9-FA46D3393C30}"/>
              </a:ext>
            </a:extLst>
          </p:cNvPr>
          <p:cNvSpPr>
            <a:spLocks noGrp="1"/>
          </p:cNvSpPr>
          <p:nvPr>
            <p:ph type="sldNum" sz="quarter" idx="12"/>
          </p:nvPr>
        </p:nvSpPr>
        <p:spPr/>
        <p:txBody>
          <a:bodyPr/>
          <a:lstStyle/>
          <a:p>
            <a:fld id="{117AF02C-C4D6-4B73-AE94-D3969890703E}" type="slidenum">
              <a:rPr lang="en-IN" smtClean="0">
                <a:latin typeface="Cambria" panose="02040503050406030204" pitchFamily="18" charset="0"/>
                <a:ea typeface="Cambria" panose="02040503050406030204" pitchFamily="18" charset="0"/>
              </a:rPr>
              <a:t>11</a:t>
            </a:fld>
            <a:endParaRPr lang="en-IN">
              <a:latin typeface="Cambria" panose="02040503050406030204" pitchFamily="18" charset="0"/>
              <a:ea typeface="Cambria" panose="02040503050406030204" pitchFamily="18" charset="0"/>
            </a:endParaRPr>
          </a:p>
        </p:txBody>
      </p:sp>
      <p:sp>
        <p:nvSpPr>
          <p:cNvPr id="8" name="TextBox 7">
            <a:extLst>
              <a:ext uri="{FF2B5EF4-FFF2-40B4-BE49-F238E27FC236}">
                <a16:creationId xmlns="" xmlns:a16="http://schemas.microsoft.com/office/drawing/2014/main" id="{D902B092-12A9-4440-B93A-7C160B5BB2A6}"/>
              </a:ext>
            </a:extLst>
          </p:cNvPr>
          <p:cNvSpPr txBox="1"/>
          <p:nvPr/>
        </p:nvSpPr>
        <p:spPr>
          <a:xfrm>
            <a:off x="95250" y="427180"/>
            <a:ext cx="6096000" cy="707886"/>
          </a:xfrm>
          <a:prstGeom prst="rect">
            <a:avLst/>
          </a:prstGeom>
          <a:noFill/>
        </p:spPr>
        <p:txBody>
          <a:bodyPr wrap="square">
            <a:spAutoFit/>
          </a:bodyPr>
          <a:lstStyle/>
          <a:p>
            <a:pPr algn="ctr">
              <a:defRPr/>
            </a:pPr>
            <a:r>
              <a:rPr lang="en-US" sz="4000" b="1" dirty="0">
                <a:solidFill>
                  <a:srgbClr val="003300"/>
                </a:solidFill>
                <a:latin typeface="Cambria" panose="02040503050406030204" pitchFamily="18" charset="0"/>
                <a:ea typeface="Cambria" panose="02040503050406030204" pitchFamily="18" charset="0"/>
                <a:cs typeface="+mj-cs"/>
              </a:rPr>
              <a:t>Role of Operating System</a:t>
            </a:r>
          </a:p>
        </p:txBody>
      </p:sp>
      <p:sp>
        <p:nvSpPr>
          <p:cNvPr id="9" name="TextBox 8">
            <a:extLst>
              <a:ext uri="{FF2B5EF4-FFF2-40B4-BE49-F238E27FC236}">
                <a16:creationId xmlns="" xmlns:a16="http://schemas.microsoft.com/office/drawing/2014/main" id="{9931E492-2365-4F3C-87AD-7354FF5D9E77}"/>
              </a:ext>
            </a:extLst>
          </p:cNvPr>
          <p:cNvSpPr txBox="1"/>
          <p:nvPr/>
        </p:nvSpPr>
        <p:spPr>
          <a:xfrm>
            <a:off x="396081" y="6213477"/>
            <a:ext cx="2065339" cy="584775"/>
          </a:xfrm>
          <a:prstGeom prst="rect">
            <a:avLst/>
          </a:prstGeom>
          <a:noFill/>
        </p:spPr>
        <p:txBody>
          <a:bodyPr wrap="square" rtlCol="0">
            <a:spAutoFit/>
          </a:bodyPr>
          <a:lstStyle/>
          <a:p>
            <a:r>
              <a:rPr lang="en-IN" sz="800" dirty="0">
                <a:latin typeface="Cambria" panose="02040503050406030204" pitchFamily="18" charset="0"/>
                <a:ea typeface="Cambria" panose="02040503050406030204" pitchFamily="18" charset="0"/>
              </a:rPr>
              <a:t>Courtesy : 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r>
              <a:rPr lang="en-IN" sz="800" dirty="0">
                <a:latin typeface="Cambria" panose="02040503050406030204" pitchFamily="18" charset="0"/>
                <a:ea typeface="Cambria" panose="02040503050406030204" pitchFamily="18" charset="0"/>
              </a:rPr>
              <a:t> </a:t>
            </a:r>
          </a:p>
        </p:txBody>
      </p:sp>
      <p:graphicFrame>
        <p:nvGraphicFramePr>
          <p:cNvPr id="10" name="Diagram 9">
            <a:extLst>
              <a:ext uri="{FF2B5EF4-FFF2-40B4-BE49-F238E27FC236}">
                <a16:creationId xmlns="" xmlns:a16="http://schemas.microsoft.com/office/drawing/2014/main" id="{4E72E926-C27C-4DA5-B615-76D0C4C83201}"/>
              </a:ext>
            </a:extLst>
          </p:cNvPr>
          <p:cNvGraphicFramePr/>
          <p:nvPr>
            <p:extLst>
              <p:ext uri="{D42A27DB-BD31-4B8C-83A1-F6EECF244321}">
                <p14:modId xmlns:p14="http://schemas.microsoft.com/office/powerpoint/2010/main" val="2509284877"/>
              </p:ext>
            </p:extLst>
          </p:nvPr>
        </p:nvGraphicFramePr>
        <p:xfrm>
          <a:off x="628650" y="1302808"/>
          <a:ext cx="11167269" cy="4812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a:extLst>
              <a:ext uri="{FF2B5EF4-FFF2-40B4-BE49-F238E27FC236}">
                <a16:creationId xmlns="" xmlns:a16="http://schemas.microsoft.com/office/drawing/2014/main" id="{F47892EF-1DB3-4E50-A10D-49601083F729}"/>
              </a:ext>
            </a:extLst>
          </p:cNvPr>
          <p:cNvSpPr>
            <a:spLocks noGrp="1" noChangeArrowheads="1"/>
          </p:cNvSpPr>
          <p:nvPr>
            <p:ph type="title"/>
          </p:nvPr>
        </p:nvSpPr>
        <p:spPr>
          <a:xfrm>
            <a:off x="790575" y="323850"/>
            <a:ext cx="9420225" cy="393700"/>
          </a:xfrm>
        </p:spPr>
        <p:txBody>
          <a:bodyPr>
            <a:normAutofit fontScale="90000"/>
          </a:bodyPr>
          <a:lstStyle/>
          <a:p>
            <a:pPr eaLnBrk="1" hangingPunct="1"/>
            <a:r>
              <a:rPr lang="en-US" altLang="en-US" dirty="0">
                <a:latin typeface="Cambria" panose="02040503050406030204" pitchFamily="18" charset="0"/>
                <a:ea typeface="Cambria" panose="02040503050406030204" pitchFamily="18" charset="0"/>
              </a:rPr>
              <a:t>Race Condition</a:t>
            </a:r>
          </a:p>
        </p:txBody>
      </p:sp>
      <p:sp>
        <p:nvSpPr>
          <p:cNvPr id="17411" name="Rectangle 1027">
            <a:extLst>
              <a:ext uri="{FF2B5EF4-FFF2-40B4-BE49-F238E27FC236}">
                <a16:creationId xmlns="" xmlns:a16="http://schemas.microsoft.com/office/drawing/2014/main" id="{AC03A1A9-D65D-4013-8E7D-C136378C7A84}"/>
              </a:ext>
            </a:extLst>
          </p:cNvPr>
          <p:cNvSpPr>
            <a:spLocks noGrp="1" noChangeArrowheads="1"/>
          </p:cNvSpPr>
          <p:nvPr>
            <p:ph idx="1"/>
          </p:nvPr>
        </p:nvSpPr>
        <p:spPr>
          <a:xfrm>
            <a:off x="1166814" y="1225551"/>
            <a:ext cx="8067675" cy="5173663"/>
          </a:xfrm>
        </p:spPr>
        <p:txBody>
          <a:bodyPr/>
          <a:lstStyle/>
          <a:p>
            <a:pPr>
              <a:lnSpc>
                <a:spcPct val="90000"/>
              </a:lnSpc>
            </a:pPr>
            <a:r>
              <a:rPr lang="en-US" altLang="en-US" b="1" dirty="0">
                <a:solidFill>
                  <a:srgbClr val="000000"/>
                </a:solidFill>
                <a:latin typeface="Courier New" panose="02070309020205020404" pitchFamily="49" charset="0"/>
                <a:cs typeface="Courier New" panose="02070309020205020404" pitchFamily="49" charset="0"/>
              </a:rPr>
              <a:t>counter++ </a:t>
            </a:r>
            <a:r>
              <a:rPr lang="en-US" altLang="en-US" sz="1600" dirty="0"/>
              <a:t>could be implemented as</a:t>
            </a:r>
            <a:br>
              <a:rPr lang="en-US" altLang="en-US" sz="1600" dirty="0"/>
            </a:br>
            <a:r>
              <a:rPr lang="en-US" altLang="en-US" sz="1600" dirty="0"/>
              <a:t/>
            </a:r>
            <a:br>
              <a:rPr lang="en-US" altLang="en-US" sz="1600" dirty="0"/>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register1 = counter</a:t>
            </a:r>
            <a:br>
              <a:rPr lang="en-US" altLang="en-US" sz="1600" b="1" dirty="0">
                <a:solidFill>
                  <a:srgbClr val="0000FF"/>
                </a:solidFill>
                <a:latin typeface="Courier New" panose="02070309020205020404" pitchFamily="49" charset="0"/>
                <a:cs typeface="Courier New" panose="02070309020205020404" pitchFamily="49" charset="0"/>
              </a:rPr>
            </a:br>
            <a:r>
              <a:rPr lang="en-US" altLang="en-US" sz="1600" b="1" dirty="0">
                <a:solidFill>
                  <a:srgbClr val="0000FF"/>
                </a:solidFill>
                <a:latin typeface="Courier New" panose="02070309020205020404" pitchFamily="49" charset="0"/>
                <a:cs typeface="Courier New" panose="02070309020205020404" pitchFamily="49" charset="0"/>
              </a:rPr>
              <a:t>     register1 = register1 + 1</a:t>
            </a:r>
            <a:br>
              <a:rPr lang="en-US" altLang="en-US" sz="1600" b="1" dirty="0">
                <a:solidFill>
                  <a:srgbClr val="0000FF"/>
                </a:solidFill>
                <a:latin typeface="Courier New" panose="02070309020205020404" pitchFamily="49" charset="0"/>
                <a:cs typeface="Courier New" panose="02070309020205020404" pitchFamily="49" charset="0"/>
              </a:rPr>
            </a:br>
            <a:r>
              <a:rPr lang="en-US" altLang="en-US" sz="1600" b="1" dirty="0">
                <a:solidFill>
                  <a:srgbClr val="0000FF"/>
                </a:solidFill>
                <a:latin typeface="Courier New" panose="02070309020205020404" pitchFamily="49" charset="0"/>
                <a:cs typeface="Courier New" panose="02070309020205020404" pitchFamily="49" charset="0"/>
              </a:rPr>
              <a:t>     counter = register1</a:t>
            </a:r>
            <a:endParaRPr lang="en-US" altLang="en-US" sz="800" dirty="0">
              <a:solidFill>
                <a:srgbClr val="0000FF"/>
              </a:solidFill>
            </a:endParaRPr>
          </a:p>
          <a:p>
            <a:pPr>
              <a:lnSpc>
                <a:spcPct val="90000"/>
              </a:lnSpc>
            </a:pPr>
            <a:r>
              <a:rPr lang="en-US" altLang="en-US" b="1" dirty="0">
                <a:solidFill>
                  <a:srgbClr val="000000"/>
                </a:solidFill>
                <a:latin typeface="Courier New" panose="02070309020205020404" pitchFamily="49" charset="0"/>
                <a:cs typeface="Courier New" panose="02070309020205020404" pitchFamily="49" charset="0"/>
              </a:rPr>
              <a:t>counter--</a:t>
            </a:r>
            <a:r>
              <a:rPr lang="en-US" altLang="en-US" sz="1600" b="1" dirty="0">
                <a:solidFill>
                  <a:schemeClr val="tx2"/>
                </a:solidFill>
                <a:latin typeface="Courier New" panose="02070309020205020404" pitchFamily="49" charset="0"/>
                <a:cs typeface="Courier New" panose="02070309020205020404" pitchFamily="49" charset="0"/>
              </a:rPr>
              <a:t> </a:t>
            </a:r>
            <a:r>
              <a:rPr lang="en-US" altLang="en-US" sz="1600" dirty="0"/>
              <a:t>could be implemented as</a:t>
            </a:r>
            <a:br>
              <a:rPr lang="en-US" altLang="en-US" sz="1600" dirty="0"/>
            </a:br>
            <a:r>
              <a:rPr lang="en-US" altLang="en-US" sz="1600" dirty="0"/>
              <a:t/>
            </a:r>
            <a:br>
              <a:rPr lang="en-US" altLang="en-US" sz="1600" dirty="0"/>
            </a:br>
            <a:r>
              <a:rPr lang="en-US" altLang="en-US" sz="1600" b="1" dirty="0">
                <a:latin typeface="Courier New" panose="02070309020205020404" pitchFamily="49" charset="0"/>
                <a:cs typeface="Courier New" panose="02070309020205020404" pitchFamily="49" charset="0"/>
              </a:rPr>
              <a:t>     </a:t>
            </a:r>
            <a:r>
              <a:rPr lang="en-US" altLang="en-US" sz="1600" b="1" dirty="0">
                <a:solidFill>
                  <a:schemeClr val="tx2"/>
                </a:solidFill>
                <a:latin typeface="Courier New" panose="02070309020205020404" pitchFamily="49" charset="0"/>
                <a:cs typeface="Courier New" panose="02070309020205020404" pitchFamily="49" charset="0"/>
              </a:rPr>
              <a:t>register2 = counter</a:t>
            </a:r>
            <a:br>
              <a:rPr lang="en-US" altLang="en-US" sz="1600" b="1" dirty="0">
                <a:solidFill>
                  <a:schemeClr val="tx2"/>
                </a:solidFill>
                <a:latin typeface="Courier New" panose="02070309020205020404" pitchFamily="49" charset="0"/>
                <a:cs typeface="Courier New" panose="02070309020205020404" pitchFamily="49" charset="0"/>
              </a:rPr>
            </a:br>
            <a:r>
              <a:rPr lang="en-US" altLang="en-US" sz="1600" b="1" dirty="0">
                <a:solidFill>
                  <a:schemeClr val="tx2"/>
                </a:solidFill>
                <a:latin typeface="Courier New" panose="02070309020205020404" pitchFamily="49" charset="0"/>
                <a:cs typeface="Courier New" panose="02070309020205020404" pitchFamily="49" charset="0"/>
              </a:rPr>
              <a:t>     register2 = register2 - 1</a:t>
            </a:r>
            <a:br>
              <a:rPr lang="en-US" altLang="en-US" sz="1600" b="1" dirty="0">
                <a:solidFill>
                  <a:schemeClr val="tx2"/>
                </a:solidFill>
                <a:latin typeface="Courier New" panose="02070309020205020404" pitchFamily="49" charset="0"/>
                <a:cs typeface="Courier New" panose="02070309020205020404" pitchFamily="49" charset="0"/>
              </a:rPr>
            </a:br>
            <a:r>
              <a:rPr lang="en-US" altLang="en-US" sz="1600" b="1" dirty="0">
                <a:solidFill>
                  <a:schemeClr val="tx2"/>
                </a:solidFill>
                <a:latin typeface="Courier New" panose="02070309020205020404" pitchFamily="49" charset="0"/>
                <a:cs typeface="Courier New" panose="02070309020205020404" pitchFamily="49" charset="0"/>
              </a:rPr>
              <a:t>     counter = register2</a:t>
            </a:r>
          </a:p>
          <a:p>
            <a:pPr>
              <a:lnSpc>
                <a:spcPct val="90000"/>
              </a:lnSpc>
              <a:buFont typeface="Monotype Sorts" pitchFamily="-84" charset="2"/>
              <a:buNone/>
            </a:pPr>
            <a:endParaRPr lang="en-US" altLang="en-US" sz="800" dirty="0">
              <a:solidFill>
                <a:schemeClr val="tx2"/>
              </a:solidFill>
            </a:endParaRPr>
          </a:p>
          <a:p>
            <a:pPr>
              <a:lnSpc>
                <a:spcPct val="90000"/>
              </a:lnSpc>
            </a:pPr>
            <a:r>
              <a:rPr lang="en-US" altLang="en-US" sz="1600" dirty="0"/>
              <a:t>Consider this execution interleaving with </a:t>
            </a:r>
            <a:r>
              <a:rPr lang="ja-JP" altLang="en-US" sz="1600" dirty="0"/>
              <a:t>“</a:t>
            </a:r>
            <a:r>
              <a:rPr lang="en-US" altLang="ja-JP" sz="1600" dirty="0"/>
              <a:t>count = 5</a:t>
            </a:r>
            <a:r>
              <a:rPr lang="ja-JP" altLang="en-US" sz="1600" dirty="0"/>
              <a:t>”</a:t>
            </a:r>
            <a:r>
              <a:rPr lang="en-US" altLang="ja-JP" sz="1600" dirty="0"/>
              <a:t> initially:</a:t>
            </a:r>
          </a:p>
          <a:p>
            <a:pPr lvl="1">
              <a:lnSpc>
                <a:spcPct val="90000"/>
              </a:lnSpc>
              <a:buFont typeface="Monotype Sorts" pitchFamily="-84" charset="2"/>
              <a:buNone/>
            </a:pPr>
            <a:r>
              <a:rPr lang="en-US" altLang="en-US" sz="1600" dirty="0"/>
              <a:t>	S0: producer execute </a:t>
            </a:r>
            <a:r>
              <a:rPr lang="en-US" altLang="en-US" sz="1600" b="1" dirty="0">
                <a:solidFill>
                  <a:srgbClr val="0000FF"/>
                </a:solidFill>
                <a:latin typeface="Courier New" panose="02070309020205020404" pitchFamily="49" charset="0"/>
              </a:rPr>
              <a:t>register1 = counter</a:t>
            </a:r>
            <a:r>
              <a:rPr lang="en-US" altLang="en-US" sz="1600" b="1" dirty="0">
                <a:latin typeface="Courier New" panose="02070309020205020404" pitchFamily="49" charset="0"/>
              </a:rPr>
              <a:t>         </a:t>
            </a:r>
            <a:r>
              <a:rPr lang="en-US" altLang="en-US" sz="1600" dirty="0"/>
              <a:t>{register1 = 5}</a:t>
            </a:r>
            <a:br>
              <a:rPr lang="en-US" altLang="en-US" sz="1600" dirty="0"/>
            </a:br>
            <a:r>
              <a:rPr lang="en-US" altLang="en-US" sz="1600" dirty="0"/>
              <a:t>S1: producer execute </a:t>
            </a:r>
            <a:r>
              <a:rPr lang="en-US" altLang="en-US" sz="1600" b="1" dirty="0">
                <a:solidFill>
                  <a:srgbClr val="0000FF"/>
                </a:solidFill>
                <a:latin typeface="Courier New" panose="02070309020205020404" pitchFamily="49" charset="0"/>
              </a:rPr>
              <a:t>register1 = register1 + 1   </a:t>
            </a:r>
            <a:r>
              <a:rPr lang="en-US" altLang="en-US" sz="1600" dirty="0"/>
              <a:t>{register1 = 6} </a:t>
            </a:r>
            <a:br>
              <a:rPr lang="en-US" altLang="en-US" sz="1600" dirty="0"/>
            </a:br>
            <a:r>
              <a:rPr lang="en-US" altLang="en-US" sz="1600" dirty="0"/>
              <a:t>S2: consumer execute </a:t>
            </a:r>
            <a:r>
              <a:rPr lang="en-US" altLang="en-US" sz="1600" b="1" dirty="0">
                <a:solidFill>
                  <a:schemeClr val="tx2"/>
                </a:solidFill>
                <a:latin typeface="Courier New" panose="02070309020205020404" pitchFamily="49" charset="0"/>
              </a:rPr>
              <a:t>register2 = counter</a:t>
            </a:r>
            <a:r>
              <a:rPr lang="en-US" altLang="en-US" sz="1600" b="1" dirty="0">
                <a:latin typeface="Courier New" panose="02070309020205020404" pitchFamily="49" charset="0"/>
              </a:rPr>
              <a:t>        </a:t>
            </a:r>
            <a:r>
              <a:rPr lang="en-US" altLang="en-US" sz="1600" dirty="0"/>
              <a:t>{register2 = 5} </a:t>
            </a:r>
            <a:br>
              <a:rPr lang="en-US" altLang="en-US" sz="1600" dirty="0"/>
            </a:br>
            <a:r>
              <a:rPr lang="en-US" altLang="en-US" sz="1600" dirty="0"/>
              <a:t>S3: consumer execute </a:t>
            </a:r>
            <a:r>
              <a:rPr lang="en-US" altLang="en-US" sz="1600" b="1" dirty="0">
                <a:solidFill>
                  <a:schemeClr val="tx2"/>
                </a:solidFill>
                <a:latin typeface="Courier New" panose="02070309020205020404" pitchFamily="49" charset="0"/>
              </a:rPr>
              <a:t>register2 = register2 – 1  </a:t>
            </a:r>
            <a:r>
              <a:rPr lang="en-US" altLang="en-US" sz="1600" dirty="0"/>
              <a:t>{register2 = 4} </a:t>
            </a:r>
            <a:br>
              <a:rPr lang="en-US" altLang="en-US" sz="1600" dirty="0"/>
            </a:br>
            <a:r>
              <a:rPr lang="en-US" altLang="en-US" sz="1600" dirty="0"/>
              <a:t>S4: producer execute </a:t>
            </a:r>
            <a:r>
              <a:rPr lang="en-US" altLang="en-US" sz="1600" b="1" dirty="0">
                <a:solidFill>
                  <a:srgbClr val="0000FF"/>
                </a:solidFill>
                <a:latin typeface="Courier New" panose="02070309020205020404" pitchFamily="49" charset="0"/>
              </a:rPr>
              <a:t>counter = register1         </a:t>
            </a:r>
            <a:r>
              <a:rPr lang="en-US" altLang="en-US" sz="1600" dirty="0"/>
              <a:t>{counter = 6 } </a:t>
            </a:r>
            <a:br>
              <a:rPr lang="en-US" altLang="en-US" sz="1600" dirty="0"/>
            </a:br>
            <a:r>
              <a:rPr lang="en-US" altLang="en-US" sz="1600" dirty="0"/>
              <a:t>S5: consumer execute </a:t>
            </a:r>
            <a:r>
              <a:rPr lang="en-US" altLang="en-US" sz="1600" b="1" dirty="0">
                <a:solidFill>
                  <a:schemeClr val="tx2"/>
                </a:solidFill>
                <a:latin typeface="Courier New" panose="02070309020205020404" pitchFamily="49" charset="0"/>
              </a:rPr>
              <a:t>counter = register2        </a:t>
            </a:r>
            <a:r>
              <a:rPr lang="en-US" altLang="en-US" sz="1600" dirty="0"/>
              <a:t>{counter = 4}</a:t>
            </a:r>
          </a:p>
          <a:p>
            <a:pPr lvl="1">
              <a:lnSpc>
                <a:spcPct val="90000"/>
              </a:lnSpc>
              <a:buFont typeface="Monotype Sorts" pitchFamily="-84" charset="2"/>
              <a:buNone/>
            </a:pPr>
            <a:endParaRPr lang="en-US" altLang="en-US" dirty="0"/>
          </a:p>
        </p:txBody>
      </p:sp>
      <p:pic>
        <p:nvPicPr>
          <p:cNvPr id="4" name="Picture 3" descr="pngfind.com-kingpin-png-4152286 (1).png">
            <a:extLst>
              <a:ext uri="{FF2B5EF4-FFF2-40B4-BE49-F238E27FC236}">
                <a16:creationId xmlns="" xmlns:a16="http://schemas.microsoft.com/office/drawing/2014/main" id="{A011D0B7-DE38-4A55-B4C4-1179BA12DDD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045E26D2-6F28-4F13-BBEE-F021852BE968}"/>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ABCDC4ED-228E-405F-8BFA-AFD9A90F2B8E}"/>
              </a:ext>
            </a:extLst>
          </p:cNvPr>
          <p:cNvSpPr>
            <a:spLocks noGrp="1"/>
          </p:cNvSpPr>
          <p:nvPr>
            <p:ph type="sldNum" sz="quarter" idx="12"/>
          </p:nvPr>
        </p:nvSpPr>
        <p:spPr/>
        <p:txBody>
          <a:bodyPr/>
          <a:lstStyle/>
          <a:p>
            <a:fld id="{117AF02C-C4D6-4B73-AE94-D3969890703E}" type="slidenum">
              <a:rPr lang="en-IN" smtClean="0"/>
              <a:t>110</a:t>
            </a:fld>
            <a:endParaRPr lang="en-IN"/>
          </a:p>
        </p:txBody>
      </p:sp>
      <p:sp>
        <p:nvSpPr>
          <p:cNvPr id="7" name="TextBox 6">
            <a:extLst>
              <a:ext uri="{FF2B5EF4-FFF2-40B4-BE49-F238E27FC236}">
                <a16:creationId xmlns="" xmlns:a16="http://schemas.microsoft.com/office/drawing/2014/main" id="{3B9751BB-4288-462F-9D98-A2B40423CBC4}"/>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 xmlns:a16="http://schemas.microsoft.com/office/drawing/2014/main" id="{52FA2C52-1AAC-4D85-84FE-09FDF086DF6C}"/>
              </a:ext>
            </a:extLst>
          </p:cNvPr>
          <p:cNvSpPr>
            <a:spLocks noGrp="1" noChangeArrowheads="1"/>
          </p:cNvSpPr>
          <p:nvPr>
            <p:ph type="title"/>
          </p:nvPr>
        </p:nvSpPr>
        <p:spPr>
          <a:xfrm>
            <a:off x="514350" y="342900"/>
            <a:ext cx="8229600" cy="576262"/>
          </a:xfrm>
        </p:spPr>
        <p:txBody>
          <a:bodyPr>
            <a:normAutofit fontScale="90000"/>
          </a:bodyPr>
          <a:lstStyle/>
          <a:p>
            <a:r>
              <a:rPr lang="en-US" altLang="en-US" dirty="0">
                <a:latin typeface="Cambria" panose="02040503050406030204" pitchFamily="18" charset="0"/>
                <a:ea typeface="Cambria" panose="02040503050406030204" pitchFamily="18" charset="0"/>
              </a:rPr>
              <a:t>Critical Section Problem</a:t>
            </a:r>
          </a:p>
        </p:txBody>
      </p:sp>
      <p:sp>
        <p:nvSpPr>
          <p:cNvPr id="19459" name="Content Placeholder 2">
            <a:extLst>
              <a:ext uri="{FF2B5EF4-FFF2-40B4-BE49-F238E27FC236}">
                <a16:creationId xmlns="" xmlns:a16="http://schemas.microsoft.com/office/drawing/2014/main" id="{386C774D-03B9-4F58-9625-ABD8BF210A6B}"/>
              </a:ext>
            </a:extLst>
          </p:cNvPr>
          <p:cNvSpPr>
            <a:spLocks noGrp="1" noChangeArrowheads="1"/>
          </p:cNvSpPr>
          <p:nvPr>
            <p:ph idx="1"/>
          </p:nvPr>
        </p:nvSpPr>
        <p:spPr>
          <a:xfrm>
            <a:off x="1076325" y="1131889"/>
            <a:ext cx="10086975" cy="4530725"/>
          </a:xfrm>
        </p:spPr>
        <p:txBody>
          <a:bodyPr>
            <a:normAutofit/>
          </a:bodyPr>
          <a:lstStyle/>
          <a:p>
            <a:r>
              <a:rPr lang="en-US" altLang="en-US" sz="2400" dirty="0">
                <a:latin typeface="Cambria" panose="02040503050406030204" pitchFamily="18" charset="0"/>
                <a:ea typeface="Cambria" panose="02040503050406030204" pitchFamily="18" charset="0"/>
              </a:rPr>
              <a:t>Consider system of </a:t>
            </a:r>
            <a:r>
              <a:rPr lang="en-US" altLang="en-US" sz="2400" b="1" i="1" dirty="0">
                <a:latin typeface="Cambria" panose="02040503050406030204" pitchFamily="18" charset="0"/>
                <a:ea typeface="Cambria" panose="02040503050406030204" pitchFamily="18" charset="0"/>
              </a:rPr>
              <a:t>n</a:t>
            </a:r>
            <a:r>
              <a:rPr lang="en-US" altLang="en-US" sz="2400" b="1" dirty="0">
                <a:latin typeface="Cambria" panose="02040503050406030204" pitchFamily="18" charset="0"/>
                <a:ea typeface="Cambria" panose="02040503050406030204" pitchFamily="18" charset="0"/>
              </a:rPr>
              <a:t> </a:t>
            </a:r>
            <a:r>
              <a:rPr lang="en-US" altLang="en-US" sz="2400" dirty="0">
                <a:latin typeface="Cambria" panose="02040503050406030204" pitchFamily="18" charset="0"/>
                <a:ea typeface="Cambria" panose="02040503050406030204" pitchFamily="18" charset="0"/>
              </a:rPr>
              <a:t>processes {</a:t>
            </a:r>
            <a:r>
              <a:rPr lang="en-US" altLang="en-US" sz="2400" b="1" i="1" dirty="0">
                <a:latin typeface="Cambria" panose="02040503050406030204" pitchFamily="18" charset="0"/>
                <a:ea typeface="Cambria" panose="02040503050406030204" pitchFamily="18" charset="0"/>
              </a:rPr>
              <a:t>p</a:t>
            </a:r>
            <a:r>
              <a:rPr lang="en-US" altLang="en-US" sz="2400" b="1" i="1" baseline="-25000" dirty="0">
                <a:latin typeface="Cambria" panose="02040503050406030204" pitchFamily="18" charset="0"/>
                <a:ea typeface="Cambria" panose="02040503050406030204" pitchFamily="18" charset="0"/>
              </a:rPr>
              <a:t>0</a:t>
            </a:r>
            <a:r>
              <a:rPr lang="en-US" altLang="en-US" sz="2400" b="1" i="1" dirty="0">
                <a:latin typeface="Cambria" panose="02040503050406030204" pitchFamily="18" charset="0"/>
                <a:ea typeface="Cambria" panose="02040503050406030204" pitchFamily="18" charset="0"/>
              </a:rPr>
              <a:t>, p</a:t>
            </a:r>
            <a:r>
              <a:rPr lang="en-US" altLang="en-US" sz="2400" b="1" i="1" baseline="-25000" dirty="0">
                <a:latin typeface="Cambria" panose="02040503050406030204" pitchFamily="18" charset="0"/>
                <a:ea typeface="Cambria" panose="02040503050406030204" pitchFamily="18" charset="0"/>
              </a:rPr>
              <a:t>1</a:t>
            </a:r>
            <a:r>
              <a:rPr lang="en-US" altLang="en-US" sz="2400" b="1" i="1" dirty="0">
                <a:latin typeface="Cambria" panose="02040503050406030204" pitchFamily="18" charset="0"/>
                <a:ea typeface="Cambria" panose="02040503050406030204" pitchFamily="18" charset="0"/>
              </a:rPr>
              <a:t>, … p</a:t>
            </a:r>
            <a:r>
              <a:rPr lang="en-US" altLang="en-US" sz="2400" b="1" i="1" baseline="-25000" dirty="0">
                <a:latin typeface="Cambria" panose="02040503050406030204" pitchFamily="18" charset="0"/>
                <a:ea typeface="Cambria" panose="02040503050406030204" pitchFamily="18" charset="0"/>
              </a:rPr>
              <a:t>n-1</a:t>
            </a:r>
            <a:r>
              <a:rPr lang="en-US" altLang="en-US" sz="2400" dirty="0">
                <a:latin typeface="Cambria" panose="02040503050406030204" pitchFamily="18" charset="0"/>
                <a:ea typeface="Cambria" panose="02040503050406030204" pitchFamily="18" charset="0"/>
              </a:rPr>
              <a:t>}</a:t>
            </a:r>
          </a:p>
          <a:p>
            <a:r>
              <a:rPr lang="en-US" altLang="en-US" sz="2400" dirty="0">
                <a:latin typeface="Cambria" panose="02040503050406030204" pitchFamily="18" charset="0"/>
                <a:ea typeface="Cambria" panose="02040503050406030204" pitchFamily="18" charset="0"/>
              </a:rPr>
              <a:t>Each process has </a:t>
            </a:r>
            <a:r>
              <a:rPr lang="en-US" altLang="en-US" sz="2400" b="1" dirty="0">
                <a:solidFill>
                  <a:srgbClr val="3366FF"/>
                </a:solidFill>
                <a:latin typeface="Cambria" panose="02040503050406030204" pitchFamily="18" charset="0"/>
                <a:ea typeface="Cambria" panose="02040503050406030204" pitchFamily="18" charset="0"/>
              </a:rPr>
              <a:t>critical section </a:t>
            </a:r>
            <a:r>
              <a:rPr lang="en-US" altLang="en-US" sz="2400" dirty="0">
                <a:latin typeface="Cambria" panose="02040503050406030204" pitchFamily="18" charset="0"/>
                <a:ea typeface="Cambria" panose="02040503050406030204" pitchFamily="18" charset="0"/>
              </a:rPr>
              <a:t>segment of code</a:t>
            </a:r>
          </a:p>
          <a:p>
            <a:pPr lvl="1"/>
            <a:r>
              <a:rPr lang="en-US" altLang="en-US" sz="2000" dirty="0">
                <a:latin typeface="Cambria" panose="02040503050406030204" pitchFamily="18" charset="0"/>
                <a:ea typeface="Cambria" panose="02040503050406030204" pitchFamily="18" charset="0"/>
              </a:rPr>
              <a:t>Process may be changing common variables, updating table, writing file, </a:t>
            </a:r>
            <a:r>
              <a:rPr lang="en-US" altLang="en-US" sz="2000" dirty="0" err="1">
                <a:latin typeface="Cambria" panose="02040503050406030204" pitchFamily="18" charset="0"/>
                <a:ea typeface="Cambria" panose="02040503050406030204" pitchFamily="18" charset="0"/>
              </a:rPr>
              <a:t>etc</a:t>
            </a:r>
            <a:endParaRPr lang="en-US" altLang="en-US" sz="2000" dirty="0">
              <a:latin typeface="Cambria" panose="02040503050406030204" pitchFamily="18" charset="0"/>
              <a:ea typeface="Cambria" panose="02040503050406030204" pitchFamily="18" charset="0"/>
            </a:endParaRPr>
          </a:p>
          <a:p>
            <a:pPr lvl="1"/>
            <a:r>
              <a:rPr lang="en-US" altLang="en-US" sz="2000" dirty="0">
                <a:latin typeface="Cambria" panose="02040503050406030204" pitchFamily="18" charset="0"/>
                <a:ea typeface="Cambria" panose="02040503050406030204" pitchFamily="18" charset="0"/>
              </a:rPr>
              <a:t>When one process in critical section, no other may be in its critical section</a:t>
            </a:r>
          </a:p>
          <a:p>
            <a:endParaRPr lang="en-US" sz="2400" dirty="0" smtClean="0"/>
          </a:p>
          <a:p>
            <a:r>
              <a:rPr lang="en-US" altLang="en-US" sz="2400" b="1" dirty="0">
                <a:solidFill>
                  <a:srgbClr val="006600"/>
                </a:solidFill>
                <a:latin typeface="Cambria" panose="02040503050406030204" pitchFamily="18" charset="0"/>
                <a:ea typeface="Cambria" panose="02040503050406030204" pitchFamily="18" charset="0"/>
              </a:rPr>
              <a:t>critical section</a:t>
            </a:r>
            <a:r>
              <a:rPr lang="en-US" sz="2400" dirty="0" smtClean="0">
                <a:solidFill>
                  <a:srgbClr val="006600"/>
                </a:solidFill>
                <a:latin typeface="Cambria" panose="02040503050406030204" pitchFamily="18" charset="0"/>
                <a:ea typeface="Cambria" panose="02040503050406030204" pitchFamily="18" charset="0"/>
              </a:rPr>
              <a:t> </a:t>
            </a:r>
            <a:r>
              <a:rPr lang="en-US" sz="2400" dirty="0" smtClean="0">
                <a:latin typeface="Cambria" panose="02040503050406030204" pitchFamily="18" charset="0"/>
                <a:ea typeface="Cambria" panose="02040503050406030204" pitchFamily="18" charset="0"/>
              </a:rPr>
              <a:t>– </a:t>
            </a:r>
            <a:r>
              <a:rPr lang="en-US" sz="2400" b="1" dirty="0" smtClean="0">
                <a:latin typeface="Cambria" panose="02040503050406030204" pitchFamily="18" charset="0"/>
                <a:ea typeface="Cambria" panose="02040503050406030204" pitchFamily="18" charset="0"/>
              </a:rPr>
              <a:t>segment  of code that </a:t>
            </a:r>
            <a:r>
              <a:rPr lang="en-US" sz="2400" b="1" dirty="0" smtClean="0">
                <a:solidFill>
                  <a:srgbClr val="FF0066"/>
                </a:solidFill>
                <a:latin typeface="Cambria" panose="02040503050406030204" pitchFamily="18" charset="0"/>
                <a:ea typeface="Cambria" panose="02040503050406030204" pitchFamily="18" charset="0"/>
              </a:rPr>
              <a:t>access/modify</a:t>
            </a:r>
            <a:r>
              <a:rPr lang="en-US" sz="2400" dirty="0" smtClean="0">
                <a:solidFill>
                  <a:srgbClr val="FF0066"/>
                </a:solidFill>
                <a:latin typeface="Cambria" panose="02040503050406030204" pitchFamily="18" charset="0"/>
                <a:ea typeface="Cambria" panose="02040503050406030204" pitchFamily="18" charset="0"/>
              </a:rPr>
              <a:t> </a:t>
            </a:r>
            <a:r>
              <a:rPr lang="en-US" sz="2400" b="1" dirty="0" smtClean="0">
                <a:solidFill>
                  <a:srgbClr val="FF0066"/>
                </a:solidFill>
                <a:latin typeface="Cambria" panose="02040503050406030204" pitchFamily="18" charset="0"/>
                <a:ea typeface="Cambria" panose="02040503050406030204" pitchFamily="18" charset="0"/>
              </a:rPr>
              <a:t>shared </a:t>
            </a:r>
            <a:r>
              <a:rPr lang="en-US" sz="2400" b="1" dirty="0">
                <a:solidFill>
                  <a:srgbClr val="FF0066"/>
                </a:solidFill>
                <a:latin typeface="Cambria" panose="02040503050406030204" pitchFamily="18" charset="0"/>
                <a:ea typeface="Cambria" panose="02040503050406030204" pitchFamily="18" charset="0"/>
              </a:rPr>
              <a:t>data </a:t>
            </a:r>
            <a:r>
              <a:rPr lang="en-US" sz="2400" b="1" dirty="0" smtClean="0">
                <a:latin typeface="Cambria" panose="02040503050406030204" pitchFamily="18" charset="0"/>
                <a:ea typeface="Cambria" panose="02040503050406030204" pitchFamily="18" charset="0"/>
              </a:rPr>
              <a:t>resources.</a:t>
            </a:r>
          </a:p>
          <a:p>
            <a:endParaRPr lang="en-US" altLang="en-US" sz="2400" dirty="0" smtClean="0">
              <a:latin typeface="Cambria" panose="02040503050406030204" pitchFamily="18" charset="0"/>
              <a:ea typeface="Cambria" panose="02040503050406030204" pitchFamily="18" charset="0"/>
            </a:endParaRPr>
          </a:p>
          <a:p>
            <a:r>
              <a:rPr lang="en-US" altLang="en-US" sz="2400" dirty="0" smtClean="0">
                <a:latin typeface="Cambria" panose="02040503050406030204" pitchFamily="18" charset="0"/>
                <a:ea typeface="Cambria" panose="02040503050406030204" pitchFamily="18" charset="0"/>
              </a:rPr>
              <a:t>In </a:t>
            </a:r>
            <a:r>
              <a:rPr lang="en-US" altLang="en-US" sz="2400" dirty="0">
                <a:latin typeface="Cambria" panose="02040503050406030204" pitchFamily="18" charset="0"/>
                <a:ea typeface="Cambria" panose="02040503050406030204" pitchFamily="18" charset="0"/>
              </a:rPr>
              <a:t>the critical section, only a single process can be executed. </a:t>
            </a:r>
            <a:endParaRPr lang="en-US" altLang="en-US" sz="2400" dirty="0" smtClean="0">
              <a:latin typeface="Cambria" panose="02040503050406030204" pitchFamily="18" charset="0"/>
              <a:ea typeface="Cambria" panose="02040503050406030204" pitchFamily="18" charset="0"/>
            </a:endParaRPr>
          </a:p>
          <a:p>
            <a:r>
              <a:rPr lang="en-US" altLang="en-US" sz="2400" dirty="0" smtClean="0">
                <a:latin typeface="Cambria" panose="02040503050406030204" pitchFamily="18" charset="0"/>
                <a:ea typeface="Cambria" panose="02040503050406030204" pitchFamily="18" charset="0"/>
              </a:rPr>
              <a:t>Other </a:t>
            </a:r>
            <a:r>
              <a:rPr lang="en-US" altLang="en-US" sz="2400" dirty="0">
                <a:latin typeface="Cambria" panose="02040503050406030204" pitchFamily="18" charset="0"/>
                <a:ea typeface="Cambria" panose="02040503050406030204" pitchFamily="18" charset="0"/>
              </a:rPr>
              <a:t>processes, waiting to execute their critical section, need to wait until the current process completes its execution.</a:t>
            </a:r>
            <a:endParaRPr lang="en-US" altLang="en-US" sz="2400" dirty="0" smtClean="0">
              <a:solidFill>
                <a:srgbClr val="3366FF"/>
              </a:solidFill>
              <a:latin typeface="Cambria" panose="02040503050406030204" pitchFamily="18" charset="0"/>
              <a:ea typeface="Cambria" panose="02040503050406030204" pitchFamily="18" charset="0"/>
            </a:endParaRPr>
          </a:p>
          <a:p>
            <a:pPr>
              <a:buFont typeface="Monotype Sorts" pitchFamily="-84" charset="2"/>
              <a:buNone/>
            </a:pPr>
            <a:endParaRPr lang="en-US" altLang="en-US" sz="2400" dirty="0">
              <a:latin typeface="Cambria" panose="02040503050406030204" pitchFamily="18" charset="0"/>
              <a:ea typeface="Cambria" panose="02040503050406030204" pitchFamily="18" charset="0"/>
            </a:endParaRPr>
          </a:p>
        </p:txBody>
      </p:sp>
      <p:pic>
        <p:nvPicPr>
          <p:cNvPr id="4" name="Picture 3" descr="pngfind.com-kingpin-png-4152286 (1).png">
            <a:extLst>
              <a:ext uri="{FF2B5EF4-FFF2-40B4-BE49-F238E27FC236}">
                <a16:creationId xmlns="" xmlns:a16="http://schemas.microsoft.com/office/drawing/2014/main" id="{23F9F1C5-69CE-45F2-8163-530A72F22A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D22E3C84-0D99-4430-8FA0-BFD372B20A42}"/>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F3C5CDFB-FC88-45A3-B324-142E1C64244A}"/>
              </a:ext>
            </a:extLst>
          </p:cNvPr>
          <p:cNvSpPr>
            <a:spLocks noGrp="1"/>
          </p:cNvSpPr>
          <p:nvPr>
            <p:ph type="sldNum" sz="quarter" idx="12"/>
          </p:nvPr>
        </p:nvSpPr>
        <p:spPr/>
        <p:txBody>
          <a:bodyPr/>
          <a:lstStyle/>
          <a:p>
            <a:fld id="{117AF02C-C4D6-4B73-AE94-D3969890703E}" type="slidenum">
              <a:rPr lang="en-IN" smtClean="0"/>
              <a:t>111</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 xmlns:a16="http://schemas.microsoft.com/office/drawing/2014/main" id="{57CED368-C4DC-4541-9C70-A982BEA422B1}"/>
              </a:ext>
            </a:extLst>
          </p:cNvPr>
          <p:cNvSpPr>
            <a:spLocks noGrp="1" noChangeArrowheads="1"/>
          </p:cNvSpPr>
          <p:nvPr>
            <p:ph type="title"/>
          </p:nvPr>
        </p:nvSpPr>
        <p:spPr>
          <a:xfrm>
            <a:off x="339726" y="342900"/>
            <a:ext cx="8680449" cy="576262"/>
          </a:xfrm>
        </p:spPr>
        <p:txBody>
          <a:bodyPr>
            <a:normAutofit fontScale="90000"/>
          </a:bodyPr>
          <a:lstStyle/>
          <a:p>
            <a:r>
              <a:rPr lang="en-US" altLang="en-US" dirty="0">
                <a:latin typeface="Cambria" panose="02040503050406030204" pitchFamily="18" charset="0"/>
                <a:ea typeface="Cambria" panose="02040503050406030204" pitchFamily="18" charset="0"/>
              </a:rPr>
              <a:t>Sections of a Program</a:t>
            </a:r>
            <a:endParaRPr lang="en-US" altLang="en-US" dirty="0">
              <a:latin typeface="Cambria" panose="02040503050406030204" pitchFamily="18" charset="0"/>
              <a:ea typeface="Cambria" panose="02040503050406030204" pitchFamily="18" charset="0"/>
            </a:endParaRPr>
          </a:p>
        </p:txBody>
      </p:sp>
      <p:sp>
        <p:nvSpPr>
          <p:cNvPr id="23555" name="Rectangle 3">
            <a:extLst>
              <a:ext uri="{FF2B5EF4-FFF2-40B4-BE49-F238E27FC236}">
                <a16:creationId xmlns="" xmlns:a16="http://schemas.microsoft.com/office/drawing/2014/main" id="{C6E14E8A-8D3B-4F23-8714-61A8D2D1C4DD}"/>
              </a:ext>
            </a:extLst>
          </p:cNvPr>
          <p:cNvSpPr>
            <a:spLocks noGrp="1" noChangeArrowheads="1"/>
          </p:cNvSpPr>
          <p:nvPr>
            <p:ph idx="1"/>
          </p:nvPr>
        </p:nvSpPr>
        <p:spPr>
          <a:xfrm>
            <a:off x="895349" y="1166814"/>
            <a:ext cx="10258425" cy="4530725"/>
          </a:xfrm>
        </p:spPr>
        <p:txBody>
          <a:bodyPr>
            <a:normAutofit/>
          </a:bodyPr>
          <a:lstStyle/>
          <a:p>
            <a:r>
              <a:rPr lang="en-US" sz="2400" b="1" dirty="0">
                <a:latin typeface="Cambria" panose="02040503050406030204" pitchFamily="18" charset="0"/>
                <a:ea typeface="Cambria" panose="02040503050406030204" pitchFamily="18" charset="0"/>
              </a:rPr>
              <a:t>Entry Section:</a:t>
            </a:r>
            <a:r>
              <a:rPr lang="en-US" sz="2400" dirty="0">
                <a:latin typeface="Cambria" panose="02040503050406030204" pitchFamily="18" charset="0"/>
                <a:ea typeface="Cambria" panose="02040503050406030204" pitchFamily="18" charset="0"/>
              </a:rPr>
              <a:t> </a:t>
            </a:r>
            <a:r>
              <a:rPr lang="en-US" sz="2400" dirty="0" smtClean="0">
                <a:latin typeface="Cambria" panose="02040503050406030204" pitchFamily="18" charset="0"/>
                <a:ea typeface="Cambria" panose="02040503050406030204" pitchFamily="18" charset="0"/>
              </a:rPr>
              <a:t>Decides </a:t>
            </a:r>
            <a:r>
              <a:rPr lang="en-US" sz="2400" dirty="0">
                <a:latin typeface="Cambria" panose="02040503050406030204" pitchFamily="18" charset="0"/>
                <a:ea typeface="Cambria" panose="02040503050406030204" pitchFamily="18" charset="0"/>
              </a:rPr>
              <a:t>the entry of a particular process.</a:t>
            </a:r>
          </a:p>
          <a:p>
            <a:r>
              <a:rPr lang="en-US" sz="2400" b="1" dirty="0">
                <a:latin typeface="Cambria" panose="02040503050406030204" pitchFamily="18" charset="0"/>
                <a:ea typeface="Cambria" panose="02040503050406030204" pitchFamily="18" charset="0"/>
              </a:rPr>
              <a:t>Critical Section:</a:t>
            </a:r>
            <a:r>
              <a:rPr lang="en-US" sz="2400" dirty="0">
                <a:latin typeface="Cambria" panose="02040503050406030204" pitchFamily="18" charset="0"/>
                <a:ea typeface="Cambria" panose="02040503050406030204" pitchFamily="18" charset="0"/>
              </a:rPr>
              <a:t> </a:t>
            </a:r>
            <a:r>
              <a:rPr lang="en-US" sz="2400" dirty="0" smtClean="0">
                <a:latin typeface="Cambria" panose="02040503050406030204" pitchFamily="18" charset="0"/>
                <a:ea typeface="Cambria" panose="02040503050406030204" pitchFamily="18" charset="0"/>
              </a:rPr>
              <a:t>Allows </a:t>
            </a:r>
            <a:r>
              <a:rPr lang="en-US" sz="2400" dirty="0">
                <a:latin typeface="Cambria" panose="02040503050406030204" pitchFamily="18" charset="0"/>
                <a:ea typeface="Cambria" panose="02040503050406030204" pitchFamily="18" charset="0"/>
              </a:rPr>
              <a:t>one process to enter and modify the shared variable.</a:t>
            </a:r>
          </a:p>
          <a:p>
            <a:r>
              <a:rPr lang="en-US" sz="2400" b="1" dirty="0">
                <a:latin typeface="Cambria" panose="02040503050406030204" pitchFamily="18" charset="0"/>
                <a:ea typeface="Cambria" panose="02040503050406030204" pitchFamily="18" charset="0"/>
              </a:rPr>
              <a:t>Exit Section:</a:t>
            </a:r>
            <a:r>
              <a:rPr lang="en-US" sz="2400" dirty="0">
                <a:latin typeface="Cambria" panose="02040503050406030204" pitchFamily="18" charset="0"/>
                <a:ea typeface="Cambria" panose="02040503050406030204" pitchFamily="18" charset="0"/>
              </a:rPr>
              <a:t> </a:t>
            </a:r>
            <a:r>
              <a:rPr lang="en-US" sz="2400" dirty="0" smtClean="0">
                <a:latin typeface="Cambria" panose="02040503050406030204" pitchFamily="18" charset="0"/>
                <a:ea typeface="Cambria" panose="02040503050406030204" pitchFamily="18" charset="0"/>
              </a:rPr>
              <a:t>Allows </a:t>
            </a:r>
            <a:r>
              <a:rPr lang="en-US" sz="2400" dirty="0">
                <a:latin typeface="Cambria" panose="02040503050406030204" pitchFamily="18" charset="0"/>
                <a:ea typeface="Cambria" panose="02040503050406030204" pitchFamily="18" charset="0"/>
              </a:rPr>
              <a:t>the other process that are waiting in the Entry Section, to enter into the Critical Sections. </a:t>
            </a:r>
            <a:endParaRPr lang="en-US" sz="2400" dirty="0" smtClean="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It </a:t>
            </a:r>
            <a:r>
              <a:rPr lang="en-US" sz="2400" dirty="0">
                <a:latin typeface="Cambria" panose="02040503050406030204" pitchFamily="18" charset="0"/>
                <a:ea typeface="Cambria" panose="02040503050406030204" pitchFamily="18" charset="0"/>
              </a:rPr>
              <a:t>also checks that a process that finished its execution should be removed through this Section.</a:t>
            </a:r>
          </a:p>
          <a:p>
            <a:r>
              <a:rPr lang="en-US" sz="2400" b="1" dirty="0">
                <a:latin typeface="Cambria" panose="02040503050406030204" pitchFamily="18" charset="0"/>
                <a:ea typeface="Cambria" panose="02040503050406030204" pitchFamily="18" charset="0"/>
              </a:rPr>
              <a:t>Remainder Section: </a:t>
            </a:r>
            <a:r>
              <a:rPr lang="en-US" sz="2400" dirty="0">
                <a:latin typeface="Cambria" panose="02040503050406030204" pitchFamily="18" charset="0"/>
                <a:ea typeface="Cambria" panose="02040503050406030204" pitchFamily="18" charset="0"/>
              </a:rPr>
              <a:t>All</a:t>
            </a:r>
            <a:r>
              <a:rPr lang="en-US" sz="2400" b="1"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other parts of the Code, which is not in Critical, Entry, and Exit Section, are known as the Remainder Section.</a:t>
            </a:r>
          </a:p>
        </p:txBody>
      </p:sp>
      <p:pic>
        <p:nvPicPr>
          <p:cNvPr id="4" name="Picture 3" descr="pngfind.com-kingpin-png-4152286 (1).png">
            <a:extLst>
              <a:ext uri="{FF2B5EF4-FFF2-40B4-BE49-F238E27FC236}">
                <a16:creationId xmlns="" xmlns:a16="http://schemas.microsoft.com/office/drawing/2014/main" id="{38181A42-BB4F-4F76-ADE6-262C59FE70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4D5BABAD-8E40-4BD8-820B-6653F51D5FFF}"/>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1DD638BB-CC0F-4867-9DEC-6D47A3D26601}"/>
              </a:ext>
            </a:extLst>
          </p:cNvPr>
          <p:cNvSpPr>
            <a:spLocks noGrp="1"/>
          </p:cNvSpPr>
          <p:nvPr>
            <p:ph type="sldNum" sz="quarter" idx="12"/>
          </p:nvPr>
        </p:nvSpPr>
        <p:spPr/>
        <p:txBody>
          <a:bodyPr/>
          <a:lstStyle/>
          <a:p>
            <a:fld id="{117AF02C-C4D6-4B73-AE94-D3969890703E}" type="slidenum">
              <a:rPr lang="en-IN" smtClean="0"/>
              <a:t>112</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 xmlns:a16="http://schemas.microsoft.com/office/drawing/2014/main" id="{D22DAEF8-B1D6-4DEC-A07F-A8EB02E4ECC5}"/>
              </a:ext>
            </a:extLst>
          </p:cNvPr>
          <p:cNvSpPr>
            <a:spLocks noGrp="1" noChangeArrowheads="1"/>
          </p:cNvSpPr>
          <p:nvPr>
            <p:ph type="title"/>
          </p:nvPr>
        </p:nvSpPr>
        <p:spPr>
          <a:xfrm>
            <a:off x="838200" y="392906"/>
            <a:ext cx="8229600" cy="576262"/>
          </a:xfrm>
        </p:spPr>
        <p:txBody>
          <a:bodyPr>
            <a:normAutofit fontScale="90000"/>
          </a:bodyPr>
          <a:lstStyle/>
          <a:p>
            <a:r>
              <a:rPr lang="en-US" altLang="en-US" dirty="0">
                <a:latin typeface="Cambria" panose="02040503050406030204" pitchFamily="18" charset="0"/>
                <a:ea typeface="Cambria" panose="02040503050406030204" pitchFamily="18" charset="0"/>
              </a:rPr>
              <a:t>Critical Section</a:t>
            </a:r>
          </a:p>
        </p:txBody>
      </p:sp>
      <p:sp>
        <p:nvSpPr>
          <p:cNvPr id="20483" name="Content Placeholder 2">
            <a:extLst>
              <a:ext uri="{FF2B5EF4-FFF2-40B4-BE49-F238E27FC236}">
                <a16:creationId xmlns="" xmlns:a16="http://schemas.microsoft.com/office/drawing/2014/main" id="{F6DE38C6-3E52-4AF3-A446-F7B3B50E0B2B}"/>
              </a:ext>
            </a:extLst>
          </p:cNvPr>
          <p:cNvSpPr>
            <a:spLocks noGrp="1" noChangeArrowheads="1"/>
          </p:cNvSpPr>
          <p:nvPr>
            <p:ph idx="1"/>
          </p:nvPr>
        </p:nvSpPr>
        <p:spPr/>
        <p:txBody>
          <a:bodyPr/>
          <a:lstStyle/>
          <a:p>
            <a:r>
              <a:rPr lang="en-US" altLang="en-US" dirty="0">
                <a:latin typeface="Cambria" panose="02040503050406030204" pitchFamily="18" charset="0"/>
                <a:ea typeface="Cambria" panose="02040503050406030204" pitchFamily="18" charset="0"/>
              </a:rPr>
              <a:t>General structure of process </a:t>
            </a:r>
            <a:r>
              <a:rPr lang="en-US" altLang="en-US" b="1" i="1" dirty="0">
                <a:latin typeface="Cambria" panose="02040503050406030204" pitchFamily="18" charset="0"/>
                <a:ea typeface="Cambria" panose="02040503050406030204" pitchFamily="18" charset="0"/>
              </a:rPr>
              <a:t>P</a:t>
            </a:r>
            <a:r>
              <a:rPr lang="en-US" altLang="en-US" b="1" i="1" baseline="-25000" dirty="0">
                <a:latin typeface="Cambria" panose="02040503050406030204" pitchFamily="18" charset="0"/>
                <a:ea typeface="Cambria" panose="02040503050406030204" pitchFamily="18" charset="0"/>
              </a:rPr>
              <a:t>i  </a:t>
            </a:r>
            <a:endParaRPr lang="en-US" altLang="en-US" dirty="0">
              <a:latin typeface="Cambria" panose="02040503050406030204" pitchFamily="18" charset="0"/>
              <a:ea typeface="Cambria" panose="02040503050406030204" pitchFamily="18" charset="0"/>
            </a:endParaRPr>
          </a:p>
          <a:p>
            <a:endParaRPr lang="en-US" altLang="en-US" b="1" dirty="0">
              <a:solidFill>
                <a:srgbClr val="0000FF"/>
              </a:solidFill>
              <a:latin typeface="Cambria" panose="02040503050406030204" pitchFamily="18" charset="0"/>
              <a:ea typeface="Cambria" panose="02040503050406030204" pitchFamily="18" charset="0"/>
            </a:endParaRPr>
          </a:p>
        </p:txBody>
      </p:sp>
      <p:pic>
        <p:nvPicPr>
          <p:cNvPr id="20484" name="Picture 1">
            <a:extLst>
              <a:ext uri="{FF2B5EF4-FFF2-40B4-BE49-F238E27FC236}">
                <a16:creationId xmlns="" xmlns:a16="http://schemas.microsoft.com/office/drawing/2014/main" id="{D983C6EC-E623-42FC-95C7-9EE0036B21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98914" y="1751013"/>
            <a:ext cx="3894137"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pngfind.com-kingpin-png-4152286 (1).png">
            <a:extLst>
              <a:ext uri="{FF2B5EF4-FFF2-40B4-BE49-F238E27FC236}">
                <a16:creationId xmlns="" xmlns:a16="http://schemas.microsoft.com/office/drawing/2014/main" id="{31E046C9-8DE4-40DD-959F-A928621BD9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C05A52E2-FEAE-4700-90D2-E9E75DE5051A}"/>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07EC4532-FF22-4702-A5A6-8C84D134985C}"/>
              </a:ext>
            </a:extLst>
          </p:cNvPr>
          <p:cNvSpPr>
            <a:spLocks noGrp="1"/>
          </p:cNvSpPr>
          <p:nvPr>
            <p:ph type="sldNum" sz="quarter" idx="12"/>
          </p:nvPr>
        </p:nvSpPr>
        <p:spPr/>
        <p:txBody>
          <a:bodyPr/>
          <a:lstStyle/>
          <a:p>
            <a:fld id="{117AF02C-C4D6-4B73-AE94-D3969890703E}" type="slidenum">
              <a:rPr lang="en-IN" smtClean="0"/>
              <a:t>113</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2768971-2454-4866-81DD-E4479CD23D35}"/>
              </a:ext>
            </a:extLst>
          </p:cNvPr>
          <p:cNvSpPr/>
          <p:nvPr/>
        </p:nvSpPr>
        <p:spPr bwMode="auto">
          <a:xfrm>
            <a:off x="3303588" y="1965325"/>
            <a:ext cx="2271712" cy="4270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7" name="Rectangle 6">
            <a:extLst>
              <a:ext uri="{FF2B5EF4-FFF2-40B4-BE49-F238E27FC236}">
                <a16:creationId xmlns="" xmlns:a16="http://schemas.microsoft.com/office/drawing/2014/main" id="{8786810C-4A5E-4AE1-B9CE-B2DD80539635}"/>
              </a:ext>
            </a:extLst>
          </p:cNvPr>
          <p:cNvSpPr/>
          <p:nvPr/>
        </p:nvSpPr>
        <p:spPr bwMode="auto">
          <a:xfrm>
            <a:off x="3319464" y="2809876"/>
            <a:ext cx="1203325" cy="3778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21508" name="Rectangle 2">
            <a:extLst>
              <a:ext uri="{FF2B5EF4-FFF2-40B4-BE49-F238E27FC236}">
                <a16:creationId xmlns="" xmlns:a16="http://schemas.microsoft.com/office/drawing/2014/main" id="{85839763-9F7A-4682-875A-DC1970AFCBD9}"/>
              </a:ext>
            </a:extLst>
          </p:cNvPr>
          <p:cNvSpPr>
            <a:spLocks noGrp="1" noChangeArrowheads="1"/>
          </p:cNvSpPr>
          <p:nvPr>
            <p:ph type="title"/>
          </p:nvPr>
        </p:nvSpPr>
        <p:spPr>
          <a:xfrm>
            <a:off x="809626" y="342900"/>
            <a:ext cx="8291513" cy="576262"/>
          </a:xfrm>
        </p:spPr>
        <p:txBody>
          <a:bodyPr>
            <a:normAutofit fontScale="90000"/>
          </a:bodyPr>
          <a:lstStyle/>
          <a:p>
            <a:pPr eaLnBrk="1" hangingPunct="1"/>
            <a:r>
              <a:rPr lang="en-US" altLang="en-US" dirty="0">
                <a:latin typeface="Cambria" panose="02040503050406030204" pitchFamily="18" charset="0"/>
                <a:ea typeface="Cambria" panose="02040503050406030204" pitchFamily="18" charset="0"/>
              </a:rPr>
              <a:t>Algorithm for Process </a:t>
            </a:r>
            <a:r>
              <a:rPr lang="en-US" altLang="en-US" i="1" dirty="0">
                <a:latin typeface="Cambria" panose="02040503050406030204" pitchFamily="18" charset="0"/>
                <a:ea typeface="Cambria" panose="02040503050406030204" pitchFamily="18" charset="0"/>
              </a:rPr>
              <a:t>P</a:t>
            </a:r>
            <a:r>
              <a:rPr lang="en-US" altLang="en-US" i="1" baseline="-25000" dirty="0">
                <a:solidFill>
                  <a:srgbClr val="0000FF"/>
                </a:solidFill>
                <a:latin typeface="Cambria" panose="02040503050406030204" pitchFamily="18" charset="0"/>
                <a:ea typeface="Cambria" panose="02040503050406030204" pitchFamily="18" charset="0"/>
              </a:rPr>
              <a:t>i</a:t>
            </a:r>
          </a:p>
        </p:txBody>
      </p:sp>
      <p:sp>
        <p:nvSpPr>
          <p:cNvPr id="21509" name="Rectangle 3">
            <a:extLst>
              <a:ext uri="{FF2B5EF4-FFF2-40B4-BE49-F238E27FC236}">
                <a16:creationId xmlns="" xmlns:a16="http://schemas.microsoft.com/office/drawing/2014/main" id="{D63040CF-BB6A-4DE9-A694-781826D73495}"/>
              </a:ext>
            </a:extLst>
          </p:cNvPr>
          <p:cNvSpPr>
            <a:spLocks noGrp="1" noChangeArrowheads="1"/>
          </p:cNvSpPr>
          <p:nvPr>
            <p:ph idx="1"/>
          </p:nvPr>
        </p:nvSpPr>
        <p:spPr>
          <a:xfrm>
            <a:off x="2344739" y="1311275"/>
            <a:ext cx="7742237" cy="4770438"/>
          </a:xfrm>
        </p:spPr>
        <p:txBody>
          <a:bodyPr/>
          <a:lstStyle/>
          <a:p>
            <a:pPr>
              <a:buFont typeface="Monotype Sorts" pitchFamily="-84" charset="2"/>
              <a:buNone/>
            </a:pPr>
            <a:r>
              <a:rPr lang="en-US" altLang="en-US" b="1">
                <a:solidFill>
                  <a:srgbClr val="000000"/>
                </a:solidFill>
                <a:latin typeface="Courier New" panose="02070309020205020404" pitchFamily="49" charset="0"/>
                <a:cs typeface="Courier New" panose="02070309020205020404" pitchFamily="49" charset="0"/>
              </a:rPr>
              <a:t>	</a:t>
            </a:r>
            <a:r>
              <a:rPr lang="en-US" altLang="en-US" sz="1600" b="1">
                <a:solidFill>
                  <a:srgbClr val="000000"/>
                </a:solidFill>
                <a:latin typeface="Courier New" panose="02070309020205020404" pitchFamily="49" charset="0"/>
                <a:cs typeface="Courier New" panose="02070309020205020404" pitchFamily="49" charset="0"/>
              </a:rPr>
              <a:t>do { </a:t>
            </a:r>
          </a:p>
          <a:p>
            <a:pPr>
              <a:buFont typeface="Monotype Sorts" pitchFamily="-84" charset="2"/>
              <a:buNone/>
            </a:pPr>
            <a:r>
              <a:rPr lang="en-US" altLang="en-US" sz="1600" b="1">
                <a:solidFill>
                  <a:srgbClr val="000000"/>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1600" b="1">
                <a:solidFill>
                  <a:srgbClr val="000000"/>
                </a:solidFill>
                <a:latin typeface="Courier New" panose="02070309020205020404" pitchFamily="49" charset="0"/>
                <a:cs typeface="Courier New" panose="02070309020205020404" pitchFamily="49" charset="0"/>
              </a:rPr>
              <a:t>		while (turn == j); </a:t>
            </a:r>
          </a:p>
          <a:p>
            <a:pPr>
              <a:buFont typeface="Monotype Sorts" pitchFamily="-84" charset="2"/>
              <a:buNone/>
            </a:pPr>
            <a:endParaRPr lang="en-US" altLang="en-US" sz="400" b="1">
              <a:solidFill>
                <a:srgbClr val="000000"/>
              </a:solidFill>
              <a:latin typeface="Courier New" panose="02070309020205020404" pitchFamily="49" charset="0"/>
              <a:cs typeface="Courier New" panose="02070309020205020404" pitchFamily="49" charset="0"/>
            </a:endParaRPr>
          </a:p>
          <a:p>
            <a:pPr>
              <a:buFont typeface="Monotype Sorts" pitchFamily="-84" charset="2"/>
              <a:buNone/>
            </a:pPr>
            <a:r>
              <a:rPr lang="en-US" altLang="en-US" sz="1600" b="1">
                <a:solidFill>
                  <a:srgbClr val="000000"/>
                </a:solidFill>
                <a:latin typeface="Courier New" panose="02070309020205020404" pitchFamily="49" charset="0"/>
                <a:cs typeface="Courier New" panose="02070309020205020404" pitchFamily="49" charset="0"/>
              </a:rPr>
              <a:t>			critical section </a:t>
            </a:r>
          </a:p>
          <a:p>
            <a:pPr>
              <a:buFont typeface="Monotype Sorts" pitchFamily="-84" charset="2"/>
              <a:buNone/>
            </a:pPr>
            <a:r>
              <a:rPr lang="en-US" altLang="en-US" sz="1600" b="1">
                <a:solidFill>
                  <a:srgbClr val="000000"/>
                </a:solidFill>
                <a:latin typeface="Courier New" panose="02070309020205020404" pitchFamily="49" charset="0"/>
                <a:cs typeface="Courier New" panose="02070309020205020404" pitchFamily="49" charset="0"/>
              </a:rPr>
              <a:t>		turn = j; </a:t>
            </a:r>
          </a:p>
          <a:p>
            <a:pPr>
              <a:buFont typeface="Monotype Sorts" pitchFamily="-84" charset="2"/>
              <a:buNone/>
            </a:pPr>
            <a:endParaRPr lang="en-US" altLang="en-US" sz="400" b="1">
              <a:solidFill>
                <a:srgbClr val="000000"/>
              </a:solidFill>
              <a:latin typeface="Courier New" panose="02070309020205020404" pitchFamily="49" charset="0"/>
              <a:cs typeface="Courier New" panose="02070309020205020404" pitchFamily="49" charset="0"/>
            </a:endParaRPr>
          </a:p>
          <a:p>
            <a:pPr>
              <a:buFont typeface="Monotype Sorts" pitchFamily="-84" charset="2"/>
              <a:buNone/>
            </a:pPr>
            <a:r>
              <a:rPr lang="en-US" altLang="en-US" sz="1600" b="1">
                <a:solidFill>
                  <a:srgbClr val="000000"/>
                </a:solidFill>
                <a:latin typeface="Courier New" panose="02070309020205020404" pitchFamily="49" charset="0"/>
                <a:cs typeface="Courier New" panose="02070309020205020404" pitchFamily="49" charset="0"/>
              </a:rPr>
              <a:t>			remainder section </a:t>
            </a:r>
          </a:p>
          <a:p>
            <a:pPr>
              <a:buFont typeface="Monotype Sorts" pitchFamily="-84" charset="2"/>
              <a:buNone/>
            </a:pPr>
            <a:r>
              <a:rPr lang="en-US" altLang="en-US" sz="1600" b="1">
                <a:solidFill>
                  <a:srgbClr val="000000"/>
                </a:solidFill>
                <a:latin typeface="Courier New" panose="02070309020205020404" pitchFamily="49" charset="0"/>
                <a:cs typeface="Courier New" panose="02070309020205020404" pitchFamily="49" charset="0"/>
              </a:rPr>
              <a:t>	 } while (true); </a:t>
            </a:r>
          </a:p>
          <a:p>
            <a:pPr>
              <a:buFont typeface="Monotype Sorts" pitchFamily="-84" charset="2"/>
              <a:buNone/>
            </a:pPr>
            <a:endParaRPr lang="en-US" altLang="en-US" sz="1600">
              <a:solidFill>
                <a:srgbClr val="0000FF"/>
              </a:solidFill>
            </a:endParaRPr>
          </a:p>
        </p:txBody>
      </p:sp>
      <p:pic>
        <p:nvPicPr>
          <p:cNvPr id="8" name="Picture 7" descr="pngfind.com-kingpin-png-4152286 (1).png">
            <a:extLst>
              <a:ext uri="{FF2B5EF4-FFF2-40B4-BE49-F238E27FC236}">
                <a16:creationId xmlns="" xmlns:a16="http://schemas.microsoft.com/office/drawing/2014/main" id="{4797C54F-6EF0-4C74-B5B4-6C1B4E713B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822CA919-13A4-4BEF-A3CA-497CE1B92A01}"/>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AD031FD1-6552-4932-BE06-FCB7035EDC17}"/>
              </a:ext>
            </a:extLst>
          </p:cNvPr>
          <p:cNvSpPr>
            <a:spLocks noGrp="1"/>
          </p:cNvSpPr>
          <p:nvPr>
            <p:ph type="sldNum" sz="quarter" idx="12"/>
          </p:nvPr>
        </p:nvSpPr>
        <p:spPr/>
        <p:txBody>
          <a:bodyPr/>
          <a:lstStyle/>
          <a:p>
            <a:fld id="{117AF02C-C4D6-4B73-AE94-D3969890703E}" type="slidenum">
              <a:rPr lang="en-IN" smtClean="0"/>
              <a:t>114</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 xmlns:a16="http://schemas.microsoft.com/office/drawing/2014/main" id="{57CED368-C4DC-4541-9C70-A982BEA422B1}"/>
              </a:ext>
            </a:extLst>
          </p:cNvPr>
          <p:cNvSpPr>
            <a:spLocks noGrp="1" noChangeArrowheads="1"/>
          </p:cNvSpPr>
          <p:nvPr>
            <p:ph type="title"/>
          </p:nvPr>
        </p:nvSpPr>
        <p:spPr>
          <a:xfrm>
            <a:off x="339726" y="342900"/>
            <a:ext cx="8680449" cy="576262"/>
          </a:xfrm>
        </p:spPr>
        <p:txBody>
          <a:bodyPr>
            <a:normAutofit fontScale="90000"/>
          </a:bodyPr>
          <a:lstStyle/>
          <a:p>
            <a:r>
              <a:rPr lang="en-US" altLang="en-US" dirty="0">
                <a:latin typeface="Cambria" panose="02040503050406030204" pitchFamily="18" charset="0"/>
                <a:ea typeface="Cambria" panose="02040503050406030204" pitchFamily="18" charset="0"/>
              </a:rPr>
              <a:t>Rules for </a:t>
            </a:r>
            <a:r>
              <a:rPr lang="en-US" altLang="en-US" dirty="0" smtClean="0">
                <a:latin typeface="Cambria" panose="02040503050406030204" pitchFamily="18" charset="0"/>
                <a:ea typeface="Cambria" panose="02040503050406030204" pitchFamily="18" charset="0"/>
              </a:rPr>
              <a:t>Critical-Section </a:t>
            </a:r>
            <a:r>
              <a:rPr lang="en-US" altLang="en-US" dirty="0">
                <a:latin typeface="Cambria" panose="02040503050406030204" pitchFamily="18" charset="0"/>
                <a:ea typeface="Cambria" panose="02040503050406030204" pitchFamily="18" charset="0"/>
              </a:rPr>
              <a:t>Problem</a:t>
            </a:r>
            <a:endParaRPr lang="en-US" altLang="en-US" dirty="0">
              <a:latin typeface="Cambria" panose="02040503050406030204" pitchFamily="18" charset="0"/>
              <a:ea typeface="Cambria" panose="02040503050406030204" pitchFamily="18" charset="0"/>
            </a:endParaRPr>
          </a:p>
        </p:txBody>
      </p:sp>
      <p:sp>
        <p:nvSpPr>
          <p:cNvPr id="23555" name="Rectangle 3">
            <a:extLst>
              <a:ext uri="{FF2B5EF4-FFF2-40B4-BE49-F238E27FC236}">
                <a16:creationId xmlns="" xmlns:a16="http://schemas.microsoft.com/office/drawing/2014/main" id="{C6E14E8A-8D3B-4F23-8714-61A8D2D1C4DD}"/>
              </a:ext>
            </a:extLst>
          </p:cNvPr>
          <p:cNvSpPr>
            <a:spLocks noGrp="1" noChangeArrowheads="1"/>
          </p:cNvSpPr>
          <p:nvPr>
            <p:ph idx="1"/>
          </p:nvPr>
        </p:nvSpPr>
        <p:spPr>
          <a:xfrm>
            <a:off x="895349" y="1166814"/>
            <a:ext cx="10258425" cy="4530725"/>
          </a:xfrm>
        </p:spPr>
        <p:txBody>
          <a:bodyPr>
            <a:normAutofit/>
          </a:bodyPr>
          <a:lstStyle/>
          <a:p>
            <a:pPr>
              <a:buFont typeface="Monotype Sorts" pitchFamily="-84" charset="2"/>
              <a:buNone/>
            </a:pPr>
            <a:r>
              <a:rPr lang="en-US" altLang="en-US" sz="2200" dirty="0">
                <a:solidFill>
                  <a:srgbClr val="000000"/>
                </a:solidFill>
                <a:latin typeface="Cambria" panose="02040503050406030204" pitchFamily="18" charset="0"/>
                <a:ea typeface="Cambria" panose="02040503050406030204" pitchFamily="18" charset="0"/>
              </a:rPr>
              <a:t>1.   </a:t>
            </a:r>
            <a:r>
              <a:rPr lang="en-US" altLang="en-US" sz="2200" b="1" dirty="0">
                <a:solidFill>
                  <a:srgbClr val="3366FF"/>
                </a:solidFill>
                <a:latin typeface="Cambria" panose="02040503050406030204" pitchFamily="18" charset="0"/>
                <a:ea typeface="Cambria" panose="02040503050406030204" pitchFamily="18" charset="0"/>
              </a:rPr>
              <a:t>Mutual Exclusion </a:t>
            </a:r>
            <a:r>
              <a:rPr lang="en-US" altLang="en-US" sz="2200" dirty="0">
                <a:latin typeface="Cambria" panose="02040503050406030204" pitchFamily="18" charset="0"/>
                <a:ea typeface="Cambria" panose="02040503050406030204" pitchFamily="18" charset="0"/>
              </a:rPr>
              <a:t>- If process </a:t>
            </a:r>
            <a:r>
              <a:rPr lang="en-US" altLang="en-US" sz="2200" b="1" i="1" dirty="0">
                <a:latin typeface="Cambria" panose="02040503050406030204" pitchFamily="18" charset="0"/>
                <a:ea typeface="Cambria" panose="02040503050406030204" pitchFamily="18" charset="0"/>
              </a:rPr>
              <a:t>P</a:t>
            </a:r>
            <a:r>
              <a:rPr lang="en-US" altLang="en-US" sz="2200" b="1" i="1" baseline="-25000" dirty="0">
                <a:latin typeface="Cambria" panose="02040503050406030204" pitchFamily="18" charset="0"/>
                <a:ea typeface="Cambria" panose="02040503050406030204" pitchFamily="18" charset="0"/>
              </a:rPr>
              <a:t>i</a:t>
            </a:r>
            <a:r>
              <a:rPr lang="en-US" altLang="en-US" sz="2200" b="1" dirty="0">
                <a:latin typeface="Cambria" panose="02040503050406030204" pitchFamily="18" charset="0"/>
                <a:ea typeface="Cambria" panose="02040503050406030204" pitchFamily="18" charset="0"/>
              </a:rPr>
              <a:t> </a:t>
            </a:r>
            <a:r>
              <a:rPr lang="en-US" altLang="en-US" sz="2200" dirty="0">
                <a:latin typeface="Cambria" panose="02040503050406030204" pitchFamily="18" charset="0"/>
                <a:ea typeface="Cambria" panose="02040503050406030204" pitchFamily="18" charset="0"/>
              </a:rPr>
              <a:t>is executing in its critical section, then no other processes can be executing in their critical sections</a:t>
            </a:r>
          </a:p>
          <a:p>
            <a:pPr>
              <a:buFont typeface="Monotype Sorts" pitchFamily="-84" charset="2"/>
              <a:buNone/>
            </a:pPr>
            <a:r>
              <a:rPr lang="en-US" altLang="en-US" sz="2200" dirty="0">
                <a:solidFill>
                  <a:srgbClr val="000000"/>
                </a:solidFill>
                <a:latin typeface="Cambria" panose="02040503050406030204" pitchFamily="18" charset="0"/>
                <a:ea typeface="Cambria" panose="02040503050406030204" pitchFamily="18" charset="0"/>
              </a:rPr>
              <a:t>2.   </a:t>
            </a:r>
            <a:r>
              <a:rPr lang="en-US" altLang="en-US" sz="2200" b="1" dirty="0">
                <a:solidFill>
                  <a:srgbClr val="3366FF"/>
                </a:solidFill>
                <a:latin typeface="Cambria" panose="02040503050406030204" pitchFamily="18" charset="0"/>
                <a:ea typeface="Cambria" panose="02040503050406030204" pitchFamily="18" charset="0"/>
              </a:rPr>
              <a:t>Progress</a:t>
            </a:r>
            <a:r>
              <a:rPr lang="en-US" altLang="en-US" sz="2200" b="1" dirty="0">
                <a:latin typeface="Cambria" panose="02040503050406030204" pitchFamily="18" charset="0"/>
                <a:ea typeface="Cambria" panose="02040503050406030204" pitchFamily="18" charset="0"/>
              </a:rPr>
              <a:t> </a:t>
            </a:r>
            <a:r>
              <a:rPr lang="en-US" altLang="en-US" sz="2200" dirty="0">
                <a:latin typeface="Cambria" panose="02040503050406030204" pitchFamily="18" charset="0"/>
                <a:ea typeface="Cambria" panose="02040503050406030204" pitchFamily="18" charset="0"/>
              </a:rPr>
              <a:t>- If no process is executing in its critical section and </a:t>
            </a:r>
            <a:r>
              <a:rPr lang="en-US" altLang="en-US" sz="2200" dirty="0" smtClean="0">
                <a:latin typeface="Cambria" panose="02040503050406030204" pitchFamily="18" charset="0"/>
                <a:ea typeface="Cambria" panose="02040503050406030204" pitchFamily="18" charset="0"/>
              </a:rPr>
              <a:t>some Process </a:t>
            </a:r>
            <a:r>
              <a:rPr lang="en-US" altLang="en-US" sz="2200" dirty="0">
                <a:latin typeface="Cambria" panose="02040503050406030204" pitchFamily="18" charset="0"/>
                <a:ea typeface="Cambria" panose="02040503050406030204" pitchFamily="18" charset="0"/>
              </a:rPr>
              <a:t>wants in. Then those processes not in their reminder section should decide who should go in, in a finite time.</a:t>
            </a:r>
            <a:endParaRPr lang="en-US" altLang="en-US" sz="2200" dirty="0">
              <a:latin typeface="Cambria" panose="02040503050406030204" pitchFamily="18" charset="0"/>
              <a:ea typeface="Cambria" panose="02040503050406030204" pitchFamily="18" charset="0"/>
            </a:endParaRPr>
          </a:p>
          <a:p>
            <a:pPr>
              <a:buFont typeface="Monotype Sorts" pitchFamily="-84" charset="2"/>
              <a:buNone/>
            </a:pPr>
            <a:r>
              <a:rPr lang="en-US" altLang="en-US" sz="2200" dirty="0">
                <a:latin typeface="Cambria" panose="02040503050406030204" pitchFamily="18" charset="0"/>
                <a:ea typeface="Cambria" panose="02040503050406030204" pitchFamily="18" charset="0"/>
              </a:rPr>
              <a:t>3.  </a:t>
            </a:r>
            <a:r>
              <a:rPr lang="en-US" altLang="en-US" sz="2200" b="1" dirty="0">
                <a:solidFill>
                  <a:srgbClr val="3366FF"/>
                </a:solidFill>
                <a:latin typeface="Cambria" panose="02040503050406030204" pitchFamily="18" charset="0"/>
                <a:ea typeface="Cambria" panose="02040503050406030204" pitchFamily="18" charset="0"/>
              </a:rPr>
              <a:t>Bounded Waiting </a:t>
            </a:r>
            <a:r>
              <a:rPr lang="en-US" altLang="en-US" sz="2200" dirty="0">
                <a:latin typeface="Cambria" panose="02040503050406030204" pitchFamily="18" charset="0"/>
                <a:ea typeface="Cambria" panose="02040503050406030204" pitchFamily="18" charset="0"/>
              </a:rPr>
              <a:t>-  A bound must exist on the number of times that other processes are allowed to enter their critical sections after a process has made a request to enter its critical section and before that request is granted</a:t>
            </a:r>
          </a:p>
          <a:p>
            <a:pPr marL="795338" lvl="1" indent="-338138">
              <a:buSzPct val="125000"/>
              <a:buFont typeface="Wingdings 2" panose="05020102010507070707" pitchFamily="18" charset="2"/>
              <a:buChar char=""/>
            </a:pPr>
            <a:r>
              <a:rPr lang="en-US" altLang="en-US" sz="2200" dirty="0">
                <a:latin typeface="Cambria" panose="02040503050406030204" pitchFamily="18" charset="0"/>
                <a:ea typeface="Cambria" panose="02040503050406030204" pitchFamily="18" charset="0"/>
              </a:rPr>
              <a:t>Assume that each process executes at a nonzero speed </a:t>
            </a:r>
          </a:p>
          <a:p>
            <a:pPr marL="795338" lvl="1" indent="-338138">
              <a:buSzPct val="125000"/>
              <a:buFont typeface="Wingdings 2" panose="05020102010507070707" pitchFamily="18" charset="2"/>
              <a:buChar char=""/>
            </a:pPr>
            <a:r>
              <a:rPr lang="en-US" altLang="en-US" sz="2200" dirty="0">
                <a:latin typeface="Cambria" panose="02040503050406030204" pitchFamily="18" charset="0"/>
                <a:ea typeface="Cambria" panose="02040503050406030204" pitchFamily="18" charset="0"/>
              </a:rPr>
              <a:t>No assumption concerning </a:t>
            </a:r>
            <a:r>
              <a:rPr lang="en-US" altLang="en-US" sz="2200" b="1" dirty="0">
                <a:solidFill>
                  <a:srgbClr val="3366FF"/>
                </a:solidFill>
                <a:latin typeface="Cambria" panose="02040503050406030204" pitchFamily="18" charset="0"/>
                <a:ea typeface="Cambria" panose="02040503050406030204" pitchFamily="18" charset="0"/>
              </a:rPr>
              <a:t>relative speed </a:t>
            </a:r>
            <a:r>
              <a:rPr lang="en-US" altLang="en-US" sz="2200" dirty="0">
                <a:latin typeface="Cambria" panose="02040503050406030204" pitchFamily="18" charset="0"/>
                <a:ea typeface="Cambria" panose="02040503050406030204" pitchFamily="18" charset="0"/>
              </a:rPr>
              <a:t>of the</a:t>
            </a:r>
            <a:r>
              <a:rPr lang="en-US" altLang="en-US" sz="2200" b="1" dirty="0">
                <a:latin typeface="Cambria" panose="02040503050406030204" pitchFamily="18" charset="0"/>
                <a:ea typeface="Cambria" panose="02040503050406030204" pitchFamily="18" charset="0"/>
              </a:rPr>
              <a:t> </a:t>
            </a:r>
            <a:r>
              <a:rPr lang="en-US" altLang="en-US" sz="2200" b="1" i="1" dirty="0">
                <a:solidFill>
                  <a:srgbClr val="000000"/>
                </a:solidFill>
                <a:latin typeface="Cambria" panose="02040503050406030204" pitchFamily="18" charset="0"/>
                <a:ea typeface="Cambria" panose="02040503050406030204" pitchFamily="18" charset="0"/>
              </a:rPr>
              <a:t>n</a:t>
            </a:r>
            <a:r>
              <a:rPr lang="en-US" altLang="en-US" sz="2200" b="1" dirty="0">
                <a:solidFill>
                  <a:srgbClr val="000000"/>
                </a:solidFill>
                <a:latin typeface="Cambria" panose="02040503050406030204" pitchFamily="18" charset="0"/>
                <a:ea typeface="Cambria" panose="02040503050406030204" pitchFamily="18" charset="0"/>
              </a:rPr>
              <a:t> </a:t>
            </a:r>
            <a:r>
              <a:rPr lang="en-US" altLang="en-US" sz="2200" dirty="0">
                <a:latin typeface="Cambria" panose="02040503050406030204" pitchFamily="18" charset="0"/>
                <a:ea typeface="Cambria" panose="02040503050406030204" pitchFamily="18" charset="0"/>
              </a:rPr>
              <a:t>processes</a:t>
            </a:r>
          </a:p>
        </p:txBody>
      </p:sp>
      <p:pic>
        <p:nvPicPr>
          <p:cNvPr id="4" name="Picture 3" descr="pngfind.com-kingpin-png-4152286 (1).png">
            <a:extLst>
              <a:ext uri="{FF2B5EF4-FFF2-40B4-BE49-F238E27FC236}">
                <a16:creationId xmlns="" xmlns:a16="http://schemas.microsoft.com/office/drawing/2014/main" id="{38181A42-BB4F-4F76-ADE6-262C59FE70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4D5BABAD-8E40-4BD8-820B-6653F51D5FFF}"/>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1DD638BB-CC0F-4867-9DEC-6D47A3D26601}"/>
              </a:ext>
            </a:extLst>
          </p:cNvPr>
          <p:cNvSpPr>
            <a:spLocks noGrp="1"/>
          </p:cNvSpPr>
          <p:nvPr>
            <p:ph type="sldNum" sz="quarter" idx="12"/>
          </p:nvPr>
        </p:nvSpPr>
        <p:spPr/>
        <p:txBody>
          <a:bodyPr/>
          <a:lstStyle/>
          <a:p>
            <a:fld id="{117AF02C-C4D6-4B73-AE94-D3969890703E}" type="slidenum">
              <a:rPr lang="en-IN" smtClean="0"/>
              <a:t>115</a:t>
            </a:fld>
            <a:endParaRPr lang="en-IN"/>
          </a:p>
        </p:txBody>
      </p:sp>
    </p:spTree>
    <p:extLst>
      <p:ext uri="{BB962C8B-B14F-4D97-AF65-F5344CB8AC3E}">
        <p14:creationId xmlns:p14="http://schemas.microsoft.com/office/powerpoint/2010/main" val="30706112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 xmlns:a16="http://schemas.microsoft.com/office/drawing/2014/main" id="{57CED368-C4DC-4541-9C70-A982BEA422B1}"/>
              </a:ext>
            </a:extLst>
          </p:cNvPr>
          <p:cNvSpPr>
            <a:spLocks noGrp="1" noChangeArrowheads="1"/>
          </p:cNvSpPr>
          <p:nvPr>
            <p:ph type="title"/>
          </p:nvPr>
        </p:nvSpPr>
        <p:spPr>
          <a:xfrm>
            <a:off x="339726" y="342900"/>
            <a:ext cx="8680449" cy="576262"/>
          </a:xfrm>
        </p:spPr>
        <p:txBody>
          <a:bodyPr>
            <a:normAutofit fontScale="90000"/>
          </a:bodyPr>
          <a:lstStyle/>
          <a:p>
            <a:r>
              <a:rPr lang="en-US" altLang="en-US" dirty="0">
                <a:latin typeface="Cambria" panose="02040503050406030204" pitchFamily="18" charset="0"/>
                <a:ea typeface="Cambria" panose="02040503050406030204" pitchFamily="18" charset="0"/>
              </a:rPr>
              <a:t>Solutions To The Critical Section</a:t>
            </a:r>
            <a:endParaRPr lang="en-US" altLang="en-US" dirty="0">
              <a:latin typeface="Cambria" panose="02040503050406030204" pitchFamily="18" charset="0"/>
              <a:ea typeface="Cambria" panose="02040503050406030204" pitchFamily="18" charset="0"/>
            </a:endParaRPr>
          </a:p>
        </p:txBody>
      </p:sp>
      <p:sp>
        <p:nvSpPr>
          <p:cNvPr id="23555" name="Rectangle 3">
            <a:extLst>
              <a:ext uri="{FF2B5EF4-FFF2-40B4-BE49-F238E27FC236}">
                <a16:creationId xmlns="" xmlns:a16="http://schemas.microsoft.com/office/drawing/2014/main" id="{C6E14E8A-8D3B-4F23-8714-61A8D2D1C4DD}"/>
              </a:ext>
            </a:extLst>
          </p:cNvPr>
          <p:cNvSpPr>
            <a:spLocks noGrp="1" noChangeArrowheads="1"/>
          </p:cNvSpPr>
          <p:nvPr>
            <p:ph idx="1"/>
          </p:nvPr>
        </p:nvSpPr>
        <p:spPr>
          <a:xfrm>
            <a:off x="895349" y="1166814"/>
            <a:ext cx="10258425" cy="4530725"/>
          </a:xfrm>
        </p:spPr>
        <p:txBody>
          <a:bodyPr>
            <a:normAutofit/>
          </a:bodyPr>
          <a:lstStyle/>
          <a:p>
            <a:pPr>
              <a:buFont typeface="Monotype Sorts" pitchFamily="-84" charset="2"/>
              <a:buNone/>
            </a:pPr>
            <a:r>
              <a:rPr lang="en-US" altLang="en-US" sz="2200" dirty="0" smtClean="0">
                <a:solidFill>
                  <a:srgbClr val="000000"/>
                </a:solidFill>
                <a:latin typeface="Cambria" panose="02040503050406030204" pitchFamily="18" charset="0"/>
                <a:ea typeface="Cambria" panose="02040503050406030204" pitchFamily="18" charset="0"/>
              </a:rPr>
              <a:t>1. </a:t>
            </a:r>
            <a:r>
              <a:rPr lang="en-US" altLang="en-US" sz="2200" b="1" dirty="0" smtClean="0">
                <a:solidFill>
                  <a:srgbClr val="3366FF"/>
                </a:solidFill>
                <a:latin typeface="Cambria" panose="02040503050406030204" pitchFamily="18" charset="0"/>
                <a:ea typeface="Cambria" panose="02040503050406030204" pitchFamily="18" charset="0"/>
              </a:rPr>
              <a:t>Peterson </a:t>
            </a:r>
            <a:r>
              <a:rPr lang="en-US" altLang="en-US" sz="2200" b="1" dirty="0">
                <a:solidFill>
                  <a:srgbClr val="3366FF"/>
                </a:solidFill>
                <a:latin typeface="Cambria" panose="02040503050406030204" pitchFamily="18" charset="0"/>
                <a:ea typeface="Cambria" panose="02040503050406030204" pitchFamily="18" charset="0"/>
              </a:rPr>
              <a:t>Solution </a:t>
            </a:r>
            <a:r>
              <a:rPr lang="en-US" altLang="en-US" sz="2200" b="1" dirty="0" smtClean="0">
                <a:solidFill>
                  <a:srgbClr val="3366FF"/>
                </a:solidFill>
                <a:latin typeface="Cambria" panose="02040503050406030204" pitchFamily="18" charset="0"/>
                <a:ea typeface="Cambria" panose="02040503050406030204" pitchFamily="18" charset="0"/>
              </a:rPr>
              <a:t> </a:t>
            </a:r>
            <a:r>
              <a:rPr lang="en-US" altLang="en-US" sz="2200" dirty="0">
                <a:latin typeface="Cambria" panose="02040503050406030204" pitchFamily="18" charset="0"/>
                <a:ea typeface="Cambria" panose="02040503050406030204" pitchFamily="18" charset="0"/>
              </a:rPr>
              <a:t>- when a process is executing in a critical state, then the other process only executes the rest of the code</a:t>
            </a:r>
            <a:endParaRPr lang="en-US" altLang="en-US" sz="2200" dirty="0" smtClean="0">
              <a:latin typeface="Cambria" panose="02040503050406030204" pitchFamily="18" charset="0"/>
              <a:ea typeface="Cambria" panose="02040503050406030204" pitchFamily="18" charset="0"/>
            </a:endParaRPr>
          </a:p>
          <a:p>
            <a:pPr>
              <a:buFont typeface="Monotype Sorts" pitchFamily="-84" charset="2"/>
              <a:buNone/>
            </a:pPr>
            <a:r>
              <a:rPr lang="en-US" altLang="en-US" sz="2200" dirty="0" smtClean="0">
                <a:solidFill>
                  <a:srgbClr val="000000"/>
                </a:solidFill>
                <a:latin typeface="Cambria" panose="02040503050406030204" pitchFamily="18" charset="0"/>
                <a:ea typeface="Cambria" panose="02040503050406030204" pitchFamily="18" charset="0"/>
              </a:rPr>
              <a:t>2</a:t>
            </a:r>
            <a:r>
              <a:rPr lang="en-US" altLang="en-US" sz="2200" dirty="0">
                <a:solidFill>
                  <a:srgbClr val="000000"/>
                </a:solidFill>
                <a:latin typeface="Cambria" panose="02040503050406030204" pitchFamily="18" charset="0"/>
                <a:ea typeface="Cambria" panose="02040503050406030204" pitchFamily="18" charset="0"/>
              </a:rPr>
              <a:t>. </a:t>
            </a:r>
            <a:r>
              <a:rPr lang="en-US" altLang="en-US" sz="2200" b="1" dirty="0" smtClean="0">
                <a:solidFill>
                  <a:srgbClr val="3366FF"/>
                </a:solidFill>
                <a:latin typeface="Cambria" panose="02040503050406030204" pitchFamily="18" charset="0"/>
                <a:ea typeface="Cambria" panose="02040503050406030204" pitchFamily="18" charset="0"/>
              </a:rPr>
              <a:t>Synchronization </a:t>
            </a:r>
            <a:r>
              <a:rPr lang="en-US" altLang="en-US" sz="2200" b="1" dirty="0">
                <a:solidFill>
                  <a:srgbClr val="3366FF"/>
                </a:solidFill>
                <a:latin typeface="Cambria" panose="02040503050406030204" pitchFamily="18" charset="0"/>
                <a:ea typeface="Cambria" panose="02040503050406030204" pitchFamily="18" charset="0"/>
              </a:rPr>
              <a:t>Hardware </a:t>
            </a:r>
            <a:r>
              <a:rPr lang="en-US" altLang="en-US" sz="2200" dirty="0">
                <a:latin typeface="Cambria" panose="02040503050406030204" pitchFamily="18" charset="0"/>
                <a:ea typeface="Cambria" panose="02040503050406030204" pitchFamily="18" charset="0"/>
              </a:rPr>
              <a:t>- a Process acquires a lock when entering the Critical section and releases the lock after leaving it</a:t>
            </a:r>
            <a:r>
              <a:rPr lang="en-US" altLang="en-US" sz="2200" dirty="0" smtClean="0">
                <a:latin typeface="Cambria" panose="02040503050406030204" pitchFamily="18" charset="0"/>
                <a:ea typeface="Cambria" panose="02040503050406030204" pitchFamily="18" charset="0"/>
              </a:rPr>
              <a:t>.</a:t>
            </a:r>
            <a:endParaRPr lang="en-US" altLang="en-US" sz="2200" dirty="0">
              <a:latin typeface="Cambria" panose="02040503050406030204" pitchFamily="18" charset="0"/>
              <a:ea typeface="Cambria" panose="02040503050406030204" pitchFamily="18" charset="0"/>
            </a:endParaRPr>
          </a:p>
          <a:p>
            <a:pPr marL="457200" indent="-457200">
              <a:buFont typeface="Monotype Sorts" pitchFamily="-84" charset="2"/>
              <a:buAutoNum type="arabicPeriod" startAt="3"/>
            </a:pPr>
            <a:r>
              <a:rPr lang="en-US" altLang="en-US" sz="2200" b="1" dirty="0" err="1" smtClean="0">
                <a:solidFill>
                  <a:srgbClr val="3366FF"/>
                </a:solidFill>
                <a:latin typeface="Cambria" panose="02040503050406030204" pitchFamily="18" charset="0"/>
                <a:ea typeface="Cambria" panose="02040503050406030204" pitchFamily="18" charset="0"/>
              </a:rPr>
              <a:t>Mutex</a:t>
            </a:r>
            <a:r>
              <a:rPr lang="en-US" altLang="en-US" sz="2200" b="1" dirty="0" smtClean="0">
                <a:solidFill>
                  <a:srgbClr val="3366FF"/>
                </a:solidFill>
                <a:latin typeface="Cambria" panose="02040503050406030204" pitchFamily="18" charset="0"/>
                <a:ea typeface="Cambria" panose="02040503050406030204" pitchFamily="18" charset="0"/>
              </a:rPr>
              <a:t> </a:t>
            </a:r>
            <a:r>
              <a:rPr lang="en-US" altLang="en-US" sz="2200" b="1" dirty="0">
                <a:solidFill>
                  <a:srgbClr val="3366FF"/>
                </a:solidFill>
                <a:latin typeface="Cambria" panose="02040503050406030204" pitchFamily="18" charset="0"/>
                <a:ea typeface="Cambria" panose="02040503050406030204" pitchFamily="18" charset="0"/>
              </a:rPr>
              <a:t>Locks </a:t>
            </a:r>
            <a:r>
              <a:rPr lang="en-US" altLang="en-US" sz="2200" dirty="0">
                <a:latin typeface="Cambria" panose="02040503050406030204" pitchFamily="18" charset="0"/>
                <a:ea typeface="Cambria" panose="02040503050406030204" pitchFamily="18" charset="0"/>
              </a:rPr>
              <a:t>- </a:t>
            </a:r>
            <a:r>
              <a:rPr lang="en-US" altLang="en-US" sz="2200" dirty="0" smtClean="0">
                <a:latin typeface="Cambria" panose="02040503050406030204" pitchFamily="18" charset="0"/>
                <a:ea typeface="Cambria" panose="02040503050406030204" pitchFamily="18" charset="0"/>
              </a:rPr>
              <a:t>In </a:t>
            </a:r>
            <a:r>
              <a:rPr lang="en-US" altLang="en-US" sz="2200" dirty="0">
                <a:latin typeface="Cambria" panose="02040503050406030204" pitchFamily="18" charset="0"/>
                <a:ea typeface="Cambria" panose="02040503050406030204" pitchFamily="18" charset="0"/>
              </a:rPr>
              <a:t>the entry section of code, a LOCK is obtained over the critical resources used inside the critical section. In the exit section that lock is released.</a:t>
            </a:r>
            <a:endParaRPr lang="en-US" altLang="en-US" sz="2200" dirty="0" smtClean="0">
              <a:latin typeface="Cambria" panose="02040503050406030204" pitchFamily="18" charset="0"/>
              <a:ea typeface="Cambria" panose="02040503050406030204" pitchFamily="18" charset="0"/>
            </a:endParaRPr>
          </a:p>
          <a:p>
            <a:pPr marL="457200" indent="-457200">
              <a:buFont typeface="Monotype Sorts" pitchFamily="-84" charset="2"/>
              <a:buAutoNum type="arabicPeriod" startAt="3"/>
            </a:pPr>
            <a:r>
              <a:rPr lang="en-US" altLang="en-US" sz="2200" b="1" dirty="0" smtClean="0">
                <a:solidFill>
                  <a:srgbClr val="3366FF"/>
                </a:solidFill>
                <a:latin typeface="Cambria" panose="02040503050406030204" pitchFamily="18" charset="0"/>
                <a:ea typeface="Cambria" panose="02040503050406030204" pitchFamily="18" charset="0"/>
              </a:rPr>
              <a:t>Semaphore </a:t>
            </a:r>
            <a:r>
              <a:rPr lang="en-US" altLang="en-US" sz="2200" b="1" dirty="0">
                <a:solidFill>
                  <a:srgbClr val="3366FF"/>
                </a:solidFill>
                <a:latin typeface="Cambria" panose="02040503050406030204" pitchFamily="18" charset="0"/>
                <a:ea typeface="Cambria" panose="02040503050406030204" pitchFamily="18" charset="0"/>
              </a:rPr>
              <a:t>Solution </a:t>
            </a:r>
            <a:r>
              <a:rPr lang="en-US" altLang="en-US" sz="2200" dirty="0">
                <a:latin typeface="Cambria" panose="02040503050406030204" pitchFamily="18" charset="0"/>
                <a:ea typeface="Cambria" panose="02040503050406030204" pitchFamily="18" charset="0"/>
              </a:rPr>
              <a:t>- Semaphore is </a:t>
            </a:r>
            <a:r>
              <a:rPr lang="en-US" altLang="en-US" sz="2200" dirty="0" smtClean="0">
                <a:latin typeface="Cambria" panose="02040503050406030204" pitchFamily="18" charset="0"/>
                <a:ea typeface="Cambria" panose="02040503050406030204" pitchFamily="18" charset="0"/>
              </a:rPr>
              <a:t>a </a:t>
            </a:r>
            <a:r>
              <a:rPr lang="en-US" altLang="en-US" sz="2200" dirty="0">
                <a:latin typeface="Cambria" panose="02040503050406030204" pitchFamily="18" charset="0"/>
                <a:ea typeface="Cambria" panose="02040503050406030204" pitchFamily="18" charset="0"/>
              </a:rPr>
              <a:t>variable that is non-negative and shared between </a:t>
            </a:r>
            <a:r>
              <a:rPr lang="en-US" altLang="en-US" sz="2200" dirty="0" smtClean="0">
                <a:latin typeface="Cambria" panose="02040503050406030204" pitchFamily="18" charset="0"/>
                <a:ea typeface="Cambria" panose="02040503050406030204" pitchFamily="18" charset="0"/>
              </a:rPr>
              <a:t>threads. It </a:t>
            </a:r>
            <a:r>
              <a:rPr lang="en-US" altLang="en-US" sz="2200" dirty="0">
                <a:latin typeface="Cambria" panose="02040503050406030204" pitchFamily="18" charset="0"/>
                <a:ea typeface="Cambria" panose="02040503050406030204" pitchFamily="18" charset="0"/>
              </a:rPr>
              <a:t>is a signaling mechanism and a thread that is waiting on a semaphore, which can be signaled by another thread.</a:t>
            </a:r>
            <a:endParaRPr lang="en-US" altLang="en-US" sz="2200" dirty="0">
              <a:latin typeface="Cambria" panose="02040503050406030204" pitchFamily="18" charset="0"/>
              <a:ea typeface="Cambria" panose="02040503050406030204" pitchFamily="18" charset="0"/>
            </a:endParaRPr>
          </a:p>
        </p:txBody>
      </p:sp>
      <p:pic>
        <p:nvPicPr>
          <p:cNvPr id="4" name="Picture 3" descr="pngfind.com-kingpin-png-4152286 (1).png">
            <a:extLst>
              <a:ext uri="{FF2B5EF4-FFF2-40B4-BE49-F238E27FC236}">
                <a16:creationId xmlns="" xmlns:a16="http://schemas.microsoft.com/office/drawing/2014/main" id="{38181A42-BB4F-4F76-ADE6-262C59FE70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4D5BABAD-8E40-4BD8-820B-6653F51D5FFF}"/>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1DD638BB-CC0F-4867-9DEC-6D47A3D26601}"/>
              </a:ext>
            </a:extLst>
          </p:cNvPr>
          <p:cNvSpPr>
            <a:spLocks noGrp="1"/>
          </p:cNvSpPr>
          <p:nvPr>
            <p:ph type="sldNum" sz="quarter" idx="12"/>
          </p:nvPr>
        </p:nvSpPr>
        <p:spPr/>
        <p:txBody>
          <a:bodyPr/>
          <a:lstStyle/>
          <a:p>
            <a:fld id="{117AF02C-C4D6-4B73-AE94-D3969890703E}" type="slidenum">
              <a:rPr lang="en-IN" smtClean="0"/>
              <a:t>116</a:t>
            </a:fld>
            <a:endParaRPr lang="en-IN"/>
          </a:p>
        </p:txBody>
      </p:sp>
    </p:spTree>
    <p:extLst>
      <p:ext uri="{BB962C8B-B14F-4D97-AF65-F5344CB8AC3E}">
        <p14:creationId xmlns:p14="http://schemas.microsoft.com/office/powerpoint/2010/main" val="41241707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56739E-1ED0-4C2B-A310-5DE7D5A12E41}"/>
              </a:ext>
            </a:extLst>
          </p:cNvPr>
          <p:cNvSpPr>
            <a:spLocks noGrp="1"/>
          </p:cNvSpPr>
          <p:nvPr>
            <p:ph type="title"/>
          </p:nvPr>
        </p:nvSpPr>
        <p:spPr>
          <a:xfrm>
            <a:off x="352425" y="581820"/>
            <a:ext cx="8972550" cy="423862"/>
          </a:xfrm>
        </p:spPr>
        <p:txBody>
          <a:bodyPr>
            <a:noAutofit/>
          </a:bodyPr>
          <a:lstStyle/>
          <a:p>
            <a:r>
              <a:rPr lang="en-US" sz="30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a:rPr>
              <a:t>The OS as a User/Computer Interface</a:t>
            </a:r>
            <a:r>
              <a:rPr lang="en-IN" sz="30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r>
            <a:br>
              <a:rPr lang="en-IN" sz="30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br>
            <a:endParaRPr lang="en-IN" sz="30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 xmlns:a16="http://schemas.microsoft.com/office/drawing/2014/main" id="{17A69DE9-F8EA-4A68-B4CB-C7C4C5469CAB}"/>
              </a:ext>
            </a:extLst>
          </p:cNvPr>
          <p:cNvSpPr>
            <a:spLocks noGrp="1"/>
          </p:cNvSpPr>
          <p:nvPr>
            <p:ph idx="1"/>
          </p:nvPr>
        </p:nvSpPr>
        <p:spPr>
          <a:xfrm>
            <a:off x="792138" y="1016001"/>
            <a:ext cx="6075362" cy="5171281"/>
          </a:xfrm>
        </p:spPr>
        <p:txBody>
          <a:bodyPr>
            <a:normAutofit/>
          </a:bodyPr>
          <a:lstStyle/>
          <a:p>
            <a:r>
              <a:rPr lang="en-IN" dirty="0">
                <a:latin typeface="Cambria" panose="02040503050406030204" pitchFamily="18" charset="0"/>
                <a:ea typeface="Cambria" panose="02040503050406030204" pitchFamily="18" charset="0"/>
              </a:rPr>
              <a:t>OS provides services in following areas</a:t>
            </a:r>
          </a:p>
          <a:p>
            <a:pPr lvl="1"/>
            <a:r>
              <a:rPr lang="en-IN" dirty="0">
                <a:latin typeface="Cambria" panose="02040503050406030204" pitchFamily="18" charset="0"/>
                <a:ea typeface="Cambria" panose="02040503050406030204" pitchFamily="18" charset="0"/>
              </a:rPr>
              <a:t>Program development</a:t>
            </a:r>
          </a:p>
          <a:p>
            <a:pPr lvl="1"/>
            <a:r>
              <a:rPr lang="en-IN" dirty="0">
                <a:latin typeface="Cambria" panose="02040503050406030204" pitchFamily="18" charset="0"/>
                <a:ea typeface="Cambria" panose="02040503050406030204" pitchFamily="18" charset="0"/>
              </a:rPr>
              <a:t>Program execution</a:t>
            </a:r>
          </a:p>
          <a:p>
            <a:pPr lvl="1"/>
            <a:r>
              <a:rPr lang="en-IN" dirty="0">
                <a:latin typeface="Cambria" panose="02040503050406030204" pitchFamily="18" charset="0"/>
                <a:ea typeface="Cambria" panose="02040503050406030204" pitchFamily="18" charset="0"/>
              </a:rPr>
              <a:t>Access to I/O devices</a:t>
            </a:r>
          </a:p>
          <a:p>
            <a:pPr lvl="1"/>
            <a:r>
              <a:rPr lang="en-IN" dirty="0">
                <a:latin typeface="Cambria" panose="02040503050406030204" pitchFamily="18" charset="0"/>
                <a:ea typeface="Cambria" panose="02040503050406030204" pitchFamily="18" charset="0"/>
              </a:rPr>
              <a:t>Controlled Access to files</a:t>
            </a:r>
          </a:p>
          <a:p>
            <a:pPr lvl="1"/>
            <a:r>
              <a:rPr lang="en-IN" dirty="0" smtClean="0">
                <a:latin typeface="Cambria" panose="02040503050406030204" pitchFamily="18" charset="0"/>
                <a:ea typeface="Cambria" panose="02040503050406030204" pitchFamily="18" charset="0"/>
              </a:rPr>
              <a:t>Error </a:t>
            </a:r>
            <a:r>
              <a:rPr lang="en-IN" dirty="0">
                <a:latin typeface="Cambria" panose="02040503050406030204" pitchFamily="18" charset="0"/>
                <a:ea typeface="Cambria" panose="02040503050406030204" pitchFamily="18" charset="0"/>
              </a:rPr>
              <a:t>detection and response</a:t>
            </a:r>
          </a:p>
          <a:p>
            <a:pPr lvl="1"/>
            <a:r>
              <a:rPr lang="en-IN" dirty="0">
                <a:latin typeface="Cambria" panose="02040503050406030204" pitchFamily="18" charset="0"/>
                <a:ea typeface="Cambria" panose="02040503050406030204" pitchFamily="18" charset="0"/>
              </a:rPr>
              <a:t>System access</a:t>
            </a:r>
          </a:p>
          <a:p>
            <a:pPr lvl="1"/>
            <a:r>
              <a:rPr lang="en-IN" dirty="0" smtClean="0">
                <a:latin typeface="Cambria" panose="02040503050406030204" pitchFamily="18" charset="0"/>
                <a:ea typeface="Cambria" panose="02040503050406030204" pitchFamily="18" charset="0"/>
              </a:rPr>
              <a:t>Accounting </a:t>
            </a:r>
            <a:endParaRPr lang="en-IN" dirty="0">
              <a:latin typeface="Cambria" panose="02040503050406030204" pitchFamily="18" charset="0"/>
              <a:ea typeface="Cambria" panose="02040503050406030204" pitchFamily="18" charset="0"/>
            </a:endParaRPr>
          </a:p>
          <a:p>
            <a:pPr lvl="1"/>
            <a:r>
              <a:rPr lang="en-IN" dirty="0">
                <a:latin typeface="Cambria" panose="02040503050406030204" pitchFamily="18" charset="0"/>
                <a:ea typeface="Cambria" panose="02040503050406030204" pitchFamily="18" charset="0"/>
              </a:rPr>
              <a:t>Instruction </a:t>
            </a:r>
            <a:r>
              <a:rPr lang="en-IN" dirty="0" smtClean="0">
                <a:latin typeface="Cambria" panose="02040503050406030204" pitchFamily="18" charset="0"/>
                <a:ea typeface="Cambria" panose="02040503050406030204" pitchFamily="18" charset="0"/>
              </a:rPr>
              <a:t>Set </a:t>
            </a:r>
            <a:r>
              <a:rPr lang="en-IN" dirty="0">
                <a:latin typeface="Cambria" panose="02040503050406030204" pitchFamily="18" charset="0"/>
                <a:ea typeface="Cambria" panose="02040503050406030204" pitchFamily="18" charset="0"/>
              </a:rPr>
              <a:t>Architecture(ISA)</a:t>
            </a:r>
          </a:p>
          <a:p>
            <a:pPr lvl="1"/>
            <a:r>
              <a:rPr lang="en-IN" dirty="0">
                <a:latin typeface="Cambria" panose="02040503050406030204" pitchFamily="18" charset="0"/>
                <a:ea typeface="Cambria" panose="02040503050406030204" pitchFamily="18" charset="0"/>
              </a:rPr>
              <a:t>Application Binary Interface (ABI)</a:t>
            </a:r>
          </a:p>
          <a:p>
            <a:pPr lvl="1"/>
            <a:r>
              <a:rPr lang="en-IN" dirty="0">
                <a:latin typeface="Cambria" panose="02040503050406030204" pitchFamily="18" charset="0"/>
                <a:ea typeface="Cambria" panose="02040503050406030204" pitchFamily="18" charset="0"/>
              </a:rPr>
              <a:t>Application Programming </a:t>
            </a:r>
            <a:r>
              <a:rPr lang="en-IN" dirty="0" smtClean="0">
                <a:latin typeface="Cambria" panose="02040503050406030204" pitchFamily="18" charset="0"/>
                <a:ea typeface="Cambria" panose="02040503050406030204" pitchFamily="18" charset="0"/>
              </a:rPr>
              <a:t>Interface(API</a:t>
            </a:r>
            <a:r>
              <a:rPr lang="en-IN" dirty="0">
                <a:latin typeface="Cambria" panose="02040503050406030204" pitchFamily="18" charset="0"/>
                <a:ea typeface="Cambria" panose="02040503050406030204" pitchFamily="18" charset="0"/>
              </a:rPr>
              <a:t>)</a:t>
            </a:r>
          </a:p>
        </p:txBody>
      </p:sp>
      <p:sp>
        <p:nvSpPr>
          <p:cNvPr id="4" name="Footer Placeholder 3">
            <a:extLst>
              <a:ext uri="{FF2B5EF4-FFF2-40B4-BE49-F238E27FC236}">
                <a16:creationId xmlns="" xmlns:a16="http://schemas.microsoft.com/office/drawing/2014/main" id="{06FF4404-7F8D-4EFD-B7EE-4A99A1F14FAD}"/>
              </a:ext>
            </a:extLst>
          </p:cNvPr>
          <p:cNvSpPr>
            <a:spLocks noGrp="1"/>
          </p:cNvSpPr>
          <p:nvPr>
            <p:ph type="ftr" sz="quarter" idx="11"/>
          </p:nvPr>
        </p:nvSpPr>
        <p:spPr/>
        <p:txBody>
          <a:bodyPr/>
          <a:lstStyle/>
          <a:p>
            <a:r>
              <a:rPr lang="en-US">
                <a:latin typeface="Cambria" panose="02040503050406030204" pitchFamily="18" charset="0"/>
                <a:ea typeface="Cambria" panose="02040503050406030204" pitchFamily="18" charset="0"/>
              </a:rPr>
              <a:t>18CSC205J Operating Systems - Unit 1 - SRM Institute of Science and Technology</a:t>
            </a:r>
            <a:endParaRPr lang="en-IN">
              <a:latin typeface="Cambria" panose="02040503050406030204" pitchFamily="18" charset="0"/>
              <a:ea typeface="Cambria" panose="02040503050406030204" pitchFamily="18" charset="0"/>
            </a:endParaRPr>
          </a:p>
        </p:txBody>
      </p:sp>
      <p:sp>
        <p:nvSpPr>
          <p:cNvPr id="5" name="Slide Number Placeholder 4">
            <a:extLst>
              <a:ext uri="{FF2B5EF4-FFF2-40B4-BE49-F238E27FC236}">
                <a16:creationId xmlns="" xmlns:a16="http://schemas.microsoft.com/office/drawing/2014/main" id="{4E127E77-C442-431E-AAC2-6D1FC8C21FCC}"/>
              </a:ext>
            </a:extLst>
          </p:cNvPr>
          <p:cNvSpPr>
            <a:spLocks noGrp="1"/>
          </p:cNvSpPr>
          <p:nvPr>
            <p:ph type="sldNum" sz="quarter" idx="12"/>
          </p:nvPr>
        </p:nvSpPr>
        <p:spPr/>
        <p:txBody>
          <a:bodyPr/>
          <a:lstStyle/>
          <a:p>
            <a:fld id="{117AF02C-C4D6-4B73-AE94-D3969890703E}" type="slidenum">
              <a:rPr lang="en-IN" smtClean="0">
                <a:latin typeface="Cambria" panose="02040503050406030204" pitchFamily="18" charset="0"/>
                <a:ea typeface="Cambria" panose="02040503050406030204" pitchFamily="18" charset="0"/>
              </a:rPr>
              <a:t>12</a:t>
            </a:fld>
            <a:endParaRPr lang="en-IN">
              <a:latin typeface="Cambria" panose="02040503050406030204" pitchFamily="18" charset="0"/>
              <a:ea typeface="Cambria" panose="02040503050406030204" pitchFamily="18" charset="0"/>
            </a:endParaRPr>
          </a:p>
        </p:txBody>
      </p:sp>
      <p:pic>
        <p:nvPicPr>
          <p:cNvPr id="6" name="Picture 5" descr="pngfind.com-kingpin-png-4152286 (1).png">
            <a:extLst>
              <a:ext uri="{FF2B5EF4-FFF2-40B4-BE49-F238E27FC236}">
                <a16:creationId xmlns="" xmlns:a16="http://schemas.microsoft.com/office/drawing/2014/main" id="{22AC5AAF-66FE-46E9-9417-7682278A5A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 xmlns:a16="http://schemas.microsoft.com/office/drawing/2014/main" id="{0F76DB6F-49C9-4727-8534-DDC1A3406DFA}"/>
              </a:ext>
            </a:extLst>
          </p:cNvPr>
          <p:cNvSpPr txBox="1"/>
          <p:nvPr/>
        </p:nvSpPr>
        <p:spPr>
          <a:xfrm>
            <a:off x="176048" y="6515099"/>
            <a:ext cx="3405352" cy="338554"/>
          </a:xfrm>
          <a:prstGeom prst="rect">
            <a:avLst/>
          </a:prstGeom>
          <a:noFill/>
        </p:spPr>
        <p:txBody>
          <a:bodyPr wrap="square" rtlCol="0">
            <a:spAutoFit/>
          </a:bodyPr>
          <a:lstStyle/>
          <a:p>
            <a:r>
              <a:rPr lang="en-IN" sz="800" dirty="0">
                <a:latin typeface="Cambria" panose="02040503050406030204" pitchFamily="18" charset="0"/>
                <a:ea typeface="Cambria" panose="02040503050406030204" pitchFamily="18" charset="0"/>
              </a:rPr>
              <a:t>Courtesy : Operating systems : Internals and design principles, 7</a:t>
            </a:r>
            <a:r>
              <a:rPr lang="en-IN" sz="800" baseline="30000" dirty="0">
                <a:latin typeface="Cambria" panose="02040503050406030204" pitchFamily="18" charset="0"/>
                <a:ea typeface="Cambria" panose="02040503050406030204" pitchFamily="18" charset="0"/>
              </a:rPr>
              <a:t>th</a:t>
            </a:r>
            <a:r>
              <a:rPr lang="en-IN" sz="800" dirty="0">
                <a:latin typeface="Cambria" panose="02040503050406030204" pitchFamily="18" charset="0"/>
                <a:ea typeface="Cambria" panose="02040503050406030204" pitchFamily="18" charset="0"/>
              </a:rPr>
              <a:t> ed William Stallings, PHI</a:t>
            </a:r>
          </a:p>
        </p:txBody>
      </p:sp>
      <p:pic>
        <p:nvPicPr>
          <p:cNvPr id="9" name="Picture 8">
            <a:extLst>
              <a:ext uri="{FF2B5EF4-FFF2-40B4-BE49-F238E27FC236}">
                <a16:creationId xmlns="" xmlns:a16="http://schemas.microsoft.com/office/drawing/2014/main" id="{A65F3CB5-94AE-4BA9-A8DE-A2018E457010}"/>
              </a:ext>
            </a:extLst>
          </p:cNvPr>
          <p:cNvPicPr>
            <a:picLocks noChangeAspect="1"/>
          </p:cNvPicPr>
          <p:nvPr/>
        </p:nvPicPr>
        <p:blipFill>
          <a:blip r:embed="rId3"/>
          <a:stretch>
            <a:fillRect/>
          </a:stretch>
        </p:blipFill>
        <p:spPr>
          <a:xfrm>
            <a:off x="6096000" y="788987"/>
            <a:ext cx="6057900" cy="4728368"/>
          </a:xfrm>
          <a:prstGeom prst="rect">
            <a:avLst/>
          </a:prstGeom>
        </p:spPr>
      </p:pic>
      <p:sp>
        <p:nvSpPr>
          <p:cNvPr id="10" name="TextBox 9">
            <a:extLst>
              <a:ext uri="{FF2B5EF4-FFF2-40B4-BE49-F238E27FC236}">
                <a16:creationId xmlns="" xmlns:a16="http://schemas.microsoft.com/office/drawing/2014/main" id="{6B47A2C6-15BA-4E6F-BDC8-AC117B68B06D}"/>
              </a:ext>
            </a:extLst>
          </p:cNvPr>
          <p:cNvSpPr txBox="1"/>
          <p:nvPr/>
        </p:nvSpPr>
        <p:spPr>
          <a:xfrm>
            <a:off x="7877175" y="5734050"/>
            <a:ext cx="3476625" cy="646331"/>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Computer Hardware &amp; Software Structure</a:t>
            </a:r>
          </a:p>
        </p:txBody>
      </p:sp>
    </p:spTree>
    <p:extLst>
      <p:ext uri="{BB962C8B-B14F-4D97-AF65-F5344CB8AC3E}">
        <p14:creationId xmlns:p14="http://schemas.microsoft.com/office/powerpoint/2010/main" val="2758626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56739E-1ED0-4C2B-A310-5DE7D5A12E41}"/>
              </a:ext>
            </a:extLst>
          </p:cNvPr>
          <p:cNvSpPr>
            <a:spLocks noGrp="1"/>
          </p:cNvSpPr>
          <p:nvPr>
            <p:ph type="title"/>
          </p:nvPr>
        </p:nvSpPr>
        <p:spPr>
          <a:xfrm>
            <a:off x="371475" y="365125"/>
            <a:ext cx="10982325" cy="663575"/>
          </a:xfrm>
        </p:spPr>
        <p:txBody>
          <a:bodyPr>
            <a:noAutofit/>
          </a:bodyPr>
          <a:lstStyle/>
          <a:p>
            <a:r>
              <a:rPr lang="en-US" sz="30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The Operating System as a Resource Manager</a:t>
            </a:r>
            <a:r>
              <a:rPr lang="en-IN" sz="30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r>
            <a:br>
              <a:rPr lang="en-IN" sz="30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br>
            <a:endParaRPr lang="en-IN" sz="3000"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 xmlns:a16="http://schemas.microsoft.com/office/drawing/2014/main" id="{17A69DE9-F8EA-4A68-B4CB-C7C4C5469CAB}"/>
              </a:ext>
            </a:extLst>
          </p:cNvPr>
          <p:cNvSpPr>
            <a:spLocks noGrp="1"/>
          </p:cNvSpPr>
          <p:nvPr>
            <p:ph idx="1"/>
          </p:nvPr>
        </p:nvSpPr>
        <p:spPr>
          <a:xfrm>
            <a:off x="523875" y="1097756"/>
            <a:ext cx="5610227" cy="4351338"/>
          </a:xfrm>
        </p:spPr>
        <p:txBody>
          <a:bodyPr>
            <a:normAutofit fontScale="85000" lnSpcReduction="20000"/>
          </a:bodyPr>
          <a:lstStyle/>
          <a:p>
            <a:r>
              <a:rPr lang="en-IN" dirty="0">
                <a:latin typeface="Cambria" panose="02040503050406030204" pitchFamily="18" charset="0"/>
                <a:ea typeface="Cambria" panose="02040503050406030204" pitchFamily="18" charset="0"/>
              </a:rPr>
              <a:t>OS is responsible for managing resources for movement, storage,  processing and control.</a:t>
            </a:r>
          </a:p>
          <a:p>
            <a:r>
              <a:rPr lang="en-IN" dirty="0">
                <a:latin typeface="Cambria" panose="02040503050406030204" pitchFamily="18" charset="0"/>
                <a:ea typeface="Cambria" panose="02040503050406030204" pitchFamily="18" charset="0"/>
              </a:rPr>
              <a:t>By managing OS is controller of these resources</a:t>
            </a:r>
          </a:p>
          <a:p>
            <a:r>
              <a:rPr lang="en-IN" dirty="0">
                <a:latin typeface="Cambria" panose="02040503050406030204" pitchFamily="18" charset="0"/>
                <a:ea typeface="Cambria" panose="02040503050406030204" pitchFamily="18" charset="0"/>
              </a:rPr>
              <a:t>OS has control mechanism which is unusual in two aspects </a:t>
            </a:r>
          </a:p>
          <a:p>
            <a:r>
              <a:rPr lang="en-IN" dirty="0">
                <a:latin typeface="Cambria" panose="02040503050406030204" pitchFamily="18" charset="0"/>
                <a:ea typeface="Cambria" panose="02040503050406030204" pitchFamily="18" charset="0"/>
              </a:rPr>
              <a:t> OS functions in same way as ordinary computer software, </a:t>
            </a:r>
            <a:r>
              <a:rPr lang="en-IN" dirty="0" err="1">
                <a:latin typeface="Cambria" panose="02040503050406030204" pitchFamily="18" charset="0"/>
                <a:ea typeface="Cambria" panose="02040503050406030204" pitchFamily="18" charset="0"/>
              </a:rPr>
              <a:t>i.e</a:t>
            </a:r>
            <a:r>
              <a:rPr lang="en-IN" dirty="0">
                <a:latin typeface="Cambria" panose="02040503050406030204" pitchFamily="18" charset="0"/>
                <a:ea typeface="Cambria" panose="02040503050406030204" pitchFamily="18" charset="0"/>
              </a:rPr>
              <a:t> it’s a program or s/w suit of programs executed by processor</a:t>
            </a:r>
          </a:p>
          <a:p>
            <a:r>
              <a:rPr lang="en-IN" dirty="0">
                <a:latin typeface="Cambria" panose="02040503050406030204" pitchFamily="18" charset="0"/>
                <a:ea typeface="Cambria" panose="02040503050406030204" pitchFamily="18" charset="0"/>
              </a:rPr>
              <a:t>The OS frequently relinquish the control and depends on the processor to regain the control</a:t>
            </a:r>
          </a:p>
          <a:p>
            <a:endParaRPr lang="en-IN" dirty="0">
              <a:latin typeface="Cambria" panose="02040503050406030204" pitchFamily="18" charset="0"/>
              <a:ea typeface="Cambria" panose="02040503050406030204" pitchFamily="18" charset="0"/>
            </a:endParaRPr>
          </a:p>
        </p:txBody>
      </p:sp>
      <p:sp>
        <p:nvSpPr>
          <p:cNvPr id="4" name="Footer Placeholder 3">
            <a:extLst>
              <a:ext uri="{FF2B5EF4-FFF2-40B4-BE49-F238E27FC236}">
                <a16:creationId xmlns="" xmlns:a16="http://schemas.microsoft.com/office/drawing/2014/main" id="{06FF4404-7F8D-4EFD-B7EE-4A99A1F14FAD}"/>
              </a:ext>
            </a:extLst>
          </p:cNvPr>
          <p:cNvSpPr>
            <a:spLocks noGrp="1"/>
          </p:cNvSpPr>
          <p:nvPr>
            <p:ph type="ftr" sz="quarter" idx="11"/>
          </p:nvPr>
        </p:nvSpPr>
        <p:spPr/>
        <p:txBody>
          <a:bodyPr/>
          <a:lstStyle/>
          <a:p>
            <a:r>
              <a:rPr lang="en-US">
                <a:latin typeface="Cambria" panose="02040503050406030204" pitchFamily="18" charset="0"/>
                <a:ea typeface="Cambria" panose="02040503050406030204" pitchFamily="18" charset="0"/>
              </a:rPr>
              <a:t>18CSC205J Operating Systems - Unit 1 - SRM Institute of Science and Technology</a:t>
            </a:r>
            <a:endParaRPr lang="en-IN">
              <a:latin typeface="Cambria" panose="02040503050406030204" pitchFamily="18" charset="0"/>
              <a:ea typeface="Cambria" panose="02040503050406030204" pitchFamily="18" charset="0"/>
            </a:endParaRPr>
          </a:p>
        </p:txBody>
      </p:sp>
      <p:sp>
        <p:nvSpPr>
          <p:cNvPr id="5" name="Slide Number Placeholder 4">
            <a:extLst>
              <a:ext uri="{FF2B5EF4-FFF2-40B4-BE49-F238E27FC236}">
                <a16:creationId xmlns="" xmlns:a16="http://schemas.microsoft.com/office/drawing/2014/main" id="{4E127E77-C442-431E-AAC2-6D1FC8C21FCC}"/>
              </a:ext>
            </a:extLst>
          </p:cNvPr>
          <p:cNvSpPr>
            <a:spLocks noGrp="1"/>
          </p:cNvSpPr>
          <p:nvPr>
            <p:ph type="sldNum" sz="quarter" idx="12"/>
          </p:nvPr>
        </p:nvSpPr>
        <p:spPr/>
        <p:txBody>
          <a:bodyPr/>
          <a:lstStyle/>
          <a:p>
            <a:fld id="{117AF02C-C4D6-4B73-AE94-D3969890703E}" type="slidenum">
              <a:rPr lang="en-IN" smtClean="0">
                <a:latin typeface="Cambria" panose="02040503050406030204" pitchFamily="18" charset="0"/>
                <a:ea typeface="Cambria" panose="02040503050406030204" pitchFamily="18" charset="0"/>
              </a:rPr>
              <a:t>13</a:t>
            </a:fld>
            <a:endParaRPr lang="en-IN">
              <a:latin typeface="Cambria" panose="02040503050406030204" pitchFamily="18" charset="0"/>
              <a:ea typeface="Cambria" panose="02040503050406030204" pitchFamily="18" charset="0"/>
            </a:endParaRPr>
          </a:p>
        </p:txBody>
      </p:sp>
      <p:pic>
        <p:nvPicPr>
          <p:cNvPr id="6" name="Picture 5" descr="pngfind.com-kingpin-png-4152286 (1).png">
            <a:extLst>
              <a:ext uri="{FF2B5EF4-FFF2-40B4-BE49-F238E27FC236}">
                <a16:creationId xmlns="" xmlns:a16="http://schemas.microsoft.com/office/drawing/2014/main" id="{22AC5AAF-66FE-46E9-9417-7682278A5A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 xmlns:a16="http://schemas.microsoft.com/office/drawing/2014/main" id="{69A94F9E-9CA6-4686-9BCB-92986960F026}"/>
              </a:ext>
            </a:extLst>
          </p:cNvPr>
          <p:cNvSpPr txBox="1"/>
          <p:nvPr/>
        </p:nvSpPr>
        <p:spPr>
          <a:xfrm>
            <a:off x="176048" y="6515099"/>
            <a:ext cx="3405352" cy="338554"/>
          </a:xfrm>
          <a:prstGeom prst="rect">
            <a:avLst/>
          </a:prstGeom>
          <a:noFill/>
        </p:spPr>
        <p:txBody>
          <a:bodyPr wrap="square" rtlCol="0">
            <a:spAutoFit/>
          </a:bodyPr>
          <a:lstStyle/>
          <a:p>
            <a:r>
              <a:rPr lang="en-IN" sz="800" dirty="0">
                <a:latin typeface="Cambria" panose="02040503050406030204" pitchFamily="18" charset="0"/>
                <a:ea typeface="Cambria" panose="02040503050406030204" pitchFamily="18" charset="0"/>
              </a:rPr>
              <a:t>Courtesy : Operating systems : Internals and design principles, 7</a:t>
            </a:r>
            <a:r>
              <a:rPr lang="en-IN" sz="800" baseline="30000" dirty="0">
                <a:latin typeface="Cambria" panose="02040503050406030204" pitchFamily="18" charset="0"/>
                <a:ea typeface="Cambria" panose="02040503050406030204" pitchFamily="18" charset="0"/>
              </a:rPr>
              <a:t>th</a:t>
            </a:r>
            <a:r>
              <a:rPr lang="en-IN" sz="800" dirty="0">
                <a:latin typeface="Cambria" panose="02040503050406030204" pitchFamily="18" charset="0"/>
                <a:ea typeface="Cambria" panose="02040503050406030204" pitchFamily="18" charset="0"/>
              </a:rPr>
              <a:t> ed William Stallings, PHI</a:t>
            </a:r>
          </a:p>
        </p:txBody>
      </p:sp>
      <p:pic>
        <p:nvPicPr>
          <p:cNvPr id="8" name="Picture 2">
            <a:extLst>
              <a:ext uri="{FF2B5EF4-FFF2-40B4-BE49-F238E27FC236}">
                <a16:creationId xmlns="" xmlns:a16="http://schemas.microsoft.com/office/drawing/2014/main" id="{A35948A5-C8DB-4663-BA7E-34C0F75B4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4102" y="1300954"/>
            <a:ext cx="5832475" cy="414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C7F23113-BD72-4522-832E-CB0442103DD5}"/>
              </a:ext>
            </a:extLst>
          </p:cNvPr>
          <p:cNvSpPr txBox="1"/>
          <p:nvPr/>
        </p:nvSpPr>
        <p:spPr>
          <a:xfrm>
            <a:off x="8020050" y="5419486"/>
            <a:ext cx="3333750" cy="1200329"/>
          </a:xfrm>
          <a:prstGeom prst="rect">
            <a:avLst/>
          </a:prstGeom>
          <a:noFill/>
        </p:spPr>
        <p:txBody>
          <a:bodyPr wrap="square" rtlCol="0">
            <a:spAutoFit/>
          </a:bodyPr>
          <a:lstStyle/>
          <a:p>
            <a:r>
              <a:rPr lang="en-IN" b="1" dirty="0">
                <a:latin typeface="Cambria" panose="02040503050406030204" pitchFamily="18" charset="0"/>
                <a:ea typeface="Cambria" panose="02040503050406030204" pitchFamily="18" charset="0"/>
              </a:rPr>
              <a:t>OS as Resource Manager</a:t>
            </a:r>
          </a:p>
          <a:p>
            <a:endParaRPr lang="en-IN" b="1" dirty="0">
              <a:latin typeface="Cambria" panose="02040503050406030204" pitchFamily="18" charset="0"/>
              <a:ea typeface="Cambria" panose="02040503050406030204" pitchFamily="18" charset="0"/>
            </a:endParaRPr>
          </a:p>
          <a:p>
            <a:r>
              <a:rPr lang="en-IN" b="1" dirty="0">
                <a:latin typeface="Cambria" panose="02040503050406030204" pitchFamily="18" charset="0"/>
                <a:ea typeface="Cambria" panose="02040503050406030204" pitchFamily="18" charset="0"/>
              </a:rPr>
              <a:t>Figure shows main resources managed by OS </a:t>
            </a:r>
          </a:p>
        </p:txBody>
      </p:sp>
    </p:spTree>
    <p:extLst>
      <p:ext uri="{BB962C8B-B14F-4D97-AF65-F5344CB8AC3E}">
        <p14:creationId xmlns:p14="http://schemas.microsoft.com/office/powerpoint/2010/main" val="581339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7A69DE9-F8EA-4A68-B4CB-C7C4C5469CAB}"/>
              </a:ext>
            </a:extLst>
          </p:cNvPr>
          <p:cNvSpPr>
            <a:spLocks noGrp="1"/>
          </p:cNvSpPr>
          <p:nvPr>
            <p:ph idx="1"/>
          </p:nvPr>
        </p:nvSpPr>
        <p:spPr>
          <a:xfrm>
            <a:off x="838200" y="276225"/>
            <a:ext cx="10515600" cy="5900738"/>
          </a:xfrm>
        </p:spPr>
        <p:txBody>
          <a:bodyPr>
            <a:normAutofit lnSpcReduction="10000"/>
          </a:bodyPr>
          <a:lstStyle/>
          <a:p>
            <a:r>
              <a:rPr lang="en-IN" b="1" dirty="0">
                <a:solidFill>
                  <a:srgbClr val="FFC000"/>
                </a:solidFill>
                <a:latin typeface="Cambria" panose="02040503050406030204" pitchFamily="18" charset="0"/>
                <a:ea typeface="Cambria" panose="02040503050406030204" pitchFamily="18" charset="0"/>
              </a:rPr>
              <a:t>So, how OS differs form other computer programs ??</a:t>
            </a:r>
          </a:p>
          <a:p>
            <a:pPr lvl="1"/>
            <a:r>
              <a:rPr lang="en-IN" dirty="0">
                <a:latin typeface="Cambria" panose="02040503050406030204" pitchFamily="18" charset="0"/>
                <a:ea typeface="Cambria" panose="02040503050406030204" pitchFamily="18" charset="0"/>
              </a:rPr>
              <a:t>It directs the processor in use of other system resources’</a:t>
            </a:r>
          </a:p>
          <a:p>
            <a:pPr lvl="1"/>
            <a:r>
              <a:rPr lang="en-IN" dirty="0">
                <a:latin typeface="Cambria" panose="02040503050406030204" pitchFamily="18" charset="0"/>
                <a:ea typeface="Cambria" panose="02040503050406030204" pitchFamily="18" charset="0"/>
              </a:rPr>
              <a:t>It makes processor to coordinate and work with other resources</a:t>
            </a:r>
          </a:p>
          <a:p>
            <a:pPr lvl="1"/>
            <a:r>
              <a:rPr lang="en-IN" dirty="0">
                <a:latin typeface="Cambria" panose="02040503050406030204" pitchFamily="18" charset="0"/>
                <a:ea typeface="Cambria" panose="02040503050406030204" pitchFamily="18" charset="0"/>
              </a:rPr>
              <a:t>If processor wants to do any other program it cease the execution of OS program and do</a:t>
            </a:r>
          </a:p>
          <a:p>
            <a:pPr lvl="1"/>
            <a:r>
              <a:rPr lang="en-IN" dirty="0">
                <a:latin typeface="Cambria" panose="02040503050406030204" pitchFamily="18" charset="0"/>
                <a:ea typeface="Cambria" panose="02040503050406030204" pitchFamily="18" charset="0"/>
              </a:rPr>
              <a:t>Then OS relinquish the control and prepare processor to do next useful task</a:t>
            </a:r>
          </a:p>
          <a:p>
            <a:r>
              <a:rPr lang="en-IN" dirty="0">
                <a:latin typeface="Cambria" panose="02040503050406030204" pitchFamily="18" charset="0"/>
                <a:ea typeface="Cambria" panose="02040503050406030204" pitchFamily="18" charset="0"/>
              </a:rPr>
              <a:t>The (Ref Figure) part of OS remains in main memory known as </a:t>
            </a:r>
            <a:r>
              <a:rPr lang="en-IN" b="1" dirty="0" err="1">
                <a:latin typeface="Cambria" panose="02040503050406030204" pitchFamily="18" charset="0"/>
                <a:ea typeface="Cambria" panose="02040503050406030204" pitchFamily="18" charset="0"/>
              </a:rPr>
              <a:t>Kernal</a:t>
            </a:r>
            <a:r>
              <a:rPr lang="en-IN" b="1" dirty="0">
                <a:latin typeface="Cambria" panose="02040503050406030204" pitchFamily="18" charset="0"/>
                <a:ea typeface="Cambria" panose="02040503050406030204" pitchFamily="18" charset="0"/>
              </a:rPr>
              <a:t>/nucleus , </a:t>
            </a:r>
            <a:r>
              <a:rPr lang="en-IN" dirty="0">
                <a:latin typeface="Cambria" panose="02040503050406030204" pitchFamily="18" charset="0"/>
                <a:ea typeface="Cambria" panose="02040503050406030204" pitchFamily="18" charset="0"/>
              </a:rPr>
              <a:t>which contains most frequently used programs.</a:t>
            </a:r>
          </a:p>
          <a:p>
            <a:r>
              <a:rPr lang="en-IN" dirty="0">
                <a:latin typeface="Cambria" panose="02040503050406030204" pitchFamily="18" charset="0"/>
                <a:ea typeface="Cambria" panose="02040503050406030204" pitchFamily="18" charset="0"/>
              </a:rPr>
              <a:t>The user program and data are also available in </a:t>
            </a:r>
            <a:r>
              <a:rPr lang="en-IN" dirty="0" err="1">
                <a:latin typeface="Cambria" panose="02040503050406030204" pitchFamily="18" charset="0"/>
                <a:ea typeface="Cambria" panose="02040503050406030204" pitchFamily="18" charset="0"/>
              </a:rPr>
              <a:t>mainmemory</a:t>
            </a:r>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The memory management Hardware (in the processor) and OS jointly controls the memory allocations</a:t>
            </a:r>
          </a:p>
          <a:p>
            <a:r>
              <a:rPr lang="en-IN" dirty="0">
                <a:latin typeface="Cambria" panose="02040503050406030204" pitchFamily="18" charset="0"/>
                <a:ea typeface="Cambria" panose="02040503050406030204" pitchFamily="18" charset="0"/>
              </a:rPr>
              <a:t>The </a:t>
            </a:r>
            <a:r>
              <a:rPr lang="en-IN" dirty="0" err="1">
                <a:latin typeface="Cambria" panose="02040503050406030204" pitchFamily="18" charset="0"/>
                <a:ea typeface="Cambria" panose="02040503050406030204" pitchFamily="18" charset="0"/>
              </a:rPr>
              <a:t>os</a:t>
            </a:r>
            <a:r>
              <a:rPr lang="en-IN" dirty="0">
                <a:latin typeface="Cambria" panose="02040503050406030204" pitchFamily="18" charset="0"/>
                <a:ea typeface="Cambria" panose="02040503050406030204" pitchFamily="18" charset="0"/>
              </a:rPr>
              <a:t> decides when and I/O devices and files can be used by the user programs and controls the access accordingly.</a:t>
            </a:r>
          </a:p>
          <a:p>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
        <p:nvSpPr>
          <p:cNvPr id="4" name="Footer Placeholder 3">
            <a:extLst>
              <a:ext uri="{FF2B5EF4-FFF2-40B4-BE49-F238E27FC236}">
                <a16:creationId xmlns="" xmlns:a16="http://schemas.microsoft.com/office/drawing/2014/main" id="{06FF4404-7F8D-4EFD-B7EE-4A99A1F14FAD}"/>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5" name="Slide Number Placeholder 4">
            <a:extLst>
              <a:ext uri="{FF2B5EF4-FFF2-40B4-BE49-F238E27FC236}">
                <a16:creationId xmlns="" xmlns:a16="http://schemas.microsoft.com/office/drawing/2014/main" id="{4E127E77-C442-431E-AAC2-6D1FC8C21FCC}"/>
              </a:ext>
            </a:extLst>
          </p:cNvPr>
          <p:cNvSpPr>
            <a:spLocks noGrp="1"/>
          </p:cNvSpPr>
          <p:nvPr>
            <p:ph type="sldNum" sz="quarter" idx="12"/>
          </p:nvPr>
        </p:nvSpPr>
        <p:spPr/>
        <p:txBody>
          <a:bodyPr/>
          <a:lstStyle/>
          <a:p>
            <a:fld id="{117AF02C-C4D6-4B73-AE94-D3969890703E}" type="slidenum">
              <a:rPr lang="en-IN" smtClean="0"/>
              <a:t>14</a:t>
            </a:fld>
            <a:endParaRPr lang="en-IN"/>
          </a:p>
        </p:txBody>
      </p:sp>
      <p:pic>
        <p:nvPicPr>
          <p:cNvPr id="6" name="Picture 5" descr="pngfind.com-kingpin-png-4152286 (1).png">
            <a:extLst>
              <a:ext uri="{FF2B5EF4-FFF2-40B4-BE49-F238E27FC236}">
                <a16:creationId xmlns="" xmlns:a16="http://schemas.microsoft.com/office/drawing/2014/main" id="{22AC5AAF-66FE-46E9-9417-7682278A5A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 xmlns:a16="http://schemas.microsoft.com/office/drawing/2014/main" id="{AA54EB27-113F-4C96-94B2-84DBFDF91ED9}"/>
              </a:ext>
            </a:extLst>
          </p:cNvPr>
          <p:cNvSpPr txBox="1"/>
          <p:nvPr/>
        </p:nvSpPr>
        <p:spPr>
          <a:xfrm>
            <a:off x="176048" y="6515099"/>
            <a:ext cx="3405352" cy="338554"/>
          </a:xfrm>
          <a:prstGeom prst="rect">
            <a:avLst/>
          </a:prstGeom>
          <a:noFill/>
        </p:spPr>
        <p:txBody>
          <a:bodyPr wrap="square" rtlCol="0">
            <a:spAutoFit/>
          </a:bodyPr>
          <a:lstStyle/>
          <a:p>
            <a:r>
              <a:rPr lang="en-IN" sz="800" dirty="0"/>
              <a:t>Courtesy : Operating systems : Internals and design principles, 7</a:t>
            </a:r>
            <a:r>
              <a:rPr lang="en-IN" sz="800" baseline="30000" dirty="0"/>
              <a:t>th</a:t>
            </a:r>
            <a:r>
              <a:rPr lang="en-IN" sz="800" dirty="0"/>
              <a:t> ed William Stallings, PHI</a:t>
            </a:r>
          </a:p>
        </p:txBody>
      </p:sp>
    </p:spTree>
    <p:extLst>
      <p:ext uri="{BB962C8B-B14F-4D97-AF65-F5344CB8AC3E}">
        <p14:creationId xmlns:p14="http://schemas.microsoft.com/office/powerpoint/2010/main" val="972230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6F37C8-3AF8-4686-B6C2-59317B6C0FD0}"/>
              </a:ext>
            </a:extLst>
          </p:cNvPr>
          <p:cNvSpPr>
            <a:spLocks noGrp="1"/>
          </p:cNvSpPr>
          <p:nvPr>
            <p:ph type="title"/>
          </p:nvPr>
        </p:nvSpPr>
        <p:spPr>
          <a:xfrm>
            <a:off x="400050" y="109673"/>
            <a:ext cx="10515600" cy="949325"/>
          </a:xfrm>
        </p:spPr>
        <p:txBody>
          <a:bodyPr/>
          <a:lstStyle/>
          <a:p>
            <a:r>
              <a:rPr lang="en-IN" b="1" dirty="0"/>
              <a:t>The Evolution of Operating System </a:t>
            </a:r>
          </a:p>
        </p:txBody>
      </p:sp>
      <p:pic>
        <p:nvPicPr>
          <p:cNvPr id="4" name="Picture 4" descr="pngfind.com-kingpin-png-4152286 (1).png">
            <a:extLst>
              <a:ext uri="{FF2B5EF4-FFF2-40B4-BE49-F238E27FC236}">
                <a16:creationId xmlns="" xmlns:a16="http://schemas.microsoft.com/office/drawing/2014/main" id="{3353F768-0430-4F2B-9359-FFC797E1EE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a:extLst>
              <a:ext uri="{FF2B5EF4-FFF2-40B4-BE49-F238E27FC236}">
                <a16:creationId xmlns="" xmlns:a16="http://schemas.microsoft.com/office/drawing/2014/main" id="{2A27BE00-9F42-489E-A376-16B771A84A3B}"/>
              </a:ext>
            </a:extLst>
          </p:cNvPr>
          <p:cNvSpPr>
            <a:spLocks noGrp="1"/>
          </p:cNvSpPr>
          <p:nvPr>
            <p:ph type="ftr" sz="quarter" idx="11"/>
          </p:nvPr>
        </p:nvSpPr>
        <p:spPr/>
        <p:txBody>
          <a:bodyPr/>
          <a:lstStyle/>
          <a:p>
            <a:r>
              <a:rPr lang="en-US"/>
              <a:t>18CSC205J Operating Systems - Unit 1 - SRM Institute of Science and Technology</a:t>
            </a:r>
            <a:endParaRPr lang="en-IN"/>
          </a:p>
        </p:txBody>
      </p:sp>
      <p:graphicFrame>
        <p:nvGraphicFramePr>
          <p:cNvPr id="8" name="Content Placeholder 5">
            <a:extLst>
              <a:ext uri="{FF2B5EF4-FFF2-40B4-BE49-F238E27FC236}">
                <a16:creationId xmlns="" xmlns:a16="http://schemas.microsoft.com/office/drawing/2014/main" id="{0C7FEAB0-7C2B-4DA7-B1DC-B3DB47564036}"/>
              </a:ext>
            </a:extLst>
          </p:cNvPr>
          <p:cNvGraphicFramePr>
            <a:graphicFrameLocks noGrp="1"/>
          </p:cNvGraphicFramePr>
          <p:nvPr>
            <p:ph idx="1"/>
            <p:extLst>
              <p:ext uri="{D42A27DB-BD31-4B8C-83A1-F6EECF244321}">
                <p14:modId xmlns:p14="http://schemas.microsoft.com/office/powerpoint/2010/main" val="509606442"/>
              </p:ext>
            </p:extLst>
          </p:nvPr>
        </p:nvGraphicFramePr>
        <p:xfrm>
          <a:off x="0" y="828674"/>
          <a:ext cx="11419840" cy="5527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 xmlns:a16="http://schemas.microsoft.com/office/drawing/2014/main" id="{B5809824-643E-4F94-BF4B-3A113B1ED945}"/>
              </a:ext>
            </a:extLst>
          </p:cNvPr>
          <p:cNvSpPr>
            <a:spLocks noGrp="1"/>
          </p:cNvSpPr>
          <p:nvPr>
            <p:ph type="sldNum" sz="quarter" idx="12"/>
          </p:nvPr>
        </p:nvSpPr>
        <p:spPr/>
        <p:txBody>
          <a:bodyPr/>
          <a:lstStyle/>
          <a:p>
            <a:fld id="{117AF02C-C4D6-4B73-AE94-D3969890703E}" type="slidenum">
              <a:rPr lang="en-IN" smtClean="0"/>
              <a:t>15</a:t>
            </a:fld>
            <a:endParaRPr lang="en-IN"/>
          </a:p>
        </p:txBody>
      </p:sp>
    </p:spTree>
    <p:extLst>
      <p:ext uri="{BB962C8B-B14F-4D97-AF65-F5344CB8AC3E}">
        <p14:creationId xmlns:p14="http://schemas.microsoft.com/office/powerpoint/2010/main" val="2674615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6F37C8-3AF8-4686-B6C2-59317B6C0FD0}"/>
              </a:ext>
            </a:extLst>
          </p:cNvPr>
          <p:cNvSpPr>
            <a:spLocks noGrp="1"/>
          </p:cNvSpPr>
          <p:nvPr>
            <p:ph type="title"/>
          </p:nvPr>
        </p:nvSpPr>
        <p:spPr>
          <a:xfrm>
            <a:off x="533400" y="76200"/>
            <a:ext cx="10515600" cy="958850"/>
          </a:xfrm>
        </p:spPr>
        <p:txBody>
          <a:bodyPr>
            <a:normAutofit/>
          </a:bodyPr>
          <a:lstStyle/>
          <a:p>
            <a:pPr lvl="0"/>
            <a:r>
              <a:rPr lang="en-IN" sz="4400" b="0" u="none" dirty="0">
                <a:latin typeface="Cambria" panose="02040503050406030204" pitchFamily="18" charset="0"/>
                <a:ea typeface="Cambria" panose="02040503050406030204" pitchFamily="18" charset="0"/>
              </a:rPr>
              <a:t>Serial Processing </a:t>
            </a:r>
            <a:r>
              <a:rPr lang="en-IN" sz="2400" b="0" u="none" dirty="0">
                <a:latin typeface="Cambria" panose="02040503050406030204" pitchFamily="18" charset="0"/>
                <a:ea typeface="Cambria" panose="02040503050406030204" pitchFamily="18" charset="0"/>
              </a:rPr>
              <a:t>(Late 1940 and Mid 1950)</a:t>
            </a:r>
            <a:endParaRPr lang="en-IN" dirty="0"/>
          </a:p>
        </p:txBody>
      </p:sp>
      <p:pic>
        <p:nvPicPr>
          <p:cNvPr id="4" name="Picture 4" descr="pngfind.com-kingpin-png-4152286 (1).png">
            <a:extLst>
              <a:ext uri="{FF2B5EF4-FFF2-40B4-BE49-F238E27FC236}">
                <a16:creationId xmlns="" xmlns:a16="http://schemas.microsoft.com/office/drawing/2014/main" id="{3353F768-0430-4F2B-9359-FFC797E1EE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a:extLst>
              <a:ext uri="{FF2B5EF4-FFF2-40B4-BE49-F238E27FC236}">
                <a16:creationId xmlns="" xmlns:a16="http://schemas.microsoft.com/office/drawing/2014/main" id="{2A27BE00-9F42-489E-A376-16B771A84A3B}"/>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9" name="Content Placeholder 8">
            <a:extLst>
              <a:ext uri="{FF2B5EF4-FFF2-40B4-BE49-F238E27FC236}">
                <a16:creationId xmlns="" xmlns:a16="http://schemas.microsoft.com/office/drawing/2014/main" id="{04F298A2-8234-4E98-AD53-9A11175EF0BD}"/>
              </a:ext>
            </a:extLst>
          </p:cNvPr>
          <p:cNvSpPr>
            <a:spLocks noGrp="1"/>
          </p:cNvSpPr>
          <p:nvPr>
            <p:ph idx="1"/>
          </p:nvPr>
        </p:nvSpPr>
        <p:spPr>
          <a:xfrm>
            <a:off x="533399" y="1035050"/>
            <a:ext cx="8582026" cy="5194300"/>
          </a:xfrm>
        </p:spPr>
        <p:txBody>
          <a:bodyPr>
            <a:normAutofit fontScale="92500" lnSpcReduction="20000"/>
          </a:bodyPr>
          <a:lstStyle/>
          <a:p>
            <a:r>
              <a:rPr lang="en-IN" sz="2400" dirty="0">
                <a:latin typeface="Cambria" panose="02040503050406030204" pitchFamily="18" charset="0"/>
                <a:ea typeface="Cambria" panose="02040503050406030204" pitchFamily="18" charset="0"/>
              </a:rPr>
              <a:t>No Operating System </a:t>
            </a:r>
          </a:p>
          <a:p>
            <a:r>
              <a:rPr lang="en-IN" sz="2400" dirty="0">
                <a:latin typeface="Cambria" panose="02040503050406030204" pitchFamily="18" charset="0"/>
                <a:ea typeface="Cambria" panose="02040503050406030204" pitchFamily="18" charset="0"/>
              </a:rPr>
              <a:t>Programmers interacted Straight away with hardware</a:t>
            </a:r>
          </a:p>
          <a:p>
            <a:r>
              <a:rPr lang="en-IN" sz="2400" dirty="0">
                <a:latin typeface="Cambria" panose="02040503050406030204" pitchFamily="18" charset="0"/>
                <a:ea typeface="Cambria" panose="02040503050406030204" pitchFamily="18" charset="0"/>
              </a:rPr>
              <a:t>Lights, toggles, input devices and printers</a:t>
            </a:r>
          </a:p>
          <a:p>
            <a:r>
              <a:rPr lang="en-IN" sz="2400" dirty="0">
                <a:latin typeface="Cambria" panose="02040503050406030204" pitchFamily="18" charset="0"/>
                <a:ea typeface="Cambria" panose="02040503050406030204" pitchFamily="18" charset="0"/>
              </a:rPr>
              <a:t>Inputs are given through input devices (card readers), errors are intimated through lights and normal completion is done through printers</a:t>
            </a:r>
          </a:p>
          <a:p>
            <a:r>
              <a:rPr lang="en-IN" sz="2400" dirty="0">
                <a:latin typeface="Cambria" panose="02040503050406030204" pitchFamily="18" charset="0"/>
                <a:ea typeface="Cambria" panose="02040503050406030204" pitchFamily="18" charset="0"/>
              </a:rPr>
              <a:t>These systems had two problems </a:t>
            </a:r>
          </a:p>
          <a:p>
            <a:pPr lvl="1"/>
            <a:r>
              <a:rPr lang="en-IN" sz="1800" b="1" dirty="0">
                <a:solidFill>
                  <a:srgbClr val="7030A0"/>
                </a:solidFill>
                <a:latin typeface="Cambria" panose="02040503050406030204" pitchFamily="18" charset="0"/>
                <a:ea typeface="Cambria" panose="02040503050406030204" pitchFamily="18" charset="0"/>
              </a:rPr>
              <a:t>Scheduling</a:t>
            </a:r>
          </a:p>
          <a:p>
            <a:pPr lvl="2"/>
            <a:r>
              <a:rPr lang="en-IN" sz="1600" dirty="0">
                <a:solidFill>
                  <a:srgbClr val="7030A0"/>
                </a:solidFill>
                <a:latin typeface="Cambria" panose="02040503050406030204" pitchFamily="18" charset="0"/>
                <a:ea typeface="Cambria" panose="02040503050406030204" pitchFamily="18" charset="0"/>
              </a:rPr>
              <a:t>Used hard copy sign-off sheets for reserving computing time (multiples of 30 minutes)</a:t>
            </a:r>
          </a:p>
          <a:p>
            <a:pPr lvl="2"/>
            <a:r>
              <a:rPr lang="en-IN" sz="1600" dirty="0">
                <a:solidFill>
                  <a:srgbClr val="7030A0"/>
                </a:solidFill>
                <a:latin typeface="Cambria" panose="02040503050406030204" pitchFamily="18" charset="0"/>
                <a:ea typeface="Cambria" panose="02040503050406030204" pitchFamily="18" charset="0"/>
              </a:rPr>
              <a:t>User block 2 slots and use only 45 min</a:t>
            </a:r>
          </a:p>
          <a:p>
            <a:pPr lvl="2"/>
            <a:r>
              <a:rPr lang="en-IN" sz="1600" dirty="0">
                <a:solidFill>
                  <a:srgbClr val="7030A0"/>
                </a:solidFill>
                <a:latin typeface="Cambria" panose="02040503050406030204" pitchFamily="18" charset="0"/>
                <a:ea typeface="Cambria" panose="02040503050406030204" pitchFamily="18" charset="0"/>
              </a:rPr>
              <a:t>User block 2 slots and unable complete within it</a:t>
            </a:r>
          </a:p>
          <a:p>
            <a:pPr lvl="1"/>
            <a:r>
              <a:rPr lang="en-IN" sz="1800" b="1" dirty="0">
                <a:solidFill>
                  <a:srgbClr val="7030A0"/>
                </a:solidFill>
                <a:latin typeface="Cambria" panose="02040503050406030204" pitchFamily="18" charset="0"/>
                <a:ea typeface="Cambria" panose="02040503050406030204" pitchFamily="18" charset="0"/>
              </a:rPr>
              <a:t>Setup time</a:t>
            </a:r>
          </a:p>
          <a:p>
            <a:pPr lvl="2"/>
            <a:r>
              <a:rPr lang="en-IN" sz="1600" dirty="0">
                <a:solidFill>
                  <a:srgbClr val="7030A0"/>
                </a:solidFill>
                <a:latin typeface="Cambria" panose="02040503050406030204" pitchFamily="18" charset="0"/>
                <a:ea typeface="Cambria" panose="02040503050406030204" pitchFamily="18" charset="0"/>
              </a:rPr>
              <a:t>Single program (Job) need to load compiler and source program in to the memory</a:t>
            </a:r>
          </a:p>
          <a:p>
            <a:pPr lvl="2"/>
            <a:r>
              <a:rPr lang="en-IN" sz="1600" dirty="0">
                <a:solidFill>
                  <a:srgbClr val="7030A0"/>
                </a:solidFill>
                <a:latin typeface="Cambria" panose="02040503050406030204" pitchFamily="18" charset="0"/>
                <a:ea typeface="Cambria" panose="02040503050406030204" pitchFamily="18" charset="0"/>
              </a:rPr>
              <a:t>Later save  the compiled program and then loading and linking </a:t>
            </a:r>
          </a:p>
          <a:p>
            <a:pPr lvl="2"/>
            <a:r>
              <a:rPr lang="en-IN" sz="1600" dirty="0">
                <a:solidFill>
                  <a:srgbClr val="7030A0"/>
                </a:solidFill>
                <a:latin typeface="Cambria" panose="02040503050406030204" pitchFamily="18" charset="0"/>
                <a:ea typeface="Cambria" panose="02040503050406030204" pitchFamily="18" charset="0"/>
              </a:rPr>
              <a:t>All these steps cards are to be mounted and unmounted in sequence</a:t>
            </a:r>
          </a:p>
          <a:p>
            <a:pPr lvl="2"/>
            <a:r>
              <a:rPr lang="en-IN" sz="1600" dirty="0">
                <a:solidFill>
                  <a:srgbClr val="7030A0"/>
                </a:solidFill>
                <a:latin typeface="Cambria" panose="02040503050406030204" pitchFamily="18" charset="0"/>
                <a:ea typeface="Cambria" panose="02040503050406030204" pitchFamily="18" charset="0"/>
              </a:rPr>
              <a:t>Failing in any of these steps needs repetition of entire steps </a:t>
            </a:r>
          </a:p>
          <a:p>
            <a:r>
              <a:rPr lang="en-IN" sz="2400" dirty="0">
                <a:latin typeface="Cambria" panose="02040503050406030204" pitchFamily="18" charset="0"/>
                <a:ea typeface="Cambria" panose="02040503050406030204" pitchFamily="18" charset="0"/>
              </a:rPr>
              <a:t>Later there were many System software developed to make this process efficient however these process are done one after another</a:t>
            </a:r>
          </a:p>
        </p:txBody>
      </p:sp>
      <p:pic>
        <p:nvPicPr>
          <p:cNvPr id="10" name="Picture 2">
            <a:extLst>
              <a:ext uri="{FF2B5EF4-FFF2-40B4-BE49-F238E27FC236}">
                <a16:creationId xmlns="" xmlns:a16="http://schemas.microsoft.com/office/drawing/2014/main" id="{CAFAB94A-2EE2-4CEA-8FD6-C7DAFBF79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3748" y="1262575"/>
            <a:ext cx="2804740" cy="4332850"/>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Left 10">
            <a:extLst>
              <a:ext uri="{FF2B5EF4-FFF2-40B4-BE49-F238E27FC236}">
                <a16:creationId xmlns="" xmlns:a16="http://schemas.microsoft.com/office/drawing/2014/main" id="{25F7AE0E-3F4A-41BF-8F1C-823CCC7BD2E5}"/>
              </a:ext>
            </a:extLst>
          </p:cNvPr>
          <p:cNvSpPr/>
          <p:nvPr/>
        </p:nvSpPr>
        <p:spPr>
          <a:xfrm>
            <a:off x="5895340" y="3758406"/>
            <a:ext cx="2377440" cy="3759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Under/Over utilization</a:t>
            </a:r>
          </a:p>
        </p:txBody>
      </p:sp>
      <p:sp>
        <p:nvSpPr>
          <p:cNvPr id="3" name="Slide Number Placeholder 2">
            <a:extLst>
              <a:ext uri="{FF2B5EF4-FFF2-40B4-BE49-F238E27FC236}">
                <a16:creationId xmlns="" xmlns:a16="http://schemas.microsoft.com/office/drawing/2014/main" id="{1C61125A-B93A-4C45-9423-3E04370452C0}"/>
              </a:ext>
            </a:extLst>
          </p:cNvPr>
          <p:cNvSpPr>
            <a:spLocks noGrp="1"/>
          </p:cNvSpPr>
          <p:nvPr>
            <p:ph type="sldNum" sz="quarter" idx="12"/>
          </p:nvPr>
        </p:nvSpPr>
        <p:spPr/>
        <p:txBody>
          <a:bodyPr/>
          <a:lstStyle/>
          <a:p>
            <a:fld id="{117AF02C-C4D6-4B73-AE94-D3969890703E}" type="slidenum">
              <a:rPr lang="en-IN" smtClean="0"/>
              <a:t>16</a:t>
            </a:fld>
            <a:endParaRPr lang="en-IN"/>
          </a:p>
        </p:txBody>
      </p:sp>
    </p:spTree>
    <p:extLst>
      <p:ext uri="{BB962C8B-B14F-4D97-AF65-F5344CB8AC3E}">
        <p14:creationId xmlns:p14="http://schemas.microsoft.com/office/powerpoint/2010/main" val="2961767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6F37C8-3AF8-4686-B6C2-59317B6C0FD0}"/>
              </a:ext>
            </a:extLst>
          </p:cNvPr>
          <p:cNvSpPr>
            <a:spLocks noGrp="1"/>
          </p:cNvSpPr>
          <p:nvPr>
            <p:ph type="title"/>
          </p:nvPr>
        </p:nvSpPr>
        <p:spPr>
          <a:xfrm>
            <a:off x="163512" y="0"/>
            <a:ext cx="10515600" cy="1033463"/>
          </a:xfrm>
        </p:spPr>
        <p:txBody>
          <a:bodyPr>
            <a:normAutofit/>
          </a:bodyPr>
          <a:lstStyle/>
          <a:p>
            <a:r>
              <a:rPr lang="en-IN" sz="4400" b="0" u="none" dirty="0">
                <a:latin typeface="Cambria" panose="02040503050406030204" pitchFamily="18" charset="0"/>
                <a:ea typeface="Cambria" panose="02040503050406030204" pitchFamily="18" charset="0"/>
              </a:rPr>
              <a:t>Simple Batch Systems</a:t>
            </a:r>
            <a:endParaRPr lang="en-IN" dirty="0"/>
          </a:p>
        </p:txBody>
      </p:sp>
      <p:sp>
        <p:nvSpPr>
          <p:cNvPr id="3" name="Content Placeholder 2">
            <a:extLst>
              <a:ext uri="{FF2B5EF4-FFF2-40B4-BE49-F238E27FC236}">
                <a16:creationId xmlns="" xmlns:a16="http://schemas.microsoft.com/office/drawing/2014/main" id="{70E48981-BAFF-421C-BC12-2CE39922EBEE}"/>
              </a:ext>
            </a:extLst>
          </p:cNvPr>
          <p:cNvSpPr>
            <a:spLocks noGrp="1"/>
          </p:cNvSpPr>
          <p:nvPr>
            <p:ph idx="1"/>
          </p:nvPr>
        </p:nvSpPr>
        <p:spPr>
          <a:xfrm>
            <a:off x="428625" y="894080"/>
            <a:ext cx="10925175" cy="5282883"/>
          </a:xfrm>
        </p:spPr>
        <p:txBody>
          <a:bodyPr>
            <a:normAutofit/>
          </a:bodyPr>
          <a:lstStyle/>
          <a:p>
            <a:endParaRPr lang="en-IN" sz="2000" dirty="0" smtClean="0">
              <a:latin typeface="Cambria" panose="02040503050406030204" pitchFamily="18" charset="0"/>
              <a:ea typeface="Cambria" panose="02040503050406030204" pitchFamily="18" charset="0"/>
            </a:endParaRPr>
          </a:p>
          <a:p>
            <a:endParaRPr lang="en-IN" sz="2000" dirty="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Executes </a:t>
            </a:r>
            <a:r>
              <a:rPr lang="en-IN" dirty="0">
                <a:latin typeface="Cambria" panose="02040503050406030204" pitchFamily="18" charset="0"/>
                <a:ea typeface="Cambria" panose="02040503050406030204" pitchFamily="18" charset="0"/>
              </a:rPr>
              <a:t>jobs in </a:t>
            </a:r>
            <a:r>
              <a:rPr lang="en-IN" dirty="0" smtClean="0">
                <a:latin typeface="Cambria" panose="02040503050406030204" pitchFamily="18" charset="0"/>
                <a:ea typeface="Cambria" panose="02040503050406030204" pitchFamily="18" charset="0"/>
              </a:rPr>
              <a:t>batch </a:t>
            </a:r>
            <a:r>
              <a:rPr lang="en-IN" dirty="0">
                <a:latin typeface="Cambria" panose="02040503050406030204" pitchFamily="18" charset="0"/>
                <a:ea typeface="Cambria" panose="02040503050406030204" pitchFamily="18" charset="0"/>
              </a:rPr>
              <a:t>controlled by Monitors </a:t>
            </a:r>
          </a:p>
          <a:p>
            <a:r>
              <a:rPr lang="en-IN" dirty="0">
                <a:latin typeface="Cambria" panose="02040503050406030204" pitchFamily="18" charset="0"/>
                <a:ea typeface="Cambria" panose="02040503050406030204" pitchFamily="18" charset="0"/>
              </a:rPr>
              <a:t>User submits jobs to the operator, who make them it to batches loads the tape in to input.</a:t>
            </a:r>
          </a:p>
          <a:p>
            <a:r>
              <a:rPr lang="en-IN" dirty="0" smtClean="0">
                <a:latin typeface="Cambria" panose="02040503050406030204" pitchFamily="18" charset="0"/>
                <a:ea typeface="Cambria" panose="02040503050406030204" pitchFamily="18" charset="0"/>
              </a:rPr>
              <a:t>Jobs </a:t>
            </a:r>
            <a:r>
              <a:rPr lang="en-IN" dirty="0">
                <a:latin typeface="Cambria" panose="02040503050406030204" pitchFamily="18" charset="0"/>
                <a:ea typeface="Cambria" panose="02040503050406030204" pitchFamily="18" charset="0"/>
              </a:rPr>
              <a:t>branch back to monitor, which loads another batch of jobs</a:t>
            </a:r>
          </a:p>
          <a:p>
            <a:r>
              <a:rPr lang="en-IN" dirty="0">
                <a:latin typeface="Cambria" panose="02040503050406030204" pitchFamily="18" charset="0"/>
                <a:ea typeface="Cambria" panose="02040503050406030204" pitchFamily="18" charset="0"/>
              </a:rPr>
              <a:t>Batch system can be seen in two views</a:t>
            </a:r>
          </a:p>
        </p:txBody>
      </p:sp>
      <p:pic>
        <p:nvPicPr>
          <p:cNvPr id="4" name="Picture 4" descr="pngfind.com-kingpin-png-4152286 (1).png">
            <a:extLst>
              <a:ext uri="{FF2B5EF4-FFF2-40B4-BE49-F238E27FC236}">
                <a16:creationId xmlns="" xmlns:a16="http://schemas.microsoft.com/office/drawing/2014/main" id="{3353F768-0430-4F2B-9359-FFC797E1EE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a:extLst>
              <a:ext uri="{FF2B5EF4-FFF2-40B4-BE49-F238E27FC236}">
                <a16:creationId xmlns="" xmlns:a16="http://schemas.microsoft.com/office/drawing/2014/main" id="{2A27BE00-9F42-489E-A376-16B771A84A3B}"/>
              </a:ext>
            </a:extLst>
          </p:cNvPr>
          <p:cNvSpPr>
            <a:spLocks noGrp="1"/>
          </p:cNvSpPr>
          <p:nvPr>
            <p:ph type="ftr" sz="quarter" idx="11"/>
          </p:nvPr>
        </p:nvSpPr>
        <p:spPr>
          <a:xfrm>
            <a:off x="4038600" y="6584315"/>
            <a:ext cx="4114800" cy="365125"/>
          </a:xfrm>
        </p:spPr>
        <p:txBody>
          <a:bodyPr/>
          <a:lstStyle/>
          <a:p>
            <a:r>
              <a:rPr lang="en-US"/>
              <a:t>18CSC205J Operating Systems - Unit 1 - SRM Institute of Science and Technology</a:t>
            </a:r>
            <a:endParaRPr lang="en-IN" dirty="0"/>
          </a:p>
        </p:txBody>
      </p:sp>
      <p:sp>
        <p:nvSpPr>
          <p:cNvPr id="6" name="Slide Number Placeholder 5">
            <a:extLst>
              <a:ext uri="{FF2B5EF4-FFF2-40B4-BE49-F238E27FC236}">
                <a16:creationId xmlns="" xmlns:a16="http://schemas.microsoft.com/office/drawing/2014/main" id="{BDE38AC1-2D04-4D3C-835B-A45DB5709DAF}"/>
              </a:ext>
            </a:extLst>
          </p:cNvPr>
          <p:cNvSpPr>
            <a:spLocks noGrp="1"/>
          </p:cNvSpPr>
          <p:nvPr>
            <p:ph type="sldNum" sz="quarter" idx="12"/>
          </p:nvPr>
        </p:nvSpPr>
        <p:spPr/>
        <p:txBody>
          <a:bodyPr/>
          <a:lstStyle/>
          <a:p>
            <a:fld id="{117AF02C-C4D6-4B73-AE94-D3969890703E}" type="slidenum">
              <a:rPr lang="en-IN" smtClean="0"/>
              <a:t>17</a:t>
            </a:fld>
            <a:endParaRPr lang="en-IN"/>
          </a:p>
        </p:txBody>
      </p:sp>
    </p:spTree>
    <p:extLst>
      <p:ext uri="{BB962C8B-B14F-4D97-AF65-F5344CB8AC3E}">
        <p14:creationId xmlns:p14="http://schemas.microsoft.com/office/powerpoint/2010/main" val="3408423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6F37C8-3AF8-4686-B6C2-59317B6C0FD0}"/>
              </a:ext>
            </a:extLst>
          </p:cNvPr>
          <p:cNvSpPr>
            <a:spLocks noGrp="1"/>
          </p:cNvSpPr>
          <p:nvPr>
            <p:ph type="title"/>
          </p:nvPr>
        </p:nvSpPr>
        <p:spPr>
          <a:xfrm>
            <a:off x="163512" y="0"/>
            <a:ext cx="10515600" cy="1033463"/>
          </a:xfrm>
        </p:spPr>
        <p:txBody>
          <a:bodyPr>
            <a:normAutofit/>
          </a:bodyPr>
          <a:lstStyle/>
          <a:p>
            <a:r>
              <a:rPr lang="en-IN" sz="4400" b="0" u="none" dirty="0">
                <a:latin typeface="Cambria" panose="02040503050406030204" pitchFamily="18" charset="0"/>
                <a:ea typeface="Cambria" panose="02040503050406030204" pitchFamily="18" charset="0"/>
              </a:rPr>
              <a:t>Simple Batch Systems</a:t>
            </a:r>
            <a:endParaRPr lang="en-IN" dirty="0"/>
          </a:p>
        </p:txBody>
      </p:sp>
      <p:sp>
        <p:nvSpPr>
          <p:cNvPr id="3" name="Content Placeholder 2">
            <a:extLst>
              <a:ext uri="{FF2B5EF4-FFF2-40B4-BE49-F238E27FC236}">
                <a16:creationId xmlns="" xmlns:a16="http://schemas.microsoft.com/office/drawing/2014/main" id="{70E48981-BAFF-421C-BC12-2CE39922EBEE}"/>
              </a:ext>
            </a:extLst>
          </p:cNvPr>
          <p:cNvSpPr>
            <a:spLocks noGrp="1"/>
          </p:cNvSpPr>
          <p:nvPr>
            <p:ph idx="1"/>
          </p:nvPr>
        </p:nvSpPr>
        <p:spPr>
          <a:xfrm>
            <a:off x="428625" y="894080"/>
            <a:ext cx="10925175" cy="5282883"/>
          </a:xfrm>
        </p:spPr>
        <p:txBody>
          <a:bodyPr>
            <a:normAutofit/>
          </a:bodyPr>
          <a:lstStyle/>
          <a:p>
            <a:endParaRPr lang="en-IN" sz="2000" dirty="0">
              <a:latin typeface="Cambria" panose="02040503050406030204" pitchFamily="18" charset="0"/>
              <a:ea typeface="Cambria" panose="02040503050406030204" pitchFamily="18" charset="0"/>
            </a:endParaRPr>
          </a:p>
        </p:txBody>
      </p:sp>
      <p:pic>
        <p:nvPicPr>
          <p:cNvPr id="4" name="Picture 4" descr="pngfind.com-kingpin-png-4152286 (1).png">
            <a:extLst>
              <a:ext uri="{FF2B5EF4-FFF2-40B4-BE49-F238E27FC236}">
                <a16:creationId xmlns="" xmlns:a16="http://schemas.microsoft.com/office/drawing/2014/main" id="{3353F768-0430-4F2B-9359-FFC797E1EE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a:extLst>
              <a:ext uri="{FF2B5EF4-FFF2-40B4-BE49-F238E27FC236}">
                <a16:creationId xmlns="" xmlns:a16="http://schemas.microsoft.com/office/drawing/2014/main" id="{2A27BE00-9F42-489E-A376-16B771A84A3B}"/>
              </a:ext>
            </a:extLst>
          </p:cNvPr>
          <p:cNvSpPr>
            <a:spLocks noGrp="1"/>
          </p:cNvSpPr>
          <p:nvPr>
            <p:ph type="ftr" sz="quarter" idx="11"/>
          </p:nvPr>
        </p:nvSpPr>
        <p:spPr>
          <a:xfrm>
            <a:off x="4038600" y="6584315"/>
            <a:ext cx="4114800" cy="365125"/>
          </a:xfrm>
        </p:spPr>
        <p:txBody>
          <a:bodyPr/>
          <a:lstStyle/>
          <a:p>
            <a:r>
              <a:rPr lang="en-US"/>
              <a:t>18CSC205J Operating Systems - Unit 1 - SRM Institute of Science and Technology</a:t>
            </a:r>
            <a:endParaRPr lang="en-IN" dirty="0"/>
          </a:p>
        </p:txBody>
      </p:sp>
      <p:graphicFrame>
        <p:nvGraphicFramePr>
          <p:cNvPr id="8" name="Table 8">
            <a:extLst>
              <a:ext uri="{FF2B5EF4-FFF2-40B4-BE49-F238E27FC236}">
                <a16:creationId xmlns="" xmlns:a16="http://schemas.microsoft.com/office/drawing/2014/main" id="{95613F28-40C4-40B4-8227-326FEB16B554}"/>
              </a:ext>
            </a:extLst>
          </p:cNvPr>
          <p:cNvGraphicFramePr>
            <a:graphicFrameLocks noGrp="1"/>
          </p:cNvGraphicFramePr>
          <p:nvPr>
            <p:extLst>
              <p:ext uri="{D42A27DB-BD31-4B8C-83A1-F6EECF244321}">
                <p14:modId xmlns:p14="http://schemas.microsoft.com/office/powerpoint/2010/main" val="1336645283"/>
              </p:ext>
            </p:extLst>
          </p:nvPr>
        </p:nvGraphicFramePr>
        <p:xfrm>
          <a:off x="344964" y="2494454"/>
          <a:ext cx="11502072" cy="3810000"/>
        </p:xfrm>
        <a:graphic>
          <a:graphicData uri="http://schemas.openxmlformats.org/drawingml/2006/table">
            <a:tbl>
              <a:tblPr firstRow="1" bandRow="1">
                <a:tableStyleId>{073A0DAA-6AF3-43AB-8588-CEC1D06C72B9}</a:tableStyleId>
              </a:tblPr>
              <a:tblGrid>
                <a:gridCol w="5751036">
                  <a:extLst>
                    <a:ext uri="{9D8B030D-6E8A-4147-A177-3AD203B41FA5}">
                      <a16:colId xmlns="" xmlns:a16="http://schemas.microsoft.com/office/drawing/2014/main" val="1362190674"/>
                    </a:ext>
                  </a:extLst>
                </a:gridCol>
                <a:gridCol w="5751036">
                  <a:extLst>
                    <a:ext uri="{9D8B030D-6E8A-4147-A177-3AD203B41FA5}">
                      <a16:colId xmlns="" xmlns:a16="http://schemas.microsoft.com/office/drawing/2014/main" val="414150391"/>
                    </a:ext>
                  </a:extLst>
                </a:gridCol>
              </a:tblGrid>
              <a:tr h="3103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Cambria" panose="02040503050406030204" pitchFamily="18" charset="0"/>
                          <a:ea typeface="Cambria" panose="02040503050406030204" pitchFamily="18" charset="0"/>
                        </a:rPr>
                        <a:t>Monitor Point of View</a:t>
                      </a:r>
                      <a:endParaRPr lang="en-IN"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Cambria" panose="02040503050406030204" pitchFamily="18" charset="0"/>
                          <a:ea typeface="Cambria" panose="02040503050406030204" pitchFamily="18" charset="0"/>
                        </a:rPr>
                        <a:t>Processor Point of View</a:t>
                      </a:r>
                      <a:endParaRPr lang="en-IN" dirty="0">
                        <a:latin typeface="Cambria" panose="02040503050406030204" pitchFamily="18" charset="0"/>
                        <a:ea typeface="Cambria" panose="02040503050406030204" pitchFamily="18" charset="0"/>
                      </a:endParaRPr>
                    </a:p>
                  </a:txBody>
                  <a:tcPr/>
                </a:tc>
                <a:extLst>
                  <a:ext uri="{0D108BD9-81ED-4DB2-BD59-A6C34878D82A}">
                    <a16:rowId xmlns="" xmlns:a16="http://schemas.microsoft.com/office/drawing/2014/main" val="2014773081"/>
                  </a:ext>
                </a:extLst>
              </a:tr>
              <a:tr h="3103706">
                <a:tc>
                  <a:txBody>
                    <a:bodyPr/>
                    <a:lstStyle/>
                    <a:p>
                      <a:pPr marL="285750" lvl="0" indent="-285750">
                        <a:buFont typeface="Arial" panose="020B0604020202020204" pitchFamily="34" charset="0"/>
                        <a:buChar char="•"/>
                      </a:pPr>
                      <a:r>
                        <a:rPr lang="en-IN" sz="2000" dirty="0">
                          <a:latin typeface="Cambria" panose="02040503050406030204" pitchFamily="18" charset="0"/>
                          <a:ea typeface="Cambria" panose="02040503050406030204" pitchFamily="18" charset="0"/>
                        </a:rPr>
                        <a:t>Controls sequence of events</a:t>
                      </a:r>
                    </a:p>
                    <a:p>
                      <a:pPr marL="285750" lvl="0" indent="-285750">
                        <a:buFont typeface="Arial" panose="020B0604020202020204" pitchFamily="34" charset="0"/>
                        <a:buChar char="•"/>
                      </a:pPr>
                      <a:r>
                        <a:rPr lang="en-IN" sz="2000" dirty="0">
                          <a:latin typeface="Cambria" panose="02040503050406030204" pitchFamily="18" charset="0"/>
                          <a:ea typeface="Cambria" panose="02040503050406030204" pitchFamily="18" charset="0"/>
                        </a:rPr>
                        <a:t>Partially Resides on main memory for execution – </a:t>
                      </a:r>
                      <a:r>
                        <a:rPr lang="en-IN" sz="2000" b="1" dirty="0">
                          <a:solidFill>
                            <a:srgbClr val="FF0000"/>
                          </a:solidFill>
                          <a:latin typeface="Cambria" panose="02040503050406030204" pitchFamily="18" charset="0"/>
                          <a:ea typeface="Cambria" panose="02040503050406030204" pitchFamily="18" charset="0"/>
                        </a:rPr>
                        <a:t>Called Resident Monitor</a:t>
                      </a:r>
                    </a:p>
                    <a:p>
                      <a:pPr marL="285750" lvl="0" indent="-285750">
                        <a:buFont typeface="Arial" panose="020B0604020202020204" pitchFamily="34" charset="0"/>
                        <a:buChar char="•"/>
                      </a:pPr>
                      <a:r>
                        <a:rPr lang="en-IN" sz="2000" dirty="0">
                          <a:latin typeface="Cambria" panose="02040503050406030204" pitchFamily="18" charset="0"/>
                          <a:ea typeface="Cambria" panose="02040503050406030204" pitchFamily="18" charset="0"/>
                        </a:rPr>
                        <a:t>Rest is loaded as subroutine in user program</a:t>
                      </a:r>
                    </a:p>
                    <a:p>
                      <a:pPr marL="285750" lvl="0" indent="-285750">
                        <a:buFont typeface="Arial" panose="020B0604020202020204" pitchFamily="34" charset="0"/>
                        <a:buChar char="•"/>
                      </a:pPr>
                      <a:r>
                        <a:rPr lang="en-IN" sz="2000" dirty="0">
                          <a:latin typeface="Cambria" panose="02040503050406030204" pitchFamily="18" charset="0"/>
                          <a:ea typeface="Cambria" panose="02040503050406030204" pitchFamily="18" charset="0"/>
                        </a:rPr>
                        <a:t>It reads the jobs at once ( from card/tape)and loaded in to user program area , control passed to user job</a:t>
                      </a:r>
                    </a:p>
                    <a:p>
                      <a:pPr marL="285750" lvl="0" indent="-285750">
                        <a:buFont typeface="Arial" panose="020B0604020202020204" pitchFamily="34" charset="0"/>
                        <a:buChar char="•"/>
                      </a:pPr>
                      <a:r>
                        <a:rPr lang="en-IN" sz="2000" dirty="0">
                          <a:latin typeface="Cambria" panose="02040503050406030204" pitchFamily="18" charset="0"/>
                          <a:ea typeface="Cambria" panose="02040503050406030204" pitchFamily="18" charset="0"/>
                        </a:rPr>
                        <a:t>Once completed user program transfer the control to monitor,</a:t>
                      </a:r>
                    </a:p>
                    <a:p>
                      <a:pPr marL="285750" lvl="0" indent="-285750">
                        <a:buFont typeface="Arial" panose="020B0604020202020204" pitchFamily="34" charset="0"/>
                        <a:buChar char="•"/>
                      </a:pPr>
                      <a:r>
                        <a:rPr lang="en-IN" sz="2000" dirty="0">
                          <a:latin typeface="Cambria" panose="02040503050406030204" pitchFamily="18" charset="0"/>
                          <a:ea typeface="Cambria" panose="02040503050406030204" pitchFamily="18" charset="0"/>
                        </a:rPr>
                        <a:t>Monitor starts to read next batch </a:t>
                      </a:r>
                    </a:p>
                    <a:p>
                      <a:pPr marL="285750" lvl="0" indent="-285750">
                        <a:buFont typeface="Arial" panose="020B0604020202020204" pitchFamily="34" charset="0"/>
                        <a:buChar char="•"/>
                      </a:pPr>
                      <a:r>
                        <a:rPr lang="en-IN" sz="2000" dirty="0">
                          <a:latin typeface="Cambria" panose="02040503050406030204" pitchFamily="18" charset="0"/>
                          <a:ea typeface="Cambria" panose="02040503050406030204" pitchFamily="18" charset="0"/>
                        </a:rPr>
                        <a:t>Results are sent to Output devices</a:t>
                      </a:r>
                    </a:p>
                  </a:txBody>
                  <a:tcPr>
                    <a:cell3D prstMaterial="dkEdge">
                      <a:bevel/>
                      <a:lightRig rig="flood" dir="t"/>
                    </a:cell3D>
                  </a:tcPr>
                </a:tc>
                <a:tc>
                  <a:txBody>
                    <a:bodyPr/>
                    <a:lstStyle/>
                    <a:p>
                      <a:pPr marL="342900" indent="-342900">
                        <a:buFont typeface="Arial" panose="020B0604020202020204" pitchFamily="34" charset="0"/>
                        <a:buChar char="•"/>
                      </a:pPr>
                      <a:r>
                        <a:rPr lang="en-IN" sz="2000" dirty="0">
                          <a:latin typeface="Cambria" panose="02040503050406030204" pitchFamily="18" charset="0"/>
                          <a:ea typeface="Cambria" panose="02040503050406030204" pitchFamily="18" charset="0"/>
                        </a:rPr>
                        <a:t>At a point in time Current batch programs executed in main memory</a:t>
                      </a:r>
                    </a:p>
                    <a:p>
                      <a:pPr marL="342900" indent="-342900">
                        <a:buFont typeface="Arial" panose="020B0604020202020204" pitchFamily="34" charset="0"/>
                        <a:buChar char="•"/>
                      </a:pPr>
                      <a:r>
                        <a:rPr lang="en-IN" sz="2000" dirty="0">
                          <a:latin typeface="Cambria" panose="02040503050406030204" pitchFamily="18" charset="0"/>
                          <a:ea typeface="Cambria" panose="02040503050406030204" pitchFamily="18" charset="0"/>
                        </a:rPr>
                        <a:t>On completion (sent control to monitor) brings next batch get loaded in another portion in user area</a:t>
                      </a:r>
                    </a:p>
                    <a:p>
                      <a:pPr marL="342900" indent="-342900">
                        <a:buFont typeface="Arial" panose="020B0604020202020204" pitchFamily="34" charset="0"/>
                        <a:buChar char="•"/>
                      </a:pPr>
                      <a:r>
                        <a:rPr lang="en-IN" sz="2000" dirty="0">
                          <a:latin typeface="Cambria" panose="02040503050406030204" pitchFamily="18" charset="0"/>
                          <a:ea typeface="Cambria" panose="02040503050406030204" pitchFamily="18" charset="0"/>
                        </a:rPr>
                        <a:t>Once loaded, job gains control and execute the instructions </a:t>
                      </a:r>
                    </a:p>
                    <a:p>
                      <a:pPr marL="342900" indent="-342900">
                        <a:buFont typeface="Arial" panose="020B0604020202020204" pitchFamily="34" charset="0"/>
                        <a:buChar char="•"/>
                      </a:pPr>
                      <a:r>
                        <a:rPr lang="en-IN" sz="2000" dirty="0">
                          <a:latin typeface="Cambria" panose="02040503050406030204" pitchFamily="18" charset="0"/>
                          <a:ea typeface="Cambria" panose="02040503050406030204" pitchFamily="18" charset="0"/>
                        </a:rPr>
                        <a:t>This continues util end of program or error</a:t>
                      </a:r>
                    </a:p>
                    <a:p>
                      <a:pPr marL="342900" indent="-342900">
                        <a:buFont typeface="Arial" panose="020B0604020202020204" pitchFamily="34" charset="0"/>
                        <a:buChar char="•"/>
                      </a:pPr>
                      <a:r>
                        <a:rPr lang="en-IN" sz="2000" dirty="0">
                          <a:latin typeface="Cambria" panose="02040503050406030204" pitchFamily="18" charset="0"/>
                          <a:ea typeface="Cambria" panose="02040503050406030204" pitchFamily="18" charset="0"/>
                        </a:rPr>
                        <a:t>Process gains control means- processor executes the current program instructions.</a:t>
                      </a:r>
                    </a:p>
                  </a:txBody>
                  <a:tcPr/>
                </a:tc>
                <a:extLst>
                  <a:ext uri="{0D108BD9-81ED-4DB2-BD59-A6C34878D82A}">
                    <a16:rowId xmlns="" xmlns:a16="http://schemas.microsoft.com/office/drawing/2014/main" val="1391513476"/>
                  </a:ext>
                </a:extLst>
              </a:tr>
            </a:tbl>
          </a:graphicData>
        </a:graphic>
      </p:graphicFrame>
      <p:sp>
        <p:nvSpPr>
          <p:cNvPr id="6" name="Slide Number Placeholder 5">
            <a:extLst>
              <a:ext uri="{FF2B5EF4-FFF2-40B4-BE49-F238E27FC236}">
                <a16:creationId xmlns="" xmlns:a16="http://schemas.microsoft.com/office/drawing/2014/main" id="{BDE38AC1-2D04-4D3C-835B-A45DB5709DAF}"/>
              </a:ext>
            </a:extLst>
          </p:cNvPr>
          <p:cNvSpPr>
            <a:spLocks noGrp="1"/>
          </p:cNvSpPr>
          <p:nvPr>
            <p:ph type="sldNum" sz="quarter" idx="12"/>
          </p:nvPr>
        </p:nvSpPr>
        <p:spPr/>
        <p:txBody>
          <a:bodyPr/>
          <a:lstStyle/>
          <a:p>
            <a:fld id="{117AF02C-C4D6-4B73-AE94-D3969890703E}" type="slidenum">
              <a:rPr lang="en-IN" smtClean="0"/>
              <a:t>18</a:t>
            </a:fld>
            <a:endParaRPr lang="en-IN"/>
          </a:p>
        </p:txBody>
      </p:sp>
    </p:spTree>
    <p:extLst>
      <p:ext uri="{BB962C8B-B14F-4D97-AF65-F5344CB8AC3E}">
        <p14:creationId xmlns:p14="http://schemas.microsoft.com/office/powerpoint/2010/main" val="2578976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0E48981-BAFF-421C-BC12-2CE39922EBEE}"/>
              </a:ext>
            </a:extLst>
          </p:cNvPr>
          <p:cNvSpPr>
            <a:spLocks noGrp="1"/>
          </p:cNvSpPr>
          <p:nvPr>
            <p:ph idx="1"/>
          </p:nvPr>
        </p:nvSpPr>
        <p:spPr>
          <a:xfrm>
            <a:off x="462280" y="255596"/>
            <a:ext cx="10515600" cy="2123123"/>
          </a:xfrm>
        </p:spPr>
        <p:txBody>
          <a:bodyPr anchor="t">
            <a:normAutofit/>
          </a:bodyPr>
          <a:lstStyle/>
          <a:p>
            <a:r>
              <a:rPr lang="en-IN" sz="2000" dirty="0">
                <a:latin typeface="Cambria" panose="02040503050406030204" pitchFamily="18" charset="0"/>
                <a:ea typeface="Cambria" panose="02040503050406030204" pitchFamily="18" charset="0"/>
              </a:rPr>
              <a:t>Monitor performs scheduling of batches &amp; improves job setup time</a:t>
            </a:r>
          </a:p>
          <a:p>
            <a:r>
              <a:rPr lang="en-IN" sz="2000" dirty="0">
                <a:latin typeface="Cambria" panose="02040503050406030204" pitchFamily="18" charset="0"/>
                <a:ea typeface="Cambria" panose="02040503050406030204" pitchFamily="18" charset="0"/>
              </a:rPr>
              <a:t>The </a:t>
            </a:r>
            <a:r>
              <a:rPr lang="en-IN" sz="2000" dirty="0" smtClean="0">
                <a:latin typeface="Cambria" panose="02040503050406030204" pitchFamily="18" charset="0"/>
                <a:ea typeface="Cambria" panose="02040503050406030204" pitchFamily="18" charset="0"/>
              </a:rPr>
              <a:t>program </a:t>
            </a:r>
            <a:r>
              <a:rPr lang="en-IN" sz="2000" dirty="0">
                <a:latin typeface="Cambria" panose="02040503050406030204" pitchFamily="18" charset="0"/>
                <a:ea typeface="Cambria" panose="02040503050406030204" pitchFamily="18" charset="0"/>
              </a:rPr>
              <a:t>instruction are given to the monitor using special language called Job Control Language(JCL)</a:t>
            </a:r>
          </a:p>
          <a:p>
            <a:r>
              <a:rPr lang="en-IN" sz="2000" dirty="0" err="1">
                <a:latin typeface="Cambria" panose="02040503050406030204" pitchFamily="18" charset="0"/>
                <a:ea typeface="Cambria" panose="02040503050406030204" pitchFamily="18" charset="0"/>
              </a:rPr>
              <a:t>Eg</a:t>
            </a:r>
            <a:r>
              <a:rPr lang="en-IN" sz="2000" dirty="0">
                <a:latin typeface="Cambria" panose="02040503050406030204" pitchFamily="18" charset="0"/>
                <a:ea typeface="Cambria" panose="02040503050406030204" pitchFamily="18" charset="0"/>
              </a:rPr>
              <a:t>: Program is written in FORTRAN, the program &amp; data is fed in a separate card, in addition to this job is described using JCL </a:t>
            </a:r>
            <a:endParaRPr lang="en-IN" sz="2400" dirty="0">
              <a:latin typeface="Cambria" panose="02040503050406030204" pitchFamily="18" charset="0"/>
              <a:ea typeface="Cambria" panose="02040503050406030204" pitchFamily="18" charset="0"/>
            </a:endParaRPr>
          </a:p>
        </p:txBody>
      </p:sp>
      <p:pic>
        <p:nvPicPr>
          <p:cNvPr id="4" name="Picture 4" descr="pngfind.com-kingpin-png-4152286 (1).png">
            <a:extLst>
              <a:ext uri="{FF2B5EF4-FFF2-40B4-BE49-F238E27FC236}">
                <a16:creationId xmlns="" xmlns:a16="http://schemas.microsoft.com/office/drawing/2014/main" id="{3353F768-0430-4F2B-9359-FFC797E1EE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58120" y="96837"/>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a:extLst>
              <a:ext uri="{FF2B5EF4-FFF2-40B4-BE49-F238E27FC236}">
                <a16:creationId xmlns="" xmlns:a16="http://schemas.microsoft.com/office/drawing/2014/main" id="{2A27BE00-9F42-489E-A376-16B771A84A3B}"/>
              </a:ext>
            </a:extLst>
          </p:cNvPr>
          <p:cNvSpPr>
            <a:spLocks noGrp="1"/>
          </p:cNvSpPr>
          <p:nvPr>
            <p:ph type="ftr" sz="quarter" idx="11"/>
          </p:nvPr>
        </p:nvSpPr>
        <p:spPr>
          <a:xfrm>
            <a:off x="3571240" y="6431015"/>
            <a:ext cx="4114800" cy="365125"/>
          </a:xfrm>
        </p:spPr>
        <p:txBody>
          <a:bodyPr/>
          <a:lstStyle/>
          <a:p>
            <a:r>
              <a:rPr lang="en-US"/>
              <a:t>18CSC205J Operating Systems - Unit 1 - SRM Institute of Science and Technology</a:t>
            </a:r>
            <a:endParaRPr lang="en-IN" dirty="0"/>
          </a:p>
        </p:txBody>
      </p:sp>
      <p:graphicFrame>
        <p:nvGraphicFramePr>
          <p:cNvPr id="6" name="Diagram 5">
            <a:extLst>
              <a:ext uri="{FF2B5EF4-FFF2-40B4-BE49-F238E27FC236}">
                <a16:creationId xmlns="" xmlns:a16="http://schemas.microsoft.com/office/drawing/2014/main" id="{E173D842-F2B1-430E-B1EE-123A52C7AEDA}"/>
              </a:ext>
            </a:extLst>
          </p:cNvPr>
          <p:cNvGraphicFramePr/>
          <p:nvPr>
            <p:extLst>
              <p:ext uri="{D42A27DB-BD31-4B8C-83A1-F6EECF244321}">
                <p14:modId xmlns:p14="http://schemas.microsoft.com/office/powerpoint/2010/main" val="1288668309"/>
              </p:ext>
            </p:extLst>
          </p:nvPr>
        </p:nvGraphicFramePr>
        <p:xfrm>
          <a:off x="787400" y="2265681"/>
          <a:ext cx="3459480" cy="2499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Content Placeholder 5">
            <a:extLst>
              <a:ext uri="{FF2B5EF4-FFF2-40B4-BE49-F238E27FC236}">
                <a16:creationId xmlns="" xmlns:a16="http://schemas.microsoft.com/office/drawing/2014/main" id="{8D9E8757-5EA7-4C7E-8807-20A6DD257327}"/>
              </a:ext>
            </a:extLst>
          </p:cNvPr>
          <p:cNvGraphicFramePr>
            <a:graphicFrameLocks/>
          </p:cNvGraphicFramePr>
          <p:nvPr>
            <p:extLst>
              <p:ext uri="{D42A27DB-BD31-4B8C-83A1-F6EECF244321}">
                <p14:modId xmlns:p14="http://schemas.microsoft.com/office/powerpoint/2010/main" val="1842110018"/>
              </p:ext>
            </p:extLst>
          </p:nvPr>
        </p:nvGraphicFramePr>
        <p:xfrm>
          <a:off x="7792720" y="2030411"/>
          <a:ext cx="3545840" cy="42938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extBox 10">
            <a:extLst>
              <a:ext uri="{FF2B5EF4-FFF2-40B4-BE49-F238E27FC236}">
                <a16:creationId xmlns="" xmlns:a16="http://schemas.microsoft.com/office/drawing/2014/main" id="{12F42873-FECD-4F6B-9BA4-06A08D473840}"/>
              </a:ext>
            </a:extLst>
          </p:cNvPr>
          <p:cNvSpPr txBox="1"/>
          <p:nvPr/>
        </p:nvSpPr>
        <p:spPr>
          <a:xfrm>
            <a:off x="723900" y="4698806"/>
            <a:ext cx="6855460"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The Input instruction read a line of data and invoke input routine which is part of OS </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The user programs makes sures that is does not call JCL </a:t>
            </a:r>
            <a:r>
              <a:rPr lang="en-IN" dirty="0" err="1">
                <a:latin typeface="Cambria" panose="02040503050406030204" pitchFamily="18" charset="0"/>
                <a:ea typeface="Cambria" panose="02040503050406030204" pitchFamily="18" charset="0"/>
              </a:rPr>
              <a:t>inst</a:t>
            </a:r>
            <a:endParaRPr lang="en-IN"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At compilation time monitor scan input line until next JCL </a:t>
            </a:r>
            <a:r>
              <a:rPr lang="en-IN" dirty="0" err="1">
                <a:latin typeface="Cambria" panose="02040503050406030204" pitchFamily="18" charset="0"/>
                <a:ea typeface="Cambria" panose="02040503050406030204" pitchFamily="18" charset="0"/>
              </a:rPr>
              <a:t>inst</a:t>
            </a:r>
            <a:r>
              <a:rPr lang="en-IN" dirty="0">
                <a:latin typeface="Cambria" panose="02040503050406030204" pitchFamily="18" charset="0"/>
                <a:ea typeface="Cambria" panose="02040503050406030204" pitchFamily="18" charset="0"/>
              </a:rPr>
              <a:t> to make ensure there is no too large / too low data lines </a:t>
            </a:r>
          </a:p>
        </p:txBody>
      </p:sp>
      <p:sp>
        <p:nvSpPr>
          <p:cNvPr id="2" name="Slide Number Placeholder 1">
            <a:extLst>
              <a:ext uri="{FF2B5EF4-FFF2-40B4-BE49-F238E27FC236}">
                <a16:creationId xmlns="" xmlns:a16="http://schemas.microsoft.com/office/drawing/2014/main" id="{AA5256EB-6C36-4AD4-909C-AA2E1534DF5F}"/>
              </a:ext>
            </a:extLst>
          </p:cNvPr>
          <p:cNvSpPr>
            <a:spLocks noGrp="1"/>
          </p:cNvSpPr>
          <p:nvPr>
            <p:ph type="sldNum" sz="quarter" idx="12"/>
          </p:nvPr>
        </p:nvSpPr>
        <p:spPr/>
        <p:txBody>
          <a:bodyPr/>
          <a:lstStyle/>
          <a:p>
            <a:fld id="{117AF02C-C4D6-4B73-AE94-D3969890703E}" type="slidenum">
              <a:rPr lang="en-IN" smtClean="0"/>
              <a:t>19</a:t>
            </a:fld>
            <a:endParaRPr lang="en-IN"/>
          </a:p>
        </p:txBody>
      </p:sp>
      <p:graphicFrame>
        <p:nvGraphicFramePr>
          <p:cNvPr id="9" name="Diagram 8">
            <a:extLst>
              <a:ext uri="{FF2B5EF4-FFF2-40B4-BE49-F238E27FC236}">
                <a16:creationId xmlns="" xmlns:a16="http://schemas.microsoft.com/office/drawing/2014/main" id="{05CFEF24-4BD1-4CCC-9121-AE488F7D7A8A}"/>
              </a:ext>
            </a:extLst>
          </p:cNvPr>
          <p:cNvGraphicFramePr/>
          <p:nvPr>
            <p:extLst>
              <p:ext uri="{D42A27DB-BD31-4B8C-83A1-F6EECF244321}">
                <p14:modId xmlns:p14="http://schemas.microsoft.com/office/powerpoint/2010/main" val="3682142044"/>
              </p:ext>
            </p:extLst>
          </p:nvPr>
        </p:nvGraphicFramePr>
        <p:xfrm>
          <a:off x="4772024" y="1962150"/>
          <a:ext cx="2807336" cy="233362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2" name="Title 1">
            <a:extLst>
              <a:ext uri="{FF2B5EF4-FFF2-40B4-BE49-F238E27FC236}">
                <a16:creationId xmlns="" xmlns:a16="http://schemas.microsoft.com/office/drawing/2014/main" id="{12929BE5-C532-4E75-A1C7-EFA00D7C1436}"/>
              </a:ext>
            </a:extLst>
          </p:cNvPr>
          <p:cNvSpPr>
            <a:spLocks noGrp="1"/>
          </p:cNvSpPr>
          <p:nvPr>
            <p:ph type="title"/>
          </p:nvPr>
        </p:nvSpPr>
        <p:spPr>
          <a:xfrm>
            <a:off x="105727" y="91451"/>
            <a:ext cx="5522913" cy="255595"/>
          </a:xfrm>
        </p:spPr>
        <p:txBody>
          <a:bodyPr>
            <a:noAutofit/>
          </a:bodyPr>
          <a:lstStyle/>
          <a:p>
            <a:r>
              <a:rPr lang="en-IN" sz="2500" b="1" u="none" dirty="0">
                <a:latin typeface="Cambria" panose="02040503050406030204" pitchFamily="18" charset="0"/>
                <a:ea typeface="Cambria" panose="02040503050406030204" pitchFamily="18" charset="0"/>
              </a:rPr>
              <a:t>Simple Batch System..</a:t>
            </a:r>
            <a:endParaRPr lang="en-IN" sz="2500" b="1" dirty="0"/>
          </a:p>
        </p:txBody>
      </p:sp>
    </p:spTree>
    <p:extLst>
      <p:ext uri="{BB962C8B-B14F-4D97-AF65-F5344CB8AC3E}">
        <p14:creationId xmlns:p14="http://schemas.microsoft.com/office/powerpoint/2010/main" val="705779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6F37C8-3AF8-4686-B6C2-59317B6C0FD0}"/>
              </a:ext>
            </a:extLst>
          </p:cNvPr>
          <p:cNvSpPr>
            <a:spLocks noGrp="1"/>
          </p:cNvSpPr>
          <p:nvPr>
            <p:ph type="title"/>
          </p:nvPr>
        </p:nvSpPr>
        <p:spPr>
          <a:xfrm>
            <a:off x="838200" y="365126"/>
            <a:ext cx="10515600" cy="730250"/>
          </a:xfrm>
        </p:spPr>
        <p:txBody>
          <a:bodyPr/>
          <a:lstStyle/>
          <a:p>
            <a:r>
              <a:rPr lang="en-IN" b="1" dirty="0">
                <a:latin typeface="Cambria" panose="02040503050406030204" pitchFamily="18" charset="0"/>
                <a:ea typeface="Cambria" panose="02040503050406030204" pitchFamily="18" charset="0"/>
              </a:rPr>
              <a:t>Contents</a:t>
            </a:r>
          </a:p>
        </p:txBody>
      </p:sp>
      <p:sp>
        <p:nvSpPr>
          <p:cNvPr id="3" name="Content Placeholder 2">
            <a:extLst>
              <a:ext uri="{FF2B5EF4-FFF2-40B4-BE49-F238E27FC236}">
                <a16:creationId xmlns="" xmlns:a16="http://schemas.microsoft.com/office/drawing/2014/main" id="{70E48981-BAFF-421C-BC12-2CE39922EBEE}"/>
              </a:ext>
            </a:extLst>
          </p:cNvPr>
          <p:cNvSpPr>
            <a:spLocks noGrp="1"/>
          </p:cNvSpPr>
          <p:nvPr>
            <p:ph idx="1"/>
          </p:nvPr>
        </p:nvSpPr>
        <p:spPr>
          <a:xfrm>
            <a:off x="733425" y="1095376"/>
            <a:ext cx="10620375" cy="5081587"/>
          </a:xfrm>
        </p:spPr>
        <p:txBody>
          <a:bodyPr>
            <a:noAutofit/>
          </a:bodyPr>
          <a:lstStyle/>
          <a:p>
            <a:pPr>
              <a:spcBef>
                <a:spcPts val="600"/>
              </a:spcBef>
              <a:buFont typeface="Wingdings" panose="05000000000000000000" pitchFamily="2" charset="2"/>
              <a:buChar char="q"/>
            </a:pPr>
            <a:r>
              <a:rPr lang="en-US" sz="1600" dirty="0">
                <a:latin typeface="Cambria" panose="02040503050406030204" pitchFamily="18" charset="0"/>
                <a:ea typeface="Cambria" panose="02040503050406030204" pitchFamily="18" charset="0"/>
              </a:rPr>
              <a:t>Operating System Objectives and functions</a:t>
            </a:r>
          </a:p>
          <a:p>
            <a:pPr>
              <a:spcBef>
                <a:spcPts val="600"/>
              </a:spcBef>
              <a:buFont typeface="Wingdings" panose="05000000000000000000" pitchFamily="2" charset="2"/>
              <a:buChar char="q"/>
            </a:pPr>
            <a:r>
              <a:rPr lang="en-US" sz="1600" dirty="0">
                <a:latin typeface="Cambria" panose="02040503050406030204" pitchFamily="18" charset="0"/>
                <a:ea typeface="Cambria" panose="02040503050406030204" pitchFamily="18" charset="0"/>
              </a:rPr>
              <a:t>Gaining the role of Operating systems</a:t>
            </a:r>
          </a:p>
          <a:p>
            <a:pPr>
              <a:spcBef>
                <a:spcPts val="600"/>
              </a:spcBef>
              <a:buFont typeface="Wingdings" panose="05000000000000000000" pitchFamily="2" charset="2"/>
              <a:buChar char="q"/>
            </a:pPr>
            <a:r>
              <a:rPr lang="en-US" sz="1600" dirty="0">
                <a:latin typeface="Cambria" panose="02040503050406030204" pitchFamily="18" charset="0"/>
                <a:ea typeface="Cambria" panose="02040503050406030204" pitchFamily="18" charset="0"/>
              </a:rPr>
              <a:t>The evolution of operating system, Major achievement</a:t>
            </a:r>
          </a:p>
          <a:p>
            <a:pPr>
              <a:spcBef>
                <a:spcPts val="600"/>
              </a:spcBef>
              <a:buFont typeface="Wingdings" panose="05000000000000000000" pitchFamily="2" charset="2"/>
              <a:buChar char="q"/>
            </a:pPr>
            <a:r>
              <a:rPr lang="en-US" sz="1600" dirty="0">
                <a:latin typeface="Cambria" panose="02040503050406030204" pitchFamily="18" charset="0"/>
                <a:ea typeface="Cambria" panose="02040503050406030204" pitchFamily="18" charset="0"/>
              </a:rPr>
              <a:t>Understanding the evolution of Operating systems from early batch processing systems to modern complex systems </a:t>
            </a:r>
          </a:p>
          <a:p>
            <a:pPr>
              <a:spcBef>
                <a:spcPts val="600"/>
              </a:spcBef>
              <a:buFont typeface="Wingdings" panose="05000000000000000000" pitchFamily="2" charset="2"/>
              <a:buChar char="q"/>
            </a:pPr>
            <a:r>
              <a:rPr lang="en-IN" sz="1600" dirty="0">
                <a:latin typeface="Cambria" panose="02040503050406030204" pitchFamily="18" charset="0"/>
                <a:ea typeface="Cambria" panose="02040503050406030204" pitchFamily="18" charset="0"/>
              </a:rPr>
              <a:t>OS Design considerations for Multiprocessor and Multicore</a:t>
            </a:r>
            <a:endParaRPr lang="en-US" sz="1600" dirty="0">
              <a:latin typeface="Cambria" panose="02040503050406030204" pitchFamily="18" charset="0"/>
              <a:ea typeface="Cambria" panose="02040503050406030204" pitchFamily="18" charset="0"/>
            </a:endParaRPr>
          </a:p>
          <a:p>
            <a:pPr>
              <a:spcBef>
                <a:spcPts val="600"/>
              </a:spcBef>
              <a:buFont typeface="Wingdings" panose="05000000000000000000" pitchFamily="2" charset="2"/>
              <a:buChar char="q"/>
            </a:pPr>
            <a:r>
              <a:rPr lang="en-US" sz="1600" dirty="0">
                <a:latin typeface="Cambria" panose="02040503050406030204" pitchFamily="18" charset="0"/>
                <a:ea typeface="Cambria" panose="02040503050406030204" pitchFamily="18" charset="0"/>
              </a:rPr>
              <a:t>Understanding the key design issues of Multiprocessor Operating systems and Multicore Operating systems</a:t>
            </a:r>
          </a:p>
          <a:p>
            <a:pPr>
              <a:spcBef>
                <a:spcPts val="600"/>
              </a:spcBef>
              <a:buFont typeface="Wingdings" panose="05000000000000000000" pitchFamily="2" charset="2"/>
              <a:buChar char="q"/>
            </a:pPr>
            <a:r>
              <a:rPr lang="en-IN" sz="1600" dirty="0">
                <a:latin typeface="Cambria" panose="02040503050406030204" pitchFamily="18" charset="0"/>
                <a:ea typeface="Cambria" panose="02040503050406030204" pitchFamily="18" charset="0"/>
              </a:rPr>
              <a:t>PROCESS CONCEPT– Processes, PCB</a:t>
            </a:r>
            <a:endParaRPr lang="en-US" sz="1600" dirty="0">
              <a:latin typeface="Cambria" panose="02040503050406030204" pitchFamily="18" charset="0"/>
              <a:ea typeface="Cambria" panose="02040503050406030204" pitchFamily="18" charset="0"/>
            </a:endParaRPr>
          </a:p>
          <a:p>
            <a:pPr>
              <a:spcBef>
                <a:spcPts val="600"/>
              </a:spcBef>
              <a:buFont typeface="Wingdings" panose="05000000000000000000" pitchFamily="2" charset="2"/>
              <a:buChar char="q"/>
            </a:pPr>
            <a:r>
              <a:rPr lang="en-US" sz="1600" dirty="0">
                <a:latin typeface="Cambria" panose="02040503050406030204" pitchFamily="18" charset="0"/>
                <a:ea typeface="Cambria" panose="02040503050406030204" pitchFamily="18" charset="0"/>
              </a:rPr>
              <a:t>Understanding the Process concept and Maintenance of PCB by OS</a:t>
            </a:r>
          </a:p>
          <a:p>
            <a:pPr>
              <a:spcBef>
                <a:spcPts val="600"/>
              </a:spcBef>
              <a:buFont typeface="Wingdings" panose="05000000000000000000" pitchFamily="2" charset="2"/>
              <a:buChar char="q"/>
            </a:pPr>
            <a:r>
              <a:rPr lang="en-US" sz="1600" dirty="0">
                <a:latin typeface="Cambria" panose="02040503050406030204" pitchFamily="18" charset="0"/>
                <a:ea typeface="Cambria" panose="02040503050406030204" pitchFamily="18" charset="0"/>
              </a:rPr>
              <a:t>Threads – Overview and its Benefits</a:t>
            </a:r>
          </a:p>
          <a:p>
            <a:pPr>
              <a:spcBef>
                <a:spcPts val="600"/>
              </a:spcBef>
              <a:buFont typeface="Wingdings" panose="05000000000000000000" pitchFamily="2" charset="2"/>
              <a:buChar char="q"/>
            </a:pPr>
            <a:r>
              <a:rPr lang="en-US" sz="1600" dirty="0">
                <a:latin typeface="Cambria" panose="02040503050406030204" pitchFamily="18" charset="0"/>
                <a:ea typeface="Cambria" panose="02040503050406030204" pitchFamily="18" charset="0"/>
              </a:rPr>
              <a:t>Understanding the importance of threads</a:t>
            </a:r>
          </a:p>
          <a:p>
            <a:pPr>
              <a:spcBef>
                <a:spcPts val="600"/>
              </a:spcBef>
              <a:buFont typeface="Wingdings" panose="05000000000000000000" pitchFamily="2" charset="2"/>
              <a:buChar char="q"/>
            </a:pPr>
            <a:r>
              <a:rPr lang="en-US" sz="1600" dirty="0">
                <a:latin typeface="Cambria" panose="02040503050406030204" pitchFamily="18" charset="0"/>
                <a:ea typeface="Cambria" panose="02040503050406030204" pitchFamily="18" charset="0"/>
              </a:rPr>
              <a:t>Process Scheduling : Scheduling Queues, Schedulers, Context switch</a:t>
            </a:r>
          </a:p>
          <a:p>
            <a:pPr>
              <a:spcBef>
                <a:spcPts val="600"/>
              </a:spcBef>
              <a:buFont typeface="Wingdings" panose="05000000000000000000" pitchFamily="2" charset="2"/>
              <a:buChar char="q"/>
            </a:pPr>
            <a:r>
              <a:rPr lang="en-US" sz="1600" dirty="0">
                <a:latin typeface="Cambria" panose="02040503050406030204" pitchFamily="18" charset="0"/>
                <a:ea typeface="Cambria" panose="02040503050406030204" pitchFamily="18" charset="0"/>
              </a:rPr>
              <a:t>Understanding basics of Process scheduling</a:t>
            </a:r>
          </a:p>
          <a:p>
            <a:pPr>
              <a:spcBef>
                <a:spcPts val="600"/>
              </a:spcBef>
              <a:buFont typeface="Wingdings" panose="05000000000000000000" pitchFamily="2" charset="2"/>
              <a:buChar char="q"/>
            </a:pPr>
            <a:r>
              <a:rPr lang="en-US" sz="1600" dirty="0">
                <a:latin typeface="Cambria" panose="02040503050406030204" pitchFamily="18" charset="0"/>
                <a:ea typeface="Cambria" panose="02040503050406030204" pitchFamily="18" charset="0"/>
              </a:rPr>
              <a:t>Operations on Process – Process creation, Process termination</a:t>
            </a:r>
          </a:p>
          <a:p>
            <a:pPr>
              <a:spcBef>
                <a:spcPts val="600"/>
              </a:spcBef>
              <a:buFont typeface="Wingdings" panose="05000000000000000000" pitchFamily="2" charset="2"/>
              <a:buChar char="q"/>
            </a:pPr>
            <a:r>
              <a:rPr lang="en-US" sz="1600" dirty="0">
                <a:latin typeface="Cambria" panose="02040503050406030204" pitchFamily="18" charset="0"/>
                <a:ea typeface="Cambria" panose="02040503050406030204" pitchFamily="18" charset="0"/>
              </a:rPr>
              <a:t>Understanding the system calls – fork(),wait(),exit()</a:t>
            </a:r>
          </a:p>
          <a:p>
            <a:pPr>
              <a:spcBef>
                <a:spcPts val="600"/>
              </a:spcBef>
              <a:buFont typeface="Wingdings" panose="05000000000000000000" pitchFamily="2" charset="2"/>
              <a:buChar char="q"/>
            </a:pPr>
            <a:r>
              <a:rPr lang="en-US" sz="1600" dirty="0">
                <a:latin typeface="Cambria" panose="02040503050406030204" pitchFamily="18" charset="0"/>
                <a:ea typeface="Cambria" panose="02040503050406030204" pitchFamily="18" charset="0"/>
              </a:rPr>
              <a:t>Inter Process communication : Shared Memory, Message Passing ,Pipe()</a:t>
            </a:r>
          </a:p>
          <a:p>
            <a:pPr>
              <a:spcBef>
                <a:spcPts val="600"/>
              </a:spcBef>
              <a:buFont typeface="Wingdings" panose="05000000000000000000" pitchFamily="2" charset="2"/>
              <a:buChar char="q"/>
            </a:pPr>
            <a:r>
              <a:rPr lang="en-US" sz="1600" dirty="0">
                <a:latin typeface="Cambria" panose="02040503050406030204" pitchFamily="18" charset="0"/>
                <a:ea typeface="Cambria" panose="02040503050406030204" pitchFamily="18" charset="0"/>
              </a:rPr>
              <a:t>Understanding the need for IPC</a:t>
            </a:r>
          </a:p>
          <a:p>
            <a:pPr>
              <a:spcBef>
                <a:spcPts val="600"/>
              </a:spcBef>
              <a:buFont typeface="Wingdings" panose="05000000000000000000" pitchFamily="2" charset="2"/>
              <a:buChar char="q"/>
            </a:pPr>
            <a:r>
              <a:rPr lang="en-US" sz="1600" dirty="0">
                <a:latin typeface="Cambria" panose="02040503050406030204" pitchFamily="18" charset="0"/>
                <a:ea typeface="Cambria" panose="02040503050406030204" pitchFamily="18" charset="0"/>
              </a:rPr>
              <a:t>PROCESS SYNCHRONIZATION: Background, Critical section Problem</a:t>
            </a:r>
          </a:p>
          <a:p>
            <a:pPr>
              <a:spcBef>
                <a:spcPts val="600"/>
              </a:spcBef>
              <a:buFont typeface="Wingdings" panose="05000000000000000000" pitchFamily="2" charset="2"/>
              <a:buChar char="q"/>
            </a:pPr>
            <a:r>
              <a:rPr lang="en-US" sz="1600" dirty="0">
                <a:latin typeface="Cambria" panose="02040503050406030204" pitchFamily="18" charset="0"/>
                <a:ea typeface="Cambria" panose="02040503050406030204" pitchFamily="18" charset="0"/>
              </a:rPr>
              <a:t>Understanding the race conditions and the need for the Process synchronization</a:t>
            </a:r>
            <a:endParaRPr lang="en-IN" sz="1600" dirty="0">
              <a:latin typeface="Cambria" panose="02040503050406030204" pitchFamily="18" charset="0"/>
              <a:ea typeface="Cambria" panose="02040503050406030204" pitchFamily="18" charset="0"/>
            </a:endParaRPr>
          </a:p>
        </p:txBody>
      </p:sp>
      <p:pic>
        <p:nvPicPr>
          <p:cNvPr id="4" name="Picture 4" descr="pngfind.com-kingpin-png-4152286 (1).png">
            <a:extLst>
              <a:ext uri="{FF2B5EF4-FFF2-40B4-BE49-F238E27FC236}">
                <a16:creationId xmlns="" xmlns:a16="http://schemas.microsoft.com/office/drawing/2014/main" id="{3353F768-0430-4F2B-9359-FFC797E1EE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 xmlns:a16="http://schemas.microsoft.com/office/drawing/2014/main" id="{B324E095-EE9E-4A0F-940E-317A442AC138}"/>
              </a:ext>
            </a:extLst>
          </p:cNvPr>
          <p:cNvSpPr>
            <a:spLocks noGrp="1"/>
          </p:cNvSpPr>
          <p:nvPr>
            <p:ph type="sldNum" sz="quarter" idx="12"/>
          </p:nvPr>
        </p:nvSpPr>
        <p:spPr/>
        <p:txBody>
          <a:bodyPr/>
          <a:lstStyle/>
          <a:p>
            <a:fld id="{117AF02C-C4D6-4B73-AE94-D3969890703E}" type="slidenum">
              <a:rPr lang="en-IN" smtClean="0"/>
              <a:t>2</a:t>
            </a:fld>
            <a:endParaRPr lang="en-IN"/>
          </a:p>
        </p:txBody>
      </p:sp>
      <p:sp>
        <p:nvSpPr>
          <p:cNvPr id="7" name="Footer Placeholder 6">
            <a:extLst>
              <a:ext uri="{FF2B5EF4-FFF2-40B4-BE49-F238E27FC236}">
                <a16:creationId xmlns="" xmlns:a16="http://schemas.microsoft.com/office/drawing/2014/main" id="{CF905E2B-6DDA-48A7-9B82-367F775EAD42}"/>
              </a:ext>
            </a:extLst>
          </p:cNvPr>
          <p:cNvSpPr>
            <a:spLocks noGrp="1"/>
          </p:cNvSpPr>
          <p:nvPr>
            <p:ph type="ftr" sz="quarter" idx="11"/>
          </p:nvPr>
        </p:nvSpPr>
        <p:spPr/>
        <p:txBody>
          <a:bodyPr/>
          <a:lstStyle/>
          <a:p>
            <a:r>
              <a:rPr lang="en-US"/>
              <a:t>18CSC205J Operating Systems - Unit 1 - SRM Institute of Science and Technology</a:t>
            </a:r>
            <a:endParaRPr lang="en-IN"/>
          </a:p>
        </p:txBody>
      </p:sp>
    </p:spTree>
    <p:extLst>
      <p:ext uri="{BB962C8B-B14F-4D97-AF65-F5344CB8AC3E}">
        <p14:creationId xmlns:p14="http://schemas.microsoft.com/office/powerpoint/2010/main" val="1840997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58E42B8-4368-4D4F-9147-7D34A4410DF6}"/>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5" name="Slide Number Placeholder 4">
            <a:extLst>
              <a:ext uri="{FF2B5EF4-FFF2-40B4-BE49-F238E27FC236}">
                <a16:creationId xmlns="" xmlns:a16="http://schemas.microsoft.com/office/drawing/2014/main" id="{263336E7-B924-4F34-9520-A92E8FE8EA04}"/>
              </a:ext>
            </a:extLst>
          </p:cNvPr>
          <p:cNvSpPr>
            <a:spLocks noGrp="1"/>
          </p:cNvSpPr>
          <p:nvPr>
            <p:ph type="sldNum" sz="quarter" idx="12"/>
          </p:nvPr>
        </p:nvSpPr>
        <p:spPr/>
        <p:txBody>
          <a:bodyPr/>
          <a:lstStyle/>
          <a:p>
            <a:fld id="{117AF02C-C4D6-4B73-AE94-D3969890703E}" type="slidenum">
              <a:rPr lang="en-IN" smtClean="0"/>
              <a:t>20</a:t>
            </a:fld>
            <a:endParaRPr lang="en-IN"/>
          </a:p>
        </p:txBody>
      </p:sp>
      <p:graphicFrame>
        <p:nvGraphicFramePr>
          <p:cNvPr id="9" name="Table 9">
            <a:extLst>
              <a:ext uri="{FF2B5EF4-FFF2-40B4-BE49-F238E27FC236}">
                <a16:creationId xmlns="" xmlns:a16="http://schemas.microsoft.com/office/drawing/2014/main" id="{99A9235A-DA2F-49A7-9ADF-EB1D705CB88D}"/>
              </a:ext>
            </a:extLst>
          </p:cNvPr>
          <p:cNvGraphicFramePr>
            <a:graphicFrameLocks noGrp="1"/>
          </p:cNvGraphicFramePr>
          <p:nvPr>
            <p:extLst>
              <p:ext uri="{D42A27DB-BD31-4B8C-83A1-F6EECF244321}">
                <p14:modId xmlns:p14="http://schemas.microsoft.com/office/powerpoint/2010/main" val="2172530513"/>
              </p:ext>
            </p:extLst>
          </p:nvPr>
        </p:nvGraphicFramePr>
        <p:xfrm>
          <a:off x="1275080" y="1034142"/>
          <a:ext cx="2266906" cy="4182716"/>
        </p:xfrm>
        <a:graphic>
          <a:graphicData uri="http://schemas.openxmlformats.org/drawingml/2006/table">
            <a:tbl>
              <a:tblPr firstRow="1" bandRow="1">
                <a:tableStyleId>{5C22544A-7EE6-4342-B048-85BDC9FD1C3A}</a:tableStyleId>
              </a:tblPr>
              <a:tblGrid>
                <a:gridCol w="2266906">
                  <a:extLst>
                    <a:ext uri="{9D8B030D-6E8A-4147-A177-3AD203B41FA5}">
                      <a16:colId xmlns="" xmlns:a16="http://schemas.microsoft.com/office/drawing/2014/main" val="1599970714"/>
                    </a:ext>
                  </a:extLst>
                </a:gridCol>
              </a:tblGrid>
              <a:tr h="337652">
                <a:tc>
                  <a:txBody>
                    <a:bodyPr/>
                    <a:lstStyle/>
                    <a:p>
                      <a:r>
                        <a:rPr lang="en-IN" dirty="0"/>
                        <a:t>Interrupt Processing</a:t>
                      </a:r>
                    </a:p>
                  </a:txBody>
                  <a:tcPr/>
                </a:tc>
                <a:extLst>
                  <a:ext uri="{0D108BD9-81ED-4DB2-BD59-A6C34878D82A}">
                    <a16:rowId xmlns="" xmlns:a16="http://schemas.microsoft.com/office/drawing/2014/main" val="1394730463"/>
                  </a:ext>
                </a:extLst>
              </a:tr>
              <a:tr h="426308">
                <a:tc>
                  <a:txBody>
                    <a:bodyPr/>
                    <a:lstStyle/>
                    <a:p>
                      <a:r>
                        <a:rPr lang="en-IN" dirty="0"/>
                        <a:t>Device drivers</a:t>
                      </a:r>
                    </a:p>
                  </a:txBody>
                  <a:tcPr/>
                </a:tc>
                <a:extLst>
                  <a:ext uri="{0D108BD9-81ED-4DB2-BD59-A6C34878D82A}">
                    <a16:rowId xmlns="" xmlns:a16="http://schemas.microsoft.com/office/drawing/2014/main" val="2738703922"/>
                  </a:ext>
                </a:extLst>
              </a:tr>
              <a:tr h="426308">
                <a:tc>
                  <a:txBody>
                    <a:bodyPr/>
                    <a:lstStyle/>
                    <a:p>
                      <a:r>
                        <a:rPr lang="en-IN" dirty="0"/>
                        <a:t>Job Sequencing</a:t>
                      </a:r>
                    </a:p>
                  </a:txBody>
                  <a:tcPr/>
                </a:tc>
                <a:extLst>
                  <a:ext uri="{0D108BD9-81ED-4DB2-BD59-A6C34878D82A}">
                    <a16:rowId xmlns="" xmlns:a16="http://schemas.microsoft.com/office/drawing/2014/main" val="3734961595"/>
                  </a:ext>
                </a:extLst>
              </a:tr>
              <a:tr h="590891">
                <a:tc>
                  <a:txBody>
                    <a:bodyPr/>
                    <a:lstStyle/>
                    <a:p>
                      <a:r>
                        <a:rPr lang="en-IN" dirty="0"/>
                        <a:t>Control language Interpreter</a:t>
                      </a:r>
                    </a:p>
                  </a:txBody>
                  <a:tcPr/>
                </a:tc>
                <a:extLst>
                  <a:ext uri="{0D108BD9-81ED-4DB2-BD59-A6C34878D82A}">
                    <a16:rowId xmlns="" xmlns:a16="http://schemas.microsoft.com/office/drawing/2014/main" val="2272980781"/>
                  </a:ext>
                </a:extLst>
              </a:tr>
              <a:tr h="2324260">
                <a:tc>
                  <a:txBody>
                    <a:bodyPr/>
                    <a:lstStyle/>
                    <a:p>
                      <a:pPr algn="ctr"/>
                      <a:r>
                        <a:rPr lang="en-IN" dirty="0"/>
                        <a:t>User Program Area</a:t>
                      </a:r>
                    </a:p>
                  </a:txBody>
                  <a:tcPr anchor="ctr"/>
                </a:tc>
                <a:extLst>
                  <a:ext uri="{0D108BD9-81ED-4DB2-BD59-A6C34878D82A}">
                    <a16:rowId xmlns="" xmlns:a16="http://schemas.microsoft.com/office/drawing/2014/main" val="609420298"/>
                  </a:ext>
                </a:extLst>
              </a:tr>
            </a:tbl>
          </a:graphicData>
        </a:graphic>
      </p:graphicFrame>
      <p:sp>
        <p:nvSpPr>
          <p:cNvPr id="11" name="Arrow: Left 10">
            <a:extLst>
              <a:ext uri="{FF2B5EF4-FFF2-40B4-BE49-F238E27FC236}">
                <a16:creationId xmlns="" xmlns:a16="http://schemas.microsoft.com/office/drawing/2014/main" id="{F350EFEC-F9C6-4A4E-8218-C84ECA76AC1B}"/>
              </a:ext>
            </a:extLst>
          </p:cNvPr>
          <p:cNvSpPr/>
          <p:nvPr/>
        </p:nvSpPr>
        <p:spPr>
          <a:xfrm>
            <a:off x="3549868" y="2700049"/>
            <a:ext cx="1597572" cy="2627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Boundary</a:t>
            </a:r>
          </a:p>
        </p:txBody>
      </p:sp>
      <p:sp>
        <p:nvSpPr>
          <p:cNvPr id="12" name="Arrow: Up 11">
            <a:extLst>
              <a:ext uri="{FF2B5EF4-FFF2-40B4-BE49-F238E27FC236}">
                <a16:creationId xmlns="" xmlns:a16="http://schemas.microsoft.com/office/drawing/2014/main" id="{28D90717-B8C7-43A9-A3B2-65F8644B350B}"/>
              </a:ext>
            </a:extLst>
          </p:cNvPr>
          <p:cNvSpPr/>
          <p:nvPr/>
        </p:nvSpPr>
        <p:spPr>
          <a:xfrm>
            <a:off x="3392214" y="830317"/>
            <a:ext cx="1292771" cy="16606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Monitor</a:t>
            </a:r>
          </a:p>
        </p:txBody>
      </p:sp>
      <p:graphicFrame>
        <p:nvGraphicFramePr>
          <p:cNvPr id="13" name="Diagram 12">
            <a:extLst>
              <a:ext uri="{FF2B5EF4-FFF2-40B4-BE49-F238E27FC236}">
                <a16:creationId xmlns="" xmlns:a16="http://schemas.microsoft.com/office/drawing/2014/main" id="{FDDCB307-8AE1-4D6F-8032-C7A813656D1B}"/>
              </a:ext>
            </a:extLst>
          </p:cNvPr>
          <p:cNvGraphicFramePr/>
          <p:nvPr>
            <p:extLst>
              <p:ext uri="{D42A27DB-BD31-4B8C-83A1-F6EECF244321}">
                <p14:modId xmlns:p14="http://schemas.microsoft.com/office/powerpoint/2010/main" val="1928057790"/>
              </p:ext>
            </p:extLst>
          </p:nvPr>
        </p:nvGraphicFramePr>
        <p:xfrm>
          <a:off x="6995160" y="975243"/>
          <a:ext cx="4114800" cy="333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 xmlns:a16="http://schemas.microsoft.com/office/drawing/2014/main" id="{1725DC80-0A13-4C2E-8083-8D172D893E74}"/>
              </a:ext>
            </a:extLst>
          </p:cNvPr>
          <p:cNvPicPr>
            <a:picLocks noChangeAspect="1"/>
          </p:cNvPicPr>
          <p:nvPr/>
        </p:nvPicPr>
        <p:blipFill>
          <a:blip r:embed="rId7"/>
          <a:stretch>
            <a:fillRect/>
          </a:stretch>
        </p:blipFill>
        <p:spPr>
          <a:xfrm>
            <a:off x="8837762" y="4592970"/>
            <a:ext cx="2516038" cy="1905000"/>
          </a:xfrm>
          <a:prstGeom prst="rect">
            <a:avLst/>
          </a:prstGeom>
        </p:spPr>
      </p:pic>
      <p:sp>
        <p:nvSpPr>
          <p:cNvPr id="10" name="Title 1">
            <a:extLst>
              <a:ext uri="{FF2B5EF4-FFF2-40B4-BE49-F238E27FC236}">
                <a16:creationId xmlns="" xmlns:a16="http://schemas.microsoft.com/office/drawing/2014/main" id="{C66DD948-C25F-4D37-A8AA-84162D16CF0E}"/>
              </a:ext>
            </a:extLst>
          </p:cNvPr>
          <p:cNvSpPr>
            <a:spLocks noGrp="1"/>
          </p:cNvSpPr>
          <p:nvPr>
            <p:ph type="title"/>
          </p:nvPr>
        </p:nvSpPr>
        <p:spPr>
          <a:xfrm>
            <a:off x="105727" y="91451"/>
            <a:ext cx="5522913" cy="255595"/>
          </a:xfrm>
        </p:spPr>
        <p:txBody>
          <a:bodyPr>
            <a:noAutofit/>
          </a:bodyPr>
          <a:lstStyle/>
          <a:p>
            <a:r>
              <a:rPr lang="en-IN" sz="2500" b="1" u="none" dirty="0">
                <a:latin typeface="Cambria" panose="02040503050406030204" pitchFamily="18" charset="0"/>
                <a:ea typeface="Cambria" panose="02040503050406030204" pitchFamily="18" charset="0"/>
              </a:rPr>
              <a:t>Simple Batch System..</a:t>
            </a:r>
            <a:endParaRPr lang="en-IN" sz="2500" b="1" dirty="0"/>
          </a:p>
        </p:txBody>
      </p:sp>
    </p:spTree>
    <p:extLst>
      <p:ext uri="{BB962C8B-B14F-4D97-AF65-F5344CB8AC3E}">
        <p14:creationId xmlns:p14="http://schemas.microsoft.com/office/powerpoint/2010/main" val="4055212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083F4B7-72DC-4FB3-9673-18234426F262}"/>
              </a:ext>
            </a:extLst>
          </p:cNvPr>
          <p:cNvSpPr>
            <a:spLocks noGrp="1"/>
          </p:cNvSpPr>
          <p:nvPr>
            <p:ph idx="1"/>
          </p:nvPr>
        </p:nvSpPr>
        <p:spPr>
          <a:xfrm>
            <a:off x="622300" y="748980"/>
            <a:ext cx="10947400" cy="5546726"/>
          </a:xfrm>
        </p:spPr>
        <p:txBody>
          <a:bodyPr>
            <a:normAutofit fontScale="92500" lnSpcReduction="20000"/>
          </a:bodyPr>
          <a:lstStyle/>
          <a:p>
            <a:r>
              <a:rPr lang="en-IN" sz="2400" dirty="0"/>
              <a:t>The hardware features by monitors (Apart from fetching </a:t>
            </a:r>
            <a:r>
              <a:rPr lang="en-IN" sz="2400" dirty="0" err="1"/>
              <a:t>inst</a:t>
            </a:r>
            <a:r>
              <a:rPr lang="en-IN" sz="2400" dirty="0"/>
              <a:t>, seize and relinquish control)</a:t>
            </a:r>
          </a:p>
          <a:p>
            <a:r>
              <a:rPr lang="en-IN" sz="2400" dirty="0">
                <a:solidFill>
                  <a:srgbClr val="FF0000"/>
                </a:solidFill>
              </a:rPr>
              <a:t>Memory Protection : </a:t>
            </a:r>
          </a:p>
          <a:p>
            <a:pPr lvl="1"/>
            <a:r>
              <a:rPr lang="en-IN" sz="2000" dirty="0"/>
              <a:t>When user program in under execution the it must not attempt to access the other users memory area, if so the processor Hardware detects is as error and transfers the control to the monitor. Monitor aborts the job with an error message and takes up a next job</a:t>
            </a:r>
          </a:p>
          <a:p>
            <a:r>
              <a:rPr lang="en-IN" sz="2400" dirty="0">
                <a:solidFill>
                  <a:srgbClr val="FF0000"/>
                </a:solidFill>
              </a:rPr>
              <a:t>Timer : </a:t>
            </a:r>
          </a:p>
          <a:p>
            <a:pPr lvl="1"/>
            <a:r>
              <a:rPr lang="en-IN" sz="2000" dirty="0"/>
              <a:t>To avoid job monopolising the processor, it sets timer at the beginning of job, if timer expires user job is stopped and control transferred to the monitor</a:t>
            </a:r>
          </a:p>
          <a:p>
            <a:r>
              <a:rPr lang="en-IN" sz="2400" dirty="0">
                <a:solidFill>
                  <a:srgbClr val="FF0000"/>
                </a:solidFill>
              </a:rPr>
              <a:t>Privileged Instructions:  </a:t>
            </a:r>
          </a:p>
          <a:p>
            <a:pPr lvl="1"/>
            <a:r>
              <a:rPr lang="en-IN" sz="2000" dirty="0"/>
              <a:t>Few special/ Privileged instructions are executed under monitor mode, if such instructions are happened to attempted by user, then control is transferred to monitor. All I/O instructions are Privileged instructions, which prevents the user programs from reading the Job control instructions</a:t>
            </a:r>
            <a:endParaRPr lang="en-IN" sz="2000" dirty="0">
              <a:solidFill>
                <a:srgbClr val="FF0000"/>
              </a:solidFill>
            </a:endParaRPr>
          </a:p>
          <a:p>
            <a:r>
              <a:rPr lang="en-IN" sz="2400" dirty="0">
                <a:solidFill>
                  <a:srgbClr val="FF0000"/>
                </a:solidFill>
              </a:rPr>
              <a:t>Interrupts </a:t>
            </a:r>
          </a:p>
          <a:p>
            <a:pPr lvl="1"/>
            <a:r>
              <a:rPr lang="en-IN" sz="2000" dirty="0"/>
              <a:t>This facilitates the OS in relinquish control and regaining control from user programs</a:t>
            </a:r>
          </a:p>
          <a:p>
            <a:endParaRPr lang="en-IN" sz="2400" dirty="0">
              <a:solidFill>
                <a:srgbClr val="FF0000"/>
              </a:solidFill>
            </a:endParaRPr>
          </a:p>
          <a:p>
            <a:r>
              <a:rPr lang="en-IN" sz="2400" b="1" dirty="0">
                <a:solidFill>
                  <a:srgbClr val="7030A0"/>
                </a:solidFill>
              </a:rPr>
              <a:t>Limitations</a:t>
            </a:r>
            <a:r>
              <a:rPr lang="en-IN" sz="2400" dirty="0">
                <a:solidFill>
                  <a:srgbClr val="FF0000"/>
                </a:solidFill>
              </a:rPr>
              <a:t> </a:t>
            </a:r>
          </a:p>
          <a:p>
            <a:pPr lvl="1"/>
            <a:r>
              <a:rPr lang="en-IN" sz="2000" dirty="0">
                <a:solidFill>
                  <a:srgbClr val="FF0000"/>
                </a:solidFill>
              </a:rPr>
              <a:t>Thought it is advantageous than serial processing, it often requires same process done by the programmer in batches. </a:t>
            </a:r>
          </a:p>
          <a:p>
            <a:endParaRPr lang="en-IN" sz="2400" dirty="0">
              <a:solidFill>
                <a:srgbClr val="FF0000"/>
              </a:solidFill>
            </a:endParaRPr>
          </a:p>
          <a:p>
            <a:pPr lvl="1"/>
            <a:endParaRPr lang="en-IN" sz="2000" dirty="0"/>
          </a:p>
        </p:txBody>
      </p:sp>
      <p:sp>
        <p:nvSpPr>
          <p:cNvPr id="4" name="Footer Placeholder 3">
            <a:extLst>
              <a:ext uri="{FF2B5EF4-FFF2-40B4-BE49-F238E27FC236}">
                <a16:creationId xmlns="" xmlns:a16="http://schemas.microsoft.com/office/drawing/2014/main" id="{8F8979DB-21AF-43D4-9345-B46EE4AF52C5}"/>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5" name="Slide Number Placeholder 4">
            <a:extLst>
              <a:ext uri="{FF2B5EF4-FFF2-40B4-BE49-F238E27FC236}">
                <a16:creationId xmlns="" xmlns:a16="http://schemas.microsoft.com/office/drawing/2014/main" id="{4B46D464-3C2C-4810-9BF2-712B25C9BB4E}"/>
              </a:ext>
            </a:extLst>
          </p:cNvPr>
          <p:cNvSpPr>
            <a:spLocks noGrp="1"/>
          </p:cNvSpPr>
          <p:nvPr>
            <p:ph type="sldNum" sz="quarter" idx="12"/>
          </p:nvPr>
        </p:nvSpPr>
        <p:spPr/>
        <p:txBody>
          <a:bodyPr/>
          <a:lstStyle/>
          <a:p>
            <a:fld id="{117AF02C-C4D6-4B73-AE94-D3969890703E}" type="slidenum">
              <a:rPr lang="en-IN" smtClean="0"/>
              <a:t>21</a:t>
            </a:fld>
            <a:endParaRPr lang="en-IN"/>
          </a:p>
        </p:txBody>
      </p:sp>
      <p:pic>
        <p:nvPicPr>
          <p:cNvPr id="6" name="Picture 4" descr="pngfind.com-kingpin-png-4152286 (1).png">
            <a:extLst>
              <a:ext uri="{FF2B5EF4-FFF2-40B4-BE49-F238E27FC236}">
                <a16:creationId xmlns="" xmlns:a16="http://schemas.microsoft.com/office/drawing/2014/main" id="{7BAFED6F-4DAF-4164-AFA5-B9B6B847CF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58120" y="96837"/>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 xmlns:a16="http://schemas.microsoft.com/office/drawing/2014/main" id="{712503EB-D020-4314-9FA3-ABF037B229C5}"/>
              </a:ext>
            </a:extLst>
          </p:cNvPr>
          <p:cNvSpPr>
            <a:spLocks noGrp="1"/>
          </p:cNvSpPr>
          <p:nvPr>
            <p:ph type="title"/>
          </p:nvPr>
        </p:nvSpPr>
        <p:spPr>
          <a:xfrm>
            <a:off x="105727" y="91451"/>
            <a:ext cx="5522913" cy="255595"/>
          </a:xfrm>
        </p:spPr>
        <p:txBody>
          <a:bodyPr>
            <a:noAutofit/>
          </a:bodyPr>
          <a:lstStyle/>
          <a:p>
            <a:r>
              <a:rPr lang="en-IN" sz="2500" b="1" u="none" dirty="0">
                <a:latin typeface="Cambria" panose="02040503050406030204" pitchFamily="18" charset="0"/>
                <a:ea typeface="Cambria" panose="02040503050406030204" pitchFamily="18" charset="0"/>
              </a:rPr>
              <a:t>Simple Batch System..</a:t>
            </a:r>
            <a:endParaRPr lang="en-IN" sz="2500" b="1" dirty="0"/>
          </a:p>
        </p:txBody>
      </p:sp>
    </p:spTree>
    <p:extLst>
      <p:ext uri="{BB962C8B-B14F-4D97-AF65-F5344CB8AC3E}">
        <p14:creationId xmlns:p14="http://schemas.microsoft.com/office/powerpoint/2010/main" val="3957845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6F37C8-3AF8-4686-B6C2-59317B6C0FD0}"/>
              </a:ext>
            </a:extLst>
          </p:cNvPr>
          <p:cNvSpPr>
            <a:spLocks noGrp="1"/>
          </p:cNvSpPr>
          <p:nvPr>
            <p:ph type="title"/>
          </p:nvPr>
        </p:nvSpPr>
        <p:spPr>
          <a:xfrm>
            <a:off x="304800" y="186267"/>
            <a:ext cx="10515600" cy="870374"/>
          </a:xfrm>
        </p:spPr>
        <p:txBody>
          <a:bodyPr>
            <a:normAutofit/>
          </a:bodyPr>
          <a:lstStyle/>
          <a:p>
            <a:r>
              <a:rPr lang="en-IN" sz="4400" b="0" u="none" dirty="0" err="1">
                <a:latin typeface="Cambria" panose="02040503050406030204" pitchFamily="18" charset="0"/>
                <a:ea typeface="Cambria" panose="02040503050406030204" pitchFamily="18" charset="0"/>
              </a:rPr>
              <a:t>Multiprogrammed</a:t>
            </a:r>
            <a:r>
              <a:rPr lang="en-IN" sz="4400" b="0" u="none" dirty="0">
                <a:latin typeface="Cambria" panose="02040503050406030204" pitchFamily="18" charset="0"/>
                <a:ea typeface="Cambria" panose="02040503050406030204" pitchFamily="18" charset="0"/>
              </a:rPr>
              <a:t> Batch Systems</a:t>
            </a:r>
            <a:endParaRPr lang="en-IN" dirty="0"/>
          </a:p>
        </p:txBody>
      </p:sp>
      <p:pic>
        <p:nvPicPr>
          <p:cNvPr id="4" name="Picture 4" descr="pngfind.com-kingpin-png-4152286 (1).png">
            <a:extLst>
              <a:ext uri="{FF2B5EF4-FFF2-40B4-BE49-F238E27FC236}">
                <a16:creationId xmlns="" xmlns:a16="http://schemas.microsoft.com/office/drawing/2014/main" id="{3353F768-0430-4F2B-9359-FFC797E1EE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63848" y="186266"/>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a:extLst>
              <a:ext uri="{FF2B5EF4-FFF2-40B4-BE49-F238E27FC236}">
                <a16:creationId xmlns="" xmlns:a16="http://schemas.microsoft.com/office/drawing/2014/main" id="{2A27BE00-9F42-489E-A376-16B771A84A3B}"/>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13" name="TextBox 12">
            <a:extLst>
              <a:ext uri="{FF2B5EF4-FFF2-40B4-BE49-F238E27FC236}">
                <a16:creationId xmlns="" xmlns:a16="http://schemas.microsoft.com/office/drawing/2014/main" id="{E29F185E-885E-4659-A56E-FE868F327F0E}"/>
              </a:ext>
            </a:extLst>
          </p:cNvPr>
          <p:cNvSpPr txBox="1"/>
          <p:nvPr/>
        </p:nvSpPr>
        <p:spPr>
          <a:xfrm>
            <a:off x="651641" y="1439917"/>
            <a:ext cx="10720552" cy="2462213"/>
          </a:xfrm>
          <a:prstGeom prst="rect">
            <a:avLst/>
          </a:prstGeom>
          <a:noFill/>
        </p:spPr>
        <p:txBody>
          <a:bodyPr wrap="square" rtlCol="0">
            <a:spAutoFit/>
          </a:bodyPr>
          <a:lstStyle/>
          <a:p>
            <a:pPr marL="342900" indent="-342900">
              <a:buFont typeface="Arial" panose="020B0604020202020204" pitchFamily="34" charset="0"/>
              <a:buChar char="•"/>
            </a:pPr>
            <a:r>
              <a:rPr lang="en-IN" sz="2200" dirty="0">
                <a:latin typeface="Cambria" panose="02040503050406030204" pitchFamily="18" charset="0"/>
                <a:ea typeface="Cambria" panose="02040503050406030204" pitchFamily="18" charset="0"/>
              </a:rPr>
              <a:t>In batch processing system, memory holds resident monitor (OS) and one user program</a:t>
            </a:r>
          </a:p>
          <a:p>
            <a:pPr marL="342900" indent="-342900">
              <a:buFont typeface="Arial" panose="020B0604020202020204" pitchFamily="34" charset="0"/>
              <a:buChar char="•"/>
            </a:pPr>
            <a:r>
              <a:rPr lang="en-IN" sz="2200" dirty="0">
                <a:latin typeface="Cambria" panose="02040503050406030204" pitchFamily="18" charset="0"/>
                <a:ea typeface="Cambria" panose="02040503050406030204" pitchFamily="18" charset="0"/>
              </a:rPr>
              <a:t>Batch processing </a:t>
            </a:r>
            <a:r>
              <a:rPr lang="en-IN" sz="2200" dirty="0">
                <a:solidFill>
                  <a:srgbClr val="FF0066"/>
                </a:solidFill>
                <a:latin typeface="Cambria" panose="02040503050406030204" pitchFamily="18" charset="0"/>
                <a:ea typeface="Cambria" panose="02040503050406030204" pitchFamily="18" charset="0"/>
              </a:rPr>
              <a:t>hold Processor on idle state </a:t>
            </a:r>
            <a:r>
              <a:rPr lang="en-IN" sz="2200" dirty="0">
                <a:latin typeface="Cambria" panose="02040503050406030204" pitchFamily="18" charset="0"/>
                <a:ea typeface="Cambria" panose="02040503050406030204" pitchFamily="18" charset="0"/>
              </a:rPr>
              <a:t>when </a:t>
            </a:r>
            <a:r>
              <a:rPr lang="en-IN" sz="2200" dirty="0">
                <a:solidFill>
                  <a:srgbClr val="FF0066"/>
                </a:solidFill>
                <a:latin typeface="Cambria" panose="02040503050406030204" pitchFamily="18" charset="0"/>
                <a:ea typeface="Cambria" panose="02040503050406030204" pitchFamily="18" charset="0"/>
              </a:rPr>
              <a:t>I/O operat</a:t>
            </a:r>
            <a:r>
              <a:rPr lang="en-IN" sz="2200" dirty="0">
                <a:solidFill>
                  <a:srgbClr val="FF0000"/>
                </a:solidFill>
                <a:latin typeface="Cambria" panose="02040503050406030204" pitchFamily="18" charset="0"/>
                <a:ea typeface="Cambria" panose="02040503050406030204" pitchFamily="18" charset="0"/>
              </a:rPr>
              <a:t>ions </a:t>
            </a:r>
            <a:r>
              <a:rPr lang="en-IN" sz="2200" dirty="0">
                <a:latin typeface="Cambria" panose="02040503050406030204" pitchFamily="18" charset="0"/>
                <a:ea typeface="Cambria" panose="02040503050406030204" pitchFamily="18" charset="0"/>
              </a:rPr>
              <a:t>are being done.</a:t>
            </a:r>
          </a:p>
          <a:p>
            <a:pPr marL="342900" indent="-342900">
              <a:buFont typeface="Arial" panose="020B0604020202020204" pitchFamily="34" charset="0"/>
              <a:buChar char="•"/>
            </a:pPr>
            <a:r>
              <a:rPr lang="en-IN" sz="2200" dirty="0">
                <a:latin typeface="Cambria" panose="02040503050406030204" pitchFamily="18" charset="0"/>
                <a:ea typeface="Cambria" panose="02040503050406030204" pitchFamily="18" charset="0"/>
              </a:rPr>
              <a:t>If the memory is sufficiently large to hold more than one user program then, while </a:t>
            </a:r>
            <a:r>
              <a:rPr lang="en-IN" sz="2200" dirty="0">
                <a:solidFill>
                  <a:srgbClr val="FF0066"/>
                </a:solidFill>
                <a:latin typeface="Cambria" panose="02040503050406030204" pitchFamily="18" charset="0"/>
                <a:ea typeface="Cambria" panose="02040503050406030204" pitchFamily="18" charset="0"/>
              </a:rPr>
              <a:t>one program is getting I/O </a:t>
            </a:r>
            <a:r>
              <a:rPr lang="en-IN" sz="2200" dirty="0">
                <a:latin typeface="Cambria" panose="02040503050406030204" pitchFamily="18" charset="0"/>
                <a:ea typeface="Cambria" panose="02040503050406030204" pitchFamily="18" charset="0"/>
              </a:rPr>
              <a:t>, </a:t>
            </a:r>
            <a:r>
              <a:rPr lang="en-IN" sz="2200" dirty="0">
                <a:solidFill>
                  <a:srgbClr val="C00000"/>
                </a:solidFill>
                <a:latin typeface="Cambria" panose="02040503050406030204" pitchFamily="18" charset="0"/>
                <a:ea typeface="Cambria" panose="02040503050406030204" pitchFamily="18" charset="0"/>
              </a:rPr>
              <a:t>processor</a:t>
            </a:r>
            <a:r>
              <a:rPr lang="en-IN" sz="2200" dirty="0">
                <a:latin typeface="Cambria" panose="02040503050406030204" pitchFamily="18" charset="0"/>
                <a:ea typeface="Cambria" panose="02040503050406030204" pitchFamily="18" charset="0"/>
              </a:rPr>
              <a:t> can be </a:t>
            </a:r>
            <a:r>
              <a:rPr lang="en-IN" sz="2200" dirty="0">
                <a:solidFill>
                  <a:srgbClr val="C00000"/>
                </a:solidFill>
                <a:latin typeface="Cambria" panose="02040503050406030204" pitchFamily="18" charset="0"/>
                <a:ea typeface="Cambria" panose="02040503050406030204" pitchFamily="18" charset="0"/>
              </a:rPr>
              <a:t>switched to another program</a:t>
            </a:r>
            <a:r>
              <a:rPr lang="en-IN" sz="2200" dirty="0">
                <a:latin typeface="Cambria" panose="02040503050406030204" pitchFamily="18" charset="0"/>
                <a:ea typeface="Cambria" panose="02040503050406030204" pitchFamily="18" charset="0"/>
              </a:rPr>
              <a:t>, this is called as </a:t>
            </a:r>
            <a:r>
              <a:rPr lang="en-IN" sz="2200" b="1" dirty="0">
                <a:latin typeface="Cambria" panose="02040503050406030204" pitchFamily="18" charset="0"/>
                <a:ea typeface="Cambria" panose="02040503050406030204" pitchFamily="18" charset="0"/>
              </a:rPr>
              <a:t>Multiprogramming/ Multitasking.</a:t>
            </a:r>
          </a:p>
          <a:p>
            <a:pPr marL="342900" indent="-342900">
              <a:buFont typeface="Arial" panose="020B0604020202020204" pitchFamily="34" charset="0"/>
              <a:buChar char="•"/>
            </a:pPr>
            <a:endParaRPr lang="en-IN" sz="2200" dirty="0">
              <a:latin typeface="Cambria" panose="02040503050406030204" pitchFamily="18" charset="0"/>
              <a:ea typeface="Cambria" panose="02040503050406030204" pitchFamily="18" charset="0"/>
            </a:endParaRPr>
          </a:p>
        </p:txBody>
      </p:sp>
      <p:pic>
        <p:nvPicPr>
          <p:cNvPr id="15" name="Picture 14">
            <a:extLst>
              <a:ext uri="{FF2B5EF4-FFF2-40B4-BE49-F238E27FC236}">
                <a16:creationId xmlns="" xmlns:a16="http://schemas.microsoft.com/office/drawing/2014/main" id="{0857FA7E-FEBE-4D2C-B8B2-9C4EFDE64085}"/>
              </a:ext>
            </a:extLst>
          </p:cNvPr>
          <p:cNvPicPr>
            <a:picLocks noChangeAspect="1"/>
          </p:cNvPicPr>
          <p:nvPr/>
        </p:nvPicPr>
        <p:blipFill>
          <a:blip r:embed="rId3"/>
          <a:stretch>
            <a:fillRect/>
          </a:stretch>
        </p:blipFill>
        <p:spPr>
          <a:xfrm>
            <a:off x="245586" y="4225953"/>
            <a:ext cx="6671627" cy="1647825"/>
          </a:xfrm>
          <a:prstGeom prst="rect">
            <a:avLst/>
          </a:prstGeom>
        </p:spPr>
      </p:pic>
      <p:sp>
        <p:nvSpPr>
          <p:cNvPr id="3" name="Slide Number Placeholder 2">
            <a:extLst>
              <a:ext uri="{FF2B5EF4-FFF2-40B4-BE49-F238E27FC236}">
                <a16:creationId xmlns="" xmlns:a16="http://schemas.microsoft.com/office/drawing/2014/main" id="{30CAE971-A6FA-45F8-A5D3-A38A8AE22B78}"/>
              </a:ext>
            </a:extLst>
          </p:cNvPr>
          <p:cNvSpPr>
            <a:spLocks noGrp="1"/>
          </p:cNvSpPr>
          <p:nvPr>
            <p:ph type="sldNum" sz="quarter" idx="12"/>
          </p:nvPr>
        </p:nvSpPr>
        <p:spPr/>
        <p:txBody>
          <a:bodyPr/>
          <a:lstStyle/>
          <a:p>
            <a:fld id="{117AF02C-C4D6-4B73-AE94-D3969890703E}" type="slidenum">
              <a:rPr lang="en-IN" smtClean="0"/>
              <a:t>22</a:t>
            </a:fld>
            <a:endParaRPr lang="en-IN"/>
          </a:p>
        </p:txBody>
      </p:sp>
      <p:sp>
        <p:nvSpPr>
          <p:cNvPr id="8" name="TextBox 7">
            <a:extLst>
              <a:ext uri="{FF2B5EF4-FFF2-40B4-BE49-F238E27FC236}">
                <a16:creationId xmlns="" xmlns:a16="http://schemas.microsoft.com/office/drawing/2014/main" id="{60B2632D-DCB2-4329-9E9E-A527F1F09A5E}"/>
              </a:ext>
            </a:extLst>
          </p:cNvPr>
          <p:cNvSpPr txBox="1"/>
          <p:nvPr/>
        </p:nvSpPr>
        <p:spPr>
          <a:xfrm>
            <a:off x="176048" y="6515099"/>
            <a:ext cx="3405352" cy="338554"/>
          </a:xfrm>
          <a:prstGeom prst="rect">
            <a:avLst/>
          </a:prstGeom>
          <a:noFill/>
        </p:spPr>
        <p:txBody>
          <a:bodyPr wrap="square" rtlCol="0">
            <a:spAutoFit/>
          </a:bodyPr>
          <a:lstStyle/>
          <a:p>
            <a:r>
              <a:rPr lang="en-IN" sz="800" dirty="0"/>
              <a:t>Courtesy : Operating systems : Internals and design principles, 7</a:t>
            </a:r>
            <a:r>
              <a:rPr lang="en-IN" sz="800" baseline="30000" dirty="0"/>
              <a:t>th</a:t>
            </a:r>
            <a:r>
              <a:rPr lang="en-IN" sz="800" dirty="0"/>
              <a:t> ed William Stallings, PHI</a:t>
            </a:r>
          </a:p>
        </p:txBody>
      </p:sp>
      <p:pic>
        <p:nvPicPr>
          <p:cNvPr id="9" name="Content Placeholder 3" descr="Fig02_04.gif">
            <a:extLst>
              <a:ext uri="{FF2B5EF4-FFF2-40B4-BE49-F238E27FC236}">
                <a16:creationId xmlns="" xmlns:a16="http://schemas.microsoft.com/office/drawing/2014/main" id="{D62B641A-88D0-4BF3-A9F3-55E0F3C2C033}"/>
              </a:ext>
            </a:extLst>
          </p:cNvPr>
          <p:cNvPicPr>
            <a:picLocks noChangeAspect="1"/>
          </p:cNvPicPr>
          <p:nvPr/>
        </p:nvPicPr>
        <p:blipFill>
          <a:blip r:embed="rId4" cstate="print"/>
          <a:stretch>
            <a:fillRect/>
          </a:stretch>
        </p:blipFill>
        <p:spPr bwMode="auto">
          <a:xfrm>
            <a:off x="7533411" y="3475936"/>
            <a:ext cx="4006948" cy="2976590"/>
          </a:xfrm>
          <a:prstGeom prst="rect">
            <a:avLst/>
          </a:prstGeom>
          <a:noFill/>
          <a:ln w="9525">
            <a:noFill/>
            <a:miter lim="800000"/>
            <a:headEnd/>
            <a:tailEnd/>
          </a:ln>
        </p:spPr>
      </p:pic>
    </p:spTree>
    <p:extLst>
      <p:ext uri="{BB962C8B-B14F-4D97-AF65-F5344CB8AC3E}">
        <p14:creationId xmlns:p14="http://schemas.microsoft.com/office/powerpoint/2010/main" val="898115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pngfind.com-kingpin-png-4152286 (1).png">
            <a:extLst>
              <a:ext uri="{FF2B5EF4-FFF2-40B4-BE49-F238E27FC236}">
                <a16:creationId xmlns="" xmlns:a16="http://schemas.microsoft.com/office/drawing/2014/main" id="{3353F768-0430-4F2B-9359-FFC797E1EE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 xmlns:a16="http://schemas.microsoft.com/office/drawing/2014/main" id="{B8862468-10FE-470C-9CA1-5F295B500F37}"/>
              </a:ext>
            </a:extLst>
          </p:cNvPr>
          <p:cNvSpPr>
            <a:spLocks noGrp="1"/>
          </p:cNvSpPr>
          <p:nvPr>
            <p:ph type="sldNum" sz="quarter" idx="12"/>
          </p:nvPr>
        </p:nvSpPr>
        <p:spPr/>
        <p:txBody>
          <a:bodyPr/>
          <a:lstStyle/>
          <a:p>
            <a:fld id="{117AF02C-C4D6-4B73-AE94-D3969890703E}" type="slidenum">
              <a:rPr lang="en-IN" smtClean="0"/>
              <a:t>23</a:t>
            </a:fld>
            <a:endParaRPr lang="en-IN"/>
          </a:p>
        </p:txBody>
      </p:sp>
      <p:sp>
        <p:nvSpPr>
          <p:cNvPr id="7" name="Footer Placeholder 6">
            <a:extLst>
              <a:ext uri="{FF2B5EF4-FFF2-40B4-BE49-F238E27FC236}">
                <a16:creationId xmlns="" xmlns:a16="http://schemas.microsoft.com/office/drawing/2014/main" id="{D9E8362F-452F-486F-A26F-661A2A56C8F5}"/>
              </a:ext>
            </a:extLst>
          </p:cNvPr>
          <p:cNvSpPr>
            <a:spLocks noGrp="1"/>
          </p:cNvSpPr>
          <p:nvPr>
            <p:ph type="ftr" sz="quarter" idx="11"/>
          </p:nvPr>
        </p:nvSpPr>
        <p:spPr/>
        <p:txBody>
          <a:bodyPr/>
          <a:lstStyle/>
          <a:p>
            <a:r>
              <a:rPr lang="en-US"/>
              <a:t>18CSC205J Operating Systems - Unit 1 - SRM Institute of Science and Technology</a:t>
            </a:r>
            <a:endParaRPr lang="en-IN"/>
          </a:p>
        </p:txBody>
      </p:sp>
      <p:pic>
        <p:nvPicPr>
          <p:cNvPr id="8" name="Picture 7">
            <a:extLst>
              <a:ext uri="{FF2B5EF4-FFF2-40B4-BE49-F238E27FC236}">
                <a16:creationId xmlns="" xmlns:a16="http://schemas.microsoft.com/office/drawing/2014/main" id="{6F4A8197-47A5-4585-AB52-FEA4BBCF14E5}"/>
              </a:ext>
            </a:extLst>
          </p:cNvPr>
          <p:cNvPicPr>
            <a:picLocks noChangeAspect="1"/>
          </p:cNvPicPr>
          <p:nvPr/>
        </p:nvPicPr>
        <p:blipFill>
          <a:blip r:embed="rId3"/>
          <a:stretch>
            <a:fillRect/>
          </a:stretch>
        </p:blipFill>
        <p:spPr>
          <a:xfrm>
            <a:off x="681858" y="342901"/>
            <a:ext cx="9525000" cy="2789182"/>
          </a:xfrm>
          <a:prstGeom prst="rect">
            <a:avLst/>
          </a:prstGeom>
        </p:spPr>
      </p:pic>
      <p:pic>
        <p:nvPicPr>
          <p:cNvPr id="10" name="Picture 9">
            <a:extLst>
              <a:ext uri="{FF2B5EF4-FFF2-40B4-BE49-F238E27FC236}">
                <a16:creationId xmlns="" xmlns:a16="http://schemas.microsoft.com/office/drawing/2014/main" id="{C9B974DF-56C4-4755-B543-CC222AAB4164}"/>
              </a:ext>
            </a:extLst>
          </p:cNvPr>
          <p:cNvPicPr>
            <a:picLocks noChangeAspect="1"/>
          </p:cNvPicPr>
          <p:nvPr/>
        </p:nvPicPr>
        <p:blipFill>
          <a:blip r:embed="rId4"/>
          <a:stretch>
            <a:fillRect/>
          </a:stretch>
        </p:blipFill>
        <p:spPr>
          <a:xfrm>
            <a:off x="1110483" y="3310759"/>
            <a:ext cx="9096375" cy="3045591"/>
          </a:xfrm>
          <a:prstGeom prst="rect">
            <a:avLst/>
          </a:prstGeom>
        </p:spPr>
      </p:pic>
      <p:sp>
        <p:nvSpPr>
          <p:cNvPr id="11" name="TextBox 10">
            <a:extLst>
              <a:ext uri="{FF2B5EF4-FFF2-40B4-BE49-F238E27FC236}">
                <a16:creationId xmlns="" xmlns:a16="http://schemas.microsoft.com/office/drawing/2014/main" id="{8457E00E-8DEC-49BC-87A4-FEBD932CED00}"/>
              </a:ext>
            </a:extLst>
          </p:cNvPr>
          <p:cNvSpPr txBox="1"/>
          <p:nvPr/>
        </p:nvSpPr>
        <p:spPr>
          <a:xfrm>
            <a:off x="176048" y="6515099"/>
            <a:ext cx="3405352" cy="338554"/>
          </a:xfrm>
          <a:prstGeom prst="rect">
            <a:avLst/>
          </a:prstGeom>
          <a:noFill/>
        </p:spPr>
        <p:txBody>
          <a:bodyPr wrap="square" rtlCol="0">
            <a:spAutoFit/>
          </a:bodyPr>
          <a:lstStyle/>
          <a:p>
            <a:r>
              <a:rPr lang="en-IN" sz="800" dirty="0"/>
              <a:t>Courtesy : Operating systems : Internals and design principles, 7</a:t>
            </a:r>
            <a:r>
              <a:rPr lang="en-IN" sz="800" baseline="30000" dirty="0"/>
              <a:t>th</a:t>
            </a:r>
            <a:r>
              <a:rPr lang="en-IN" sz="800" dirty="0"/>
              <a:t> ed William Stallings, PHI</a:t>
            </a:r>
          </a:p>
        </p:txBody>
      </p:sp>
    </p:spTree>
    <p:extLst>
      <p:ext uri="{BB962C8B-B14F-4D97-AF65-F5344CB8AC3E}">
        <p14:creationId xmlns:p14="http://schemas.microsoft.com/office/powerpoint/2010/main" val="3507785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6F37C8-3AF8-4686-B6C2-59317B6C0FD0}"/>
              </a:ext>
            </a:extLst>
          </p:cNvPr>
          <p:cNvSpPr>
            <a:spLocks noGrp="1"/>
          </p:cNvSpPr>
          <p:nvPr>
            <p:ph type="title"/>
          </p:nvPr>
        </p:nvSpPr>
        <p:spPr>
          <a:xfrm>
            <a:off x="459828" y="161542"/>
            <a:ext cx="10515600" cy="896116"/>
          </a:xfrm>
        </p:spPr>
        <p:txBody>
          <a:bodyPr/>
          <a:lstStyle/>
          <a:p>
            <a:r>
              <a:rPr lang="en-IN" sz="4400" b="0" u="none" dirty="0">
                <a:latin typeface="Cambria" panose="02040503050406030204" pitchFamily="18" charset="0"/>
                <a:ea typeface="Cambria" panose="02040503050406030204" pitchFamily="18" charset="0"/>
              </a:rPr>
              <a:t>Time-Sharing Systems</a:t>
            </a:r>
            <a:endParaRPr lang="en-IN" dirty="0"/>
          </a:p>
        </p:txBody>
      </p:sp>
      <p:sp>
        <p:nvSpPr>
          <p:cNvPr id="3" name="Content Placeholder 2">
            <a:extLst>
              <a:ext uri="{FF2B5EF4-FFF2-40B4-BE49-F238E27FC236}">
                <a16:creationId xmlns="" xmlns:a16="http://schemas.microsoft.com/office/drawing/2014/main" id="{70E48981-BAFF-421C-BC12-2CE39922EBEE}"/>
              </a:ext>
            </a:extLst>
          </p:cNvPr>
          <p:cNvSpPr>
            <a:spLocks noGrp="1"/>
          </p:cNvSpPr>
          <p:nvPr>
            <p:ph idx="1"/>
          </p:nvPr>
        </p:nvSpPr>
        <p:spPr>
          <a:xfrm>
            <a:off x="599090" y="1057658"/>
            <a:ext cx="11002360" cy="5119305"/>
          </a:xfrm>
        </p:spPr>
        <p:txBody>
          <a:bodyPr>
            <a:normAutofit/>
          </a:bodyPr>
          <a:lstStyle/>
          <a:p>
            <a:r>
              <a:rPr lang="en-IN" sz="2200" dirty="0">
                <a:latin typeface="Cambria" panose="02040503050406030204" pitchFamily="18" charset="0"/>
                <a:ea typeface="Cambria" panose="02040503050406030204" pitchFamily="18" charset="0"/>
              </a:rPr>
              <a:t>In 1960 programs need dedicated computers, which wasn’t possible as it was too costly in those days</a:t>
            </a:r>
          </a:p>
          <a:p>
            <a:r>
              <a:rPr lang="en-IN" sz="2200" dirty="0">
                <a:latin typeface="Cambria" panose="02040503050406030204" pitchFamily="18" charset="0"/>
                <a:ea typeface="Cambria" panose="02040503050406030204" pitchFamily="18" charset="0"/>
              </a:rPr>
              <a:t>Application with more user interactions, needs dedicated computers</a:t>
            </a:r>
          </a:p>
          <a:p>
            <a:r>
              <a:rPr lang="en-IN" sz="2200" dirty="0">
                <a:latin typeface="Cambria" panose="02040503050406030204" pitchFamily="18" charset="0"/>
                <a:ea typeface="Cambria" panose="02040503050406030204" pitchFamily="18" charset="0"/>
              </a:rPr>
              <a:t>Multiprogramming designed to handle </a:t>
            </a:r>
            <a:r>
              <a:rPr lang="en-IN" sz="2200" dirty="0">
                <a:solidFill>
                  <a:srgbClr val="C00000"/>
                </a:solidFill>
                <a:latin typeface="Cambria" panose="02040503050406030204" pitchFamily="18" charset="0"/>
                <a:ea typeface="Cambria" panose="02040503050406030204" pitchFamily="18" charset="0"/>
              </a:rPr>
              <a:t>multiple interactive jobs </a:t>
            </a:r>
            <a:r>
              <a:rPr lang="en-IN" sz="2200" dirty="0">
                <a:latin typeface="Cambria" panose="02040503050406030204" pitchFamily="18" charset="0"/>
                <a:ea typeface="Cambria" panose="02040503050406030204" pitchFamily="18" charset="0"/>
              </a:rPr>
              <a:t>referred as </a:t>
            </a:r>
            <a:r>
              <a:rPr lang="en-IN" sz="2200" dirty="0">
                <a:solidFill>
                  <a:srgbClr val="C00000"/>
                </a:solidFill>
                <a:latin typeface="Cambria" panose="02040503050406030204" pitchFamily="18" charset="0"/>
                <a:ea typeface="Cambria" panose="02040503050406030204" pitchFamily="18" charset="0"/>
              </a:rPr>
              <a:t>time slicing </a:t>
            </a:r>
          </a:p>
          <a:p>
            <a:r>
              <a:rPr lang="en-IN" sz="2200" dirty="0">
                <a:latin typeface="Cambria" panose="02040503050406030204" pitchFamily="18" charset="0"/>
                <a:ea typeface="Cambria" panose="02040503050406030204" pitchFamily="18" charset="0"/>
              </a:rPr>
              <a:t>Used to </a:t>
            </a:r>
            <a:r>
              <a:rPr lang="en-IN" sz="2200" dirty="0">
                <a:solidFill>
                  <a:srgbClr val="C00000"/>
                </a:solidFill>
                <a:latin typeface="Cambria" panose="02040503050406030204" pitchFamily="18" charset="0"/>
                <a:ea typeface="Cambria" panose="02040503050406030204" pitchFamily="18" charset="0"/>
              </a:rPr>
              <a:t>share processor among multiple user</a:t>
            </a:r>
            <a:r>
              <a:rPr lang="en-IN" sz="2200" dirty="0">
                <a:latin typeface="Cambria" panose="02040503050406030204" pitchFamily="18" charset="0"/>
                <a:ea typeface="Cambria" panose="02040503050406030204" pitchFamily="18" charset="0"/>
              </a:rPr>
              <a:t>, an makes each user to feel that they have dedicated system but interleaved among all of them.</a:t>
            </a:r>
          </a:p>
          <a:p>
            <a:r>
              <a:rPr lang="en-IN" sz="2200" dirty="0">
                <a:latin typeface="Cambria" panose="02040503050406030204" pitchFamily="18" charset="0"/>
                <a:ea typeface="Cambria" panose="02040503050406030204" pitchFamily="18" charset="0"/>
              </a:rPr>
              <a:t>Hence if n user using the system, then each user see 1/n of effective computer capacity.</a:t>
            </a:r>
          </a:p>
          <a:p>
            <a:endParaRPr lang="en-IN" sz="2200" dirty="0">
              <a:latin typeface="Cambria" panose="02040503050406030204" pitchFamily="18" charset="0"/>
              <a:ea typeface="Cambria" panose="02040503050406030204" pitchFamily="18" charset="0"/>
            </a:endParaRPr>
          </a:p>
          <a:p>
            <a:pPr marL="0" indent="0">
              <a:buNone/>
            </a:pPr>
            <a:endParaRPr lang="en-IN" sz="2200" dirty="0">
              <a:latin typeface="Cambria" panose="02040503050406030204" pitchFamily="18" charset="0"/>
              <a:ea typeface="Cambria" panose="02040503050406030204" pitchFamily="18" charset="0"/>
            </a:endParaRPr>
          </a:p>
        </p:txBody>
      </p:sp>
      <p:pic>
        <p:nvPicPr>
          <p:cNvPr id="4" name="Picture 4" descr="pngfind.com-kingpin-png-4152286 (1).png">
            <a:extLst>
              <a:ext uri="{FF2B5EF4-FFF2-40B4-BE49-F238E27FC236}">
                <a16:creationId xmlns="" xmlns:a16="http://schemas.microsoft.com/office/drawing/2014/main" id="{3353F768-0430-4F2B-9359-FFC797E1EE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 xmlns:a16="http://schemas.microsoft.com/office/drawing/2014/main" id="{49048DD5-2134-402A-B77E-61EB023668CE}"/>
              </a:ext>
            </a:extLst>
          </p:cNvPr>
          <p:cNvSpPr>
            <a:spLocks noGrp="1"/>
          </p:cNvSpPr>
          <p:nvPr>
            <p:ph type="sldNum" sz="quarter" idx="12"/>
          </p:nvPr>
        </p:nvSpPr>
        <p:spPr/>
        <p:txBody>
          <a:bodyPr/>
          <a:lstStyle/>
          <a:p>
            <a:fld id="{117AF02C-C4D6-4B73-AE94-D3969890703E}" type="slidenum">
              <a:rPr lang="en-IN" smtClean="0"/>
              <a:t>24</a:t>
            </a:fld>
            <a:endParaRPr lang="en-IN"/>
          </a:p>
        </p:txBody>
      </p:sp>
      <p:sp>
        <p:nvSpPr>
          <p:cNvPr id="7" name="Footer Placeholder 6">
            <a:extLst>
              <a:ext uri="{FF2B5EF4-FFF2-40B4-BE49-F238E27FC236}">
                <a16:creationId xmlns="" xmlns:a16="http://schemas.microsoft.com/office/drawing/2014/main" id="{763734C6-7EFD-4732-BFAD-9A3894776C9D}"/>
              </a:ext>
            </a:extLst>
          </p:cNvPr>
          <p:cNvSpPr>
            <a:spLocks noGrp="1"/>
          </p:cNvSpPr>
          <p:nvPr>
            <p:ph type="ftr" sz="quarter" idx="11"/>
          </p:nvPr>
        </p:nvSpPr>
        <p:spPr/>
        <p:txBody>
          <a:bodyPr/>
          <a:lstStyle/>
          <a:p>
            <a:r>
              <a:rPr lang="en-US"/>
              <a:t>18CSC205J Operating Systems - Unit 1 - SRM Institute of Science and Technology</a:t>
            </a:r>
            <a:endParaRPr lang="en-IN"/>
          </a:p>
        </p:txBody>
      </p:sp>
      <p:pic>
        <p:nvPicPr>
          <p:cNvPr id="8" name="Picture 7">
            <a:extLst>
              <a:ext uri="{FF2B5EF4-FFF2-40B4-BE49-F238E27FC236}">
                <a16:creationId xmlns="" xmlns:a16="http://schemas.microsoft.com/office/drawing/2014/main" id="{C7AF770E-C5C8-44E6-B0D1-629F8C04AB6D}"/>
              </a:ext>
            </a:extLst>
          </p:cNvPr>
          <p:cNvPicPr>
            <a:picLocks noChangeAspect="1"/>
          </p:cNvPicPr>
          <p:nvPr/>
        </p:nvPicPr>
        <p:blipFill>
          <a:blip r:embed="rId3"/>
          <a:stretch>
            <a:fillRect/>
          </a:stretch>
        </p:blipFill>
        <p:spPr>
          <a:xfrm>
            <a:off x="143018" y="4095750"/>
            <a:ext cx="11885470" cy="1933575"/>
          </a:xfrm>
          <a:prstGeom prst="rect">
            <a:avLst/>
          </a:prstGeom>
        </p:spPr>
      </p:pic>
      <p:sp>
        <p:nvSpPr>
          <p:cNvPr id="9" name="TextBox 8">
            <a:extLst>
              <a:ext uri="{FF2B5EF4-FFF2-40B4-BE49-F238E27FC236}">
                <a16:creationId xmlns="" xmlns:a16="http://schemas.microsoft.com/office/drawing/2014/main" id="{9EE5F0C3-EDC2-4EC4-8C22-05A74D6FBB8D}"/>
              </a:ext>
            </a:extLst>
          </p:cNvPr>
          <p:cNvSpPr txBox="1"/>
          <p:nvPr/>
        </p:nvSpPr>
        <p:spPr>
          <a:xfrm>
            <a:off x="176048" y="6515099"/>
            <a:ext cx="3405352" cy="338554"/>
          </a:xfrm>
          <a:prstGeom prst="rect">
            <a:avLst/>
          </a:prstGeom>
          <a:noFill/>
        </p:spPr>
        <p:txBody>
          <a:bodyPr wrap="square" rtlCol="0">
            <a:spAutoFit/>
          </a:bodyPr>
          <a:lstStyle/>
          <a:p>
            <a:r>
              <a:rPr lang="en-IN" sz="800" dirty="0"/>
              <a:t>Courtesy : Operating systems : Internals and design principles, 7</a:t>
            </a:r>
            <a:r>
              <a:rPr lang="en-IN" sz="800" baseline="30000" dirty="0"/>
              <a:t>th</a:t>
            </a:r>
            <a:r>
              <a:rPr lang="en-IN" sz="800" dirty="0"/>
              <a:t> ed William Stallings, PHI</a:t>
            </a:r>
          </a:p>
        </p:txBody>
      </p:sp>
    </p:spTree>
    <p:extLst>
      <p:ext uri="{BB962C8B-B14F-4D97-AF65-F5344CB8AC3E}">
        <p14:creationId xmlns:p14="http://schemas.microsoft.com/office/powerpoint/2010/main" val="3249189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4380B9E5-78B8-461D-9C50-5E85D8B9CEDA}"/>
              </a:ext>
            </a:extLst>
          </p:cNvPr>
          <p:cNvPicPr>
            <a:picLocks noGrp="1" noChangeAspect="1"/>
          </p:cNvPicPr>
          <p:nvPr>
            <p:ph idx="1"/>
          </p:nvPr>
        </p:nvPicPr>
        <p:blipFill>
          <a:blip r:embed="rId2"/>
          <a:stretch>
            <a:fillRect/>
          </a:stretch>
        </p:blipFill>
        <p:spPr>
          <a:xfrm>
            <a:off x="0" y="1057658"/>
            <a:ext cx="6418610" cy="4351338"/>
          </a:xfrm>
        </p:spPr>
      </p:pic>
      <p:pic>
        <p:nvPicPr>
          <p:cNvPr id="4" name="Picture 4" descr="pngfind.com-kingpin-png-4152286 (1).png">
            <a:extLst>
              <a:ext uri="{FF2B5EF4-FFF2-40B4-BE49-F238E27FC236}">
                <a16:creationId xmlns="" xmlns:a16="http://schemas.microsoft.com/office/drawing/2014/main" id="{3353F768-0430-4F2B-9359-FFC797E1EE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 xmlns:a16="http://schemas.microsoft.com/office/drawing/2014/main" id="{CA5A330B-53E9-4750-9F82-5495B0EF3319}"/>
              </a:ext>
            </a:extLst>
          </p:cNvPr>
          <p:cNvSpPr>
            <a:spLocks noGrp="1"/>
          </p:cNvSpPr>
          <p:nvPr>
            <p:ph type="sldNum" sz="quarter" idx="12"/>
          </p:nvPr>
        </p:nvSpPr>
        <p:spPr/>
        <p:txBody>
          <a:bodyPr/>
          <a:lstStyle/>
          <a:p>
            <a:fld id="{117AF02C-C4D6-4B73-AE94-D3969890703E}" type="slidenum">
              <a:rPr lang="en-IN" smtClean="0"/>
              <a:t>25</a:t>
            </a:fld>
            <a:endParaRPr lang="en-IN"/>
          </a:p>
        </p:txBody>
      </p:sp>
      <p:sp>
        <p:nvSpPr>
          <p:cNvPr id="7" name="Footer Placeholder 6">
            <a:extLst>
              <a:ext uri="{FF2B5EF4-FFF2-40B4-BE49-F238E27FC236}">
                <a16:creationId xmlns="" xmlns:a16="http://schemas.microsoft.com/office/drawing/2014/main" id="{29C746F8-8B3C-4C56-8CF3-20E6BA55ED52}"/>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9" name="TextBox 8">
            <a:extLst>
              <a:ext uri="{FF2B5EF4-FFF2-40B4-BE49-F238E27FC236}">
                <a16:creationId xmlns="" xmlns:a16="http://schemas.microsoft.com/office/drawing/2014/main" id="{765D2CB9-E99A-4A7D-BCF2-988FB0FC8991}"/>
              </a:ext>
            </a:extLst>
          </p:cNvPr>
          <p:cNvSpPr txBox="1"/>
          <p:nvPr/>
        </p:nvSpPr>
        <p:spPr>
          <a:xfrm>
            <a:off x="176048" y="6515099"/>
            <a:ext cx="3405352" cy="338554"/>
          </a:xfrm>
          <a:prstGeom prst="rect">
            <a:avLst/>
          </a:prstGeom>
          <a:noFill/>
        </p:spPr>
        <p:txBody>
          <a:bodyPr wrap="square" rtlCol="0">
            <a:spAutoFit/>
          </a:bodyPr>
          <a:lstStyle/>
          <a:p>
            <a:r>
              <a:rPr lang="en-IN" sz="800" dirty="0"/>
              <a:t>Courtesy : Operating systems : Internals and design principles, 7</a:t>
            </a:r>
            <a:r>
              <a:rPr lang="en-IN" sz="800" baseline="30000" dirty="0"/>
              <a:t>th</a:t>
            </a:r>
            <a:r>
              <a:rPr lang="en-IN" sz="800" dirty="0"/>
              <a:t> ed William Stallings, PHI</a:t>
            </a:r>
          </a:p>
        </p:txBody>
      </p:sp>
      <p:sp>
        <p:nvSpPr>
          <p:cNvPr id="10" name="Title 1">
            <a:extLst>
              <a:ext uri="{FF2B5EF4-FFF2-40B4-BE49-F238E27FC236}">
                <a16:creationId xmlns="" xmlns:a16="http://schemas.microsoft.com/office/drawing/2014/main" id="{9FF58417-6BE0-4E3D-9769-8DEAA37CD90A}"/>
              </a:ext>
            </a:extLst>
          </p:cNvPr>
          <p:cNvSpPr>
            <a:spLocks noGrp="1"/>
          </p:cNvSpPr>
          <p:nvPr>
            <p:ph type="title"/>
          </p:nvPr>
        </p:nvSpPr>
        <p:spPr>
          <a:xfrm>
            <a:off x="143094" y="238749"/>
            <a:ext cx="6855372" cy="896116"/>
          </a:xfrm>
        </p:spPr>
        <p:txBody>
          <a:bodyPr/>
          <a:lstStyle/>
          <a:p>
            <a:r>
              <a:rPr lang="en-IN" sz="4400" b="0" u="none" dirty="0">
                <a:latin typeface="Cambria" panose="02040503050406030204" pitchFamily="18" charset="0"/>
                <a:ea typeface="Cambria" panose="02040503050406030204" pitchFamily="18" charset="0"/>
              </a:rPr>
              <a:t>CTSS  First </a:t>
            </a:r>
            <a:r>
              <a:rPr lang="en-IN" dirty="0">
                <a:latin typeface="Cambria" panose="02040503050406030204" pitchFamily="18" charset="0"/>
                <a:ea typeface="Cambria" panose="02040503050406030204" pitchFamily="18" charset="0"/>
              </a:rPr>
              <a:t>Time sharing OS </a:t>
            </a:r>
            <a:endParaRPr lang="en-IN" dirty="0"/>
          </a:p>
        </p:txBody>
      </p:sp>
      <p:sp>
        <p:nvSpPr>
          <p:cNvPr id="11" name="TextBox 10">
            <a:extLst>
              <a:ext uri="{FF2B5EF4-FFF2-40B4-BE49-F238E27FC236}">
                <a16:creationId xmlns="" xmlns:a16="http://schemas.microsoft.com/office/drawing/2014/main" id="{E70A45B1-2B96-48DB-A3F6-D6DC1DDAEB38}"/>
              </a:ext>
            </a:extLst>
          </p:cNvPr>
          <p:cNvSpPr txBox="1"/>
          <p:nvPr/>
        </p:nvSpPr>
        <p:spPr>
          <a:xfrm>
            <a:off x="7131816" y="207658"/>
            <a:ext cx="3491077" cy="923330"/>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Resident Monitor: 0-5000 words</a:t>
            </a:r>
          </a:p>
          <a:p>
            <a:r>
              <a:rPr lang="en-IN" dirty="0">
                <a:latin typeface="Cambria" panose="02040503050406030204" pitchFamily="18" charset="0"/>
                <a:ea typeface="Cambria" panose="02040503050406030204" pitchFamily="18" charset="0"/>
              </a:rPr>
              <a:t>User program : 5000- 32000 words </a:t>
            </a:r>
            <a:r>
              <a:rPr lang="en-IN" dirty="0" err="1">
                <a:latin typeface="Cambria" panose="02040503050406030204" pitchFamily="18" charset="0"/>
                <a:ea typeface="Cambria" panose="02040503050406030204" pitchFamily="18" charset="0"/>
              </a:rPr>
              <a:t>timeslice</a:t>
            </a:r>
            <a:r>
              <a:rPr lang="en-IN" dirty="0">
                <a:latin typeface="Cambria" panose="02040503050406030204" pitchFamily="18" charset="0"/>
                <a:ea typeface="Cambria" panose="02040503050406030204" pitchFamily="18" charset="0"/>
              </a:rPr>
              <a:t> : 0.2 sec</a:t>
            </a:r>
          </a:p>
        </p:txBody>
      </p:sp>
      <p:sp>
        <p:nvSpPr>
          <p:cNvPr id="12" name="TextBox 11">
            <a:extLst>
              <a:ext uri="{FF2B5EF4-FFF2-40B4-BE49-F238E27FC236}">
                <a16:creationId xmlns="" xmlns:a16="http://schemas.microsoft.com/office/drawing/2014/main" id="{C090F9C9-A925-4361-A35D-2EE508DA96FC}"/>
              </a:ext>
            </a:extLst>
          </p:cNvPr>
          <p:cNvSpPr txBox="1"/>
          <p:nvPr/>
        </p:nvSpPr>
        <p:spPr>
          <a:xfrm>
            <a:off x="6488279" y="1261497"/>
            <a:ext cx="5316190" cy="5078313"/>
          </a:xfrm>
          <a:prstGeom prst="rect">
            <a:avLst/>
          </a:prstGeom>
          <a:noFill/>
        </p:spPr>
        <p:txBody>
          <a:bodyPr wrap="square" rtlCol="0">
            <a:spAutoFit/>
          </a:bodyPr>
          <a:lstStyle/>
          <a:p>
            <a:r>
              <a:rPr lang="en-IN" b="1" dirty="0">
                <a:latin typeface="Cambria" panose="02040503050406030204" pitchFamily="18" charset="0"/>
                <a:ea typeface="Cambria" panose="02040503050406030204" pitchFamily="18" charset="0"/>
              </a:rPr>
              <a:t>Example :</a:t>
            </a:r>
            <a:r>
              <a:rPr lang="en-IN" dirty="0">
                <a:latin typeface="Cambria" panose="02040503050406030204" pitchFamily="18" charset="0"/>
                <a:ea typeface="Cambria" panose="02040503050406030204" pitchFamily="18" charset="0"/>
              </a:rPr>
              <a:t> </a:t>
            </a:r>
          </a:p>
          <a:p>
            <a:r>
              <a:rPr lang="en-IN" dirty="0">
                <a:latin typeface="Cambria" panose="02040503050406030204" pitchFamily="18" charset="0"/>
                <a:ea typeface="Cambria" panose="02040503050406030204" pitchFamily="18" charset="0"/>
              </a:rPr>
              <a:t>J1-&gt;Job 1: 15000</a:t>
            </a:r>
          </a:p>
          <a:p>
            <a:r>
              <a:rPr lang="en-IN" dirty="0">
                <a:latin typeface="Cambria" panose="02040503050406030204" pitchFamily="18" charset="0"/>
                <a:ea typeface="Cambria" panose="02040503050406030204" pitchFamily="18" charset="0"/>
              </a:rPr>
              <a:t>J2-&gt;Job 2: 20000</a:t>
            </a:r>
          </a:p>
          <a:p>
            <a:r>
              <a:rPr lang="en-IN" dirty="0">
                <a:latin typeface="Cambria" panose="02040503050406030204" pitchFamily="18" charset="0"/>
                <a:ea typeface="Cambria" panose="02040503050406030204" pitchFamily="18" charset="0"/>
              </a:rPr>
              <a:t>J3-&gt;Job3 : 5000</a:t>
            </a:r>
          </a:p>
          <a:p>
            <a:r>
              <a:rPr lang="en-IN" dirty="0">
                <a:latin typeface="Cambria" panose="02040503050406030204" pitchFamily="18" charset="0"/>
                <a:ea typeface="Cambria" panose="02040503050406030204" pitchFamily="18" charset="0"/>
              </a:rPr>
              <a:t>J4-&gt;Job 4: 10000</a:t>
            </a:r>
          </a:p>
          <a:p>
            <a:endParaRPr lang="en-IN" dirty="0">
              <a:latin typeface="Cambria" panose="02040503050406030204" pitchFamily="18" charset="0"/>
              <a:ea typeface="Cambria" panose="02040503050406030204" pitchFamily="18" charset="0"/>
            </a:endParaRPr>
          </a:p>
          <a:p>
            <a:pPr marL="342900" indent="-342900">
              <a:buAutoNum type="alphaLcParenBoth"/>
            </a:pPr>
            <a:r>
              <a:rPr lang="en-IN" dirty="0">
                <a:latin typeface="Cambria" panose="02040503050406030204" pitchFamily="18" charset="0"/>
                <a:ea typeface="Cambria" panose="02040503050406030204" pitchFamily="18" charset="0"/>
              </a:rPr>
              <a:t>Job 1 is loaded in the memory, </a:t>
            </a:r>
          </a:p>
          <a:p>
            <a:pPr marL="342900" indent="-342900">
              <a:buAutoNum type="alphaLcParenBoth"/>
            </a:pPr>
            <a:r>
              <a:rPr lang="en-IN" dirty="0">
                <a:latin typeface="Cambria" panose="02040503050406030204" pitchFamily="18" charset="0"/>
                <a:ea typeface="Cambria" panose="02040503050406030204" pitchFamily="18" charset="0"/>
              </a:rPr>
              <a:t> Job2 is loaded since job2 and 1 can not accommodate together  job 1 is flushed out</a:t>
            </a:r>
          </a:p>
          <a:p>
            <a:pPr marL="342900" indent="-342900">
              <a:buAutoNum type="alphaLcParenBoth"/>
            </a:pPr>
            <a:r>
              <a:rPr lang="en-IN" dirty="0">
                <a:latin typeface="Cambria" panose="02040503050406030204" pitchFamily="18" charset="0"/>
                <a:ea typeface="Cambria" panose="02040503050406030204" pitchFamily="18" charset="0"/>
              </a:rPr>
              <a:t>Job 3 is loaded in memory since job 2 &amp; 3 can accommodate in memory job 2 remains there</a:t>
            </a:r>
          </a:p>
          <a:p>
            <a:pPr marL="342900" indent="-342900">
              <a:buAutoNum type="alphaLcParenBoth"/>
            </a:pPr>
            <a:r>
              <a:rPr lang="en-IN" dirty="0">
                <a:latin typeface="Cambria" panose="02040503050406030204" pitchFamily="18" charset="0"/>
                <a:ea typeface="Cambria" panose="02040503050406030204" pitchFamily="18" charset="0"/>
              </a:rPr>
              <a:t>Now processor takes job1, only portion of job2 is accommodated in memory</a:t>
            </a:r>
          </a:p>
          <a:p>
            <a:pPr marL="342900" indent="-342900">
              <a:buAutoNum type="alphaLcParenBoth"/>
            </a:pPr>
            <a:r>
              <a:rPr lang="en-IN" dirty="0">
                <a:latin typeface="Cambria" panose="02040503050406030204" pitchFamily="18" charset="0"/>
                <a:ea typeface="Cambria" panose="02040503050406030204" pitchFamily="18" charset="0"/>
              </a:rPr>
              <a:t>Now the </a:t>
            </a:r>
            <a:r>
              <a:rPr lang="en-IN" dirty="0" err="1">
                <a:latin typeface="Cambria" panose="02040503050406030204" pitchFamily="18" charset="0"/>
                <a:ea typeface="Cambria" panose="02040503050406030204" pitchFamily="18" charset="0"/>
              </a:rPr>
              <a:t>timeslice</a:t>
            </a:r>
            <a:r>
              <a:rPr lang="en-IN" dirty="0">
                <a:latin typeface="Cambria" panose="02040503050406030204" pitchFamily="18" charset="0"/>
                <a:ea typeface="Cambria" panose="02040503050406030204" pitchFamily="18" charset="0"/>
              </a:rPr>
              <a:t> of j1 is over processor takes J4 so portion of J1 and J2 remains in memory, Now to activate J1 or J2 only partial data is to be loaded.</a:t>
            </a:r>
          </a:p>
          <a:p>
            <a:pPr marL="342900" indent="-342900">
              <a:buAutoNum type="alphaLcParenBoth"/>
            </a:pPr>
            <a:r>
              <a:rPr lang="en-IN" dirty="0">
                <a:latin typeface="Cambria" panose="02040503050406030204" pitchFamily="18" charset="0"/>
                <a:ea typeface="Cambria" panose="02040503050406030204" pitchFamily="18" charset="0"/>
              </a:rPr>
              <a:t>JOB2 is loaded for completion.</a:t>
            </a:r>
          </a:p>
        </p:txBody>
      </p:sp>
      <p:cxnSp>
        <p:nvCxnSpPr>
          <p:cNvPr id="14" name="Straight Arrow Connector 13">
            <a:extLst>
              <a:ext uri="{FF2B5EF4-FFF2-40B4-BE49-F238E27FC236}">
                <a16:creationId xmlns="" xmlns:a16="http://schemas.microsoft.com/office/drawing/2014/main" id="{6B5B9089-83F3-43C2-9317-DEAF6625E338}"/>
              </a:ext>
            </a:extLst>
          </p:cNvPr>
          <p:cNvCxnSpPr>
            <a:cxnSpLocks/>
          </p:cNvCxnSpPr>
          <p:nvPr/>
        </p:nvCxnSpPr>
        <p:spPr>
          <a:xfrm>
            <a:off x="6815082" y="686807"/>
            <a:ext cx="31673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33084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12" y="115887"/>
            <a:ext cx="10515600" cy="987425"/>
          </a:xfrm>
        </p:spPr>
        <p:txBody>
          <a:bodyPr>
            <a:normAutofit/>
          </a:bodyPr>
          <a:lstStyle/>
          <a:p>
            <a:pPr algn="ctr"/>
            <a:r>
              <a:rPr lang="en-NZ" sz="4000" b="1" dirty="0">
                <a:latin typeface="Cambria" panose="02040503050406030204" pitchFamily="18" charset="0"/>
                <a:ea typeface="Cambria" panose="02040503050406030204" pitchFamily="18" charset="0"/>
              </a:rPr>
              <a:t>Compatible Time-Sharing Systems</a:t>
            </a:r>
          </a:p>
        </p:txBody>
      </p:sp>
      <p:pic>
        <p:nvPicPr>
          <p:cNvPr id="8" name="Picture 4" descr="pngfind.com-kingpin-png-4152286 (1).png">
            <a:extLst>
              <a:ext uri="{FF2B5EF4-FFF2-40B4-BE49-F238E27FC236}">
                <a16:creationId xmlns="" xmlns:a16="http://schemas.microsoft.com/office/drawing/2014/main" id="{DC61E913-5D6C-4BA6-B404-F43A322C4D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Diagram 3">
            <a:extLst>
              <a:ext uri="{FF2B5EF4-FFF2-40B4-BE49-F238E27FC236}">
                <a16:creationId xmlns="" xmlns:a16="http://schemas.microsoft.com/office/drawing/2014/main" id="{D3A64A46-B616-419A-A7E8-505876CFB4B6}"/>
              </a:ext>
            </a:extLst>
          </p:cNvPr>
          <p:cNvGraphicFramePr/>
          <p:nvPr>
            <p:extLst>
              <p:ext uri="{D42A27DB-BD31-4B8C-83A1-F6EECF244321}">
                <p14:modId xmlns:p14="http://schemas.microsoft.com/office/powerpoint/2010/main" val="3178415211"/>
              </p:ext>
            </p:extLst>
          </p:nvPr>
        </p:nvGraphicFramePr>
        <p:xfrm>
          <a:off x="812183" y="919163"/>
          <a:ext cx="10610850" cy="51577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Footer Placeholder 8">
            <a:extLst>
              <a:ext uri="{FF2B5EF4-FFF2-40B4-BE49-F238E27FC236}">
                <a16:creationId xmlns="" xmlns:a16="http://schemas.microsoft.com/office/drawing/2014/main" id="{598D2D16-99C0-4530-A9BE-49DDF2ADF81C}"/>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10" name="Slide Number Placeholder 9">
            <a:extLst>
              <a:ext uri="{FF2B5EF4-FFF2-40B4-BE49-F238E27FC236}">
                <a16:creationId xmlns="" xmlns:a16="http://schemas.microsoft.com/office/drawing/2014/main" id="{32BD1594-9347-432D-868C-6B021EC9261E}"/>
              </a:ext>
            </a:extLst>
          </p:cNvPr>
          <p:cNvSpPr>
            <a:spLocks noGrp="1"/>
          </p:cNvSpPr>
          <p:nvPr>
            <p:ph type="sldNum" sz="quarter" idx="12"/>
          </p:nvPr>
        </p:nvSpPr>
        <p:spPr/>
        <p:txBody>
          <a:bodyPr/>
          <a:lstStyle/>
          <a:p>
            <a:fld id="{117AF02C-C4D6-4B73-AE94-D3969890703E}" type="slidenum">
              <a:rPr lang="en-IN" smtClean="0"/>
              <a:t>26</a:t>
            </a:fld>
            <a:endParaRPr lang="en-IN"/>
          </a:p>
        </p:txBody>
      </p:sp>
      <p:sp>
        <p:nvSpPr>
          <p:cNvPr id="11" name="TextBox 10">
            <a:extLst>
              <a:ext uri="{FF2B5EF4-FFF2-40B4-BE49-F238E27FC236}">
                <a16:creationId xmlns="" xmlns:a16="http://schemas.microsoft.com/office/drawing/2014/main" id="{57CDC1C3-6BD2-4B90-9C63-3DF2F07F80C8}"/>
              </a:ext>
            </a:extLst>
          </p:cNvPr>
          <p:cNvSpPr txBox="1"/>
          <p:nvPr/>
        </p:nvSpPr>
        <p:spPr>
          <a:xfrm>
            <a:off x="176048" y="6515099"/>
            <a:ext cx="3405352" cy="338554"/>
          </a:xfrm>
          <a:prstGeom prst="rect">
            <a:avLst/>
          </a:prstGeom>
          <a:noFill/>
        </p:spPr>
        <p:txBody>
          <a:bodyPr wrap="square" rtlCol="0">
            <a:spAutoFit/>
          </a:bodyPr>
          <a:lstStyle/>
          <a:p>
            <a:r>
              <a:rPr lang="en-IN" sz="800" dirty="0"/>
              <a:t>Courtesy : Operating systems : Internals and design principles, 7</a:t>
            </a:r>
            <a:r>
              <a:rPr lang="en-IN" sz="800" baseline="30000" dirty="0"/>
              <a:t>th</a:t>
            </a:r>
            <a:r>
              <a:rPr lang="en-IN" sz="800" dirty="0"/>
              <a:t> ed William Stallings, PHI</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082380" y="1825625"/>
            <a:ext cx="9785645" cy="2954655"/>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endParaRPr lang="en-US" sz="2000" b="0" dirty="0">
              <a:solidFill>
                <a:schemeClr val="tx1"/>
              </a:solidFill>
              <a:latin typeface="Cambria" panose="02040503050406030204" pitchFamily="18" charset="0"/>
              <a:ea typeface="Cambria" panose="02040503050406030204" pitchFamily="18" charset="0"/>
            </a:endParaRPr>
          </a:p>
          <a:p>
            <a:r>
              <a:rPr lang="en-US" sz="2000" b="0" dirty="0">
                <a:solidFill>
                  <a:schemeClr val="tx1"/>
                </a:solidFill>
                <a:latin typeface="Cambria" panose="02040503050406030204" pitchFamily="18" charset="0"/>
                <a:ea typeface="Cambria" panose="02040503050406030204" pitchFamily="18" charset="0"/>
              </a:rPr>
              <a:t>Operating Systems are among the most complex pieces of software ever developed. </a:t>
            </a:r>
          </a:p>
          <a:p>
            <a:r>
              <a:rPr lang="en-US" sz="2000" b="0" dirty="0">
                <a:solidFill>
                  <a:schemeClr val="tx1"/>
                </a:solidFill>
                <a:latin typeface="Cambria" panose="02040503050406030204" pitchFamily="18" charset="0"/>
                <a:ea typeface="Cambria" panose="02040503050406030204" pitchFamily="18" charset="0"/>
              </a:rPr>
              <a:t>Four major theoretical advances in the development of operating systems</a:t>
            </a:r>
            <a:r>
              <a:rPr lang="en-US" sz="2000" b="0" dirty="0" smtClean="0">
                <a:solidFill>
                  <a:schemeClr val="tx1"/>
                </a:solidFill>
                <a:latin typeface="Cambria" panose="02040503050406030204" pitchFamily="18" charset="0"/>
                <a:ea typeface="Cambria" panose="02040503050406030204" pitchFamily="18" charset="0"/>
              </a:rPr>
              <a:t>:</a:t>
            </a:r>
          </a:p>
          <a:p>
            <a:endParaRPr lang="en-US" sz="2000" b="0" dirty="0">
              <a:solidFill>
                <a:schemeClr val="tx1"/>
              </a:solidFill>
              <a:latin typeface="Cambria" panose="02040503050406030204" pitchFamily="18" charset="0"/>
              <a:ea typeface="Cambria" panose="02040503050406030204" pitchFamily="18" charset="0"/>
            </a:endParaRPr>
          </a:p>
          <a:p>
            <a:pPr marL="457200" indent="-457200">
              <a:buAutoNum type="arabicParenR"/>
            </a:pPr>
            <a:r>
              <a:rPr lang="en-US" sz="2000" b="0" dirty="0">
                <a:solidFill>
                  <a:schemeClr val="tx1"/>
                </a:solidFill>
                <a:latin typeface="Cambria" panose="02040503050406030204" pitchFamily="18" charset="0"/>
                <a:ea typeface="Cambria" panose="02040503050406030204" pitchFamily="18" charset="0"/>
              </a:rPr>
              <a:t>Process</a:t>
            </a:r>
          </a:p>
          <a:p>
            <a:pPr marL="457200" indent="-457200">
              <a:buAutoNum type="arabicParenR"/>
            </a:pPr>
            <a:r>
              <a:rPr lang="en-US" sz="2000" b="0" dirty="0">
                <a:solidFill>
                  <a:schemeClr val="tx1"/>
                </a:solidFill>
                <a:latin typeface="Cambria" panose="02040503050406030204" pitchFamily="18" charset="0"/>
                <a:ea typeface="Cambria" panose="02040503050406030204" pitchFamily="18" charset="0"/>
              </a:rPr>
              <a:t>Memory management</a:t>
            </a:r>
          </a:p>
          <a:p>
            <a:pPr marL="457200" indent="-457200">
              <a:buAutoNum type="arabicParenR"/>
            </a:pPr>
            <a:r>
              <a:rPr lang="en-US" sz="2000" b="0" dirty="0">
                <a:solidFill>
                  <a:schemeClr val="tx1"/>
                </a:solidFill>
                <a:latin typeface="Cambria" panose="02040503050406030204" pitchFamily="18" charset="0"/>
                <a:ea typeface="Cambria" panose="02040503050406030204" pitchFamily="18" charset="0"/>
              </a:rPr>
              <a:t>Information protection and security</a:t>
            </a:r>
          </a:p>
          <a:p>
            <a:pPr marL="457200" indent="-457200">
              <a:buAutoNum type="arabicParenR"/>
            </a:pPr>
            <a:r>
              <a:rPr lang="en-US" sz="2000" b="0" dirty="0">
                <a:solidFill>
                  <a:schemeClr val="tx1"/>
                </a:solidFill>
                <a:latin typeface="Cambria" panose="02040503050406030204" pitchFamily="18" charset="0"/>
                <a:ea typeface="Cambria" panose="02040503050406030204" pitchFamily="18" charset="0"/>
              </a:rPr>
              <a:t>Scheduling and resource management</a:t>
            </a:r>
          </a:p>
          <a:p>
            <a:endParaRPr lang="en-US" dirty="0">
              <a:latin typeface="Cambria" panose="02040503050406030204" pitchFamily="18" charset="0"/>
              <a:ea typeface="Cambria" panose="02040503050406030204" pitchFamily="18" charset="0"/>
            </a:endParaRPr>
          </a:p>
        </p:txBody>
      </p:sp>
      <p:sp>
        <p:nvSpPr>
          <p:cNvPr id="6" name="Rectangle 3"/>
          <p:cNvSpPr txBox="1">
            <a:spLocks noChangeArrowheads="1"/>
          </p:cNvSpPr>
          <p:nvPr/>
        </p:nvSpPr>
        <p:spPr>
          <a:xfrm>
            <a:off x="4343400" y="1398155"/>
            <a:ext cx="6991350" cy="338554"/>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Monotype Sorts" pitchFamily="-84" charset="2"/>
              <a:buNone/>
            </a:pPr>
            <a:r>
              <a:rPr lang="en-US" dirty="0"/>
              <a:t>     </a:t>
            </a:r>
          </a:p>
        </p:txBody>
      </p:sp>
      <p:sp>
        <p:nvSpPr>
          <p:cNvPr id="7" name="Rectangle 6"/>
          <p:cNvSpPr/>
          <p:nvPr/>
        </p:nvSpPr>
        <p:spPr>
          <a:xfrm>
            <a:off x="2438400" y="2057401"/>
            <a:ext cx="6629400" cy="430887"/>
          </a:xfrm>
          <a:prstGeom prst="rect">
            <a:avLst/>
          </a:prstGeom>
        </p:spPr>
        <p:txBody>
          <a:bodyPr wrap="square">
            <a:spAutoFit/>
          </a:bodyPr>
          <a:lstStyle/>
          <a:p>
            <a:endParaRPr lang="en-IN" sz="2200" dirty="0">
              <a:latin typeface="Times New Roman"/>
              <a:cs typeface="Times New Roman"/>
            </a:endParaRPr>
          </a:p>
        </p:txBody>
      </p:sp>
      <p:pic>
        <p:nvPicPr>
          <p:cNvPr id="8" name="Picture 4" descr="pngfind.com-kingpin-png-4152286 (1).png">
            <a:extLst>
              <a:ext uri="{FF2B5EF4-FFF2-40B4-BE49-F238E27FC236}">
                <a16:creationId xmlns="" xmlns:a16="http://schemas.microsoft.com/office/drawing/2014/main" id="{AA7440D9-C9CA-434A-83AD-42B812346C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0">
            <a:extLst>
              <a:ext uri="{FF2B5EF4-FFF2-40B4-BE49-F238E27FC236}">
                <a16:creationId xmlns="" xmlns:a16="http://schemas.microsoft.com/office/drawing/2014/main" id="{A840BC7C-74AB-471F-8CC2-0D04E92CD8B6}"/>
              </a:ext>
            </a:extLst>
          </p:cNvPr>
          <p:cNvSpPr>
            <a:spLocks noGrp="1"/>
          </p:cNvSpPr>
          <p:nvPr>
            <p:ph type="title"/>
          </p:nvPr>
        </p:nvSpPr>
        <p:spPr>
          <a:xfrm>
            <a:off x="838200" y="365125"/>
            <a:ext cx="10515600" cy="701675"/>
          </a:xfrm>
        </p:spPr>
        <p:txBody>
          <a:bodyPr/>
          <a:lstStyle/>
          <a:p>
            <a:r>
              <a:rPr lang="en-US" dirty="0">
                <a:latin typeface="Cambria" panose="02040503050406030204" pitchFamily="18" charset="0"/>
                <a:ea typeface="Cambria" panose="02040503050406030204" pitchFamily="18" charset="0"/>
              </a:rPr>
              <a:t>MAJOR ACHIEVEMENTS</a:t>
            </a:r>
            <a:endParaRPr lang="en-IN" dirty="0">
              <a:latin typeface="Cambria" panose="02040503050406030204" pitchFamily="18" charset="0"/>
              <a:ea typeface="Cambria" panose="02040503050406030204" pitchFamily="18" charset="0"/>
            </a:endParaRPr>
          </a:p>
        </p:txBody>
      </p:sp>
      <p:sp>
        <p:nvSpPr>
          <p:cNvPr id="13" name="Footer Placeholder 12">
            <a:extLst>
              <a:ext uri="{FF2B5EF4-FFF2-40B4-BE49-F238E27FC236}">
                <a16:creationId xmlns="" xmlns:a16="http://schemas.microsoft.com/office/drawing/2014/main" id="{D187BC4E-7EA9-415C-AA1A-7AA64BD7A8F6}"/>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14" name="Slide Number Placeholder 13">
            <a:extLst>
              <a:ext uri="{FF2B5EF4-FFF2-40B4-BE49-F238E27FC236}">
                <a16:creationId xmlns="" xmlns:a16="http://schemas.microsoft.com/office/drawing/2014/main" id="{DCFED4BB-381B-44C4-8235-8834C8DFB93B}"/>
              </a:ext>
            </a:extLst>
          </p:cNvPr>
          <p:cNvSpPr>
            <a:spLocks noGrp="1"/>
          </p:cNvSpPr>
          <p:nvPr>
            <p:ph type="sldNum" sz="quarter" idx="12"/>
          </p:nvPr>
        </p:nvSpPr>
        <p:spPr/>
        <p:txBody>
          <a:bodyPr/>
          <a:lstStyle/>
          <a:p>
            <a:fld id="{117AF02C-C4D6-4B73-AE94-D3969890703E}" type="slidenum">
              <a:rPr lang="en-IN" smtClean="0"/>
              <a:t>27</a:t>
            </a:fld>
            <a:endParaRPr lang="en-IN"/>
          </a:p>
        </p:txBody>
      </p:sp>
    </p:spTree>
    <p:extLst>
      <p:ext uri="{BB962C8B-B14F-4D97-AF65-F5344CB8AC3E}">
        <p14:creationId xmlns:p14="http://schemas.microsoft.com/office/powerpoint/2010/main" val="1743126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38175" y="847725"/>
            <a:ext cx="11077575" cy="6155531"/>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endParaRPr lang="en-US" sz="2000" b="0" dirty="0" smtClean="0">
              <a:solidFill>
                <a:schemeClr val="tx1"/>
              </a:solidFill>
              <a:latin typeface="Cambria" panose="02040503050406030204" pitchFamily="18" charset="0"/>
              <a:ea typeface="Cambria" panose="02040503050406030204" pitchFamily="18" charset="0"/>
            </a:endParaRPr>
          </a:p>
          <a:p>
            <a:r>
              <a:rPr lang="en-US" sz="2000" b="0" dirty="0" smtClean="0">
                <a:solidFill>
                  <a:schemeClr val="tx1"/>
                </a:solidFill>
                <a:latin typeface="Cambria" panose="02040503050406030204" pitchFamily="18" charset="0"/>
                <a:ea typeface="Cambria" panose="02040503050406030204" pitchFamily="18" charset="0"/>
              </a:rPr>
              <a:t>Central </a:t>
            </a:r>
            <a:r>
              <a:rPr lang="en-US" sz="2000" b="0" dirty="0">
                <a:solidFill>
                  <a:schemeClr val="tx1"/>
                </a:solidFill>
                <a:latin typeface="Cambria" panose="02040503050406030204" pitchFamily="18" charset="0"/>
                <a:ea typeface="Cambria" panose="02040503050406030204" pitchFamily="18" charset="0"/>
              </a:rPr>
              <a:t>to the design of operating systems is the </a:t>
            </a:r>
            <a:r>
              <a:rPr lang="en-US" sz="2000" b="0" dirty="0">
                <a:solidFill>
                  <a:schemeClr val="accent2"/>
                </a:solidFill>
                <a:latin typeface="Cambria" panose="02040503050406030204" pitchFamily="18" charset="0"/>
                <a:ea typeface="Cambria" panose="02040503050406030204" pitchFamily="18" charset="0"/>
              </a:rPr>
              <a:t>concept of process</a:t>
            </a:r>
            <a:r>
              <a:rPr lang="en-US" sz="2000" b="0" dirty="0">
                <a:solidFill>
                  <a:schemeClr val="tx1"/>
                </a:solidFill>
                <a:latin typeface="Cambria" panose="02040503050406030204" pitchFamily="18" charset="0"/>
                <a:ea typeface="Cambria" panose="02040503050406030204" pitchFamily="18" charset="0"/>
              </a:rPr>
              <a:t>.</a:t>
            </a:r>
          </a:p>
          <a:p>
            <a:pPr marL="800100" lvl="1" indent="-342900">
              <a:buFont typeface="Arial" panose="020B0604020202020204" pitchFamily="34" charset="0"/>
              <a:buChar char="•"/>
            </a:pPr>
            <a:endParaRPr lang="en-US" sz="2000" b="0" dirty="0" smtClean="0">
              <a:solidFill>
                <a:schemeClr val="tx1"/>
              </a:solidFill>
              <a:latin typeface="Cambria" panose="02040503050406030204" pitchFamily="18" charset="0"/>
              <a:ea typeface="Cambria" panose="02040503050406030204" pitchFamily="18" charset="0"/>
            </a:endParaRPr>
          </a:p>
          <a:p>
            <a:pPr marL="800100" lvl="1" indent="-342900">
              <a:buFont typeface="Arial" panose="020B0604020202020204" pitchFamily="34" charset="0"/>
              <a:buChar char="•"/>
            </a:pPr>
            <a:r>
              <a:rPr lang="en-US" sz="2000" b="0" dirty="0" smtClean="0">
                <a:solidFill>
                  <a:schemeClr val="tx1"/>
                </a:solidFill>
                <a:latin typeface="Cambria" panose="02040503050406030204" pitchFamily="18" charset="0"/>
                <a:ea typeface="Cambria" panose="02040503050406030204" pitchFamily="18" charset="0"/>
              </a:rPr>
              <a:t>Three </a:t>
            </a:r>
            <a:r>
              <a:rPr lang="en-US" sz="2000" b="0" dirty="0">
                <a:solidFill>
                  <a:schemeClr val="tx1"/>
                </a:solidFill>
                <a:latin typeface="Cambria" panose="02040503050406030204" pitchFamily="18" charset="0"/>
                <a:ea typeface="Cambria" panose="02040503050406030204" pitchFamily="18" charset="0"/>
              </a:rPr>
              <a:t>major lines </a:t>
            </a:r>
            <a:r>
              <a:rPr lang="en-US" sz="2000" dirty="0">
                <a:latin typeface="Cambria" panose="02040503050406030204" pitchFamily="18" charset="0"/>
                <a:ea typeface="Cambria" panose="02040503050406030204" pitchFamily="18" charset="0"/>
              </a:rPr>
              <a:t>(Multiprogramming batch </a:t>
            </a:r>
            <a:r>
              <a:rPr lang="en-US" sz="2000" dirty="0" smtClean="0">
                <a:latin typeface="Cambria" panose="02040503050406030204" pitchFamily="18" charset="0"/>
                <a:ea typeface="Cambria" panose="02040503050406030204" pitchFamily="18" charset="0"/>
              </a:rPr>
              <a:t>operation , Time </a:t>
            </a:r>
            <a:r>
              <a:rPr lang="en-US" sz="2000" dirty="0">
                <a:latin typeface="Cambria" panose="02040503050406030204" pitchFamily="18" charset="0"/>
                <a:ea typeface="Cambria" panose="02040503050406030204" pitchFamily="18" charset="0"/>
              </a:rPr>
              <a:t>sharing </a:t>
            </a:r>
            <a:r>
              <a:rPr lang="en-US" sz="2000" dirty="0" smtClean="0">
                <a:latin typeface="Cambria" panose="02040503050406030204" pitchFamily="18" charset="0"/>
                <a:ea typeface="Cambria" panose="02040503050406030204" pitchFamily="18" charset="0"/>
              </a:rPr>
              <a:t> &amp; Real </a:t>
            </a:r>
            <a:r>
              <a:rPr lang="en-US" sz="2000" dirty="0">
                <a:latin typeface="Cambria" panose="02040503050406030204" pitchFamily="18" charset="0"/>
                <a:ea typeface="Cambria" panose="02040503050406030204" pitchFamily="18" charset="0"/>
              </a:rPr>
              <a:t>time transaction systems </a:t>
            </a:r>
            <a:r>
              <a:rPr lang="en-US" sz="2000" dirty="0" smtClean="0">
                <a:latin typeface="Cambria" panose="02040503050406030204" pitchFamily="18" charset="0"/>
                <a:ea typeface="Cambria" panose="02040503050406030204" pitchFamily="18" charset="0"/>
              </a:rPr>
              <a:t>) of </a:t>
            </a:r>
            <a:r>
              <a:rPr lang="en-US" sz="2000" b="0" dirty="0" smtClean="0">
                <a:solidFill>
                  <a:schemeClr val="tx1"/>
                </a:solidFill>
                <a:latin typeface="Cambria" panose="02040503050406030204" pitchFamily="18" charset="0"/>
                <a:ea typeface="Cambria" panose="02040503050406030204" pitchFamily="18" charset="0"/>
              </a:rPr>
              <a:t>computer system development </a:t>
            </a:r>
            <a:r>
              <a:rPr lang="en-US" sz="2000" b="0" dirty="0" smtClean="0">
                <a:solidFill>
                  <a:srgbClr val="C00000"/>
                </a:solidFill>
                <a:latin typeface="Cambria" panose="02040503050406030204" pitchFamily="18" charset="0"/>
                <a:ea typeface="Cambria" panose="02040503050406030204" pitchFamily="18" charset="0"/>
              </a:rPr>
              <a:t>created problems in timing and synchronization</a:t>
            </a:r>
            <a:r>
              <a:rPr lang="en-US" sz="2000" b="0" dirty="0" smtClean="0">
                <a:solidFill>
                  <a:schemeClr val="tx1"/>
                </a:solidFill>
                <a:latin typeface="Cambria" panose="02040503050406030204" pitchFamily="18" charset="0"/>
                <a:ea typeface="Cambria" panose="02040503050406030204" pitchFamily="18" charset="0"/>
              </a:rPr>
              <a:t> that contributed to the development of concept of the process:</a:t>
            </a:r>
          </a:p>
          <a:p>
            <a:endParaRPr lang="en-US" sz="2000" b="0" dirty="0">
              <a:solidFill>
                <a:schemeClr val="tx1"/>
              </a:solidFill>
              <a:latin typeface="Cambria" panose="02040503050406030204" pitchFamily="18" charset="0"/>
              <a:ea typeface="Cambria" panose="02040503050406030204" pitchFamily="18" charset="0"/>
            </a:endParaRPr>
          </a:p>
          <a:p>
            <a:r>
              <a:rPr lang="en-US" sz="2000" b="0" dirty="0" smtClean="0">
                <a:solidFill>
                  <a:schemeClr val="tx1"/>
                </a:solidFill>
                <a:latin typeface="Cambria" panose="02040503050406030204" pitchFamily="18" charset="0"/>
                <a:ea typeface="Cambria" panose="02040503050406030204" pitchFamily="18" charset="0"/>
              </a:rPr>
              <a:t>Four </a:t>
            </a:r>
            <a:r>
              <a:rPr lang="en-US" sz="2000" b="0" dirty="0">
                <a:solidFill>
                  <a:schemeClr val="tx1"/>
                </a:solidFill>
                <a:latin typeface="Cambria" panose="02040503050406030204" pitchFamily="18" charset="0"/>
                <a:ea typeface="Cambria" panose="02040503050406030204" pitchFamily="18" charset="0"/>
              </a:rPr>
              <a:t>main course of error</a:t>
            </a:r>
          </a:p>
          <a:p>
            <a:pPr lvl="1"/>
            <a:r>
              <a:rPr lang="en-US" sz="2000" b="0" dirty="0">
                <a:solidFill>
                  <a:schemeClr val="tx1"/>
                </a:solidFill>
                <a:latin typeface="Cambria" panose="02040503050406030204" pitchFamily="18" charset="0"/>
                <a:ea typeface="Cambria" panose="02040503050406030204" pitchFamily="18" charset="0"/>
              </a:rPr>
              <a:t>1</a:t>
            </a:r>
            <a:r>
              <a:rPr lang="en-US" sz="2000" b="0" dirty="0" smtClean="0">
                <a:solidFill>
                  <a:schemeClr val="tx1"/>
                </a:solidFill>
                <a:latin typeface="Cambria" panose="02040503050406030204" pitchFamily="18" charset="0"/>
                <a:ea typeface="Cambria" panose="02040503050406030204" pitchFamily="18" charset="0"/>
              </a:rPr>
              <a:t>) Improper </a:t>
            </a:r>
            <a:r>
              <a:rPr lang="en-US" sz="2000" b="0" dirty="0">
                <a:solidFill>
                  <a:schemeClr val="tx1"/>
                </a:solidFill>
                <a:latin typeface="Cambria" panose="02040503050406030204" pitchFamily="18" charset="0"/>
                <a:ea typeface="Cambria" panose="02040503050406030204" pitchFamily="18" charset="0"/>
              </a:rPr>
              <a:t>Synchronization</a:t>
            </a:r>
          </a:p>
          <a:p>
            <a:pPr lvl="1"/>
            <a:r>
              <a:rPr lang="en-US" sz="2000" b="0" dirty="0">
                <a:solidFill>
                  <a:schemeClr val="tx1"/>
                </a:solidFill>
                <a:latin typeface="Cambria" panose="02040503050406030204" pitchFamily="18" charset="0"/>
                <a:ea typeface="Cambria" panose="02040503050406030204" pitchFamily="18" charset="0"/>
              </a:rPr>
              <a:t>2) Failed mutual exclusion</a:t>
            </a:r>
          </a:p>
          <a:p>
            <a:pPr lvl="1"/>
            <a:r>
              <a:rPr lang="en-US" sz="2000" b="0" dirty="0">
                <a:solidFill>
                  <a:schemeClr val="tx1"/>
                </a:solidFill>
                <a:latin typeface="Cambria" panose="02040503050406030204" pitchFamily="18" charset="0"/>
                <a:ea typeface="Cambria" panose="02040503050406030204" pitchFamily="18" charset="0"/>
              </a:rPr>
              <a:t>3) Nondeterministic program operation</a:t>
            </a:r>
          </a:p>
          <a:p>
            <a:pPr lvl="1"/>
            <a:r>
              <a:rPr lang="en-US" sz="2000" b="0" dirty="0">
                <a:solidFill>
                  <a:schemeClr val="tx1"/>
                </a:solidFill>
                <a:latin typeface="Cambria" panose="02040503050406030204" pitchFamily="18" charset="0"/>
                <a:ea typeface="Cambria" panose="02040503050406030204" pitchFamily="18" charset="0"/>
              </a:rPr>
              <a:t>4) </a:t>
            </a:r>
            <a:r>
              <a:rPr lang="en-US" sz="2000" b="0" dirty="0" smtClean="0">
                <a:solidFill>
                  <a:schemeClr val="tx1"/>
                </a:solidFill>
                <a:latin typeface="Cambria" panose="02040503050406030204" pitchFamily="18" charset="0"/>
                <a:ea typeface="Cambria" panose="02040503050406030204" pitchFamily="18" charset="0"/>
              </a:rPr>
              <a:t>Deadlocks</a:t>
            </a:r>
          </a:p>
          <a:p>
            <a:pPr lvl="1"/>
            <a:endParaRPr lang="en-US" sz="2000" b="0" dirty="0">
              <a:solidFill>
                <a:schemeClr val="tx1"/>
              </a:solidFill>
              <a:latin typeface="Cambria" panose="02040503050406030204" pitchFamily="18" charset="0"/>
              <a:ea typeface="Cambria" panose="02040503050406030204" pitchFamily="18" charset="0"/>
            </a:endParaRPr>
          </a:p>
          <a:p>
            <a:r>
              <a:rPr lang="en-US" sz="2000" b="0" dirty="0">
                <a:solidFill>
                  <a:schemeClr val="tx1"/>
                </a:solidFill>
                <a:latin typeface="Cambria" panose="02040503050406030204" pitchFamily="18" charset="0"/>
                <a:ea typeface="Cambria" panose="02040503050406030204" pitchFamily="18" charset="0"/>
              </a:rPr>
              <a:t>Process consisting of three components:</a:t>
            </a:r>
          </a:p>
          <a:p>
            <a:pPr marL="914400" lvl="1" indent="-457200">
              <a:buAutoNum type="arabicParenR"/>
            </a:pPr>
            <a:r>
              <a:rPr lang="en-US" sz="2000" b="0" dirty="0">
                <a:solidFill>
                  <a:schemeClr val="tx1"/>
                </a:solidFill>
                <a:latin typeface="Cambria" panose="02040503050406030204" pitchFamily="18" charset="0"/>
                <a:ea typeface="Cambria" panose="02040503050406030204" pitchFamily="18" charset="0"/>
              </a:rPr>
              <a:t>An executable program</a:t>
            </a:r>
          </a:p>
          <a:p>
            <a:pPr marL="914400" lvl="1" indent="-457200">
              <a:buAutoNum type="arabicParenR"/>
            </a:pPr>
            <a:r>
              <a:rPr lang="en-US" sz="2000" b="0" dirty="0">
                <a:solidFill>
                  <a:schemeClr val="tx1"/>
                </a:solidFill>
                <a:latin typeface="Cambria" panose="02040503050406030204" pitchFamily="18" charset="0"/>
                <a:ea typeface="Cambria" panose="02040503050406030204" pitchFamily="18" charset="0"/>
              </a:rPr>
              <a:t>The associated data needed by the program</a:t>
            </a:r>
          </a:p>
          <a:p>
            <a:pPr marL="914400" lvl="1" indent="-457200">
              <a:buAutoNum type="arabicParenR"/>
            </a:pPr>
            <a:r>
              <a:rPr lang="en-US" sz="2000" b="0" dirty="0">
                <a:solidFill>
                  <a:schemeClr val="tx1"/>
                </a:solidFill>
                <a:latin typeface="Cambria" panose="02040503050406030204" pitchFamily="18" charset="0"/>
                <a:ea typeface="Cambria" panose="02040503050406030204" pitchFamily="18" charset="0"/>
              </a:rPr>
              <a:t>The execution context of the program</a:t>
            </a:r>
          </a:p>
          <a:p>
            <a:pPr marL="800100" lvl="1"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endParaRPr lang="en-US" sz="2000" b="0" dirty="0">
              <a:solidFill>
                <a:schemeClr val="tx1"/>
              </a:solidFill>
              <a:latin typeface="Cambria" panose="02040503050406030204" pitchFamily="18" charset="0"/>
              <a:ea typeface="Cambria" panose="02040503050406030204" pitchFamily="18" charset="0"/>
            </a:endParaRPr>
          </a:p>
        </p:txBody>
      </p:sp>
      <p:sp>
        <p:nvSpPr>
          <p:cNvPr id="7" name="Rectangle 6"/>
          <p:cNvSpPr/>
          <p:nvPr/>
        </p:nvSpPr>
        <p:spPr>
          <a:xfrm>
            <a:off x="2438400" y="2057401"/>
            <a:ext cx="6629400" cy="430887"/>
          </a:xfrm>
          <a:prstGeom prst="rect">
            <a:avLst/>
          </a:prstGeom>
        </p:spPr>
        <p:txBody>
          <a:bodyPr wrap="square">
            <a:spAutoFit/>
          </a:bodyPr>
          <a:lstStyle/>
          <a:p>
            <a:endParaRPr lang="en-IN" sz="2200" dirty="0">
              <a:latin typeface="Times New Roman"/>
              <a:cs typeface="Times New Roman"/>
            </a:endParaRPr>
          </a:p>
        </p:txBody>
      </p:sp>
      <p:pic>
        <p:nvPicPr>
          <p:cNvPr id="8" name="Picture 4" descr="pngfind.com-kingpin-png-4152286 (1).png">
            <a:extLst>
              <a:ext uri="{FF2B5EF4-FFF2-40B4-BE49-F238E27FC236}">
                <a16:creationId xmlns="" xmlns:a16="http://schemas.microsoft.com/office/drawing/2014/main" id="{9B1504C5-7259-4769-9EB2-83D46A4999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0">
            <a:extLst>
              <a:ext uri="{FF2B5EF4-FFF2-40B4-BE49-F238E27FC236}">
                <a16:creationId xmlns="" xmlns:a16="http://schemas.microsoft.com/office/drawing/2014/main" id="{C5CA0F1D-A285-4326-877C-0EF9FADCF11D}"/>
              </a:ext>
            </a:extLst>
          </p:cNvPr>
          <p:cNvSpPr>
            <a:spLocks noGrp="1"/>
          </p:cNvSpPr>
          <p:nvPr>
            <p:ph type="title"/>
          </p:nvPr>
        </p:nvSpPr>
        <p:spPr>
          <a:xfrm>
            <a:off x="457200" y="76200"/>
            <a:ext cx="10887075" cy="771525"/>
          </a:xfrm>
        </p:spPr>
        <p:txBody>
          <a:bodyPr>
            <a:normAutofit/>
          </a:bodyPr>
          <a:lstStyle/>
          <a:p>
            <a:r>
              <a:rPr lang="en-US" sz="4000" dirty="0">
                <a:latin typeface="Cambria" panose="02040503050406030204" pitchFamily="18" charset="0"/>
                <a:ea typeface="Cambria" panose="02040503050406030204" pitchFamily="18" charset="0"/>
              </a:rPr>
              <a:t>MAJOR ACHIEVEMENTS-</a:t>
            </a:r>
            <a:r>
              <a:rPr lang="en-US" sz="4000" b="1" dirty="0">
                <a:solidFill>
                  <a:srgbClr val="C00000"/>
                </a:solidFill>
                <a:latin typeface="Cambria" panose="02040503050406030204" pitchFamily="18" charset="0"/>
                <a:ea typeface="Cambria" panose="02040503050406030204" pitchFamily="18" charset="0"/>
              </a:rPr>
              <a:t>The Process</a:t>
            </a:r>
            <a:endParaRPr lang="en-IN" sz="4000" b="1" dirty="0">
              <a:solidFill>
                <a:srgbClr val="C00000"/>
              </a:solidFill>
              <a:latin typeface="Cambria" panose="02040503050406030204" pitchFamily="18" charset="0"/>
              <a:ea typeface="Cambria" panose="02040503050406030204" pitchFamily="18" charset="0"/>
            </a:endParaRPr>
          </a:p>
        </p:txBody>
      </p:sp>
      <p:sp>
        <p:nvSpPr>
          <p:cNvPr id="13" name="Footer Placeholder 12">
            <a:extLst>
              <a:ext uri="{FF2B5EF4-FFF2-40B4-BE49-F238E27FC236}">
                <a16:creationId xmlns="" xmlns:a16="http://schemas.microsoft.com/office/drawing/2014/main" id="{5A542591-A879-4ECE-A3C8-2C0D39DA2E91}"/>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14" name="Slide Number Placeholder 13">
            <a:extLst>
              <a:ext uri="{FF2B5EF4-FFF2-40B4-BE49-F238E27FC236}">
                <a16:creationId xmlns="" xmlns:a16="http://schemas.microsoft.com/office/drawing/2014/main" id="{935C25C9-4C73-4F32-80FE-E764E4F74F7F}"/>
              </a:ext>
            </a:extLst>
          </p:cNvPr>
          <p:cNvSpPr>
            <a:spLocks noGrp="1"/>
          </p:cNvSpPr>
          <p:nvPr>
            <p:ph type="sldNum" sz="quarter" idx="12"/>
          </p:nvPr>
        </p:nvSpPr>
        <p:spPr/>
        <p:txBody>
          <a:bodyPr/>
          <a:lstStyle/>
          <a:p>
            <a:fld id="{117AF02C-C4D6-4B73-AE94-D3969890703E}" type="slidenum">
              <a:rPr lang="en-IN" smtClean="0"/>
              <a:t>28</a:t>
            </a:fld>
            <a:endParaRPr lang="en-IN"/>
          </a:p>
        </p:txBody>
      </p:sp>
    </p:spTree>
    <p:extLst>
      <p:ext uri="{BB962C8B-B14F-4D97-AF65-F5344CB8AC3E}">
        <p14:creationId xmlns:p14="http://schemas.microsoft.com/office/powerpoint/2010/main" val="4188114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66701" y="258901"/>
            <a:ext cx="6134100" cy="5109091"/>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r>
              <a:rPr lang="en-US" dirty="0">
                <a:latin typeface="Cambria" panose="02040503050406030204" pitchFamily="18" charset="0"/>
                <a:ea typeface="Cambria" panose="02040503050406030204" pitchFamily="18" charset="0"/>
              </a:rPr>
              <a:t>The Process…</a:t>
            </a:r>
          </a:p>
          <a:p>
            <a:pPr marL="457200" indent="-4572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The </a:t>
            </a:r>
            <a:r>
              <a:rPr lang="en-US" sz="2000" b="0" dirty="0">
                <a:solidFill>
                  <a:srgbClr val="FF0066"/>
                </a:solidFill>
                <a:latin typeface="Cambria" panose="02040503050406030204" pitchFamily="18" charset="0"/>
                <a:ea typeface="Cambria" panose="02040503050406030204" pitchFamily="18" charset="0"/>
              </a:rPr>
              <a:t>execution context</a:t>
            </a:r>
            <a:r>
              <a:rPr lang="en-US" sz="2000" b="0" dirty="0">
                <a:solidFill>
                  <a:schemeClr val="tx1"/>
                </a:solidFill>
                <a:latin typeface="Cambria" panose="02040503050406030204" pitchFamily="18" charset="0"/>
                <a:ea typeface="Cambria" panose="02040503050406030204" pitchFamily="18" charset="0"/>
              </a:rPr>
              <a:t>, or process state is the </a:t>
            </a:r>
            <a:r>
              <a:rPr lang="en-US" sz="2000" b="0" dirty="0">
                <a:solidFill>
                  <a:srgbClr val="FF0066"/>
                </a:solidFill>
                <a:latin typeface="Cambria" panose="02040503050406030204" pitchFamily="18" charset="0"/>
                <a:ea typeface="Cambria" panose="02040503050406030204" pitchFamily="18" charset="0"/>
              </a:rPr>
              <a:t>internal data </a:t>
            </a:r>
            <a:r>
              <a:rPr lang="en-US" sz="2000" b="0" dirty="0">
                <a:solidFill>
                  <a:schemeClr val="tx1"/>
                </a:solidFill>
                <a:latin typeface="Cambria" panose="02040503050406030204" pitchFamily="18" charset="0"/>
                <a:ea typeface="Cambria" panose="02040503050406030204" pitchFamily="18" charset="0"/>
              </a:rPr>
              <a:t>by which the OS is able to supervise and control the process. </a:t>
            </a:r>
          </a:p>
          <a:p>
            <a:pPr marL="457200" indent="-4572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This </a:t>
            </a:r>
            <a:r>
              <a:rPr lang="en-US" sz="2000" b="0" dirty="0">
                <a:solidFill>
                  <a:srgbClr val="FF0066"/>
                </a:solidFill>
                <a:latin typeface="Cambria" panose="02040503050406030204" pitchFamily="18" charset="0"/>
                <a:ea typeface="Cambria" panose="02040503050406030204" pitchFamily="18" charset="0"/>
              </a:rPr>
              <a:t>internal information is separated</a:t>
            </a:r>
            <a:r>
              <a:rPr lang="en-US" sz="2000" b="0" dirty="0">
                <a:solidFill>
                  <a:schemeClr val="tx1"/>
                </a:solidFill>
                <a:latin typeface="Cambria" panose="02040503050406030204" pitchFamily="18" charset="0"/>
                <a:ea typeface="Cambria" panose="02040503050406030204" pitchFamily="18" charset="0"/>
              </a:rPr>
              <a:t> from the process, because the OS has information not permitted to the process</a:t>
            </a:r>
          </a:p>
          <a:p>
            <a:pPr marL="342900" indent="-3429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Fig.1 indicates a way in which processes may be managed. Two processes, a and B, exist in portions of main memory.</a:t>
            </a:r>
          </a:p>
          <a:p>
            <a:pPr marL="342900" indent="-3429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The process list contains one entry for each process, which includes a pointer to the location of the block of memory that contains the process.</a:t>
            </a:r>
          </a:p>
          <a:p>
            <a:pPr marL="342900" indent="-3429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The entry may also include part or all of the execution context of the process.</a:t>
            </a:r>
          </a:p>
          <a:p>
            <a:endParaRPr lang="en-US" sz="2000" dirty="0">
              <a:solidFill>
                <a:schemeClr val="tx1"/>
              </a:solidFill>
              <a:latin typeface="Cambria" panose="02040503050406030204" pitchFamily="18" charset="0"/>
              <a:ea typeface="Cambria" panose="02040503050406030204" pitchFamily="18" charset="0"/>
            </a:endParaRPr>
          </a:p>
        </p:txBody>
      </p:sp>
      <p:sp>
        <p:nvSpPr>
          <p:cNvPr id="6" name="Rectangle 3"/>
          <p:cNvSpPr txBox="1">
            <a:spLocks noChangeArrowheads="1"/>
          </p:cNvSpPr>
          <p:nvPr/>
        </p:nvSpPr>
        <p:spPr>
          <a:xfrm>
            <a:off x="4343400" y="1398155"/>
            <a:ext cx="6991350" cy="338554"/>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Monotype Sorts" pitchFamily="-84" charset="2"/>
              <a:buNone/>
            </a:pPr>
            <a:r>
              <a:rPr lang="en-US" dirty="0"/>
              <a:t>     </a:t>
            </a:r>
          </a:p>
        </p:txBody>
      </p:sp>
      <p:sp>
        <p:nvSpPr>
          <p:cNvPr id="7" name="Rectangle 6"/>
          <p:cNvSpPr/>
          <p:nvPr/>
        </p:nvSpPr>
        <p:spPr>
          <a:xfrm>
            <a:off x="2438400" y="2057401"/>
            <a:ext cx="6629400" cy="430887"/>
          </a:xfrm>
          <a:prstGeom prst="rect">
            <a:avLst/>
          </a:prstGeom>
        </p:spPr>
        <p:txBody>
          <a:bodyPr wrap="square">
            <a:spAutoFit/>
          </a:bodyPr>
          <a:lstStyle/>
          <a:p>
            <a:endParaRPr lang="en-IN" sz="2200" dirty="0">
              <a:latin typeface="Times New Roman"/>
              <a:cs typeface="Times New Roman"/>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1" y="749214"/>
            <a:ext cx="5153024" cy="5765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descr="pngfind.com-kingpin-png-4152286 (1).png">
            <a:extLst>
              <a:ext uri="{FF2B5EF4-FFF2-40B4-BE49-F238E27FC236}">
                <a16:creationId xmlns="" xmlns:a16="http://schemas.microsoft.com/office/drawing/2014/main" id="{166293E6-B2F8-491F-BB80-EE6A19FE3A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 xmlns:a16="http://schemas.microsoft.com/office/drawing/2014/main" id="{57D0D79E-8359-4AE1-8F60-50E2185065A3}"/>
              </a:ext>
            </a:extLst>
          </p:cNvPr>
          <p:cNvSpPr txBox="1"/>
          <p:nvPr/>
        </p:nvSpPr>
        <p:spPr>
          <a:xfrm>
            <a:off x="176048" y="6515099"/>
            <a:ext cx="3405352" cy="461665"/>
          </a:xfrm>
          <a:prstGeom prst="rect">
            <a:avLst/>
          </a:prstGeom>
          <a:noFill/>
        </p:spPr>
        <p:txBody>
          <a:bodyPr wrap="square" rtlCol="0">
            <a:spAutoFit/>
          </a:bodyPr>
          <a:lstStyle/>
          <a:p>
            <a:r>
              <a:rPr lang="en-IN" sz="800" dirty="0"/>
              <a:t>Courtesy :</a:t>
            </a:r>
            <a:r>
              <a:rPr lang="en-IN" sz="800" dirty="0">
                <a:latin typeface="Cambria" panose="02040503050406030204" pitchFamily="18" charset="0"/>
                <a:ea typeface="Cambria" panose="02040503050406030204" pitchFamily="18" charset="0"/>
              </a:rPr>
              <a:t>William Stallings, Operating Systems-Internals and Design Principles, 7th ed., Prentice Hall, 2012</a:t>
            </a:r>
          </a:p>
          <a:p>
            <a:endParaRPr lang="en-IN" sz="800" dirty="0"/>
          </a:p>
        </p:txBody>
      </p:sp>
      <p:sp>
        <p:nvSpPr>
          <p:cNvPr id="11" name="TextBox 10">
            <a:extLst>
              <a:ext uri="{FF2B5EF4-FFF2-40B4-BE49-F238E27FC236}">
                <a16:creationId xmlns="" xmlns:a16="http://schemas.microsoft.com/office/drawing/2014/main" id="{DE42A9A2-8F02-4A8C-8876-77F926620828}"/>
              </a:ext>
            </a:extLst>
          </p:cNvPr>
          <p:cNvSpPr txBox="1"/>
          <p:nvPr/>
        </p:nvSpPr>
        <p:spPr>
          <a:xfrm>
            <a:off x="8515350" y="6363384"/>
            <a:ext cx="3276600" cy="307777"/>
          </a:xfrm>
          <a:prstGeom prst="rect">
            <a:avLst/>
          </a:prstGeom>
          <a:noFill/>
        </p:spPr>
        <p:txBody>
          <a:bodyPr wrap="square" rtlCol="0">
            <a:spAutoFit/>
          </a:bodyPr>
          <a:lstStyle/>
          <a:p>
            <a:r>
              <a:rPr lang="en-US" sz="1400" b="1">
                <a:solidFill>
                  <a:schemeClr val="tx1"/>
                </a:solidFill>
                <a:latin typeface="Cambria" panose="02040503050406030204" pitchFamily="18" charset="0"/>
                <a:ea typeface="Cambria" panose="02040503050406030204" pitchFamily="18" charset="0"/>
              </a:rPr>
              <a:t>Fig.1 Typical process Implementation</a:t>
            </a:r>
            <a:endParaRPr lang="en-US" sz="1400" b="1" dirty="0">
              <a:solidFill>
                <a:schemeClr val="tx1"/>
              </a:solidFill>
              <a:latin typeface="Cambria" panose="02040503050406030204" pitchFamily="18" charset="0"/>
              <a:ea typeface="Cambria" panose="02040503050406030204" pitchFamily="18" charset="0"/>
            </a:endParaRPr>
          </a:p>
        </p:txBody>
      </p:sp>
      <p:sp>
        <p:nvSpPr>
          <p:cNvPr id="13" name="Footer Placeholder 12">
            <a:extLst>
              <a:ext uri="{FF2B5EF4-FFF2-40B4-BE49-F238E27FC236}">
                <a16:creationId xmlns="" xmlns:a16="http://schemas.microsoft.com/office/drawing/2014/main" id="{D815B76C-5F80-41D5-B4F7-03D0A1EFB08F}"/>
              </a:ext>
            </a:extLst>
          </p:cNvPr>
          <p:cNvSpPr>
            <a:spLocks noGrp="1"/>
          </p:cNvSpPr>
          <p:nvPr>
            <p:ph type="ftr" sz="quarter" idx="11"/>
          </p:nvPr>
        </p:nvSpPr>
        <p:spPr/>
        <p:txBody>
          <a:bodyPr/>
          <a:lstStyle/>
          <a:p>
            <a:r>
              <a:rPr lang="en-US">
                <a:latin typeface="Cambria" panose="02040503050406030204" pitchFamily="18" charset="0"/>
                <a:ea typeface="Cambria" panose="02040503050406030204" pitchFamily="18" charset="0"/>
              </a:rPr>
              <a:t>18CSC205J Operating Systems - Unit 1 - SRM Institute of Science and Technology</a:t>
            </a:r>
            <a:endParaRPr lang="en-IN" dirty="0">
              <a:latin typeface="Cambria" panose="02040503050406030204" pitchFamily="18" charset="0"/>
              <a:ea typeface="Cambria" panose="02040503050406030204" pitchFamily="18" charset="0"/>
            </a:endParaRPr>
          </a:p>
        </p:txBody>
      </p:sp>
      <p:sp>
        <p:nvSpPr>
          <p:cNvPr id="14" name="Slide Number Placeholder 13">
            <a:extLst>
              <a:ext uri="{FF2B5EF4-FFF2-40B4-BE49-F238E27FC236}">
                <a16:creationId xmlns="" xmlns:a16="http://schemas.microsoft.com/office/drawing/2014/main" id="{D9374547-2DF6-4901-A917-2CE3C5E461EC}"/>
              </a:ext>
            </a:extLst>
          </p:cNvPr>
          <p:cNvSpPr>
            <a:spLocks noGrp="1"/>
          </p:cNvSpPr>
          <p:nvPr>
            <p:ph type="sldNum" sz="quarter" idx="12"/>
          </p:nvPr>
        </p:nvSpPr>
        <p:spPr/>
        <p:txBody>
          <a:bodyPr/>
          <a:lstStyle/>
          <a:p>
            <a:fld id="{117AF02C-C4D6-4B73-AE94-D3969890703E}" type="slidenum">
              <a:rPr lang="en-IN" smtClean="0"/>
              <a:t>29</a:t>
            </a:fld>
            <a:endParaRPr lang="en-IN"/>
          </a:p>
        </p:txBody>
      </p:sp>
    </p:spTree>
    <p:extLst>
      <p:ext uri="{BB962C8B-B14F-4D97-AF65-F5344CB8AC3E}">
        <p14:creationId xmlns:p14="http://schemas.microsoft.com/office/powerpoint/2010/main" val="1772572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 xmlns:a16="http://schemas.microsoft.com/office/drawing/2014/main" id="{594D4B7D-D607-4BBA-97F1-890E95F1F2D5}"/>
              </a:ext>
            </a:extLst>
          </p:cNvPr>
          <p:cNvSpPr>
            <a:spLocks noGrp="1"/>
          </p:cNvSpPr>
          <p:nvPr>
            <p:ph type="title"/>
          </p:nvPr>
        </p:nvSpPr>
        <p:spPr>
          <a:xfrm>
            <a:off x="1428751" y="188914"/>
            <a:ext cx="9059864" cy="877887"/>
          </a:xfrm>
        </p:spPr>
        <p:txBody>
          <a:bodyPr>
            <a:normAutofit/>
          </a:bodyPr>
          <a:lstStyle/>
          <a:p>
            <a:pPr eaLnBrk="1" hangingPunct="1"/>
            <a:r>
              <a:rPr lang="en-US" altLang="en-US" sz="4000" dirty="0">
                <a:solidFill>
                  <a:srgbClr val="003300"/>
                </a:solidFill>
                <a:latin typeface="Cambria" panose="02040503050406030204" pitchFamily="18" charset="0"/>
                <a:ea typeface="Cambria" panose="02040503050406030204" pitchFamily="18" charset="0"/>
                <a:cs typeface="Times New Roman" panose="02020603050405020304" pitchFamily="18" charset="0"/>
              </a:rPr>
              <a:t>What is operating  system?</a:t>
            </a:r>
          </a:p>
        </p:txBody>
      </p:sp>
      <p:sp>
        <p:nvSpPr>
          <p:cNvPr id="3" name="Content Placeholder 2">
            <a:extLst>
              <a:ext uri="{FF2B5EF4-FFF2-40B4-BE49-F238E27FC236}">
                <a16:creationId xmlns="" xmlns:a16="http://schemas.microsoft.com/office/drawing/2014/main" id="{0F295CCE-10BA-4957-83E1-E9D35368DD39}"/>
              </a:ext>
            </a:extLst>
          </p:cNvPr>
          <p:cNvSpPr>
            <a:spLocks noGrp="1"/>
          </p:cNvSpPr>
          <p:nvPr>
            <p:ph idx="1"/>
          </p:nvPr>
        </p:nvSpPr>
        <p:spPr>
          <a:xfrm>
            <a:off x="1636713" y="1336677"/>
            <a:ext cx="4305300" cy="4876800"/>
          </a:xfrm>
        </p:spPr>
        <p:txBody>
          <a:bodyPr>
            <a:normAutofit/>
          </a:bodyPr>
          <a:lstStyle/>
          <a:p>
            <a:pPr marL="45720" indent="0">
              <a:buNone/>
              <a:defRPr/>
            </a:pPr>
            <a:r>
              <a:rPr lang="en-US" b="1" u="sng" dirty="0">
                <a:solidFill>
                  <a:srgbClr val="003300"/>
                </a:solidFill>
                <a:latin typeface="Cambria" panose="02040503050406030204" pitchFamily="18" charset="0"/>
                <a:ea typeface="Cambria" panose="02040503050406030204" pitchFamily="18" charset="0"/>
              </a:rPr>
              <a:t>Definition:</a:t>
            </a:r>
          </a:p>
          <a:p>
            <a:pPr marL="502920" indent="-457200">
              <a:buFont typeface="Wingdings 2"/>
              <a:buChar char=""/>
              <a:defRPr/>
            </a:pPr>
            <a:r>
              <a:rPr lang="en-US" sz="2400" b="1" dirty="0">
                <a:solidFill>
                  <a:srgbClr val="C00000"/>
                </a:solidFill>
                <a:latin typeface="Cambria" panose="02040503050406030204" pitchFamily="18" charset="0"/>
                <a:ea typeface="Cambria" panose="02040503050406030204" pitchFamily="18" charset="0"/>
              </a:rPr>
              <a:t>The operating system acts as an Interface between the user and computer hardware</a:t>
            </a:r>
          </a:p>
          <a:p>
            <a:pPr marL="502920" indent="-457200">
              <a:buFont typeface="Wingdings 2"/>
              <a:buChar char=""/>
              <a:defRPr/>
            </a:pPr>
            <a:endParaRPr lang="en-US" sz="2300" dirty="0">
              <a:solidFill>
                <a:srgbClr val="003300"/>
              </a:solidFill>
              <a:latin typeface="Cambria" panose="02040503050406030204" pitchFamily="18" charset="0"/>
              <a:ea typeface="Cambria" panose="02040503050406030204" pitchFamily="18" charset="0"/>
            </a:endParaRPr>
          </a:p>
          <a:p>
            <a:pPr marL="502920" indent="-457200">
              <a:buFont typeface="Wingdings 2"/>
              <a:buChar char=""/>
              <a:defRPr/>
            </a:pPr>
            <a:r>
              <a:rPr lang="en-US" sz="2300" dirty="0">
                <a:solidFill>
                  <a:srgbClr val="003300"/>
                </a:solidFill>
                <a:latin typeface="Cambria" panose="02040503050406030204" pitchFamily="18" charset="0"/>
                <a:ea typeface="Cambria" panose="02040503050406030204" pitchFamily="18" charset="0"/>
              </a:rPr>
              <a:t>Without an operating system, a computer would be useless</a:t>
            </a:r>
          </a:p>
          <a:p>
            <a:pPr marL="45720" indent="0">
              <a:buNone/>
              <a:defRPr/>
            </a:pPr>
            <a:endParaRPr lang="en-US" dirty="0">
              <a:solidFill>
                <a:srgbClr val="C00000"/>
              </a:solidFill>
              <a:latin typeface="Cambria" panose="02040503050406030204" pitchFamily="18" charset="0"/>
              <a:ea typeface="Cambria" panose="02040503050406030204" pitchFamily="18" charset="0"/>
            </a:endParaRPr>
          </a:p>
          <a:p>
            <a:pPr marL="45720" indent="0">
              <a:buNone/>
              <a:defRPr/>
            </a:pPr>
            <a:endParaRPr lang="en-US" dirty="0">
              <a:solidFill>
                <a:srgbClr val="C00000"/>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 xmlns:a16="http://schemas.microsoft.com/office/drawing/2014/main" id="{D99B7424-8D2C-41FC-B401-222FF507BD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07239" y="2420939"/>
            <a:ext cx="3144837"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 xmlns:a16="http://schemas.microsoft.com/office/drawing/2014/main" id="{B297405A-7E44-41AD-8154-22942DCD57E3}"/>
              </a:ext>
            </a:extLst>
          </p:cNvPr>
          <p:cNvSpPr txBox="1">
            <a:spLocks noChangeArrowheads="1"/>
          </p:cNvSpPr>
          <p:nvPr/>
        </p:nvSpPr>
        <p:spPr bwMode="auto">
          <a:xfrm>
            <a:off x="6691314" y="1344613"/>
            <a:ext cx="39766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3300"/>
                </a:solidFill>
                <a:latin typeface="Cambria" panose="02040503050406030204" pitchFamily="18" charset="0"/>
                <a:ea typeface="Cambria" panose="02040503050406030204" pitchFamily="18" charset="0"/>
              </a:rPr>
              <a:t>“</a:t>
            </a:r>
            <a:r>
              <a:rPr lang="en-US" altLang="en-US" dirty="0">
                <a:solidFill>
                  <a:srgbClr val="003300"/>
                </a:solidFill>
                <a:latin typeface="Cambria" panose="02040503050406030204" pitchFamily="18" charset="0"/>
                <a:ea typeface="Cambria" panose="02040503050406030204" pitchFamily="18" charset="0"/>
              </a:rPr>
              <a:t>OS is designed in such a way, that it is convenient to use in an efficient manner</a:t>
            </a:r>
            <a:r>
              <a:rPr lang="en-US" altLang="en-US" b="1" dirty="0">
                <a:solidFill>
                  <a:srgbClr val="003300"/>
                </a:solidFill>
                <a:latin typeface="Cambria" panose="02040503050406030204" pitchFamily="18" charset="0"/>
                <a:ea typeface="Cambria" panose="02040503050406030204" pitchFamily="18" charset="0"/>
              </a:rPr>
              <a:t>”</a:t>
            </a:r>
          </a:p>
          <a:p>
            <a:pPr eaLnBrk="1" hangingPunct="1"/>
            <a:endParaRPr lang="en-US" altLang="en-US" dirty="0">
              <a:solidFill>
                <a:srgbClr val="003300"/>
              </a:solidFill>
              <a:latin typeface="Cambria" panose="02040503050406030204" pitchFamily="18" charset="0"/>
              <a:ea typeface="Cambria" panose="02040503050406030204" pitchFamily="18" charset="0"/>
            </a:endParaRPr>
          </a:p>
        </p:txBody>
      </p:sp>
      <p:sp>
        <p:nvSpPr>
          <p:cNvPr id="6" name="Rectangle 5">
            <a:extLst>
              <a:ext uri="{FF2B5EF4-FFF2-40B4-BE49-F238E27FC236}">
                <a16:creationId xmlns="" xmlns:a16="http://schemas.microsoft.com/office/drawing/2014/main" id="{CFA36DE3-994E-4665-AC9C-3B5CE4A59ADF}"/>
              </a:ext>
            </a:extLst>
          </p:cNvPr>
          <p:cNvSpPr/>
          <p:nvPr/>
        </p:nvSpPr>
        <p:spPr>
          <a:xfrm>
            <a:off x="6691314" y="6315076"/>
            <a:ext cx="3976687" cy="3540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a:solidFill>
                  <a:schemeClr val="tx1"/>
                </a:solidFill>
                <a:latin typeface="Cambria" panose="02040503050406030204" pitchFamily="18" charset="0"/>
                <a:ea typeface="Cambria" panose="02040503050406030204" pitchFamily="18" charset="0"/>
              </a:rPr>
              <a:t>Figure 1. Components of Computer system</a:t>
            </a:r>
            <a:endParaRPr lang="en-IN" sz="1200" b="1" dirty="0">
              <a:solidFill>
                <a:schemeClr val="tx1"/>
              </a:solidFill>
              <a:latin typeface="Cambria" panose="02040503050406030204" pitchFamily="18" charset="0"/>
              <a:ea typeface="Cambria" panose="02040503050406030204" pitchFamily="18" charset="0"/>
            </a:endParaRPr>
          </a:p>
        </p:txBody>
      </p:sp>
      <p:pic>
        <p:nvPicPr>
          <p:cNvPr id="9" name="Picture 4" descr="pngfind.com-kingpin-png-4152286 (1).png">
            <a:extLst>
              <a:ext uri="{FF2B5EF4-FFF2-40B4-BE49-F238E27FC236}">
                <a16:creationId xmlns="" xmlns:a16="http://schemas.microsoft.com/office/drawing/2014/main" id="{CA172E44-A2BD-4E9F-8A8C-DD5631A2FB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 xmlns:a16="http://schemas.microsoft.com/office/drawing/2014/main" id="{437F91CF-7C95-45A4-BD3F-83D8F4A79A88}"/>
              </a:ext>
            </a:extLst>
          </p:cNvPr>
          <p:cNvSpPr txBox="1"/>
          <p:nvPr/>
        </p:nvSpPr>
        <p:spPr>
          <a:xfrm>
            <a:off x="396081" y="6213477"/>
            <a:ext cx="2065339" cy="584775"/>
          </a:xfrm>
          <a:prstGeom prst="rect">
            <a:avLst/>
          </a:prstGeom>
          <a:noFill/>
        </p:spPr>
        <p:txBody>
          <a:bodyPr wrap="square" rtlCol="0">
            <a:spAutoFit/>
          </a:bodyPr>
          <a:lstStyle/>
          <a:p>
            <a:r>
              <a:rPr lang="en-IN" sz="800" dirty="0">
                <a:latin typeface="Cambria" panose="02040503050406030204" pitchFamily="18" charset="0"/>
                <a:ea typeface="Cambria" panose="02040503050406030204" pitchFamily="18" charset="0"/>
              </a:rPr>
              <a:t>Courtesy : 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r>
              <a:rPr lang="en-IN" sz="800" dirty="0">
                <a:latin typeface="Cambria" panose="02040503050406030204" pitchFamily="18" charset="0"/>
                <a:ea typeface="Cambria" panose="02040503050406030204" pitchFamily="18" charset="0"/>
              </a:rPr>
              <a:t> </a:t>
            </a:r>
          </a:p>
        </p:txBody>
      </p:sp>
      <p:sp>
        <p:nvSpPr>
          <p:cNvPr id="4" name="Footer Placeholder 3">
            <a:extLst>
              <a:ext uri="{FF2B5EF4-FFF2-40B4-BE49-F238E27FC236}">
                <a16:creationId xmlns="" xmlns:a16="http://schemas.microsoft.com/office/drawing/2014/main" id="{E949CE99-3248-42C7-B448-A6A95E43C7BB}"/>
              </a:ext>
            </a:extLst>
          </p:cNvPr>
          <p:cNvSpPr>
            <a:spLocks noGrp="1"/>
          </p:cNvSpPr>
          <p:nvPr>
            <p:ph type="ftr" sz="quarter" idx="11"/>
          </p:nvPr>
        </p:nvSpPr>
        <p:spPr>
          <a:xfrm>
            <a:off x="3948115" y="6433127"/>
            <a:ext cx="4114800" cy="365125"/>
          </a:xfrm>
        </p:spPr>
        <p:txBody>
          <a:bodyPr/>
          <a:lstStyle/>
          <a:p>
            <a:r>
              <a:rPr lang="en-US">
                <a:latin typeface="Cambria" panose="02040503050406030204" pitchFamily="18" charset="0"/>
                <a:ea typeface="Cambria" panose="02040503050406030204" pitchFamily="18" charset="0"/>
              </a:rPr>
              <a:t>18CSC205J Operating Systems - Unit 1 - SRM Institute of Science and Technology</a:t>
            </a:r>
            <a:endParaRPr lang="en-IN">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 xmlns:a16="http://schemas.microsoft.com/office/drawing/2014/main" id="{9B6090BF-7D2C-402C-9CE4-C3627779DB8C}"/>
              </a:ext>
            </a:extLst>
          </p:cNvPr>
          <p:cNvSpPr>
            <a:spLocks noGrp="1"/>
          </p:cNvSpPr>
          <p:nvPr>
            <p:ph type="sldNum" sz="quarter" idx="12"/>
          </p:nvPr>
        </p:nvSpPr>
        <p:spPr/>
        <p:txBody>
          <a:bodyPr/>
          <a:lstStyle/>
          <a:p>
            <a:fld id="{117AF02C-C4D6-4B73-AE94-D3969890703E}" type="slidenum">
              <a:rPr lang="en-IN" smtClean="0">
                <a:latin typeface="Cambria" panose="02040503050406030204" pitchFamily="18" charset="0"/>
                <a:ea typeface="Cambria" panose="02040503050406030204" pitchFamily="18" charset="0"/>
              </a:rPr>
              <a:t>3</a:t>
            </a:fld>
            <a:endParaRPr lang="en-IN">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542925" y="485775"/>
            <a:ext cx="9416755" cy="3877985"/>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r>
              <a:rPr lang="en-US" dirty="0">
                <a:latin typeface="Cambria" panose="02040503050406030204" pitchFamily="18" charset="0"/>
                <a:ea typeface="Cambria" panose="02040503050406030204" pitchFamily="18" charset="0"/>
              </a:rPr>
              <a:t>The Process…</a:t>
            </a:r>
          </a:p>
          <a:p>
            <a:pPr marL="342900" indent="-3429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The remainder of the execution context is stored elsewhere, perhaps with the process itself or frequently in a separate region of memory.</a:t>
            </a: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The process index register contains the index into the process list of the process currently controlling the processor.</a:t>
            </a: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The program counter points to the next instruction in that process to be executed.</a:t>
            </a: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The base and limit registers define the region in memory occupied by the process.</a:t>
            </a: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endParaRPr lang="en-US" sz="2000" b="0" dirty="0">
              <a:solidFill>
                <a:schemeClr val="tx1"/>
              </a:solidFill>
            </a:endParaRPr>
          </a:p>
        </p:txBody>
      </p:sp>
      <p:sp>
        <p:nvSpPr>
          <p:cNvPr id="6" name="Rectangle 3"/>
          <p:cNvSpPr txBox="1">
            <a:spLocks noChangeArrowheads="1"/>
          </p:cNvSpPr>
          <p:nvPr/>
        </p:nvSpPr>
        <p:spPr>
          <a:xfrm>
            <a:off x="4343400" y="1398155"/>
            <a:ext cx="6991350" cy="338554"/>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Monotype Sorts" pitchFamily="-84" charset="2"/>
              <a:buNone/>
            </a:pPr>
            <a:r>
              <a:rPr lang="en-US" dirty="0"/>
              <a:t>     </a:t>
            </a:r>
          </a:p>
        </p:txBody>
      </p:sp>
      <p:sp>
        <p:nvSpPr>
          <p:cNvPr id="7" name="Rectangle 6"/>
          <p:cNvSpPr/>
          <p:nvPr/>
        </p:nvSpPr>
        <p:spPr>
          <a:xfrm>
            <a:off x="2438400" y="2057401"/>
            <a:ext cx="6629400" cy="430887"/>
          </a:xfrm>
          <a:prstGeom prst="rect">
            <a:avLst/>
          </a:prstGeom>
        </p:spPr>
        <p:txBody>
          <a:bodyPr wrap="square">
            <a:spAutoFit/>
          </a:bodyPr>
          <a:lstStyle/>
          <a:p>
            <a:endParaRPr lang="en-IN" sz="2200" dirty="0">
              <a:latin typeface="Times New Roman"/>
              <a:cs typeface="Times New Roman"/>
            </a:endParaRPr>
          </a:p>
        </p:txBody>
      </p:sp>
      <p:pic>
        <p:nvPicPr>
          <p:cNvPr id="8" name="Picture 4" descr="pngfind.com-kingpin-png-4152286 (1).png">
            <a:extLst>
              <a:ext uri="{FF2B5EF4-FFF2-40B4-BE49-F238E27FC236}">
                <a16:creationId xmlns="" xmlns:a16="http://schemas.microsoft.com/office/drawing/2014/main" id="{3DFC3285-1510-4036-A455-02CC373617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10">
            <a:extLst>
              <a:ext uri="{FF2B5EF4-FFF2-40B4-BE49-F238E27FC236}">
                <a16:creationId xmlns="" xmlns:a16="http://schemas.microsoft.com/office/drawing/2014/main" id="{196B63EE-7C41-4001-84EB-0A5C97EC41F3}"/>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12" name="Slide Number Placeholder 11">
            <a:extLst>
              <a:ext uri="{FF2B5EF4-FFF2-40B4-BE49-F238E27FC236}">
                <a16:creationId xmlns="" xmlns:a16="http://schemas.microsoft.com/office/drawing/2014/main" id="{FD407248-ED7A-4B9C-B59E-2FF4FED6A509}"/>
              </a:ext>
            </a:extLst>
          </p:cNvPr>
          <p:cNvSpPr>
            <a:spLocks noGrp="1"/>
          </p:cNvSpPr>
          <p:nvPr>
            <p:ph type="sldNum" sz="quarter" idx="12"/>
          </p:nvPr>
        </p:nvSpPr>
        <p:spPr/>
        <p:txBody>
          <a:bodyPr/>
          <a:lstStyle/>
          <a:p>
            <a:fld id="{117AF02C-C4D6-4B73-AE94-D3969890703E}" type="slidenum">
              <a:rPr lang="en-IN" smtClean="0"/>
              <a:t>30</a:t>
            </a:fld>
            <a:endParaRPr lang="en-IN"/>
          </a:p>
        </p:txBody>
      </p:sp>
    </p:spTree>
    <p:extLst>
      <p:ext uri="{BB962C8B-B14F-4D97-AF65-F5344CB8AC3E}">
        <p14:creationId xmlns:p14="http://schemas.microsoft.com/office/powerpoint/2010/main" val="3464027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1" y="2601477"/>
            <a:ext cx="11182350" cy="2092881"/>
          </a:xfrm>
          <a:prstGeom prst="rect">
            <a:avLst/>
          </a:prstGeom>
        </p:spPr>
        <p:style>
          <a:lnRef idx="2">
            <a:schemeClr val="accent2"/>
          </a:lnRef>
          <a:fillRef idx="1">
            <a:schemeClr val="lt1"/>
          </a:fillRef>
          <a:effectRef idx="0">
            <a:schemeClr val="accent2"/>
          </a:effectRef>
          <a:fontRef idx="minor">
            <a:schemeClr val="dk1"/>
          </a:fontRef>
        </p:style>
        <p:txBody>
          <a:bodyPr wrap="square" lIns="0" tIns="0" rIns="0" bIns="0">
            <a:spAutoFit/>
          </a:bodyPr>
          <a:lstStyle>
            <a:lvl1pPr>
              <a:defRPr sz="3200" b="1" i="0">
                <a:solidFill>
                  <a:srgbClr val="BF0000"/>
                </a:solidFill>
                <a:latin typeface="Times New Roman"/>
                <a:ea typeface="+mj-ea"/>
                <a:cs typeface="Times New Roman"/>
              </a:defRPr>
            </a:lvl1pPr>
          </a:lstStyle>
          <a:p>
            <a:pPr marL="342900" indent="-342900">
              <a:buFont typeface="Arial" panose="020B0604020202020204" pitchFamily="34" charset="0"/>
              <a:buChar char="•"/>
            </a:pPr>
            <a:endParaRPr lang="en-US" sz="2400" b="0" dirty="0" smtClean="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400" b="0" dirty="0">
                <a:solidFill>
                  <a:schemeClr val="tx1"/>
                </a:solidFill>
              </a:rPr>
              <a:t>Memory management is the functionality of an operating system which handles or </a:t>
            </a:r>
            <a:r>
              <a:rPr lang="en-US" sz="2400" b="0" dirty="0">
                <a:solidFill>
                  <a:srgbClr val="C00000"/>
                </a:solidFill>
              </a:rPr>
              <a:t>manages primary memory </a:t>
            </a:r>
            <a:r>
              <a:rPr lang="en-US" sz="2400" b="0" dirty="0">
                <a:solidFill>
                  <a:schemeClr val="tx1"/>
                </a:solidFill>
              </a:rPr>
              <a:t>and </a:t>
            </a:r>
            <a:r>
              <a:rPr lang="en-US" sz="2400" b="0" dirty="0">
                <a:solidFill>
                  <a:srgbClr val="FF0066"/>
                </a:solidFill>
              </a:rPr>
              <a:t>moves processes </a:t>
            </a:r>
            <a:r>
              <a:rPr lang="en-US" sz="2400" b="0" dirty="0">
                <a:solidFill>
                  <a:schemeClr val="tx1"/>
                </a:solidFill>
              </a:rPr>
              <a:t>back and forth between main memory and disk during execution. </a:t>
            </a:r>
            <a:r>
              <a:rPr lang="en-US" sz="2400" b="0" dirty="0">
                <a:solidFill>
                  <a:schemeClr val="tx1"/>
                </a:solidFill>
                <a:latin typeface="Cambria" panose="02040503050406030204" pitchFamily="18" charset="0"/>
                <a:ea typeface="Cambria" panose="02040503050406030204" pitchFamily="18" charset="0"/>
              </a:rPr>
              <a:t> </a:t>
            </a:r>
            <a:endParaRPr lang="en-US" sz="2400" b="0" dirty="0" smtClean="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p:txBody>
      </p:sp>
      <p:pic>
        <p:nvPicPr>
          <p:cNvPr id="8" name="Picture 4" descr="pngfind.com-kingpin-png-4152286 (1).png">
            <a:extLst>
              <a:ext uri="{FF2B5EF4-FFF2-40B4-BE49-F238E27FC236}">
                <a16:creationId xmlns="" xmlns:a16="http://schemas.microsoft.com/office/drawing/2014/main" id="{6796496D-8AB1-47DC-81CE-A455117E5F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8">
            <a:extLst>
              <a:ext uri="{FF2B5EF4-FFF2-40B4-BE49-F238E27FC236}">
                <a16:creationId xmlns="" xmlns:a16="http://schemas.microsoft.com/office/drawing/2014/main" id="{45C41E9E-7146-44D1-B8C2-287AFBD18621}"/>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10" name="Slide Number Placeholder 9">
            <a:extLst>
              <a:ext uri="{FF2B5EF4-FFF2-40B4-BE49-F238E27FC236}">
                <a16:creationId xmlns="" xmlns:a16="http://schemas.microsoft.com/office/drawing/2014/main" id="{12C00399-F4E3-4206-8230-00AF4D76C540}"/>
              </a:ext>
            </a:extLst>
          </p:cNvPr>
          <p:cNvSpPr>
            <a:spLocks noGrp="1"/>
          </p:cNvSpPr>
          <p:nvPr>
            <p:ph type="sldNum" sz="quarter" idx="12"/>
          </p:nvPr>
        </p:nvSpPr>
        <p:spPr/>
        <p:txBody>
          <a:bodyPr/>
          <a:lstStyle/>
          <a:p>
            <a:fld id="{117AF02C-C4D6-4B73-AE94-D3969890703E}" type="slidenum">
              <a:rPr lang="en-IN" smtClean="0"/>
              <a:t>31</a:t>
            </a:fld>
            <a:endParaRPr lang="en-IN"/>
          </a:p>
        </p:txBody>
      </p:sp>
      <p:sp>
        <p:nvSpPr>
          <p:cNvPr id="12" name="Title 11">
            <a:extLst>
              <a:ext uri="{FF2B5EF4-FFF2-40B4-BE49-F238E27FC236}">
                <a16:creationId xmlns="" xmlns:a16="http://schemas.microsoft.com/office/drawing/2014/main" id="{3F459B8D-D02E-41D8-81FC-9AAF927E859F}"/>
              </a:ext>
            </a:extLst>
          </p:cNvPr>
          <p:cNvSpPr>
            <a:spLocks noGrp="1"/>
          </p:cNvSpPr>
          <p:nvPr>
            <p:ph type="title"/>
          </p:nvPr>
        </p:nvSpPr>
        <p:spPr>
          <a:xfrm>
            <a:off x="304800" y="286822"/>
            <a:ext cx="10515600" cy="569000"/>
          </a:xfrm>
        </p:spPr>
        <p:txBody>
          <a:bodyPr>
            <a:noAutofit/>
          </a:bodyPr>
          <a:lstStyle/>
          <a:p>
            <a:r>
              <a:rPr lang="en-US" sz="3600" dirty="0">
                <a:latin typeface="Cambria" panose="02040503050406030204" pitchFamily="18" charset="0"/>
                <a:ea typeface="Cambria" panose="02040503050406030204" pitchFamily="18" charset="0"/>
              </a:rPr>
              <a:t>MAJOR ACHIEVEMENTS - </a:t>
            </a:r>
            <a:r>
              <a:rPr lang="en-US" sz="3600" b="1" dirty="0">
                <a:solidFill>
                  <a:srgbClr val="C00000"/>
                </a:solidFill>
                <a:latin typeface="Cambria" panose="02040503050406030204" pitchFamily="18" charset="0"/>
                <a:ea typeface="Cambria" panose="02040503050406030204" pitchFamily="18" charset="0"/>
              </a:rPr>
              <a:t>Memory Management</a:t>
            </a:r>
            <a:r>
              <a:rPr lang="en-US" sz="3600" dirty="0">
                <a:latin typeface="Cambria" panose="02040503050406030204" pitchFamily="18" charset="0"/>
                <a:ea typeface="Cambria" panose="02040503050406030204" pitchFamily="18" charset="0"/>
              </a:rPr>
              <a:t/>
            </a:r>
            <a:br>
              <a:rPr lang="en-US" sz="3600" dirty="0">
                <a:latin typeface="Cambria" panose="02040503050406030204" pitchFamily="18" charset="0"/>
                <a:ea typeface="Cambria" panose="02040503050406030204" pitchFamily="18" charset="0"/>
              </a:rPr>
            </a:br>
            <a:endParaRPr lang="en-IN" sz="3600" b="1" dirty="0">
              <a:latin typeface="Cambria" panose="02040503050406030204" pitchFamily="18" charset="0"/>
              <a:ea typeface="Cambria" panose="02040503050406030204" pitchFamily="18" charset="0"/>
            </a:endParaRPr>
          </a:p>
        </p:txBody>
      </p:sp>
      <p:grpSp>
        <p:nvGrpSpPr>
          <p:cNvPr id="11" name="Group 10">
            <a:extLst>
              <a:ext uri="{FF2B5EF4-FFF2-40B4-BE49-F238E27FC236}">
                <a16:creationId xmlns="" xmlns:a16="http://schemas.microsoft.com/office/drawing/2014/main" id="{972685A8-D935-42F4-8313-F839D7A01B62}"/>
              </a:ext>
            </a:extLst>
          </p:cNvPr>
          <p:cNvGrpSpPr/>
          <p:nvPr/>
        </p:nvGrpSpPr>
        <p:grpSpPr>
          <a:xfrm>
            <a:off x="444545" y="2037514"/>
            <a:ext cx="1716794" cy="588184"/>
            <a:chOff x="3410250" y="563"/>
            <a:chExt cx="1787437" cy="893718"/>
          </a:xfrm>
        </p:grpSpPr>
        <p:sp>
          <p:nvSpPr>
            <p:cNvPr id="15" name="Rectangle: Rounded Corners 14">
              <a:extLst>
                <a:ext uri="{FF2B5EF4-FFF2-40B4-BE49-F238E27FC236}">
                  <a16:creationId xmlns="" xmlns:a16="http://schemas.microsoft.com/office/drawing/2014/main" id="{767BBDF3-575F-4338-8C92-13E14D859C51}"/>
                </a:ext>
              </a:extLst>
            </p:cNvPr>
            <p:cNvSpPr/>
            <p:nvPr/>
          </p:nvSpPr>
          <p:spPr>
            <a:xfrm>
              <a:off x="3410250" y="563"/>
              <a:ext cx="1787437" cy="893718"/>
            </a:xfrm>
            <a:prstGeom prst="roundRect">
              <a:avLst>
                <a:gd name="adj" fmla="val 1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6" name="Rectangle: Rounded Corners 4">
              <a:extLst>
                <a:ext uri="{FF2B5EF4-FFF2-40B4-BE49-F238E27FC236}">
                  <a16:creationId xmlns="" xmlns:a16="http://schemas.microsoft.com/office/drawing/2014/main" id="{42B62EE5-B103-4F45-887F-8E973D496F73}"/>
                </a:ext>
              </a:extLst>
            </p:cNvPr>
            <p:cNvSpPr txBox="1"/>
            <p:nvPr/>
          </p:nvSpPr>
          <p:spPr>
            <a:xfrm>
              <a:off x="3436426" y="26738"/>
              <a:ext cx="1735085" cy="8413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000" kern="1200" dirty="0" smtClean="0">
                  <a:latin typeface="Cambria" panose="02040503050406030204" pitchFamily="18" charset="0"/>
                  <a:ea typeface="Cambria" panose="02040503050406030204" pitchFamily="18" charset="0"/>
                </a:rPr>
                <a:t>Memory </a:t>
              </a:r>
              <a:r>
                <a:rPr lang="en-IN" sz="2000" kern="1200" dirty="0" err="1" smtClean="0">
                  <a:latin typeface="Cambria" panose="02040503050406030204" pitchFamily="18" charset="0"/>
                  <a:ea typeface="Cambria" panose="02040503050406030204" pitchFamily="18" charset="0"/>
                </a:rPr>
                <a:t>Mangement</a:t>
              </a:r>
              <a:endParaRPr lang="en-IN" sz="2000" kern="1200" dirty="0">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1901365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1" y="2601477"/>
            <a:ext cx="11182350" cy="2462213"/>
          </a:xfrm>
          <a:prstGeom prst="rect">
            <a:avLst/>
          </a:prstGeom>
        </p:spPr>
        <p:style>
          <a:lnRef idx="2">
            <a:schemeClr val="accent2"/>
          </a:lnRef>
          <a:fillRef idx="1">
            <a:schemeClr val="lt1"/>
          </a:fillRef>
          <a:effectRef idx="0">
            <a:schemeClr val="accent2"/>
          </a:effectRef>
          <a:fontRef idx="minor">
            <a:schemeClr val="dk1"/>
          </a:fontRef>
        </p:style>
        <p:txBody>
          <a:bodyPr wrap="square" lIns="0" tIns="0" rIns="0" bIns="0">
            <a:spAutoFit/>
          </a:bodyPr>
          <a:lstStyle>
            <a:lvl1pPr>
              <a:defRPr sz="3200" b="1" i="0">
                <a:solidFill>
                  <a:srgbClr val="BF0000"/>
                </a:solidFill>
                <a:latin typeface="Times New Roman"/>
                <a:ea typeface="+mj-ea"/>
                <a:cs typeface="Times New Roman"/>
              </a:defRPr>
            </a:lvl1pPr>
          </a:lstStyle>
          <a:p>
            <a:pPr marL="342900" indent="-342900">
              <a:buFont typeface="Arial" panose="020B0604020202020204" pitchFamily="34" charset="0"/>
              <a:buChar char="•"/>
            </a:pPr>
            <a:endParaRPr lang="en-US" sz="2400" b="0" dirty="0" smtClean="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400" b="0" dirty="0" smtClean="0">
                <a:solidFill>
                  <a:schemeClr val="tx1"/>
                </a:solidFill>
                <a:latin typeface="Cambria" panose="02040503050406030204" pitchFamily="18" charset="0"/>
                <a:ea typeface="Cambria" panose="02040503050406030204" pitchFamily="18" charset="0"/>
              </a:rPr>
              <a:t>It </a:t>
            </a:r>
            <a:r>
              <a:rPr lang="en-US" sz="2400" b="0" dirty="0">
                <a:solidFill>
                  <a:schemeClr val="tx1"/>
                </a:solidFill>
                <a:latin typeface="Cambria" panose="02040503050406030204" pitchFamily="18" charset="0"/>
                <a:ea typeface="Cambria" panose="02040503050406030204" pitchFamily="18" charset="0"/>
              </a:rPr>
              <a:t>is used to </a:t>
            </a:r>
            <a:r>
              <a:rPr lang="en-US" sz="2400" dirty="0">
                <a:solidFill>
                  <a:schemeClr val="tx1"/>
                </a:solidFill>
                <a:latin typeface="Cambria" panose="02040503050406030204" pitchFamily="18" charset="0"/>
                <a:ea typeface="Cambria" panose="02040503050406030204" pitchFamily="18" charset="0"/>
              </a:rPr>
              <a:t>store instructions and process data</a:t>
            </a:r>
            <a:r>
              <a:rPr lang="en-US" sz="2400" b="0" dirty="0">
                <a:solidFill>
                  <a:schemeClr val="tx1"/>
                </a:solidFill>
                <a:latin typeface="Cambria" panose="02040503050406030204" pitchFamily="18" charset="0"/>
                <a:ea typeface="Cambria" panose="02040503050406030204" pitchFamily="18" charset="0"/>
              </a:rPr>
              <a:t>. </a:t>
            </a:r>
            <a:endParaRPr lang="en-US" sz="2400" b="0" dirty="0" smtClean="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400" b="0" dirty="0" smtClean="0">
                <a:solidFill>
                  <a:schemeClr val="tx1"/>
                </a:solidFill>
                <a:latin typeface="Cambria" panose="02040503050406030204" pitchFamily="18" charset="0"/>
                <a:ea typeface="Cambria" panose="02040503050406030204" pitchFamily="18" charset="0"/>
              </a:rPr>
              <a:t>The </a:t>
            </a:r>
            <a:r>
              <a:rPr lang="en-US" sz="2400" b="0" dirty="0">
                <a:solidFill>
                  <a:schemeClr val="tx1"/>
                </a:solidFill>
                <a:latin typeface="Cambria" panose="02040503050406030204" pitchFamily="18" charset="0"/>
                <a:ea typeface="Cambria" panose="02040503050406030204" pitchFamily="18" charset="0"/>
              </a:rPr>
              <a:t>memory comprises a large array or group of words or bytes, each with its own location. </a:t>
            </a:r>
            <a:endParaRPr lang="en-US" sz="2400" b="0" dirty="0" smtClean="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400" b="0" dirty="0" smtClean="0">
                <a:solidFill>
                  <a:schemeClr val="tx1"/>
                </a:solidFill>
                <a:latin typeface="Cambria" panose="02040503050406030204" pitchFamily="18" charset="0"/>
                <a:ea typeface="Cambria" panose="02040503050406030204" pitchFamily="18" charset="0"/>
              </a:rPr>
              <a:t>The </a:t>
            </a:r>
            <a:r>
              <a:rPr lang="en-US" sz="2400" b="0" dirty="0">
                <a:solidFill>
                  <a:schemeClr val="tx1"/>
                </a:solidFill>
                <a:latin typeface="Cambria" panose="02040503050406030204" pitchFamily="18" charset="0"/>
                <a:ea typeface="Cambria" panose="02040503050406030204" pitchFamily="18" charset="0"/>
              </a:rPr>
              <a:t>primary motive of a computer system is to execute programs. </a:t>
            </a:r>
            <a:endParaRPr lang="en-US" sz="2400" b="0" dirty="0" smtClean="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p:txBody>
      </p:sp>
      <p:pic>
        <p:nvPicPr>
          <p:cNvPr id="8" name="Picture 4" descr="pngfind.com-kingpin-png-4152286 (1).png">
            <a:extLst>
              <a:ext uri="{FF2B5EF4-FFF2-40B4-BE49-F238E27FC236}">
                <a16:creationId xmlns="" xmlns:a16="http://schemas.microsoft.com/office/drawing/2014/main" id="{6796496D-8AB1-47DC-81CE-A455117E5F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8">
            <a:extLst>
              <a:ext uri="{FF2B5EF4-FFF2-40B4-BE49-F238E27FC236}">
                <a16:creationId xmlns="" xmlns:a16="http://schemas.microsoft.com/office/drawing/2014/main" id="{45C41E9E-7146-44D1-B8C2-287AFBD18621}"/>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10" name="Slide Number Placeholder 9">
            <a:extLst>
              <a:ext uri="{FF2B5EF4-FFF2-40B4-BE49-F238E27FC236}">
                <a16:creationId xmlns="" xmlns:a16="http://schemas.microsoft.com/office/drawing/2014/main" id="{12C00399-F4E3-4206-8230-00AF4D76C540}"/>
              </a:ext>
            </a:extLst>
          </p:cNvPr>
          <p:cNvSpPr>
            <a:spLocks noGrp="1"/>
          </p:cNvSpPr>
          <p:nvPr>
            <p:ph type="sldNum" sz="quarter" idx="12"/>
          </p:nvPr>
        </p:nvSpPr>
        <p:spPr/>
        <p:txBody>
          <a:bodyPr/>
          <a:lstStyle/>
          <a:p>
            <a:fld id="{117AF02C-C4D6-4B73-AE94-D3969890703E}" type="slidenum">
              <a:rPr lang="en-IN" smtClean="0"/>
              <a:t>32</a:t>
            </a:fld>
            <a:endParaRPr lang="en-IN"/>
          </a:p>
        </p:txBody>
      </p:sp>
      <p:sp>
        <p:nvSpPr>
          <p:cNvPr id="12" name="Title 11">
            <a:extLst>
              <a:ext uri="{FF2B5EF4-FFF2-40B4-BE49-F238E27FC236}">
                <a16:creationId xmlns="" xmlns:a16="http://schemas.microsoft.com/office/drawing/2014/main" id="{3F459B8D-D02E-41D8-81FC-9AAF927E859F}"/>
              </a:ext>
            </a:extLst>
          </p:cNvPr>
          <p:cNvSpPr>
            <a:spLocks noGrp="1"/>
          </p:cNvSpPr>
          <p:nvPr>
            <p:ph type="title"/>
          </p:nvPr>
        </p:nvSpPr>
        <p:spPr>
          <a:xfrm>
            <a:off x="304800" y="286822"/>
            <a:ext cx="10515600" cy="569000"/>
          </a:xfrm>
        </p:spPr>
        <p:txBody>
          <a:bodyPr>
            <a:noAutofit/>
          </a:bodyPr>
          <a:lstStyle/>
          <a:p>
            <a:r>
              <a:rPr lang="en-US" sz="3600" dirty="0">
                <a:latin typeface="Cambria" panose="02040503050406030204" pitchFamily="18" charset="0"/>
                <a:ea typeface="Cambria" panose="02040503050406030204" pitchFamily="18" charset="0"/>
              </a:rPr>
              <a:t>MAJOR ACHIEVEMENTS - </a:t>
            </a:r>
            <a:r>
              <a:rPr lang="en-US" sz="3600" b="1" dirty="0">
                <a:solidFill>
                  <a:srgbClr val="C00000"/>
                </a:solidFill>
                <a:latin typeface="Cambria" panose="02040503050406030204" pitchFamily="18" charset="0"/>
                <a:ea typeface="Cambria" panose="02040503050406030204" pitchFamily="18" charset="0"/>
              </a:rPr>
              <a:t>Memory Management</a:t>
            </a:r>
            <a:r>
              <a:rPr lang="en-US" sz="3600" dirty="0">
                <a:latin typeface="Cambria" panose="02040503050406030204" pitchFamily="18" charset="0"/>
                <a:ea typeface="Cambria" panose="02040503050406030204" pitchFamily="18" charset="0"/>
              </a:rPr>
              <a:t/>
            </a:r>
            <a:br>
              <a:rPr lang="en-US" sz="3600" dirty="0">
                <a:latin typeface="Cambria" panose="02040503050406030204" pitchFamily="18" charset="0"/>
                <a:ea typeface="Cambria" panose="02040503050406030204" pitchFamily="18" charset="0"/>
              </a:rPr>
            </a:br>
            <a:endParaRPr lang="en-IN" sz="3600" b="1" dirty="0">
              <a:latin typeface="Cambria" panose="02040503050406030204" pitchFamily="18" charset="0"/>
              <a:ea typeface="Cambria" panose="02040503050406030204" pitchFamily="18" charset="0"/>
            </a:endParaRPr>
          </a:p>
        </p:txBody>
      </p:sp>
      <p:graphicFrame>
        <p:nvGraphicFramePr>
          <p:cNvPr id="13" name="Diagram 12">
            <a:extLst>
              <a:ext uri="{FF2B5EF4-FFF2-40B4-BE49-F238E27FC236}">
                <a16:creationId xmlns="" xmlns:a16="http://schemas.microsoft.com/office/drawing/2014/main" id="{C6C9C2E3-156D-423E-8954-B3981CF781F2}"/>
              </a:ext>
            </a:extLst>
          </p:cNvPr>
          <p:cNvGraphicFramePr/>
          <p:nvPr>
            <p:extLst>
              <p:ext uri="{D42A27DB-BD31-4B8C-83A1-F6EECF244321}">
                <p14:modId xmlns:p14="http://schemas.microsoft.com/office/powerpoint/2010/main" val="4283358883"/>
              </p:ext>
            </p:extLst>
          </p:nvPr>
        </p:nvGraphicFramePr>
        <p:xfrm>
          <a:off x="2301083" y="606121"/>
          <a:ext cx="7023892" cy="14313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1" name="Group 10">
            <a:extLst>
              <a:ext uri="{FF2B5EF4-FFF2-40B4-BE49-F238E27FC236}">
                <a16:creationId xmlns="" xmlns:a16="http://schemas.microsoft.com/office/drawing/2014/main" id="{972685A8-D935-42F4-8313-F839D7A01B62}"/>
              </a:ext>
            </a:extLst>
          </p:cNvPr>
          <p:cNvGrpSpPr/>
          <p:nvPr/>
        </p:nvGrpSpPr>
        <p:grpSpPr>
          <a:xfrm>
            <a:off x="444545" y="2037514"/>
            <a:ext cx="1716794" cy="588184"/>
            <a:chOff x="3410250" y="563"/>
            <a:chExt cx="1787437" cy="893718"/>
          </a:xfrm>
        </p:grpSpPr>
        <p:sp>
          <p:nvSpPr>
            <p:cNvPr id="15" name="Rectangle: Rounded Corners 14">
              <a:extLst>
                <a:ext uri="{FF2B5EF4-FFF2-40B4-BE49-F238E27FC236}">
                  <a16:creationId xmlns="" xmlns:a16="http://schemas.microsoft.com/office/drawing/2014/main" id="{767BBDF3-575F-4338-8C92-13E14D859C51}"/>
                </a:ext>
              </a:extLst>
            </p:cNvPr>
            <p:cNvSpPr/>
            <p:nvPr/>
          </p:nvSpPr>
          <p:spPr>
            <a:xfrm>
              <a:off x="3410250" y="563"/>
              <a:ext cx="1787437" cy="893718"/>
            </a:xfrm>
            <a:prstGeom prst="roundRect">
              <a:avLst>
                <a:gd name="adj" fmla="val 1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6" name="Rectangle: Rounded Corners 4">
              <a:extLst>
                <a:ext uri="{FF2B5EF4-FFF2-40B4-BE49-F238E27FC236}">
                  <a16:creationId xmlns="" xmlns:a16="http://schemas.microsoft.com/office/drawing/2014/main" id="{42B62EE5-B103-4F45-887F-8E973D496F73}"/>
                </a:ext>
              </a:extLst>
            </p:cNvPr>
            <p:cNvSpPr txBox="1"/>
            <p:nvPr/>
          </p:nvSpPr>
          <p:spPr>
            <a:xfrm>
              <a:off x="3436426" y="26738"/>
              <a:ext cx="1735085" cy="8413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000" kern="1200" dirty="0">
                  <a:latin typeface="Cambria" panose="02040503050406030204" pitchFamily="18" charset="0"/>
                  <a:ea typeface="Cambria" panose="02040503050406030204" pitchFamily="18" charset="0"/>
                </a:rPr>
                <a:t>Main Memory</a:t>
              </a:r>
            </a:p>
          </p:txBody>
        </p:sp>
      </p:grpSp>
    </p:spTree>
    <p:extLst>
      <p:ext uri="{BB962C8B-B14F-4D97-AF65-F5344CB8AC3E}">
        <p14:creationId xmlns:p14="http://schemas.microsoft.com/office/powerpoint/2010/main" val="699855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1" y="2601477"/>
            <a:ext cx="11182350" cy="4308872"/>
          </a:xfrm>
          <a:prstGeom prst="rect">
            <a:avLst/>
          </a:prstGeom>
        </p:spPr>
        <p:style>
          <a:lnRef idx="2">
            <a:schemeClr val="accent2"/>
          </a:lnRef>
          <a:fillRef idx="1">
            <a:schemeClr val="lt1"/>
          </a:fillRef>
          <a:effectRef idx="0">
            <a:schemeClr val="accent2"/>
          </a:effectRef>
          <a:fontRef idx="minor">
            <a:schemeClr val="dk1"/>
          </a:fontRef>
        </p:style>
        <p:txBody>
          <a:bodyPr wrap="square" lIns="0" tIns="0" rIns="0" bIns="0">
            <a:spAutoFit/>
          </a:bodyPr>
          <a:lstStyle>
            <a:lvl1pPr>
              <a:defRPr sz="3200" b="1" i="0">
                <a:solidFill>
                  <a:srgbClr val="BF0000"/>
                </a:solidFill>
                <a:latin typeface="Times New Roman"/>
                <a:ea typeface="+mj-ea"/>
                <a:cs typeface="Times New Roman"/>
              </a:defRPr>
            </a:lvl1pPr>
          </a:lstStyle>
          <a:p>
            <a:pPr marL="342900" indent="-3429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The needs of users can be met by a computing environment that supports modular programming and the flexible use of data. </a:t>
            </a:r>
          </a:p>
          <a:p>
            <a:pPr marL="342900" indent="-3429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System managers need efficient and orderly control of storage allocation.</a:t>
            </a:r>
          </a:p>
          <a:p>
            <a:pPr marL="342900" indent="-3429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The OS, to satisfy these requirements, has five principal storage management responsibilities:</a:t>
            </a: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Typically, operating system meet these requirements with virtual memory and file system facilities.</a:t>
            </a: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p:txBody>
      </p:sp>
      <p:pic>
        <p:nvPicPr>
          <p:cNvPr id="8" name="Picture 4" descr="pngfind.com-kingpin-png-4152286 (1).png">
            <a:extLst>
              <a:ext uri="{FF2B5EF4-FFF2-40B4-BE49-F238E27FC236}">
                <a16:creationId xmlns="" xmlns:a16="http://schemas.microsoft.com/office/drawing/2014/main" id="{6796496D-8AB1-47DC-81CE-A455117E5F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8">
            <a:extLst>
              <a:ext uri="{FF2B5EF4-FFF2-40B4-BE49-F238E27FC236}">
                <a16:creationId xmlns="" xmlns:a16="http://schemas.microsoft.com/office/drawing/2014/main" id="{45C41E9E-7146-44D1-B8C2-287AFBD18621}"/>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10" name="Slide Number Placeholder 9">
            <a:extLst>
              <a:ext uri="{FF2B5EF4-FFF2-40B4-BE49-F238E27FC236}">
                <a16:creationId xmlns="" xmlns:a16="http://schemas.microsoft.com/office/drawing/2014/main" id="{12C00399-F4E3-4206-8230-00AF4D76C540}"/>
              </a:ext>
            </a:extLst>
          </p:cNvPr>
          <p:cNvSpPr>
            <a:spLocks noGrp="1"/>
          </p:cNvSpPr>
          <p:nvPr>
            <p:ph type="sldNum" sz="quarter" idx="12"/>
          </p:nvPr>
        </p:nvSpPr>
        <p:spPr/>
        <p:txBody>
          <a:bodyPr/>
          <a:lstStyle/>
          <a:p>
            <a:fld id="{117AF02C-C4D6-4B73-AE94-D3969890703E}" type="slidenum">
              <a:rPr lang="en-IN" smtClean="0"/>
              <a:t>33</a:t>
            </a:fld>
            <a:endParaRPr lang="en-IN"/>
          </a:p>
        </p:txBody>
      </p:sp>
      <p:sp>
        <p:nvSpPr>
          <p:cNvPr id="12" name="Title 11">
            <a:extLst>
              <a:ext uri="{FF2B5EF4-FFF2-40B4-BE49-F238E27FC236}">
                <a16:creationId xmlns="" xmlns:a16="http://schemas.microsoft.com/office/drawing/2014/main" id="{3F459B8D-D02E-41D8-81FC-9AAF927E859F}"/>
              </a:ext>
            </a:extLst>
          </p:cNvPr>
          <p:cNvSpPr>
            <a:spLocks noGrp="1"/>
          </p:cNvSpPr>
          <p:nvPr>
            <p:ph type="title"/>
          </p:nvPr>
        </p:nvSpPr>
        <p:spPr>
          <a:xfrm>
            <a:off x="304800" y="286822"/>
            <a:ext cx="10515600" cy="569000"/>
          </a:xfrm>
        </p:spPr>
        <p:txBody>
          <a:bodyPr>
            <a:noAutofit/>
          </a:bodyPr>
          <a:lstStyle/>
          <a:p>
            <a:r>
              <a:rPr lang="en-US" sz="3600" dirty="0">
                <a:latin typeface="Cambria" panose="02040503050406030204" pitchFamily="18" charset="0"/>
                <a:ea typeface="Cambria" panose="02040503050406030204" pitchFamily="18" charset="0"/>
              </a:rPr>
              <a:t>MAJOR ACHIEVEMENTS - </a:t>
            </a:r>
            <a:r>
              <a:rPr lang="en-US" sz="3600" b="1" dirty="0">
                <a:solidFill>
                  <a:srgbClr val="C00000"/>
                </a:solidFill>
                <a:latin typeface="Cambria" panose="02040503050406030204" pitchFamily="18" charset="0"/>
                <a:ea typeface="Cambria" panose="02040503050406030204" pitchFamily="18" charset="0"/>
              </a:rPr>
              <a:t>Memory Management</a:t>
            </a:r>
            <a:r>
              <a:rPr lang="en-US" sz="3600" dirty="0">
                <a:latin typeface="Cambria" panose="02040503050406030204" pitchFamily="18" charset="0"/>
                <a:ea typeface="Cambria" panose="02040503050406030204" pitchFamily="18" charset="0"/>
              </a:rPr>
              <a:t/>
            </a:r>
            <a:br>
              <a:rPr lang="en-US" sz="3600" dirty="0">
                <a:latin typeface="Cambria" panose="02040503050406030204" pitchFamily="18" charset="0"/>
                <a:ea typeface="Cambria" panose="02040503050406030204" pitchFamily="18" charset="0"/>
              </a:rPr>
            </a:br>
            <a:endParaRPr lang="en-IN" sz="3600" b="1" dirty="0">
              <a:latin typeface="Cambria" panose="02040503050406030204" pitchFamily="18" charset="0"/>
              <a:ea typeface="Cambria" panose="02040503050406030204" pitchFamily="18" charset="0"/>
            </a:endParaRPr>
          </a:p>
        </p:txBody>
      </p:sp>
      <p:graphicFrame>
        <p:nvGraphicFramePr>
          <p:cNvPr id="14" name="Diagram 13">
            <a:extLst>
              <a:ext uri="{FF2B5EF4-FFF2-40B4-BE49-F238E27FC236}">
                <a16:creationId xmlns="" xmlns:a16="http://schemas.microsoft.com/office/drawing/2014/main" id="{8C2D11CC-881A-457F-BFE5-3124BA35873B}"/>
              </a:ext>
            </a:extLst>
          </p:cNvPr>
          <p:cNvGraphicFramePr/>
          <p:nvPr>
            <p:extLst>
              <p:ext uri="{D42A27DB-BD31-4B8C-83A1-F6EECF244321}">
                <p14:modId xmlns:p14="http://schemas.microsoft.com/office/powerpoint/2010/main" val="255342027"/>
              </p:ext>
            </p:extLst>
          </p:nvPr>
        </p:nvGraphicFramePr>
        <p:xfrm>
          <a:off x="2186782" y="4100658"/>
          <a:ext cx="7286625" cy="1479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1" name="Group 10">
            <a:extLst>
              <a:ext uri="{FF2B5EF4-FFF2-40B4-BE49-F238E27FC236}">
                <a16:creationId xmlns="" xmlns:a16="http://schemas.microsoft.com/office/drawing/2014/main" id="{972685A8-D935-42F4-8313-F839D7A01B62}"/>
              </a:ext>
            </a:extLst>
          </p:cNvPr>
          <p:cNvGrpSpPr/>
          <p:nvPr/>
        </p:nvGrpSpPr>
        <p:grpSpPr>
          <a:xfrm>
            <a:off x="444545" y="2037514"/>
            <a:ext cx="1716794" cy="588184"/>
            <a:chOff x="3410250" y="563"/>
            <a:chExt cx="1787437" cy="893718"/>
          </a:xfrm>
        </p:grpSpPr>
        <p:sp>
          <p:nvSpPr>
            <p:cNvPr id="15" name="Rectangle: Rounded Corners 14">
              <a:extLst>
                <a:ext uri="{FF2B5EF4-FFF2-40B4-BE49-F238E27FC236}">
                  <a16:creationId xmlns="" xmlns:a16="http://schemas.microsoft.com/office/drawing/2014/main" id="{767BBDF3-575F-4338-8C92-13E14D859C51}"/>
                </a:ext>
              </a:extLst>
            </p:cNvPr>
            <p:cNvSpPr/>
            <p:nvPr/>
          </p:nvSpPr>
          <p:spPr>
            <a:xfrm>
              <a:off x="3410250" y="563"/>
              <a:ext cx="1787437" cy="893718"/>
            </a:xfrm>
            <a:prstGeom prst="roundRect">
              <a:avLst>
                <a:gd name="adj" fmla="val 1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6" name="Rectangle: Rounded Corners 4">
              <a:extLst>
                <a:ext uri="{FF2B5EF4-FFF2-40B4-BE49-F238E27FC236}">
                  <a16:creationId xmlns="" xmlns:a16="http://schemas.microsoft.com/office/drawing/2014/main" id="{42B62EE5-B103-4F45-887F-8E973D496F73}"/>
                </a:ext>
              </a:extLst>
            </p:cNvPr>
            <p:cNvSpPr txBox="1"/>
            <p:nvPr/>
          </p:nvSpPr>
          <p:spPr>
            <a:xfrm>
              <a:off x="3436426" y="26738"/>
              <a:ext cx="1735085" cy="8413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000" kern="1200" dirty="0">
                  <a:latin typeface="Cambria" panose="02040503050406030204" pitchFamily="18" charset="0"/>
                  <a:ea typeface="Cambria" panose="02040503050406030204" pitchFamily="18" charset="0"/>
                </a:rPr>
                <a:t>Main Memory</a:t>
              </a:r>
            </a:p>
          </p:txBody>
        </p:sp>
      </p:grpSp>
    </p:spTree>
    <p:extLst>
      <p:ext uri="{BB962C8B-B14F-4D97-AF65-F5344CB8AC3E}">
        <p14:creationId xmlns:p14="http://schemas.microsoft.com/office/powerpoint/2010/main" val="740951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123951" y="1736710"/>
            <a:ext cx="9877424" cy="4308872"/>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Virtual memory is a facility that allows programs to address memory from a logical point of view, without regard to the amount of main memory physically available.</a:t>
            </a: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Paging systems were introduced, which allow Processes to be comprised of a number of fixed size blocks, called pages.</a:t>
            </a: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A program references a word by means of a virtual address consisting of a page number and an offset within the page. </a:t>
            </a:r>
          </a:p>
          <a:p>
            <a:pPr marL="342900" indent="-3429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The paging system provides for a dynamic mapping between the virtual address used in the program and a real address, or physical address, in main memory. Fig 2. represents virtual memory addressing.</a:t>
            </a: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p:txBody>
      </p:sp>
      <p:sp>
        <p:nvSpPr>
          <p:cNvPr id="6" name="Rectangle 3"/>
          <p:cNvSpPr txBox="1">
            <a:spLocks noChangeArrowheads="1"/>
          </p:cNvSpPr>
          <p:nvPr/>
        </p:nvSpPr>
        <p:spPr>
          <a:xfrm>
            <a:off x="4343400" y="1398155"/>
            <a:ext cx="6991350" cy="338554"/>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Monotype Sorts" pitchFamily="-84" charset="2"/>
              <a:buNone/>
            </a:pPr>
            <a:r>
              <a:rPr lang="en-US" dirty="0"/>
              <a:t>     </a:t>
            </a:r>
          </a:p>
        </p:txBody>
      </p:sp>
      <p:sp>
        <p:nvSpPr>
          <p:cNvPr id="7" name="Rectangle 6"/>
          <p:cNvSpPr/>
          <p:nvPr/>
        </p:nvSpPr>
        <p:spPr>
          <a:xfrm>
            <a:off x="2438400" y="2057401"/>
            <a:ext cx="6629400" cy="430887"/>
          </a:xfrm>
          <a:prstGeom prst="rect">
            <a:avLst/>
          </a:prstGeom>
        </p:spPr>
        <p:txBody>
          <a:bodyPr wrap="square">
            <a:spAutoFit/>
          </a:bodyPr>
          <a:lstStyle/>
          <a:p>
            <a:endParaRPr lang="en-IN" sz="2200" dirty="0">
              <a:latin typeface="Times New Roman"/>
              <a:cs typeface="Times New Roman"/>
            </a:endParaRPr>
          </a:p>
        </p:txBody>
      </p:sp>
      <p:pic>
        <p:nvPicPr>
          <p:cNvPr id="8" name="Picture 4" descr="pngfind.com-kingpin-png-4152286 (1).png">
            <a:extLst>
              <a:ext uri="{FF2B5EF4-FFF2-40B4-BE49-F238E27FC236}">
                <a16:creationId xmlns="" xmlns:a16="http://schemas.microsoft.com/office/drawing/2014/main" id="{41B27F88-CD4F-40C2-A424-BBE5FD9666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8">
            <a:extLst>
              <a:ext uri="{FF2B5EF4-FFF2-40B4-BE49-F238E27FC236}">
                <a16:creationId xmlns="" xmlns:a16="http://schemas.microsoft.com/office/drawing/2014/main" id="{208EFC40-7FA2-412B-8BB2-62B9B12D9253}"/>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10" name="Slide Number Placeholder 9">
            <a:extLst>
              <a:ext uri="{FF2B5EF4-FFF2-40B4-BE49-F238E27FC236}">
                <a16:creationId xmlns="" xmlns:a16="http://schemas.microsoft.com/office/drawing/2014/main" id="{3C02C4FA-6339-4FD9-B05B-70335AAC5C03}"/>
              </a:ext>
            </a:extLst>
          </p:cNvPr>
          <p:cNvSpPr>
            <a:spLocks noGrp="1"/>
          </p:cNvSpPr>
          <p:nvPr>
            <p:ph type="sldNum" sz="quarter" idx="12"/>
          </p:nvPr>
        </p:nvSpPr>
        <p:spPr/>
        <p:txBody>
          <a:bodyPr/>
          <a:lstStyle/>
          <a:p>
            <a:fld id="{117AF02C-C4D6-4B73-AE94-D3969890703E}" type="slidenum">
              <a:rPr lang="en-IN" smtClean="0"/>
              <a:t>34</a:t>
            </a:fld>
            <a:endParaRPr lang="en-IN"/>
          </a:p>
        </p:txBody>
      </p:sp>
      <p:grpSp>
        <p:nvGrpSpPr>
          <p:cNvPr id="13" name="Group 12">
            <a:extLst>
              <a:ext uri="{FF2B5EF4-FFF2-40B4-BE49-F238E27FC236}">
                <a16:creationId xmlns="" xmlns:a16="http://schemas.microsoft.com/office/drawing/2014/main" id="{95988972-2906-4E67-AE7F-7EC0D362834D}"/>
              </a:ext>
            </a:extLst>
          </p:cNvPr>
          <p:cNvGrpSpPr/>
          <p:nvPr/>
        </p:nvGrpSpPr>
        <p:grpSpPr>
          <a:xfrm>
            <a:off x="946239" y="518764"/>
            <a:ext cx="3568612" cy="879390"/>
            <a:chOff x="3410250" y="1028339"/>
            <a:chExt cx="1787437" cy="893718"/>
          </a:xfrm>
        </p:grpSpPr>
        <p:sp>
          <p:nvSpPr>
            <p:cNvPr id="14" name="Rectangle: Rounded Corners 13">
              <a:extLst>
                <a:ext uri="{FF2B5EF4-FFF2-40B4-BE49-F238E27FC236}">
                  <a16:creationId xmlns="" xmlns:a16="http://schemas.microsoft.com/office/drawing/2014/main" id="{096EF4B3-1665-4830-B576-C54CFDFCEDE4}"/>
                </a:ext>
              </a:extLst>
            </p:cNvPr>
            <p:cNvSpPr/>
            <p:nvPr/>
          </p:nvSpPr>
          <p:spPr>
            <a:xfrm>
              <a:off x="3410250" y="1028339"/>
              <a:ext cx="1787437" cy="893718"/>
            </a:xfrm>
            <a:prstGeom prst="roundRect">
              <a:avLst>
                <a:gd name="adj" fmla="val 1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5" name="Rectangle: Rounded Corners 4">
              <a:extLst>
                <a:ext uri="{FF2B5EF4-FFF2-40B4-BE49-F238E27FC236}">
                  <a16:creationId xmlns="" xmlns:a16="http://schemas.microsoft.com/office/drawing/2014/main" id="{3464E4B2-E37A-4E25-9007-CDBE0EE4E41D}"/>
                </a:ext>
              </a:extLst>
            </p:cNvPr>
            <p:cNvSpPr txBox="1"/>
            <p:nvPr/>
          </p:nvSpPr>
          <p:spPr>
            <a:xfrm>
              <a:off x="3436426" y="1054515"/>
              <a:ext cx="1735085" cy="8413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Cambria" panose="02040503050406030204" pitchFamily="18" charset="0"/>
                  <a:ea typeface="Cambria" panose="02040503050406030204" pitchFamily="18" charset="0"/>
                </a:rPr>
                <a:t>Virtual Memory</a:t>
              </a:r>
            </a:p>
          </p:txBody>
        </p:sp>
      </p:grpSp>
    </p:spTree>
    <p:extLst>
      <p:ext uri="{BB962C8B-B14F-4D97-AF65-F5344CB8AC3E}">
        <p14:creationId xmlns:p14="http://schemas.microsoft.com/office/powerpoint/2010/main" val="3381705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77117" y="226321"/>
            <a:ext cx="4595812"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r>
              <a:rPr lang="en-US" dirty="0">
                <a:latin typeface="Cambria" panose="02040503050406030204" pitchFamily="18" charset="0"/>
                <a:ea typeface="Cambria" panose="02040503050406030204" pitchFamily="18" charset="0"/>
              </a:rPr>
              <a:t>Memory Management…</a:t>
            </a:r>
            <a:endParaRPr lang="en-US" sz="2000" b="0" dirty="0">
              <a:solidFill>
                <a:schemeClr val="tx1"/>
              </a:solidFill>
              <a:latin typeface="Cambria" panose="02040503050406030204" pitchFamily="18" charset="0"/>
              <a:ea typeface="Cambria" panose="02040503050406030204" pitchFamily="18" charset="0"/>
            </a:endParaRPr>
          </a:p>
        </p:txBody>
      </p:sp>
      <p:sp>
        <p:nvSpPr>
          <p:cNvPr id="6" name="Rectangle 3"/>
          <p:cNvSpPr txBox="1">
            <a:spLocks noChangeArrowheads="1"/>
          </p:cNvSpPr>
          <p:nvPr/>
        </p:nvSpPr>
        <p:spPr>
          <a:xfrm>
            <a:off x="4343400" y="1398155"/>
            <a:ext cx="6991350" cy="338554"/>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Monotype Sorts" pitchFamily="-84" charset="2"/>
              <a:buNone/>
            </a:pPr>
            <a:r>
              <a:rPr lang="en-US" dirty="0"/>
              <a:t>     </a:t>
            </a:r>
          </a:p>
        </p:txBody>
      </p:sp>
      <p:sp>
        <p:nvSpPr>
          <p:cNvPr id="7" name="Rectangle 6"/>
          <p:cNvSpPr/>
          <p:nvPr/>
        </p:nvSpPr>
        <p:spPr>
          <a:xfrm>
            <a:off x="2438400" y="2057401"/>
            <a:ext cx="6629400" cy="430887"/>
          </a:xfrm>
          <a:prstGeom prst="rect">
            <a:avLst/>
          </a:prstGeom>
        </p:spPr>
        <p:txBody>
          <a:bodyPr wrap="square">
            <a:spAutoFit/>
          </a:bodyPr>
          <a:lstStyle/>
          <a:p>
            <a:endParaRPr lang="en-IN" sz="2200" dirty="0">
              <a:latin typeface="Times New Roman"/>
              <a:cs typeface="Times New Roman"/>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25" y="2382798"/>
            <a:ext cx="5857875" cy="3209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descr="pngfind.com-kingpin-png-4152286 (1).png">
            <a:extLst>
              <a:ext uri="{FF2B5EF4-FFF2-40B4-BE49-F238E27FC236}">
                <a16:creationId xmlns="" xmlns:a16="http://schemas.microsoft.com/office/drawing/2014/main" id="{BCEBF805-E1D3-40F4-B115-3898BE7D68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7">
            <a:extLst>
              <a:ext uri="{FF2B5EF4-FFF2-40B4-BE49-F238E27FC236}">
                <a16:creationId xmlns="" xmlns:a16="http://schemas.microsoft.com/office/drawing/2014/main" id="{DD9977DF-AF40-418B-9C55-44F15EEEBC66}"/>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10" name="Slide Number Placeholder 9">
            <a:extLst>
              <a:ext uri="{FF2B5EF4-FFF2-40B4-BE49-F238E27FC236}">
                <a16:creationId xmlns="" xmlns:a16="http://schemas.microsoft.com/office/drawing/2014/main" id="{879E87A6-5CE5-426B-9650-93AC4298F93A}"/>
              </a:ext>
            </a:extLst>
          </p:cNvPr>
          <p:cNvSpPr>
            <a:spLocks noGrp="1"/>
          </p:cNvSpPr>
          <p:nvPr>
            <p:ph type="sldNum" sz="quarter" idx="12"/>
          </p:nvPr>
        </p:nvSpPr>
        <p:spPr/>
        <p:txBody>
          <a:bodyPr/>
          <a:lstStyle/>
          <a:p>
            <a:fld id="{117AF02C-C4D6-4B73-AE94-D3969890703E}" type="slidenum">
              <a:rPr lang="en-IN" smtClean="0"/>
              <a:t>35</a:t>
            </a:fld>
            <a:endParaRPr lang="en-IN"/>
          </a:p>
        </p:txBody>
      </p:sp>
      <p:sp>
        <p:nvSpPr>
          <p:cNvPr id="15" name="TextBox 14">
            <a:extLst>
              <a:ext uri="{FF2B5EF4-FFF2-40B4-BE49-F238E27FC236}">
                <a16:creationId xmlns="" xmlns:a16="http://schemas.microsoft.com/office/drawing/2014/main" id="{B59960D7-163E-4048-B0F6-401AE10CABD9}"/>
              </a:ext>
            </a:extLst>
          </p:cNvPr>
          <p:cNvSpPr txBox="1"/>
          <p:nvPr/>
        </p:nvSpPr>
        <p:spPr>
          <a:xfrm>
            <a:off x="176048" y="6515099"/>
            <a:ext cx="3405352" cy="338554"/>
          </a:xfrm>
          <a:prstGeom prst="rect">
            <a:avLst/>
          </a:prstGeom>
          <a:noFill/>
        </p:spPr>
        <p:txBody>
          <a:bodyPr wrap="square" rtlCol="0">
            <a:spAutoFit/>
          </a:bodyPr>
          <a:lstStyle/>
          <a:p>
            <a:r>
              <a:rPr lang="en-IN" sz="800" dirty="0"/>
              <a:t>Courtesy : Operating systems : Internals and design principles, 7</a:t>
            </a:r>
            <a:r>
              <a:rPr lang="en-IN" sz="800" baseline="30000" dirty="0"/>
              <a:t>th</a:t>
            </a:r>
            <a:r>
              <a:rPr lang="en-IN" sz="800" dirty="0"/>
              <a:t> ed William Stallings, PHI</a:t>
            </a:r>
          </a:p>
        </p:txBody>
      </p:sp>
      <p:pic>
        <p:nvPicPr>
          <p:cNvPr id="16" name="Picture 15" descr="f9.pdf">
            <a:extLst>
              <a:ext uri="{FF2B5EF4-FFF2-40B4-BE49-F238E27FC236}">
                <a16:creationId xmlns="" xmlns:a16="http://schemas.microsoft.com/office/drawing/2014/main" id="{261A62F9-2FCB-4B19-8B5A-1045A468E926}"/>
              </a:ext>
            </a:extLst>
          </p:cNvPr>
          <p:cNvPicPr>
            <a:picLocks noChangeAspect="1"/>
          </p:cNvPicPr>
          <p:nvPr/>
        </p:nvPicPr>
        <p:blipFill>
          <a:blip r:embed="rId4"/>
          <a:stretch>
            <a:fillRect/>
          </a:stretch>
        </p:blipFill>
        <p:spPr>
          <a:xfrm>
            <a:off x="-58882" y="1191061"/>
            <a:ext cx="5299364" cy="5010150"/>
          </a:xfrm>
          <a:prstGeom prst="rect">
            <a:avLst/>
          </a:prstGeom>
        </p:spPr>
      </p:pic>
      <p:sp>
        <p:nvSpPr>
          <p:cNvPr id="17" name="Rectangle 2">
            <a:extLst>
              <a:ext uri="{FF2B5EF4-FFF2-40B4-BE49-F238E27FC236}">
                <a16:creationId xmlns="" xmlns:a16="http://schemas.microsoft.com/office/drawing/2014/main" id="{BB1BC6F1-ACAA-49D3-BA4F-F2970AA95551}"/>
              </a:ext>
            </a:extLst>
          </p:cNvPr>
          <p:cNvSpPr txBox="1">
            <a:spLocks noChangeArrowheads="1"/>
          </p:cNvSpPr>
          <p:nvPr/>
        </p:nvSpPr>
        <p:spPr>
          <a:xfrm>
            <a:off x="8382000" y="974529"/>
            <a:ext cx="3200399" cy="307777"/>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r>
              <a:rPr lang="en-US" sz="2000" b="0" dirty="0">
                <a:solidFill>
                  <a:srgbClr val="C00000"/>
                </a:solidFill>
                <a:latin typeface="Cambria" panose="02040503050406030204" pitchFamily="18" charset="0"/>
                <a:ea typeface="Cambria" panose="02040503050406030204" pitchFamily="18" charset="0"/>
              </a:rPr>
              <a:t>Virtual memory addressing</a:t>
            </a:r>
          </a:p>
        </p:txBody>
      </p:sp>
      <p:sp>
        <p:nvSpPr>
          <p:cNvPr id="12" name="Rectangle 2">
            <a:extLst>
              <a:ext uri="{FF2B5EF4-FFF2-40B4-BE49-F238E27FC236}">
                <a16:creationId xmlns="" xmlns:a16="http://schemas.microsoft.com/office/drawing/2014/main" id="{DF4A563B-6B86-4B4C-B8C8-C65F6FE02EF2}"/>
              </a:ext>
            </a:extLst>
          </p:cNvPr>
          <p:cNvSpPr txBox="1">
            <a:spLocks noChangeArrowheads="1"/>
          </p:cNvSpPr>
          <p:nvPr/>
        </p:nvSpPr>
        <p:spPr>
          <a:xfrm>
            <a:off x="904877" y="974529"/>
            <a:ext cx="3200399" cy="307777"/>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r>
              <a:rPr lang="en-US" sz="2000" b="0" dirty="0">
                <a:solidFill>
                  <a:srgbClr val="C00000"/>
                </a:solidFill>
                <a:latin typeface="Cambria" panose="02040503050406030204" pitchFamily="18" charset="0"/>
                <a:ea typeface="Cambria" panose="02040503050406030204" pitchFamily="18" charset="0"/>
              </a:rPr>
              <a:t>Paging Concepts</a:t>
            </a:r>
          </a:p>
        </p:txBody>
      </p:sp>
    </p:spTree>
    <p:extLst>
      <p:ext uri="{BB962C8B-B14F-4D97-AF65-F5344CB8AC3E}">
        <p14:creationId xmlns:p14="http://schemas.microsoft.com/office/powerpoint/2010/main" val="2730519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66725" y="2113149"/>
            <a:ext cx="11258550" cy="3693319"/>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marL="342900" indent="-3429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The growth in the use of time-sharing systems and, more recently, computer networks has brought with it a growth in concern for the protection of information.</a:t>
            </a: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Much of the work in security and protection as it relates to operating systems can be roughly grouped into four categories:</a:t>
            </a:r>
          </a:p>
          <a:p>
            <a:pPr marL="800100" lvl="1" indent="-3429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Availability</a:t>
            </a:r>
          </a:p>
          <a:p>
            <a:pPr marL="800100" lvl="1" indent="-3429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Confidentiality</a:t>
            </a:r>
          </a:p>
          <a:p>
            <a:pPr marL="800100" lvl="1" indent="-3429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Data Integrity</a:t>
            </a:r>
          </a:p>
          <a:p>
            <a:pPr marL="800100" lvl="1" indent="-3429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Authenticity</a:t>
            </a: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p:txBody>
      </p:sp>
      <p:sp>
        <p:nvSpPr>
          <p:cNvPr id="6" name="Rectangle 3"/>
          <p:cNvSpPr txBox="1">
            <a:spLocks noChangeArrowheads="1"/>
          </p:cNvSpPr>
          <p:nvPr/>
        </p:nvSpPr>
        <p:spPr>
          <a:xfrm>
            <a:off x="4343400" y="1398155"/>
            <a:ext cx="6991350" cy="338554"/>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Monotype Sorts" pitchFamily="-84" charset="2"/>
              <a:buNone/>
            </a:pPr>
            <a:r>
              <a:rPr lang="en-US" dirty="0"/>
              <a:t>     </a:t>
            </a:r>
          </a:p>
        </p:txBody>
      </p:sp>
      <p:sp>
        <p:nvSpPr>
          <p:cNvPr id="7" name="Rectangle 6"/>
          <p:cNvSpPr/>
          <p:nvPr/>
        </p:nvSpPr>
        <p:spPr>
          <a:xfrm>
            <a:off x="2438400" y="2057401"/>
            <a:ext cx="6629400" cy="430887"/>
          </a:xfrm>
          <a:prstGeom prst="rect">
            <a:avLst/>
          </a:prstGeom>
        </p:spPr>
        <p:txBody>
          <a:bodyPr wrap="square">
            <a:spAutoFit/>
          </a:bodyPr>
          <a:lstStyle/>
          <a:p>
            <a:endParaRPr lang="en-IN" sz="2200" dirty="0">
              <a:latin typeface="Times New Roman"/>
              <a:cs typeface="Times New Roman"/>
            </a:endParaRPr>
          </a:p>
        </p:txBody>
      </p:sp>
      <p:pic>
        <p:nvPicPr>
          <p:cNvPr id="8" name="Picture 4" descr="pngfind.com-kingpin-png-4152286 (1).png">
            <a:extLst>
              <a:ext uri="{FF2B5EF4-FFF2-40B4-BE49-F238E27FC236}">
                <a16:creationId xmlns="" xmlns:a16="http://schemas.microsoft.com/office/drawing/2014/main" id="{47D68469-A8CF-41C0-BF40-D5F44F2B40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8">
            <a:extLst>
              <a:ext uri="{FF2B5EF4-FFF2-40B4-BE49-F238E27FC236}">
                <a16:creationId xmlns="" xmlns:a16="http://schemas.microsoft.com/office/drawing/2014/main" id="{0D0771CF-3772-4700-9622-C0C2932DECE8}"/>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10" name="Slide Number Placeholder 9">
            <a:extLst>
              <a:ext uri="{FF2B5EF4-FFF2-40B4-BE49-F238E27FC236}">
                <a16:creationId xmlns="" xmlns:a16="http://schemas.microsoft.com/office/drawing/2014/main" id="{03D1BDDC-A2D6-46F2-A50B-FC24CBCB3F60}"/>
              </a:ext>
            </a:extLst>
          </p:cNvPr>
          <p:cNvSpPr>
            <a:spLocks noGrp="1"/>
          </p:cNvSpPr>
          <p:nvPr>
            <p:ph type="sldNum" sz="quarter" idx="12"/>
          </p:nvPr>
        </p:nvSpPr>
        <p:spPr/>
        <p:txBody>
          <a:bodyPr/>
          <a:lstStyle/>
          <a:p>
            <a:fld id="{117AF02C-C4D6-4B73-AE94-D3969890703E}" type="slidenum">
              <a:rPr lang="en-IN" smtClean="0"/>
              <a:t>36</a:t>
            </a:fld>
            <a:endParaRPr lang="en-IN"/>
          </a:p>
        </p:txBody>
      </p:sp>
      <p:sp>
        <p:nvSpPr>
          <p:cNvPr id="12" name="Title 11">
            <a:extLst>
              <a:ext uri="{FF2B5EF4-FFF2-40B4-BE49-F238E27FC236}">
                <a16:creationId xmlns="" xmlns:a16="http://schemas.microsoft.com/office/drawing/2014/main" id="{5505DB1C-E818-4DED-9453-9449F913389B}"/>
              </a:ext>
            </a:extLst>
          </p:cNvPr>
          <p:cNvSpPr>
            <a:spLocks noGrp="1"/>
          </p:cNvSpPr>
          <p:nvPr>
            <p:ph type="title"/>
          </p:nvPr>
        </p:nvSpPr>
        <p:spPr>
          <a:xfrm>
            <a:off x="344487" y="667270"/>
            <a:ext cx="10990263" cy="730885"/>
          </a:xfrm>
        </p:spPr>
        <p:txBody>
          <a:bodyPr>
            <a:noAutofit/>
          </a:bodyPr>
          <a:lstStyle/>
          <a:p>
            <a:r>
              <a:rPr lang="en-US" sz="3600" dirty="0">
                <a:latin typeface="Cambria" panose="02040503050406030204" pitchFamily="18" charset="0"/>
                <a:ea typeface="Cambria" panose="02040503050406030204" pitchFamily="18" charset="0"/>
              </a:rPr>
              <a:t>MAJOR ACHIEVEMENTS - </a:t>
            </a:r>
            <a:r>
              <a:rPr lang="en-US" sz="3600" b="1" dirty="0">
                <a:solidFill>
                  <a:srgbClr val="C00000"/>
                </a:solidFill>
                <a:latin typeface="Cambria" panose="02040503050406030204" pitchFamily="18" charset="0"/>
                <a:ea typeface="Cambria" panose="02040503050406030204" pitchFamily="18" charset="0"/>
              </a:rPr>
              <a:t>Information Protection and Security</a:t>
            </a:r>
            <a:endParaRPr lang="en-IN" sz="3600" b="1" dirty="0">
              <a:solidFill>
                <a:srgbClr val="C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17628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85750" y="1123950"/>
            <a:ext cx="6110288" cy="5232202"/>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pPr marL="342900" indent="-3429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A key responsibility of the OS is to manage the various resources available to it (main memory space, I/O devices, processors) and to schedule their use by the various active processes.</a:t>
            </a: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Any </a:t>
            </a:r>
            <a:r>
              <a:rPr lang="en-US" sz="2000" b="0" dirty="0">
                <a:solidFill>
                  <a:srgbClr val="FF0066"/>
                </a:solidFill>
                <a:latin typeface="Cambria" panose="02040503050406030204" pitchFamily="18" charset="0"/>
                <a:ea typeface="Cambria" panose="02040503050406030204" pitchFamily="18" charset="0"/>
              </a:rPr>
              <a:t>resource allocation and scheduling policy </a:t>
            </a:r>
            <a:r>
              <a:rPr lang="en-US" sz="2000" b="0" dirty="0">
                <a:solidFill>
                  <a:schemeClr val="tx1"/>
                </a:solidFill>
                <a:latin typeface="Cambria" panose="02040503050406030204" pitchFamily="18" charset="0"/>
                <a:ea typeface="Cambria" panose="02040503050406030204" pitchFamily="18" charset="0"/>
              </a:rPr>
              <a:t>must </a:t>
            </a:r>
            <a:r>
              <a:rPr lang="en-US" sz="2000" b="0" dirty="0">
                <a:solidFill>
                  <a:srgbClr val="C00000"/>
                </a:solidFill>
                <a:latin typeface="Cambria" panose="02040503050406030204" pitchFamily="18" charset="0"/>
                <a:ea typeface="Cambria" panose="02040503050406030204" pitchFamily="18" charset="0"/>
              </a:rPr>
              <a:t>consider three factors</a:t>
            </a:r>
            <a:r>
              <a:rPr lang="en-US" sz="2000" b="0" dirty="0">
                <a:solidFill>
                  <a:schemeClr val="tx1"/>
                </a:solidFill>
                <a:latin typeface="Cambria" panose="02040503050406030204" pitchFamily="18" charset="0"/>
                <a:ea typeface="Cambria" panose="02040503050406030204" pitchFamily="18" charset="0"/>
              </a:rPr>
              <a:t>:</a:t>
            </a: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b="0" dirty="0">
                <a:solidFill>
                  <a:schemeClr val="tx1"/>
                </a:solidFill>
                <a:latin typeface="Cambria" panose="02040503050406030204" pitchFamily="18" charset="0"/>
                <a:ea typeface="Cambria" panose="02040503050406030204" pitchFamily="18" charset="0"/>
              </a:rPr>
              <a:t>Figure suggests the major elements of the OS involved in the scheduling of processes and the allocation of resources in a multiprogramming environment.</a:t>
            </a:r>
          </a:p>
          <a:p>
            <a:pPr marL="342900" indent="-342900">
              <a:buFont typeface="Arial" panose="020B0604020202020204" pitchFamily="34" charset="0"/>
              <a:buChar char="•"/>
            </a:pPr>
            <a:endParaRPr lang="en-US" sz="2000" b="0" dirty="0">
              <a:solidFill>
                <a:schemeClr val="tx1"/>
              </a:solidFill>
              <a:latin typeface="Cambria" panose="02040503050406030204" pitchFamily="18" charset="0"/>
              <a:ea typeface="Cambria" panose="02040503050406030204" pitchFamily="18" charset="0"/>
            </a:endParaRPr>
          </a:p>
        </p:txBody>
      </p:sp>
      <p:sp>
        <p:nvSpPr>
          <p:cNvPr id="6" name="Rectangle 3"/>
          <p:cNvSpPr txBox="1">
            <a:spLocks noChangeArrowheads="1"/>
          </p:cNvSpPr>
          <p:nvPr/>
        </p:nvSpPr>
        <p:spPr>
          <a:xfrm>
            <a:off x="4343400" y="1398155"/>
            <a:ext cx="6991350" cy="338554"/>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Monotype Sorts" pitchFamily="-84" charset="2"/>
              <a:buNone/>
            </a:pPr>
            <a:r>
              <a:rPr lang="en-US" dirty="0"/>
              <a:t>     </a:t>
            </a:r>
          </a:p>
        </p:txBody>
      </p:sp>
      <p:pic>
        <p:nvPicPr>
          <p:cNvPr id="8" name="Picture 4" descr="pngfind.com-kingpin-png-4152286 (1).png">
            <a:extLst>
              <a:ext uri="{FF2B5EF4-FFF2-40B4-BE49-F238E27FC236}">
                <a16:creationId xmlns="" xmlns:a16="http://schemas.microsoft.com/office/drawing/2014/main" id="{2EC65CCC-A1B5-4BE5-94FB-E3D0CAD612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8">
            <a:extLst>
              <a:ext uri="{FF2B5EF4-FFF2-40B4-BE49-F238E27FC236}">
                <a16:creationId xmlns="" xmlns:a16="http://schemas.microsoft.com/office/drawing/2014/main" id="{1365E070-F9B1-44A1-875E-B16F2984687C}"/>
              </a:ext>
            </a:extLst>
          </p:cNvPr>
          <p:cNvSpPr>
            <a:spLocks noGrp="1"/>
          </p:cNvSpPr>
          <p:nvPr>
            <p:ph type="ftr" sz="quarter" idx="11"/>
          </p:nvPr>
        </p:nvSpPr>
        <p:spPr>
          <a:xfrm>
            <a:off x="4038600" y="6536212"/>
            <a:ext cx="2119122" cy="185263"/>
          </a:xfrm>
        </p:spPr>
        <p:txBody>
          <a:bodyPr/>
          <a:lstStyle/>
          <a:p>
            <a:r>
              <a:rPr lang="en-US"/>
              <a:t>18CSC205J Operating Systems - Unit 1 - SRM Institute of Science and Technology</a:t>
            </a:r>
            <a:endParaRPr lang="en-IN"/>
          </a:p>
        </p:txBody>
      </p:sp>
      <p:sp>
        <p:nvSpPr>
          <p:cNvPr id="10" name="Slide Number Placeholder 9">
            <a:extLst>
              <a:ext uri="{FF2B5EF4-FFF2-40B4-BE49-F238E27FC236}">
                <a16:creationId xmlns="" xmlns:a16="http://schemas.microsoft.com/office/drawing/2014/main" id="{5616C031-4943-44E6-A8AD-6E03CF9F79F1}"/>
              </a:ext>
            </a:extLst>
          </p:cNvPr>
          <p:cNvSpPr>
            <a:spLocks noGrp="1"/>
          </p:cNvSpPr>
          <p:nvPr>
            <p:ph type="sldNum" sz="quarter" idx="12"/>
          </p:nvPr>
        </p:nvSpPr>
        <p:spPr/>
        <p:txBody>
          <a:bodyPr/>
          <a:lstStyle/>
          <a:p>
            <a:fld id="{117AF02C-C4D6-4B73-AE94-D3969890703E}" type="slidenum">
              <a:rPr lang="en-IN" smtClean="0"/>
              <a:t>37</a:t>
            </a:fld>
            <a:endParaRPr lang="en-IN"/>
          </a:p>
        </p:txBody>
      </p:sp>
      <p:sp>
        <p:nvSpPr>
          <p:cNvPr id="12" name="Title 11">
            <a:extLst>
              <a:ext uri="{FF2B5EF4-FFF2-40B4-BE49-F238E27FC236}">
                <a16:creationId xmlns="" xmlns:a16="http://schemas.microsoft.com/office/drawing/2014/main" id="{192BCA6D-6673-462C-97C2-9A1038502F37}"/>
              </a:ext>
            </a:extLst>
          </p:cNvPr>
          <p:cNvSpPr>
            <a:spLocks noGrp="1"/>
          </p:cNvSpPr>
          <p:nvPr>
            <p:ph type="title"/>
          </p:nvPr>
        </p:nvSpPr>
        <p:spPr>
          <a:xfrm>
            <a:off x="285750" y="72591"/>
            <a:ext cx="10515600" cy="1051359"/>
          </a:xfrm>
        </p:spPr>
        <p:txBody>
          <a:bodyPr>
            <a:noAutofit/>
          </a:bodyPr>
          <a:lstStyle/>
          <a:p>
            <a:r>
              <a:rPr lang="en-US" sz="3200" dirty="0">
                <a:latin typeface="Cambria" panose="02040503050406030204" pitchFamily="18" charset="0"/>
                <a:ea typeface="Cambria" panose="02040503050406030204" pitchFamily="18" charset="0"/>
              </a:rPr>
              <a:t>MAJOR ACHIEVEMENTS- </a:t>
            </a:r>
            <a:r>
              <a:rPr lang="en-US" sz="3200" b="1" dirty="0">
                <a:solidFill>
                  <a:srgbClr val="C00000"/>
                </a:solidFill>
                <a:latin typeface="Cambria" panose="02040503050406030204" pitchFamily="18" charset="0"/>
                <a:ea typeface="Cambria" panose="02040503050406030204" pitchFamily="18" charset="0"/>
              </a:rPr>
              <a:t>Scheduling and Resource Management</a:t>
            </a:r>
            <a:endParaRPr lang="en-IN" sz="3200" b="1" dirty="0">
              <a:solidFill>
                <a:srgbClr val="C00000"/>
              </a:solidFill>
              <a:latin typeface="Cambria" panose="02040503050406030204" pitchFamily="18" charset="0"/>
              <a:ea typeface="Cambria" panose="02040503050406030204" pitchFamily="18" charset="0"/>
            </a:endParaRPr>
          </a:p>
        </p:txBody>
      </p:sp>
      <p:pic>
        <p:nvPicPr>
          <p:cNvPr id="13" name="Picture 2">
            <a:extLst>
              <a:ext uri="{FF2B5EF4-FFF2-40B4-BE49-F238E27FC236}">
                <a16:creationId xmlns="" xmlns:a16="http://schemas.microsoft.com/office/drawing/2014/main" id="{142B37F4-C806-4C5D-A7E3-C5BFCBA5E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0325" y="1011913"/>
            <a:ext cx="5781675"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2">
            <a:extLst>
              <a:ext uri="{FF2B5EF4-FFF2-40B4-BE49-F238E27FC236}">
                <a16:creationId xmlns="" xmlns:a16="http://schemas.microsoft.com/office/drawing/2014/main" id="{F5D5C991-5A6B-421C-A1B5-373E5F6AB342}"/>
              </a:ext>
            </a:extLst>
          </p:cNvPr>
          <p:cNvSpPr txBox="1">
            <a:spLocks noChangeArrowheads="1"/>
          </p:cNvSpPr>
          <p:nvPr/>
        </p:nvSpPr>
        <p:spPr>
          <a:xfrm>
            <a:off x="7553223" y="5475403"/>
            <a:ext cx="4638777" cy="1169551"/>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r>
              <a:rPr lang="en-US" sz="1800" dirty="0">
                <a:solidFill>
                  <a:schemeClr val="tx1"/>
                </a:solidFill>
              </a:rPr>
              <a:t>Key elements of an operating system for multiprogramming</a:t>
            </a:r>
          </a:p>
          <a:p>
            <a:endParaRPr lang="en-US" sz="2000" b="0" dirty="0">
              <a:solidFill>
                <a:schemeClr val="tx1"/>
              </a:solidFill>
            </a:endParaRPr>
          </a:p>
          <a:p>
            <a:endParaRPr lang="en-US" sz="2000" b="0" dirty="0">
              <a:solidFill>
                <a:schemeClr val="tx1"/>
              </a:solidFill>
            </a:endParaRPr>
          </a:p>
        </p:txBody>
      </p:sp>
      <p:sp>
        <p:nvSpPr>
          <p:cNvPr id="15" name="TextBox 14">
            <a:extLst>
              <a:ext uri="{FF2B5EF4-FFF2-40B4-BE49-F238E27FC236}">
                <a16:creationId xmlns="" xmlns:a16="http://schemas.microsoft.com/office/drawing/2014/main" id="{BDB99FEF-8AAC-4689-B7B4-15747480A4C3}"/>
              </a:ext>
            </a:extLst>
          </p:cNvPr>
          <p:cNvSpPr txBox="1"/>
          <p:nvPr/>
        </p:nvSpPr>
        <p:spPr>
          <a:xfrm>
            <a:off x="176048" y="6515099"/>
            <a:ext cx="3405352" cy="338554"/>
          </a:xfrm>
          <a:prstGeom prst="rect">
            <a:avLst/>
          </a:prstGeom>
          <a:noFill/>
        </p:spPr>
        <p:txBody>
          <a:bodyPr wrap="square" rtlCol="0">
            <a:spAutoFit/>
          </a:bodyPr>
          <a:lstStyle/>
          <a:p>
            <a:r>
              <a:rPr lang="en-IN" sz="800" dirty="0"/>
              <a:t>Courtesy : Operating systems : Internals and design principles, 7</a:t>
            </a:r>
            <a:r>
              <a:rPr lang="en-IN" sz="800" baseline="30000" dirty="0"/>
              <a:t>th</a:t>
            </a:r>
            <a:r>
              <a:rPr lang="en-IN" sz="800" dirty="0"/>
              <a:t> ed William Stallings, PHI</a:t>
            </a:r>
          </a:p>
        </p:txBody>
      </p:sp>
      <p:graphicFrame>
        <p:nvGraphicFramePr>
          <p:cNvPr id="19" name="Diagram 18">
            <a:extLst>
              <a:ext uri="{FF2B5EF4-FFF2-40B4-BE49-F238E27FC236}">
                <a16:creationId xmlns="" xmlns:a16="http://schemas.microsoft.com/office/drawing/2014/main" id="{956318EF-B764-4839-A2AA-A95F0447D440}"/>
              </a:ext>
            </a:extLst>
          </p:cNvPr>
          <p:cNvGraphicFramePr/>
          <p:nvPr>
            <p:extLst>
              <p:ext uri="{D42A27DB-BD31-4B8C-83A1-F6EECF244321}">
                <p14:modId xmlns:p14="http://schemas.microsoft.com/office/powerpoint/2010/main" val="1345129939"/>
              </p:ext>
            </p:extLst>
          </p:nvPr>
        </p:nvGraphicFramePr>
        <p:xfrm>
          <a:off x="2076450" y="2788068"/>
          <a:ext cx="3924300" cy="21780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14873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3B2967-ADAF-4606-8389-235FBDC59A48}"/>
              </a:ext>
            </a:extLst>
          </p:cNvPr>
          <p:cNvSpPr>
            <a:spLocks noGrp="1"/>
          </p:cNvSpPr>
          <p:nvPr>
            <p:ph type="title"/>
          </p:nvPr>
        </p:nvSpPr>
        <p:spPr>
          <a:xfrm>
            <a:off x="342900" y="320675"/>
            <a:ext cx="10515600" cy="746125"/>
          </a:xfrm>
        </p:spPr>
        <p:txBody>
          <a:bodyPr>
            <a:noAutofit/>
          </a:bodyPr>
          <a:lstStyle/>
          <a:p>
            <a:r>
              <a:rPr lang="en-US" sz="3200" dirty="0">
                <a:latin typeface="Cambria" panose="02040503050406030204" pitchFamily="18" charset="0"/>
                <a:ea typeface="Cambria" panose="02040503050406030204" pitchFamily="18" charset="0"/>
              </a:rPr>
              <a:t>Understanding the evolution of Operating systems from early batch processing systems to modern complex systems </a:t>
            </a:r>
            <a:br>
              <a:rPr lang="en-US" sz="3200" dirty="0">
                <a:latin typeface="Cambria" panose="02040503050406030204" pitchFamily="18" charset="0"/>
                <a:ea typeface="Cambria" panose="02040503050406030204" pitchFamily="18" charset="0"/>
              </a:rPr>
            </a:br>
            <a:endParaRPr lang="en-IN" sz="3200" dirty="0"/>
          </a:p>
        </p:txBody>
      </p:sp>
      <p:graphicFrame>
        <p:nvGraphicFramePr>
          <p:cNvPr id="12" name="Content Placeholder 11">
            <a:extLst>
              <a:ext uri="{FF2B5EF4-FFF2-40B4-BE49-F238E27FC236}">
                <a16:creationId xmlns="" xmlns:a16="http://schemas.microsoft.com/office/drawing/2014/main" id="{E2065DCA-77E9-49B7-8911-EE9C49A280E2}"/>
              </a:ext>
            </a:extLst>
          </p:cNvPr>
          <p:cNvGraphicFramePr>
            <a:graphicFrameLocks noGrp="1"/>
          </p:cNvGraphicFramePr>
          <p:nvPr>
            <p:ph idx="1"/>
            <p:extLst>
              <p:ext uri="{D42A27DB-BD31-4B8C-83A1-F6EECF244321}">
                <p14:modId xmlns:p14="http://schemas.microsoft.com/office/powerpoint/2010/main" val="13589130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 xmlns:a16="http://schemas.microsoft.com/office/drawing/2014/main" id="{D080E8A6-AA6C-46A0-8019-BF1D42FEB7AB}"/>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5" name="Slide Number Placeholder 4">
            <a:extLst>
              <a:ext uri="{FF2B5EF4-FFF2-40B4-BE49-F238E27FC236}">
                <a16:creationId xmlns="" xmlns:a16="http://schemas.microsoft.com/office/drawing/2014/main" id="{44F75C4E-C624-4870-A14E-1BFE0CBE7977}"/>
              </a:ext>
            </a:extLst>
          </p:cNvPr>
          <p:cNvSpPr>
            <a:spLocks noGrp="1"/>
          </p:cNvSpPr>
          <p:nvPr>
            <p:ph type="sldNum" sz="quarter" idx="12"/>
          </p:nvPr>
        </p:nvSpPr>
        <p:spPr/>
        <p:txBody>
          <a:bodyPr/>
          <a:lstStyle/>
          <a:p>
            <a:fld id="{117AF02C-C4D6-4B73-AE94-D3969890703E}" type="slidenum">
              <a:rPr lang="en-IN" smtClean="0"/>
              <a:t>38</a:t>
            </a:fld>
            <a:endParaRPr lang="en-IN"/>
          </a:p>
        </p:txBody>
      </p:sp>
      <p:pic>
        <p:nvPicPr>
          <p:cNvPr id="6" name="Picture 4" descr="pngfind.com-kingpin-png-4152286 (1).png">
            <a:extLst>
              <a:ext uri="{FF2B5EF4-FFF2-40B4-BE49-F238E27FC236}">
                <a16:creationId xmlns="" xmlns:a16="http://schemas.microsoft.com/office/drawing/2014/main" id="{73207337-25E3-4641-B521-8B563975537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 xmlns:a16="http://schemas.microsoft.com/office/drawing/2014/main" id="{60918895-588D-4CAC-9427-F003F8E7FB06}"/>
              </a:ext>
            </a:extLst>
          </p:cNvPr>
          <p:cNvSpPr txBox="1"/>
          <p:nvPr/>
        </p:nvSpPr>
        <p:spPr>
          <a:xfrm>
            <a:off x="581025" y="1335822"/>
            <a:ext cx="6915150" cy="400110"/>
          </a:xfrm>
          <a:prstGeom prst="rect">
            <a:avLst/>
          </a:prstGeom>
          <a:noFill/>
        </p:spPr>
        <p:txBody>
          <a:bodyPr wrap="square">
            <a:spAutoFit/>
          </a:bodyPr>
          <a:lstStyle/>
          <a:p>
            <a:pPr lvl="0"/>
            <a:r>
              <a:rPr lang="en-NZ" sz="2000" dirty="0">
                <a:latin typeface="Cambria" panose="02040503050406030204" pitchFamily="18" charset="0"/>
                <a:ea typeface="Cambria" panose="02040503050406030204" pitchFamily="18" charset="0"/>
              </a:rPr>
              <a:t>Different approaches and design elements have been tried:</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1170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3B2967-ADAF-4606-8389-235FBDC59A48}"/>
              </a:ext>
            </a:extLst>
          </p:cNvPr>
          <p:cNvSpPr>
            <a:spLocks noGrp="1"/>
          </p:cNvSpPr>
          <p:nvPr>
            <p:ph type="title"/>
          </p:nvPr>
        </p:nvSpPr>
        <p:spPr>
          <a:xfrm>
            <a:off x="342900" y="320675"/>
            <a:ext cx="10515600" cy="746125"/>
          </a:xfrm>
        </p:spPr>
        <p:txBody>
          <a:bodyPr>
            <a:noAutofit/>
          </a:bodyPr>
          <a:lstStyle/>
          <a:p>
            <a:r>
              <a:rPr lang="en-US" sz="3200" dirty="0">
                <a:latin typeface="Cambria" panose="02040503050406030204" pitchFamily="18" charset="0"/>
                <a:ea typeface="Cambria" panose="02040503050406030204" pitchFamily="18" charset="0"/>
              </a:rPr>
              <a:t>Understanding the evolution of Operating systems from early batch processing systems to modern complex systems </a:t>
            </a:r>
            <a:br>
              <a:rPr lang="en-US" sz="3200" dirty="0">
                <a:latin typeface="Cambria" panose="02040503050406030204" pitchFamily="18" charset="0"/>
                <a:ea typeface="Cambria" panose="02040503050406030204" pitchFamily="18" charset="0"/>
              </a:rPr>
            </a:br>
            <a:endParaRPr lang="en-IN" sz="3200" dirty="0"/>
          </a:p>
        </p:txBody>
      </p:sp>
      <p:sp>
        <p:nvSpPr>
          <p:cNvPr id="3" name="Content Placeholder 2">
            <a:extLst>
              <a:ext uri="{FF2B5EF4-FFF2-40B4-BE49-F238E27FC236}">
                <a16:creationId xmlns="" xmlns:a16="http://schemas.microsoft.com/office/drawing/2014/main" id="{8DC85892-073B-4DE9-A21B-0C2053C32AD2}"/>
              </a:ext>
            </a:extLst>
          </p:cNvPr>
          <p:cNvSpPr>
            <a:spLocks noGrp="1"/>
          </p:cNvSpPr>
          <p:nvPr>
            <p:ph idx="1"/>
          </p:nvPr>
        </p:nvSpPr>
        <p:spPr>
          <a:xfrm>
            <a:off x="561975" y="1828800"/>
            <a:ext cx="10515600" cy="4351338"/>
          </a:xfrm>
        </p:spPr>
        <p:txBody>
          <a:bodyPr/>
          <a:lstStyle/>
          <a:p>
            <a:r>
              <a:rPr lang="en-US" sz="2800" dirty="0"/>
              <a:t>Assigns only a few essential functions to the kernel:</a:t>
            </a:r>
          </a:p>
          <a:p>
            <a:endParaRPr lang="en-IN" dirty="0"/>
          </a:p>
          <a:p>
            <a:endParaRPr lang="en-IN" dirty="0"/>
          </a:p>
          <a:p>
            <a:endParaRPr lang="en-IN" dirty="0"/>
          </a:p>
          <a:p>
            <a:r>
              <a:rPr lang="en-US" sz="2800" dirty="0"/>
              <a:t>The approach:</a:t>
            </a:r>
          </a:p>
          <a:p>
            <a:endParaRPr lang="en-IN" dirty="0"/>
          </a:p>
        </p:txBody>
      </p:sp>
      <p:sp>
        <p:nvSpPr>
          <p:cNvPr id="4" name="Footer Placeholder 3">
            <a:extLst>
              <a:ext uri="{FF2B5EF4-FFF2-40B4-BE49-F238E27FC236}">
                <a16:creationId xmlns="" xmlns:a16="http://schemas.microsoft.com/office/drawing/2014/main" id="{D080E8A6-AA6C-46A0-8019-BF1D42FEB7AB}"/>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5" name="Slide Number Placeholder 4">
            <a:extLst>
              <a:ext uri="{FF2B5EF4-FFF2-40B4-BE49-F238E27FC236}">
                <a16:creationId xmlns="" xmlns:a16="http://schemas.microsoft.com/office/drawing/2014/main" id="{44F75C4E-C624-4870-A14E-1BFE0CBE7977}"/>
              </a:ext>
            </a:extLst>
          </p:cNvPr>
          <p:cNvSpPr>
            <a:spLocks noGrp="1"/>
          </p:cNvSpPr>
          <p:nvPr>
            <p:ph type="sldNum" sz="quarter" idx="12"/>
          </p:nvPr>
        </p:nvSpPr>
        <p:spPr/>
        <p:txBody>
          <a:bodyPr/>
          <a:lstStyle/>
          <a:p>
            <a:fld id="{117AF02C-C4D6-4B73-AE94-D3969890703E}" type="slidenum">
              <a:rPr lang="en-IN" smtClean="0"/>
              <a:t>39</a:t>
            </a:fld>
            <a:endParaRPr lang="en-IN"/>
          </a:p>
        </p:txBody>
      </p:sp>
      <p:pic>
        <p:nvPicPr>
          <p:cNvPr id="6" name="Picture 4" descr="pngfind.com-kingpin-png-4152286 (1).png">
            <a:extLst>
              <a:ext uri="{FF2B5EF4-FFF2-40B4-BE49-F238E27FC236}">
                <a16:creationId xmlns="" xmlns:a16="http://schemas.microsoft.com/office/drawing/2014/main" id="{73207337-25E3-4641-B521-8B56397553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a:extLst>
              <a:ext uri="{FF2B5EF4-FFF2-40B4-BE49-F238E27FC236}">
                <a16:creationId xmlns="" xmlns:a16="http://schemas.microsoft.com/office/drawing/2014/main" id="{2A76A17D-BECB-44B4-92CC-A5B33965F9BB}"/>
              </a:ext>
            </a:extLst>
          </p:cNvPr>
          <p:cNvGrpSpPr/>
          <p:nvPr/>
        </p:nvGrpSpPr>
        <p:grpSpPr>
          <a:xfrm>
            <a:off x="342900" y="1030835"/>
            <a:ext cx="7360920" cy="560880"/>
            <a:chOff x="525780" y="72369"/>
            <a:chExt cx="7360920" cy="560880"/>
          </a:xfrm>
        </p:grpSpPr>
        <p:sp>
          <p:nvSpPr>
            <p:cNvPr id="9" name="Rectangle: Rounded Corners 8">
              <a:extLst>
                <a:ext uri="{FF2B5EF4-FFF2-40B4-BE49-F238E27FC236}">
                  <a16:creationId xmlns="" xmlns:a16="http://schemas.microsoft.com/office/drawing/2014/main" id="{F257C82E-6410-417F-B9FA-463C0CFDFEDD}"/>
                </a:ext>
              </a:extLst>
            </p:cNvPr>
            <p:cNvSpPr/>
            <p:nvPr/>
          </p:nvSpPr>
          <p:spPr>
            <a:xfrm>
              <a:off x="525780" y="72369"/>
              <a:ext cx="7360920" cy="560880"/>
            </a:xfrm>
            <a:prstGeom prst="roundRect">
              <a:avLst/>
            </a:pr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sp>
        <p:sp>
          <p:nvSpPr>
            <p:cNvPr id="10" name="Rectangle: Rounded Corners 4">
              <a:extLst>
                <a:ext uri="{FF2B5EF4-FFF2-40B4-BE49-F238E27FC236}">
                  <a16:creationId xmlns="" xmlns:a16="http://schemas.microsoft.com/office/drawing/2014/main" id="{5549A0DD-C11B-409F-A89E-795DC01F67D6}"/>
                </a:ext>
              </a:extLst>
            </p:cNvPr>
            <p:cNvSpPr txBox="1"/>
            <p:nvPr/>
          </p:nvSpPr>
          <p:spPr>
            <a:xfrm>
              <a:off x="553160" y="99749"/>
              <a:ext cx="7306160"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mbria" panose="02040503050406030204" pitchFamily="18" charset="0"/>
                  <a:ea typeface="Cambria" panose="02040503050406030204" pitchFamily="18" charset="0"/>
                </a:rPr>
                <a:t>microkernel architecture</a:t>
              </a:r>
              <a:endParaRPr lang="en-IN" sz="1900" kern="1200" dirty="0">
                <a:latin typeface="Cambria" panose="02040503050406030204" pitchFamily="18" charset="0"/>
                <a:ea typeface="Cambria" panose="02040503050406030204" pitchFamily="18" charset="0"/>
              </a:endParaRPr>
            </a:p>
          </p:txBody>
        </p:sp>
      </p:grpSp>
      <p:sp>
        <p:nvSpPr>
          <p:cNvPr id="11" name="Content Placeholder 2">
            <a:extLst>
              <a:ext uri="{FF2B5EF4-FFF2-40B4-BE49-F238E27FC236}">
                <a16:creationId xmlns="" xmlns:a16="http://schemas.microsoft.com/office/drawing/2014/main" id="{89B7503C-0C6F-4E15-99D3-DB0695D9B9BB}"/>
              </a:ext>
            </a:extLst>
          </p:cNvPr>
          <p:cNvSpPr txBox="1">
            <a:spLocks/>
          </p:cNvSpPr>
          <p:nvPr/>
        </p:nvSpPr>
        <p:spPr>
          <a:xfrm>
            <a:off x="654050" y="2286000"/>
            <a:ext cx="7848600" cy="3962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2575" lvl="1" indent="-282575">
              <a:lnSpc>
                <a:spcPct val="80000"/>
              </a:lnSpc>
              <a:spcBef>
                <a:spcPts val="1800"/>
              </a:spcBef>
            </a:pPr>
            <a:endParaRPr lang="en-US" sz="3000" dirty="0"/>
          </a:p>
          <a:p>
            <a:pPr marL="282575" lvl="1" indent="-282575">
              <a:lnSpc>
                <a:spcPct val="80000"/>
              </a:lnSpc>
              <a:spcBef>
                <a:spcPts val="1800"/>
              </a:spcBef>
            </a:pPr>
            <a:endParaRPr lang="en-US" sz="3000" dirty="0"/>
          </a:p>
          <a:p>
            <a:pPr lvl="1"/>
            <a:endParaRPr lang="en-US" dirty="0"/>
          </a:p>
        </p:txBody>
      </p:sp>
      <p:graphicFrame>
        <p:nvGraphicFramePr>
          <p:cNvPr id="12" name="Diagram 11">
            <a:extLst>
              <a:ext uri="{FF2B5EF4-FFF2-40B4-BE49-F238E27FC236}">
                <a16:creationId xmlns="" xmlns:a16="http://schemas.microsoft.com/office/drawing/2014/main" id="{3F434886-1EA2-4A90-974C-920DC1392695}"/>
              </a:ext>
            </a:extLst>
          </p:cNvPr>
          <p:cNvGraphicFramePr/>
          <p:nvPr>
            <p:extLst>
              <p:ext uri="{D42A27DB-BD31-4B8C-83A1-F6EECF244321}">
                <p14:modId xmlns:p14="http://schemas.microsoft.com/office/powerpoint/2010/main" val="3159808652"/>
              </p:ext>
            </p:extLst>
          </p:nvPr>
        </p:nvGraphicFramePr>
        <p:xfrm>
          <a:off x="1038225" y="2350540"/>
          <a:ext cx="8458200" cy="152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a:extLst>
              <a:ext uri="{FF2B5EF4-FFF2-40B4-BE49-F238E27FC236}">
                <a16:creationId xmlns="" xmlns:a16="http://schemas.microsoft.com/office/drawing/2014/main" id="{9E0C7636-D170-49DF-AE49-27C624D27E3A}"/>
              </a:ext>
            </a:extLst>
          </p:cNvPr>
          <p:cNvGraphicFramePr/>
          <p:nvPr>
            <p:extLst>
              <p:ext uri="{D42A27DB-BD31-4B8C-83A1-F6EECF244321}">
                <p14:modId xmlns:p14="http://schemas.microsoft.com/office/powerpoint/2010/main" val="1192407758"/>
              </p:ext>
            </p:extLst>
          </p:nvPr>
        </p:nvGraphicFramePr>
        <p:xfrm>
          <a:off x="701675" y="4552950"/>
          <a:ext cx="8534400" cy="1549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77201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BCBF5F-B98A-4533-96B3-F5A9447899B5}"/>
              </a:ext>
            </a:extLst>
          </p:cNvPr>
          <p:cNvSpPr>
            <a:spLocks noGrp="1"/>
          </p:cNvSpPr>
          <p:nvPr>
            <p:ph type="title"/>
          </p:nvPr>
        </p:nvSpPr>
        <p:spPr>
          <a:xfrm>
            <a:off x="5076948" y="332656"/>
            <a:ext cx="3035277" cy="634082"/>
          </a:xfrm>
          <a:noFill/>
          <a:ln>
            <a:noFill/>
            <a:miter lim="800000"/>
            <a:headEnd/>
            <a:tailEnd/>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a:noAutofit/>
          </a:bodyPr>
          <a:lstStyle/>
          <a:p>
            <a:pPr>
              <a:defRPr/>
            </a:pPr>
            <a:r>
              <a:rPr lang="en-US" sz="1200" dirty="0">
                <a:latin typeface="Cambria" panose="02040503050406030204" pitchFamily="18" charset="0"/>
                <a:ea typeface="Cambria" panose="02040503050406030204" pitchFamily="18" charset="0"/>
              </a:rPr>
              <a:t/>
            </a:r>
            <a:br>
              <a:rPr lang="en-US" sz="1200" dirty="0">
                <a:latin typeface="Cambria" panose="02040503050406030204" pitchFamily="18" charset="0"/>
                <a:ea typeface="Cambria" panose="02040503050406030204" pitchFamily="18" charset="0"/>
              </a:rPr>
            </a:br>
            <a:r>
              <a:rPr lang="en-US" sz="1200" dirty="0">
                <a:latin typeface="Cambria" panose="02040503050406030204" pitchFamily="18" charset="0"/>
                <a:ea typeface="Cambria" panose="02040503050406030204" pitchFamily="18" charset="0"/>
              </a:rPr>
              <a:t>- CPU Central processing unit</a:t>
            </a:r>
            <a:br>
              <a:rPr lang="en-US" sz="1200" dirty="0">
                <a:latin typeface="Cambria" panose="02040503050406030204" pitchFamily="18" charset="0"/>
                <a:ea typeface="Cambria" panose="02040503050406030204" pitchFamily="18" charset="0"/>
              </a:rPr>
            </a:br>
            <a:r>
              <a:rPr lang="en-US" sz="1200" dirty="0">
                <a:latin typeface="Cambria" panose="02040503050406030204" pitchFamily="18" charset="0"/>
                <a:ea typeface="Cambria" panose="02040503050406030204" pitchFamily="18" charset="0"/>
              </a:rPr>
              <a:t>- Memory</a:t>
            </a:r>
            <a:br>
              <a:rPr lang="en-US" sz="1200" dirty="0">
                <a:latin typeface="Cambria" panose="02040503050406030204" pitchFamily="18" charset="0"/>
                <a:ea typeface="Cambria" panose="02040503050406030204" pitchFamily="18" charset="0"/>
              </a:rPr>
            </a:br>
            <a:r>
              <a:rPr lang="en-US" sz="1200" dirty="0">
                <a:latin typeface="Cambria" panose="02040503050406030204" pitchFamily="18" charset="0"/>
                <a:ea typeface="Cambria" panose="02040503050406030204" pitchFamily="18" charset="0"/>
              </a:rPr>
              <a:t>- I/O devices</a:t>
            </a:r>
            <a:endParaRPr lang="en-IN" sz="1200" dirty="0">
              <a:latin typeface="Cambria" panose="02040503050406030204" pitchFamily="18" charset="0"/>
              <a:ea typeface="Cambria" panose="02040503050406030204" pitchFamily="18" charset="0"/>
            </a:endParaRPr>
          </a:p>
        </p:txBody>
      </p:sp>
      <p:sp>
        <p:nvSpPr>
          <p:cNvPr id="5125" name="Content Placeholder 2">
            <a:extLst>
              <a:ext uri="{FF2B5EF4-FFF2-40B4-BE49-F238E27FC236}">
                <a16:creationId xmlns="" xmlns:a16="http://schemas.microsoft.com/office/drawing/2014/main" id="{02BE17F9-759B-48DA-8105-6D88893450FD}"/>
              </a:ext>
            </a:extLst>
          </p:cNvPr>
          <p:cNvSpPr>
            <a:spLocks noGrp="1"/>
          </p:cNvSpPr>
          <p:nvPr>
            <p:ph idx="1"/>
          </p:nvPr>
        </p:nvSpPr>
        <p:spPr>
          <a:xfrm>
            <a:off x="4943476" y="1143000"/>
            <a:ext cx="5514975" cy="4800600"/>
          </a:xfrm>
        </p:spPr>
        <p:txBody>
          <a:bodyPr/>
          <a:lstStyle/>
          <a:p>
            <a:pPr marL="0" indent="0"/>
            <a:r>
              <a:rPr lang="en-IN" altLang="en-US" b="1" dirty="0">
                <a:latin typeface="Cambria" panose="02040503050406030204" pitchFamily="18" charset="0"/>
                <a:ea typeface="Cambria" panose="02040503050406030204" pitchFamily="18" charset="0"/>
                <a:cs typeface="Times New Roman" panose="02020603050405020304" pitchFamily="18" charset="0"/>
              </a:rPr>
              <a:t>Computer Hardware</a:t>
            </a:r>
            <a:r>
              <a:rPr lang="en-IN" altLang="en-US" dirty="0">
                <a:latin typeface="Cambria" panose="02040503050406030204" pitchFamily="18" charset="0"/>
                <a:ea typeface="Cambria" panose="02040503050406030204" pitchFamily="18" charset="0"/>
                <a:cs typeface="Times New Roman" panose="02020603050405020304" pitchFamily="18" charset="0"/>
              </a:rPr>
              <a:t> is the physical parts or </a:t>
            </a:r>
            <a:r>
              <a:rPr lang="en-IN" altLang="en-US" b="1" dirty="0">
                <a:latin typeface="Cambria" panose="02040503050406030204" pitchFamily="18" charset="0"/>
                <a:ea typeface="Cambria" panose="02040503050406030204" pitchFamily="18" charset="0"/>
                <a:cs typeface="Times New Roman" panose="02020603050405020304" pitchFamily="18" charset="0"/>
              </a:rPr>
              <a:t>components</a:t>
            </a:r>
            <a:r>
              <a:rPr lang="en-IN" altLang="en-US" dirty="0">
                <a:latin typeface="Cambria" panose="02040503050406030204" pitchFamily="18" charset="0"/>
                <a:ea typeface="Cambria" panose="02040503050406030204" pitchFamily="18" charset="0"/>
                <a:cs typeface="Times New Roman" panose="02020603050405020304" pitchFamily="18" charset="0"/>
              </a:rPr>
              <a:t> of a </a:t>
            </a:r>
            <a:r>
              <a:rPr lang="en-IN" altLang="en-US" b="1" dirty="0">
                <a:latin typeface="Cambria" panose="02040503050406030204" pitchFamily="18" charset="0"/>
                <a:ea typeface="Cambria" panose="02040503050406030204" pitchFamily="18" charset="0"/>
                <a:cs typeface="Times New Roman" panose="02020603050405020304" pitchFamily="18" charset="0"/>
              </a:rPr>
              <a:t>computer</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p:txBody>
      </p:sp>
      <p:pic>
        <p:nvPicPr>
          <p:cNvPr id="5126" name="Picture 3">
            <a:extLst>
              <a:ext uri="{FF2B5EF4-FFF2-40B4-BE49-F238E27FC236}">
                <a16:creationId xmlns="" xmlns:a16="http://schemas.microsoft.com/office/drawing/2014/main" id="{756DFAA3-168F-4AA3-92BF-98A8C6AE19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447800"/>
            <a:ext cx="295275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 xmlns:a16="http://schemas.microsoft.com/office/drawing/2014/main" id="{0AD6E2AB-A59D-46BC-9B49-956D48D29A8C}"/>
              </a:ext>
            </a:extLst>
          </p:cNvPr>
          <p:cNvSpPr txBox="1">
            <a:spLocks/>
          </p:cNvSpPr>
          <p:nvPr/>
        </p:nvSpPr>
        <p:spPr>
          <a:xfrm>
            <a:off x="5231905" y="3453384"/>
            <a:ext cx="3201919" cy="634082"/>
          </a:xfrm>
          <a:prstGeom prst="rect">
            <a:avLst/>
          </a:prstGeom>
          <a:ln w="9525" cap="flat" cmpd="sng" algn="ctr">
            <a:solidFill>
              <a:schemeClr val="bg2"/>
            </a:solidFill>
            <a:prstDash val="solid"/>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anchor="ctr">
            <a:normAutofit fontScale="90000" lnSpcReduction="20000"/>
          </a:bodyPr>
          <a:lstStyle>
            <a:lvl1pPr algn="l" rtl="0" eaLnBrk="1" latinLnBrk="0" hangingPunct="1">
              <a:spcBef>
                <a:spcPct val="0"/>
              </a:spcBef>
              <a:buNone/>
              <a:defRPr sz="4400" kern="1200">
                <a:solidFill>
                  <a:schemeClr val="dk1"/>
                </a:solidFill>
                <a:effectLst>
                  <a:outerShdw blurRad="50000" dist="30000" dir="5400000" algn="tl" rotWithShape="0">
                    <a:srgbClr val="000000">
                      <a:alpha val="30000"/>
                    </a:srgbClr>
                  </a:outerShdw>
                </a:effectLst>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extLst/>
          </a:lstStyle>
          <a:p>
            <a:pPr algn="ctr">
              <a:defRPr/>
            </a:pPr>
            <a:r>
              <a:rPr lang="en-US" dirty="0">
                <a:latin typeface="Cambria" panose="02040503050406030204" pitchFamily="18" charset="0"/>
                <a:ea typeface="Cambria" panose="02040503050406030204" pitchFamily="18" charset="0"/>
              </a:rPr>
              <a:t>Software </a:t>
            </a:r>
            <a:endParaRPr lang="en-IN" dirty="0">
              <a:latin typeface="Cambria" panose="02040503050406030204" pitchFamily="18" charset="0"/>
              <a:ea typeface="Cambria" panose="02040503050406030204" pitchFamily="18" charset="0"/>
            </a:endParaRPr>
          </a:p>
        </p:txBody>
      </p:sp>
      <p:pic>
        <p:nvPicPr>
          <p:cNvPr id="5130" name="Picture 5">
            <a:extLst>
              <a:ext uri="{FF2B5EF4-FFF2-40B4-BE49-F238E27FC236}">
                <a16:creationId xmlns="" xmlns:a16="http://schemas.microsoft.com/office/drawing/2014/main" id="{0F256577-C097-4FB4-9CC1-9496FA48F6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10364" y="4116389"/>
            <a:ext cx="3298825"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1" name="Content Placeholder 2">
            <a:extLst>
              <a:ext uri="{FF2B5EF4-FFF2-40B4-BE49-F238E27FC236}">
                <a16:creationId xmlns="" xmlns:a16="http://schemas.microsoft.com/office/drawing/2014/main" id="{6C23D73E-26E4-4A9F-A3D8-67D558CC2D42}"/>
              </a:ext>
            </a:extLst>
          </p:cNvPr>
          <p:cNvSpPr txBox="1">
            <a:spLocks/>
          </p:cNvSpPr>
          <p:nvPr/>
        </p:nvSpPr>
        <p:spPr bwMode="auto">
          <a:xfrm>
            <a:off x="1547813" y="4451351"/>
            <a:ext cx="4908550"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3000"/>
              </a:lnSpc>
              <a:spcBef>
                <a:spcPts val="600"/>
              </a:spcBef>
              <a:buClr>
                <a:schemeClr val="accent1"/>
              </a:buClr>
              <a:buSzPct val="80000"/>
              <a:buFont typeface="Wingdings 2" panose="05020102010507070707" pitchFamily="82" charset="2"/>
              <a:buChar char=""/>
            </a:pPr>
            <a:r>
              <a:rPr lang="en-IN" altLang="en-US" sz="2400" b="1" dirty="0">
                <a:latin typeface="Cambria" panose="02040503050406030204" pitchFamily="18" charset="0"/>
                <a:ea typeface="Cambria" panose="02040503050406030204" pitchFamily="18" charset="0"/>
              </a:rPr>
              <a:t>Computer software</a:t>
            </a:r>
            <a:r>
              <a:rPr lang="en-IN" altLang="en-US" sz="2400" dirty="0">
                <a:latin typeface="Cambria" panose="02040503050406030204" pitchFamily="18" charset="0"/>
                <a:ea typeface="Cambria" panose="02040503050406030204" pitchFamily="18" charset="0"/>
              </a:rPr>
              <a:t> or simply </a:t>
            </a:r>
            <a:r>
              <a:rPr lang="en-IN" altLang="en-US" sz="2400" b="1" dirty="0">
                <a:latin typeface="Cambria" panose="02040503050406030204" pitchFamily="18" charset="0"/>
                <a:ea typeface="Cambria" panose="02040503050406030204" pitchFamily="18" charset="0"/>
              </a:rPr>
              <a:t>software</a:t>
            </a:r>
            <a:r>
              <a:rPr lang="en-IN" altLang="en-US" sz="2400" dirty="0">
                <a:latin typeface="Cambria" panose="02040503050406030204" pitchFamily="18" charset="0"/>
                <a:ea typeface="Cambria" panose="02040503050406030204" pitchFamily="18" charset="0"/>
              </a:rPr>
              <a:t> is any set of instructions that directs a </a:t>
            </a:r>
            <a:r>
              <a:rPr lang="en-IN" altLang="en-US" sz="2400" b="1" dirty="0">
                <a:latin typeface="Cambria" panose="02040503050406030204" pitchFamily="18" charset="0"/>
                <a:ea typeface="Cambria" panose="02040503050406030204" pitchFamily="18" charset="0"/>
              </a:rPr>
              <a:t>computer</a:t>
            </a:r>
            <a:r>
              <a:rPr lang="en-IN" altLang="en-US" sz="2400" dirty="0">
                <a:latin typeface="Cambria" panose="02040503050406030204" pitchFamily="18" charset="0"/>
                <a:ea typeface="Cambria" panose="02040503050406030204" pitchFamily="18" charset="0"/>
              </a:rPr>
              <a:t> to perform specific operations.</a:t>
            </a:r>
          </a:p>
        </p:txBody>
      </p:sp>
      <p:sp>
        <p:nvSpPr>
          <p:cNvPr id="8" name="Title 1">
            <a:extLst>
              <a:ext uri="{FF2B5EF4-FFF2-40B4-BE49-F238E27FC236}">
                <a16:creationId xmlns="" xmlns:a16="http://schemas.microsoft.com/office/drawing/2014/main" id="{53BCD85D-C760-4986-B305-A9F8E27BD651}"/>
              </a:ext>
            </a:extLst>
          </p:cNvPr>
          <p:cNvSpPr txBox="1">
            <a:spLocks/>
          </p:cNvSpPr>
          <p:nvPr/>
        </p:nvSpPr>
        <p:spPr>
          <a:xfrm>
            <a:off x="1751427" y="418381"/>
            <a:ext cx="3030520" cy="634082"/>
          </a:xfrm>
          <a:prstGeom prst="rect">
            <a:avLst/>
          </a:prstGeom>
          <a:ln w="9525" cap="flat" cmpd="sng" algn="ctr">
            <a:solidFill>
              <a:schemeClr val="bg2"/>
            </a:solidFill>
            <a:prstDash val="solid"/>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anchor="ctr"/>
          <a:lstStyle>
            <a:lvl1pPr algn="l" rtl="0" eaLnBrk="1" latinLnBrk="0" hangingPunct="1">
              <a:spcBef>
                <a:spcPct val="0"/>
              </a:spcBef>
              <a:buNone/>
              <a:defRPr sz="4400" kern="1200">
                <a:solidFill>
                  <a:schemeClr val="dk1"/>
                </a:solidFill>
                <a:effectLst>
                  <a:outerShdw blurRad="50000" dist="30000" dir="5400000" algn="tl" rotWithShape="0">
                    <a:srgbClr val="000000">
                      <a:alpha val="30000"/>
                    </a:srgbClr>
                  </a:outerShdw>
                </a:effectLst>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extLst/>
          </a:lstStyle>
          <a:p>
            <a:pPr algn="ctr">
              <a:defRPr/>
            </a:pPr>
            <a:r>
              <a:rPr lang="en-US" sz="4000" dirty="0">
                <a:latin typeface="Cambria" panose="02040503050406030204" pitchFamily="18" charset="0"/>
                <a:ea typeface="Cambria" panose="02040503050406030204" pitchFamily="18" charset="0"/>
              </a:rPr>
              <a:t>Hardware</a:t>
            </a:r>
            <a:endParaRPr lang="en-IN" sz="4000" dirty="0">
              <a:latin typeface="Cambria" panose="02040503050406030204" pitchFamily="18" charset="0"/>
              <a:ea typeface="Cambria" panose="02040503050406030204" pitchFamily="18" charset="0"/>
            </a:endParaRPr>
          </a:p>
        </p:txBody>
      </p:sp>
      <p:sp>
        <p:nvSpPr>
          <p:cNvPr id="9" name="Title 1">
            <a:extLst>
              <a:ext uri="{FF2B5EF4-FFF2-40B4-BE49-F238E27FC236}">
                <a16:creationId xmlns="" xmlns:a16="http://schemas.microsoft.com/office/drawing/2014/main" id="{B9938275-2288-4D6D-8457-49EB8D38D9CE}"/>
              </a:ext>
            </a:extLst>
          </p:cNvPr>
          <p:cNvSpPr txBox="1">
            <a:spLocks/>
          </p:cNvSpPr>
          <p:nvPr/>
        </p:nvSpPr>
        <p:spPr>
          <a:xfrm>
            <a:off x="8433823" y="3501009"/>
            <a:ext cx="2304256" cy="634082"/>
          </a:xfrm>
          <a:prstGeom prst="rect">
            <a:avLst/>
          </a:prstGeom>
          <a:noFill/>
          <a:ln w="9525" cap="flat" cmpd="sng" algn="ctr">
            <a:noFill/>
            <a:prstDash val="solid"/>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anchor="ctr"/>
          <a:lstStyle>
            <a:lvl1pPr algn="l" rtl="0" eaLnBrk="1" latinLnBrk="0" hangingPunct="1">
              <a:spcBef>
                <a:spcPct val="0"/>
              </a:spcBef>
              <a:buNone/>
              <a:defRPr sz="4400" kern="1200">
                <a:solidFill>
                  <a:schemeClr val="dk1"/>
                </a:solidFill>
                <a:effectLst>
                  <a:outerShdw blurRad="50000" dist="30000" dir="5400000" algn="tl" rotWithShape="0">
                    <a:srgbClr val="000000">
                      <a:alpha val="30000"/>
                    </a:srgbClr>
                  </a:outerShdw>
                </a:effectLst>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extLst/>
          </a:lstStyle>
          <a:p>
            <a:pPr>
              <a:defRPr/>
            </a:pPr>
            <a:r>
              <a:rPr lang="en-US" sz="1200" dirty="0">
                <a:latin typeface="Cambria" panose="02040503050406030204" pitchFamily="18" charset="0"/>
                <a:ea typeface="Cambria" panose="02040503050406030204" pitchFamily="18" charset="0"/>
              </a:rPr>
              <a:t/>
            </a:r>
            <a:br>
              <a:rPr lang="en-US" sz="1200" dirty="0">
                <a:latin typeface="Cambria" panose="02040503050406030204" pitchFamily="18" charset="0"/>
                <a:ea typeface="Cambria" panose="02040503050406030204" pitchFamily="18" charset="0"/>
              </a:rPr>
            </a:br>
            <a:r>
              <a:rPr lang="en-US" sz="1200" dirty="0">
                <a:latin typeface="Cambria" panose="02040503050406030204" pitchFamily="18" charset="0"/>
                <a:ea typeface="Cambria" panose="02040503050406030204" pitchFamily="18" charset="0"/>
              </a:rPr>
              <a:t>- Application Programs</a:t>
            </a:r>
          </a:p>
          <a:p>
            <a:pPr marL="171450" indent="-171450">
              <a:buFontTx/>
              <a:buChar char="-"/>
              <a:defRPr/>
            </a:pPr>
            <a:r>
              <a:rPr lang="en-US" sz="1200" dirty="0">
                <a:latin typeface="Cambria" panose="02040503050406030204" pitchFamily="18" charset="0"/>
                <a:ea typeface="Cambria" panose="02040503050406030204" pitchFamily="18" charset="0"/>
              </a:rPr>
              <a:t>Word Processors</a:t>
            </a:r>
          </a:p>
          <a:p>
            <a:pPr marL="171450" indent="-171450">
              <a:buFontTx/>
              <a:buChar char="-"/>
              <a:defRPr/>
            </a:pPr>
            <a:r>
              <a:rPr lang="en-US" sz="1200" dirty="0">
                <a:latin typeface="Cambria" panose="02040503050406030204" pitchFamily="18" charset="0"/>
                <a:ea typeface="Cambria" panose="02040503050406030204" pitchFamily="18" charset="0"/>
              </a:rPr>
              <a:t>Microsoft Office</a:t>
            </a:r>
          </a:p>
          <a:p>
            <a:pPr marL="171450" indent="-171450">
              <a:buFontTx/>
              <a:buChar char="-"/>
              <a:defRPr/>
            </a:pPr>
            <a:endParaRPr lang="en-US" sz="1200" dirty="0">
              <a:latin typeface="Cambria" panose="02040503050406030204" pitchFamily="18" charset="0"/>
              <a:ea typeface="Cambria" panose="02040503050406030204" pitchFamily="18" charset="0"/>
            </a:endParaRPr>
          </a:p>
          <a:p>
            <a:pPr>
              <a:defRPr/>
            </a:pPr>
            <a:endParaRPr lang="en-IN" sz="1200" dirty="0">
              <a:latin typeface="Cambria" panose="02040503050406030204" pitchFamily="18" charset="0"/>
              <a:ea typeface="Cambria" panose="02040503050406030204" pitchFamily="18" charset="0"/>
            </a:endParaRPr>
          </a:p>
        </p:txBody>
      </p:sp>
      <p:sp>
        <p:nvSpPr>
          <p:cNvPr id="10" name="Slide Number Placeholder 9">
            <a:extLst>
              <a:ext uri="{FF2B5EF4-FFF2-40B4-BE49-F238E27FC236}">
                <a16:creationId xmlns="" xmlns:a16="http://schemas.microsoft.com/office/drawing/2014/main" id="{7447271E-04A8-4CCF-8320-D7766BE61DF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5612645-56C0-490A-BD60-C8A579660198}" type="slidenum">
              <a:rPr lang="en-US" altLang="en-US">
                <a:solidFill>
                  <a:srgbClr val="898989"/>
                </a:solidFill>
                <a:latin typeface="Cambria" panose="02040503050406030204" pitchFamily="18" charset="0"/>
                <a:ea typeface="Cambria" panose="02040503050406030204" pitchFamily="18" charset="0"/>
              </a:rPr>
              <a:pPr eaLnBrk="1" hangingPunct="1"/>
              <a:t>4</a:t>
            </a:fld>
            <a:endParaRPr lang="en-US" altLang="en-US">
              <a:solidFill>
                <a:srgbClr val="B4B1A0"/>
              </a:solidFill>
              <a:latin typeface="Cambria" panose="02040503050406030204" pitchFamily="18" charset="0"/>
              <a:ea typeface="Cambria" panose="02040503050406030204" pitchFamily="18" charset="0"/>
            </a:endParaRPr>
          </a:p>
        </p:txBody>
      </p:sp>
      <p:pic>
        <p:nvPicPr>
          <p:cNvPr id="11" name="Picture 4" descr="pngfind.com-kingpin-png-4152286 (1).png">
            <a:extLst>
              <a:ext uri="{FF2B5EF4-FFF2-40B4-BE49-F238E27FC236}">
                <a16:creationId xmlns="" xmlns:a16="http://schemas.microsoft.com/office/drawing/2014/main" id="{6BD54819-201D-4938-A520-A88042831C0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 xmlns:a16="http://schemas.microsoft.com/office/drawing/2014/main" id="{6F141026-9FF9-464B-9066-BF48E5BD5F9B}"/>
              </a:ext>
            </a:extLst>
          </p:cNvPr>
          <p:cNvSpPr>
            <a:spLocks noGrp="1"/>
          </p:cNvSpPr>
          <p:nvPr>
            <p:ph type="ftr" sz="quarter" idx="11"/>
          </p:nvPr>
        </p:nvSpPr>
        <p:spPr/>
        <p:txBody>
          <a:bodyPr/>
          <a:lstStyle/>
          <a:p>
            <a:r>
              <a:rPr lang="en-US">
                <a:latin typeface="Cambria" panose="02040503050406030204" pitchFamily="18" charset="0"/>
                <a:ea typeface="Cambria" panose="02040503050406030204" pitchFamily="18" charset="0"/>
              </a:rPr>
              <a:t>18CSC205J Operating Systems - Unit 1 - SRM Institute of Science and Technology</a:t>
            </a:r>
            <a:endParaRPr lang="en-IN">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3B2967-ADAF-4606-8389-235FBDC59A48}"/>
              </a:ext>
            </a:extLst>
          </p:cNvPr>
          <p:cNvSpPr>
            <a:spLocks noGrp="1"/>
          </p:cNvSpPr>
          <p:nvPr>
            <p:ph type="title"/>
          </p:nvPr>
        </p:nvSpPr>
        <p:spPr>
          <a:xfrm>
            <a:off x="342900" y="320675"/>
            <a:ext cx="10515600" cy="746125"/>
          </a:xfrm>
        </p:spPr>
        <p:txBody>
          <a:bodyPr>
            <a:noAutofit/>
          </a:bodyPr>
          <a:lstStyle/>
          <a:p>
            <a:r>
              <a:rPr lang="en-US" sz="3200" dirty="0">
                <a:latin typeface="Cambria" panose="02040503050406030204" pitchFamily="18" charset="0"/>
                <a:ea typeface="Cambria" panose="02040503050406030204" pitchFamily="18" charset="0"/>
              </a:rPr>
              <a:t>Understanding the evolution of Operating systems from early batch processing systems to modern complex systems </a:t>
            </a:r>
            <a:br>
              <a:rPr lang="en-US" sz="3200" dirty="0">
                <a:latin typeface="Cambria" panose="02040503050406030204" pitchFamily="18" charset="0"/>
                <a:ea typeface="Cambria" panose="02040503050406030204" pitchFamily="18" charset="0"/>
              </a:rPr>
            </a:br>
            <a:endParaRPr lang="en-IN" sz="3200" dirty="0"/>
          </a:p>
        </p:txBody>
      </p:sp>
      <p:sp>
        <p:nvSpPr>
          <p:cNvPr id="4" name="Footer Placeholder 3">
            <a:extLst>
              <a:ext uri="{FF2B5EF4-FFF2-40B4-BE49-F238E27FC236}">
                <a16:creationId xmlns="" xmlns:a16="http://schemas.microsoft.com/office/drawing/2014/main" id="{D080E8A6-AA6C-46A0-8019-BF1D42FEB7AB}"/>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5" name="Slide Number Placeholder 4">
            <a:extLst>
              <a:ext uri="{FF2B5EF4-FFF2-40B4-BE49-F238E27FC236}">
                <a16:creationId xmlns="" xmlns:a16="http://schemas.microsoft.com/office/drawing/2014/main" id="{44F75C4E-C624-4870-A14E-1BFE0CBE7977}"/>
              </a:ext>
            </a:extLst>
          </p:cNvPr>
          <p:cNvSpPr>
            <a:spLocks noGrp="1"/>
          </p:cNvSpPr>
          <p:nvPr>
            <p:ph type="sldNum" sz="quarter" idx="12"/>
          </p:nvPr>
        </p:nvSpPr>
        <p:spPr/>
        <p:txBody>
          <a:bodyPr/>
          <a:lstStyle/>
          <a:p>
            <a:fld id="{117AF02C-C4D6-4B73-AE94-D3969890703E}" type="slidenum">
              <a:rPr lang="en-IN" smtClean="0"/>
              <a:t>40</a:t>
            </a:fld>
            <a:endParaRPr lang="en-IN"/>
          </a:p>
        </p:txBody>
      </p:sp>
      <p:pic>
        <p:nvPicPr>
          <p:cNvPr id="6" name="Picture 4" descr="pngfind.com-kingpin-png-4152286 (1).png">
            <a:extLst>
              <a:ext uri="{FF2B5EF4-FFF2-40B4-BE49-F238E27FC236}">
                <a16:creationId xmlns="" xmlns:a16="http://schemas.microsoft.com/office/drawing/2014/main" id="{73207337-25E3-4641-B521-8B56397553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a:extLst>
              <a:ext uri="{FF2B5EF4-FFF2-40B4-BE49-F238E27FC236}">
                <a16:creationId xmlns="" xmlns:a16="http://schemas.microsoft.com/office/drawing/2014/main" id="{F40CCF03-5DB6-4451-A3FE-6FC774851B2E}"/>
              </a:ext>
            </a:extLst>
          </p:cNvPr>
          <p:cNvGrpSpPr/>
          <p:nvPr/>
        </p:nvGrpSpPr>
        <p:grpSpPr>
          <a:xfrm>
            <a:off x="342900" y="1030835"/>
            <a:ext cx="7360920" cy="560880"/>
            <a:chOff x="525780" y="934209"/>
            <a:chExt cx="7360920" cy="560880"/>
          </a:xfrm>
        </p:grpSpPr>
        <p:sp>
          <p:nvSpPr>
            <p:cNvPr id="8" name="Rectangle: Rounded Corners 7">
              <a:extLst>
                <a:ext uri="{FF2B5EF4-FFF2-40B4-BE49-F238E27FC236}">
                  <a16:creationId xmlns="" xmlns:a16="http://schemas.microsoft.com/office/drawing/2014/main" id="{2C3B2F59-B9AA-40BC-A5E0-BC3F707AC8CF}"/>
                </a:ext>
              </a:extLst>
            </p:cNvPr>
            <p:cNvSpPr/>
            <p:nvPr/>
          </p:nvSpPr>
          <p:spPr>
            <a:xfrm>
              <a:off x="525780" y="934209"/>
              <a:ext cx="7360920" cy="560880"/>
            </a:xfrm>
            <a:prstGeom prst="roundRect">
              <a:avLst/>
            </a:prstGeom>
          </p:spPr>
          <p:style>
            <a:lnRef idx="0">
              <a:schemeClr val="lt1">
                <a:hueOff val="0"/>
                <a:satOff val="0"/>
                <a:lumOff val="0"/>
                <a:alphaOff val="0"/>
              </a:schemeClr>
            </a:lnRef>
            <a:fillRef idx="3">
              <a:schemeClr val="accent2">
                <a:hueOff val="-363841"/>
                <a:satOff val="-20982"/>
                <a:lumOff val="2157"/>
                <a:alphaOff val="0"/>
              </a:schemeClr>
            </a:fillRef>
            <a:effectRef idx="3">
              <a:schemeClr val="accent2">
                <a:hueOff val="-363841"/>
                <a:satOff val="-20982"/>
                <a:lumOff val="2157"/>
                <a:alphaOff val="0"/>
              </a:schemeClr>
            </a:effectRef>
            <a:fontRef idx="minor">
              <a:schemeClr val="lt1"/>
            </a:fontRef>
          </p:style>
        </p:sp>
        <p:sp>
          <p:nvSpPr>
            <p:cNvPr id="9" name="Rectangle: Rounded Corners 4">
              <a:extLst>
                <a:ext uri="{FF2B5EF4-FFF2-40B4-BE49-F238E27FC236}">
                  <a16:creationId xmlns="" xmlns:a16="http://schemas.microsoft.com/office/drawing/2014/main" id="{D3772505-8948-4304-9E2A-3F4E4B5490B3}"/>
                </a:ext>
              </a:extLst>
            </p:cNvPr>
            <p:cNvSpPr txBox="1"/>
            <p:nvPr/>
          </p:nvSpPr>
          <p:spPr>
            <a:xfrm>
              <a:off x="553160" y="961589"/>
              <a:ext cx="7306160"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2000" kern="1200" dirty="0">
                  <a:latin typeface="Cambria" panose="02040503050406030204" pitchFamily="18" charset="0"/>
                  <a:ea typeface="Cambria" panose="02040503050406030204" pitchFamily="18" charset="0"/>
                </a:rPr>
                <a:t>multithreading</a:t>
              </a:r>
            </a:p>
          </p:txBody>
        </p:sp>
      </p:grpSp>
      <p:sp>
        <p:nvSpPr>
          <p:cNvPr id="10" name="Content Placeholder 2">
            <a:extLst>
              <a:ext uri="{FF2B5EF4-FFF2-40B4-BE49-F238E27FC236}">
                <a16:creationId xmlns="" xmlns:a16="http://schemas.microsoft.com/office/drawing/2014/main" id="{74E12663-D78C-4662-9F10-4FA08D9D75FE}"/>
              </a:ext>
            </a:extLst>
          </p:cNvPr>
          <p:cNvSpPr txBox="1">
            <a:spLocks/>
          </p:cNvSpPr>
          <p:nvPr/>
        </p:nvSpPr>
        <p:spPr>
          <a:xfrm>
            <a:off x="370280" y="1866900"/>
            <a:ext cx="10983520" cy="46021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sz="2400" dirty="0"/>
              <a:t>Technique in which a process, executing an application, is divided into threads that can run concurrently</a:t>
            </a:r>
          </a:p>
        </p:txBody>
      </p:sp>
      <p:graphicFrame>
        <p:nvGraphicFramePr>
          <p:cNvPr id="11" name="Diagram 10">
            <a:extLst>
              <a:ext uri="{FF2B5EF4-FFF2-40B4-BE49-F238E27FC236}">
                <a16:creationId xmlns="" xmlns:a16="http://schemas.microsoft.com/office/drawing/2014/main" id="{DA920DFE-2E5D-4186-A429-11AB0EF6FE9D}"/>
              </a:ext>
            </a:extLst>
          </p:cNvPr>
          <p:cNvGraphicFramePr/>
          <p:nvPr>
            <p:extLst>
              <p:ext uri="{D42A27DB-BD31-4B8C-83A1-F6EECF244321}">
                <p14:modId xmlns:p14="http://schemas.microsoft.com/office/powerpoint/2010/main" val="1433340319"/>
              </p:ext>
            </p:extLst>
          </p:nvPr>
        </p:nvGraphicFramePr>
        <p:xfrm>
          <a:off x="733424" y="2674938"/>
          <a:ext cx="10620375" cy="32210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3127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3B2967-ADAF-4606-8389-235FBDC59A48}"/>
              </a:ext>
            </a:extLst>
          </p:cNvPr>
          <p:cNvSpPr>
            <a:spLocks noGrp="1"/>
          </p:cNvSpPr>
          <p:nvPr>
            <p:ph type="title"/>
          </p:nvPr>
        </p:nvSpPr>
        <p:spPr>
          <a:xfrm>
            <a:off x="342900" y="320675"/>
            <a:ext cx="10515600" cy="746125"/>
          </a:xfrm>
        </p:spPr>
        <p:txBody>
          <a:bodyPr>
            <a:noAutofit/>
          </a:bodyPr>
          <a:lstStyle/>
          <a:p>
            <a:r>
              <a:rPr lang="en-US" sz="3200" dirty="0">
                <a:latin typeface="Cambria" panose="02040503050406030204" pitchFamily="18" charset="0"/>
                <a:ea typeface="Cambria" panose="02040503050406030204" pitchFamily="18" charset="0"/>
              </a:rPr>
              <a:t>Understanding the evolution of Operating systems from early batch processing systems to modern complex systems </a:t>
            </a:r>
            <a:br>
              <a:rPr lang="en-US" sz="3200" dirty="0">
                <a:latin typeface="Cambria" panose="02040503050406030204" pitchFamily="18" charset="0"/>
                <a:ea typeface="Cambria" panose="02040503050406030204" pitchFamily="18" charset="0"/>
              </a:rPr>
            </a:br>
            <a:endParaRPr lang="en-IN" sz="3200" dirty="0"/>
          </a:p>
        </p:txBody>
      </p:sp>
      <p:sp>
        <p:nvSpPr>
          <p:cNvPr id="4" name="Footer Placeholder 3">
            <a:extLst>
              <a:ext uri="{FF2B5EF4-FFF2-40B4-BE49-F238E27FC236}">
                <a16:creationId xmlns="" xmlns:a16="http://schemas.microsoft.com/office/drawing/2014/main" id="{D080E8A6-AA6C-46A0-8019-BF1D42FEB7AB}"/>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5" name="Slide Number Placeholder 4">
            <a:extLst>
              <a:ext uri="{FF2B5EF4-FFF2-40B4-BE49-F238E27FC236}">
                <a16:creationId xmlns="" xmlns:a16="http://schemas.microsoft.com/office/drawing/2014/main" id="{44F75C4E-C624-4870-A14E-1BFE0CBE7977}"/>
              </a:ext>
            </a:extLst>
          </p:cNvPr>
          <p:cNvSpPr>
            <a:spLocks noGrp="1"/>
          </p:cNvSpPr>
          <p:nvPr>
            <p:ph type="sldNum" sz="quarter" idx="12"/>
          </p:nvPr>
        </p:nvSpPr>
        <p:spPr/>
        <p:txBody>
          <a:bodyPr/>
          <a:lstStyle/>
          <a:p>
            <a:fld id="{117AF02C-C4D6-4B73-AE94-D3969890703E}" type="slidenum">
              <a:rPr lang="en-IN" smtClean="0"/>
              <a:t>41</a:t>
            </a:fld>
            <a:endParaRPr lang="en-IN"/>
          </a:p>
        </p:txBody>
      </p:sp>
      <p:pic>
        <p:nvPicPr>
          <p:cNvPr id="6" name="Picture 4" descr="pngfind.com-kingpin-png-4152286 (1).png">
            <a:extLst>
              <a:ext uri="{FF2B5EF4-FFF2-40B4-BE49-F238E27FC236}">
                <a16:creationId xmlns="" xmlns:a16="http://schemas.microsoft.com/office/drawing/2014/main" id="{73207337-25E3-4641-B521-8B56397553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a:extLst>
              <a:ext uri="{FF2B5EF4-FFF2-40B4-BE49-F238E27FC236}">
                <a16:creationId xmlns="" xmlns:a16="http://schemas.microsoft.com/office/drawing/2014/main" id="{E0F992C7-073D-4526-B2EF-13EEA2C8EA48}"/>
              </a:ext>
            </a:extLst>
          </p:cNvPr>
          <p:cNvGrpSpPr/>
          <p:nvPr/>
        </p:nvGrpSpPr>
        <p:grpSpPr>
          <a:xfrm>
            <a:off x="224790" y="965747"/>
            <a:ext cx="7360920" cy="560880"/>
            <a:chOff x="525780" y="1796049"/>
            <a:chExt cx="7360920" cy="560880"/>
          </a:xfrm>
        </p:grpSpPr>
        <p:sp>
          <p:nvSpPr>
            <p:cNvPr id="8" name="Rectangle: Rounded Corners 7">
              <a:extLst>
                <a:ext uri="{FF2B5EF4-FFF2-40B4-BE49-F238E27FC236}">
                  <a16:creationId xmlns="" xmlns:a16="http://schemas.microsoft.com/office/drawing/2014/main" id="{8777BFCA-CD6D-4248-9B5B-4BB12F5A5E0A}"/>
                </a:ext>
              </a:extLst>
            </p:cNvPr>
            <p:cNvSpPr/>
            <p:nvPr/>
          </p:nvSpPr>
          <p:spPr>
            <a:xfrm>
              <a:off x="525780" y="1796049"/>
              <a:ext cx="7360920" cy="560880"/>
            </a:xfrm>
            <a:prstGeom prst="roundRect">
              <a:avLst/>
            </a:prstGeom>
          </p:spPr>
          <p:style>
            <a:lnRef idx="0">
              <a:schemeClr val="lt1">
                <a:hueOff val="0"/>
                <a:satOff val="0"/>
                <a:lumOff val="0"/>
                <a:alphaOff val="0"/>
              </a:schemeClr>
            </a:lnRef>
            <a:fillRef idx="3">
              <a:schemeClr val="accent2">
                <a:hueOff val="-727682"/>
                <a:satOff val="-41964"/>
                <a:lumOff val="4314"/>
                <a:alphaOff val="0"/>
              </a:schemeClr>
            </a:fillRef>
            <a:effectRef idx="3">
              <a:schemeClr val="accent2">
                <a:hueOff val="-727682"/>
                <a:satOff val="-41964"/>
                <a:lumOff val="4314"/>
                <a:alphaOff val="0"/>
              </a:schemeClr>
            </a:effectRef>
            <a:fontRef idx="minor">
              <a:schemeClr val="lt1"/>
            </a:fontRef>
          </p:style>
        </p:sp>
        <p:sp>
          <p:nvSpPr>
            <p:cNvPr id="9" name="Rectangle: Rounded Corners 4">
              <a:extLst>
                <a:ext uri="{FF2B5EF4-FFF2-40B4-BE49-F238E27FC236}">
                  <a16:creationId xmlns="" xmlns:a16="http://schemas.microsoft.com/office/drawing/2014/main" id="{FF134992-CBDD-4C5A-A2B3-70C9B1CFF6BD}"/>
                </a:ext>
              </a:extLst>
            </p:cNvPr>
            <p:cNvSpPr txBox="1"/>
            <p:nvPr/>
          </p:nvSpPr>
          <p:spPr>
            <a:xfrm>
              <a:off x="553160" y="1823429"/>
              <a:ext cx="7306160"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mbria" panose="02040503050406030204" pitchFamily="18" charset="0"/>
                  <a:ea typeface="Cambria" panose="02040503050406030204" pitchFamily="18" charset="0"/>
                </a:rPr>
                <a:t>symmetric multiprocessing</a:t>
              </a:r>
            </a:p>
          </p:txBody>
        </p:sp>
      </p:grpSp>
      <p:sp>
        <p:nvSpPr>
          <p:cNvPr id="14" name="Content Placeholder 13">
            <a:extLst>
              <a:ext uri="{FF2B5EF4-FFF2-40B4-BE49-F238E27FC236}">
                <a16:creationId xmlns="" xmlns:a16="http://schemas.microsoft.com/office/drawing/2014/main" id="{0FCF178B-F2E7-4589-B2B5-7E9D7257908C}"/>
              </a:ext>
            </a:extLst>
          </p:cNvPr>
          <p:cNvSpPr>
            <a:spLocks noGrp="1"/>
          </p:cNvSpPr>
          <p:nvPr>
            <p:ph idx="1"/>
          </p:nvPr>
        </p:nvSpPr>
        <p:spPr/>
        <p:txBody>
          <a:bodyPr/>
          <a:lstStyle/>
          <a:p>
            <a:pPr lvl="0"/>
            <a:r>
              <a:rPr lang="en-US" dirty="0">
                <a:latin typeface="Cambria" panose="02040503050406030204" pitchFamily="18" charset="0"/>
                <a:ea typeface="Cambria" panose="02040503050406030204" pitchFamily="18" charset="0"/>
              </a:rPr>
              <a:t>Term that refers to a computer hardware architecture and also to the OS behavior that exploits that architecture</a:t>
            </a:r>
            <a:endParaRPr lang="en-IN" dirty="0">
              <a:latin typeface="Cambria" panose="02040503050406030204" pitchFamily="18" charset="0"/>
              <a:ea typeface="Cambria" panose="02040503050406030204" pitchFamily="18" charset="0"/>
            </a:endParaRPr>
          </a:p>
          <a:p>
            <a:pPr lvl="0"/>
            <a:r>
              <a:rPr lang="en-US" dirty="0">
                <a:latin typeface="Cambria" panose="02040503050406030204" pitchFamily="18" charset="0"/>
                <a:ea typeface="Cambria" panose="02040503050406030204" pitchFamily="18" charset="0"/>
              </a:rPr>
              <a:t>Several processes can run in parallel</a:t>
            </a:r>
          </a:p>
          <a:p>
            <a:pPr lvl="0"/>
            <a:r>
              <a:rPr lang="en-US" dirty="0">
                <a:latin typeface="Cambria" panose="02040503050406030204" pitchFamily="18" charset="0"/>
                <a:ea typeface="Cambria" panose="02040503050406030204" pitchFamily="18" charset="0"/>
              </a:rPr>
              <a:t>Multiple processors are transparent to the user</a:t>
            </a:r>
          </a:p>
          <a:p>
            <a:pPr lvl="1"/>
            <a:r>
              <a:rPr lang="en-US" dirty="0">
                <a:latin typeface="Cambria" panose="02040503050406030204" pitchFamily="18" charset="0"/>
                <a:ea typeface="Cambria" panose="02040503050406030204" pitchFamily="18" charset="0"/>
              </a:rPr>
              <a:t>these processors share same main memory and I/O facilities</a:t>
            </a:r>
          </a:p>
          <a:p>
            <a:pPr lvl="1"/>
            <a:r>
              <a:rPr lang="en-US" dirty="0">
                <a:latin typeface="Cambria" panose="02040503050406030204" pitchFamily="18" charset="0"/>
                <a:ea typeface="Cambria" panose="02040503050406030204" pitchFamily="18" charset="0"/>
              </a:rPr>
              <a:t>all processors can perform the same functions</a:t>
            </a:r>
          </a:p>
          <a:p>
            <a:pPr lvl="0"/>
            <a:r>
              <a:rPr lang="en-NZ" dirty="0">
                <a:latin typeface="Cambria" panose="02040503050406030204" pitchFamily="18" charset="0"/>
                <a:ea typeface="Cambria" panose="02040503050406030204" pitchFamily="18" charset="0"/>
              </a:rPr>
              <a:t>The OS takes care of scheduling of threads or processes on individual processors and of synchronization among processors</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92178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3B2967-ADAF-4606-8389-235FBDC59A48}"/>
              </a:ext>
            </a:extLst>
          </p:cNvPr>
          <p:cNvSpPr>
            <a:spLocks noGrp="1"/>
          </p:cNvSpPr>
          <p:nvPr>
            <p:ph type="title"/>
          </p:nvPr>
        </p:nvSpPr>
        <p:spPr>
          <a:xfrm>
            <a:off x="342900" y="320675"/>
            <a:ext cx="10515600" cy="746125"/>
          </a:xfrm>
        </p:spPr>
        <p:txBody>
          <a:bodyPr>
            <a:noAutofit/>
          </a:bodyPr>
          <a:lstStyle/>
          <a:p>
            <a:r>
              <a:rPr lang="en-US" sz="3200" dirty="0">
                <a:latin typeface="Cambria" panose="02040503050406030204" pitchFamily="18" charset="0"/>
                <a:ea typeface="Cambria" panose="02040503050406030204" pitchFamily="18" charset="0"/>
              </a:rPr>
              <a:t>Understanding the evolution of Operating systems from early batch processing systems to modern complex systems </a:t>
            </a:r>
            <a:br>
              <a:rPr lang="en-US" sz="3200" dirty="0">
                <a:latin typeface="Cambria" panose="02040503050406030204" pitchFamily="18" charset="0"/>
                <a:ea typeface="Cambria" panose="02040503050406030204" pitchFamily="18" charset="0"/>
              </a:rPr>
            </a:br>
            <a:endParaRPr lang="en-IN" sz="3200" dirty="0"/>
          </a:p>
        </p:txBody>
      </p:sp>
      <p:sp>
        <p:nvSpPr>
          <p:cNvPr id="4" name="Footer Placeholder 3">
            <a:extLst>
              <a:ext uri="{FF2B5EF4-FFF2-40B4-BE49-F238E27FC236}">
                <a16:creationId xmlns="" xmlns:a16="http://schemas.microsoft.com/office/drawing/2014/main" id="{D080E8A6-AA6C-46A0-8019-BF1D42FEB7AB}"/>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5" name="Slide Number Placeholder 4">
            <a:extLst>
              <a:ext uri="{FF2B5EF4-FFF2-40B4-BE49-F238E27FC236}">
                <a16:creationId xmlns="" xmlns:a16="http://schemas.microsoft.com/office/drawing/2014/main" id="{44F75C4E-C624-4870-A14E-1BFE0CBE7977}"/>
              </a:ext>
            </a:extLst>
          </p:cNvPr>
          <p:cNvSpPr>
            <a:spLocks noGrp="1"/>
          </p:cNvSpPr>
          <p:nvPr>
            <p:ph type="sldNum" sz="quarter" idx="12"/>
          </p:nvPr>
        </p:nvSpPr>
        <p:spPr/>
        <p:txBody>
          <a:bodyPr/>
          <a:lstStyle/>
          <a:p>
            <a:fld id="{117AF02C-C4D6-4B73-AE94-D3969890703E}" type="slidenum">
              <a:rPr lang="en-IN" smtClean="0"/>
              <a:t>42</a:t>
            </a:fld>
            <a:endParaRPr lang="en-IN"/>
          </a:p>
        </p:txBody>
      </p:sp>
      <p:pic>
        <p:nvPicPr>
          <p:cNvPr id="6" name="Picture 4" descr="pngfind.com-kingpin-png-4152286 (1).png">
            <a:extLst>
              <a:ext uri="{FF2B5EF4-FFF2-40B4-BE49-F238E27FC236}">
                <a16:creationId xmlns="" xmlns:a16="http://schemas.microsoft.com/office/drawing/2014/main" id="{73207337-25E3-4641-B521-8B56397553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a:extLst>
              <a:ext uri="{FF2B5EF4-FFF2-40B4-BE49-F238E27FC236}">
                <a16:creationId xmlns="" xmlns:a16="http://schemas.microsoft.com/office/drawing/2014/main" id="{E0F992C7-073D-4526-B2EF-13EEA2C8EA48}"/>
              </a:ext>
            </a:extLst>
          </p:cNvPr>
          <p:cNvGrpSpPr/>
          <p:nvPr/>
        </p:nvGrpSpPr>
        <p:grpSpPr>
          <a:xfrm>
            <a:off x="224790" y="965747"/>
            <a:ext cx="7360920" cy="560880"/>
            <a:chOff x="525780" y="1796049"/>
            <a:chExt cx="7360920" cy="560880"/>
          </a:xfrm>
        </p:grpSpPr>
        <p:sp>
          <p:nvSpPr>
            <p:cNvPr id="8" name="Rectangle: Rounded Corners 7">
              <a:extLst>
                <a:ext uri="{FF2B5EF4-FFF2-40B4-BE49-F238E27FC236}">
                  <a16:creationId xmlns="" xmlns:a16="http://schemas.microsoft.com/office/drawing/2014/main" id="{8777BFCA-CD6D-4248-9B5B-4BB12F5A5E0A}"/>
                </a:ext>
              </a:extLst>
            </p:cNvPr>
            <p:cNvSpPr/>
            <p:nvPr/>
          </p:nvSpPr>
          <p:spPr>
            <a:xfrm>
              <a:off x="525780" y="1796049"/>
              <a:ext cx="7360920" cy="560880"/>
            </a:xfrm>
            <a:prstGeom prst="roundRect">
              <a:avLst/>
            </a:prstGeom>
          </p:spPr>
          <p:style>
            <a:lnRef idx="0">
              <a:schemeClr val="lt1">
                <a:hueOff val="0"/>
                <a:satOff val="0"/>
                <a:lumOff val="0"/>
                <a:alphaOff val="0"/>
              </a:schemeClr>
            </a:lnRef>
            <a:fillRef idx="3">
              <a:schemeClr val="accent2">
                <a:hueOff val="-727682"/>
                <a:satOff val="-41964"/>
                <a:lumOff val="4314"/>
                <a:alphaOff val="0"/>
              </a:schemeClr>
            </a:fillRef>
            <a:effectRef idx="3">
              <a:schemeClr val="accent2">
                <a:hueOff val="-727682"/>
                <a:satOff val="-41964"/>
                <a:lumOff val="4314"/>
                <a:alphaOff val="0"/>
              </a:schemeClr>
            </a:effectRef>
            <a:fontRef idx="minor">
              <a:schemeClr val="lt1"/>
            </a:fontRef>
          </p:style>
        </p:sp>
        <p:sp>
          <p:nvSpPr>
            <p:cNvPr id="9" name="Rectangle: Rounded Corners 4">
              <a:extLst>
                <a:ext uri="{FF2B5EF4-FFF2-40B4-BE49-F238E27FC236}">
                  <a16:creationId xmlns="" xmlns:a16="http://schemas.microsoft.com/office/drawing/2014/main" id="{FF134992-CBDD-4C5A-A2B3-70C9B1CFF6BD}"/>
                </a:ext>
              </a:extLst>
            </p:cNvPr>
            <p:cNvSpPr txBox="1"/>
            <p:nvPr/>
          </p:nvSpPr>
          <p:spPr>
            <a:xfrm>
              <a:off x="553160" y="1823429"/>
              <a:ext cx="7306160"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mbria" panose="02040503050406030204" pitchFamily="18" charset="0"/>
                  <a:ea typeface="Cambria" panose="02040503050406030204" pitchFamily="18" charset="0"/>
                </a:rPr>
                <a:t>symmetric multiprocessing   - Advantages </a:t>
              </a:r>
            </a:p>
          </p:txBody>
        </p:sp>
      </p:grpSp>
      <p:graphicFrame>
        <p:nvGraphicFramePr>
          <p:cNvPr id="12" name="Content Placeholder 4">
            <a:extLst>
              <a:ext uri="{FF2B5EF4-FFF2-40B4-BE49-F238E27FC236}">
                <a16:creationId xmlns="" xmlns:a16="http://schemas.microsoft.com/office/drawing/2014/main" id="{E19BFF01-DB03-4B1C-884F-9CF6F954AE06}"/>
              </a:ext>
            </a:extLst>
          </p:cNvPr>
          <p:cNvGraphicFramePr>
            <a:graphicFrameLocks/>
          </p:cNvGraphicFramePr>
          <p:nvPr>
            <p:extLst>
              <p:ext uri="{D42A27DB-BD31-4B8C-83A1-F6EECF244321}">
                <p14:modId xmlns:p14="http://schemas.microsoft.com/office/powerpoint/2010/main" val="402623431"/>
              </p:ext>
            </p:extLst>
          </p:nvPr>
        </p:nvGraphicFramePr>
        <p:xfrm>
          <a:off x="0" y="1711872"/>
          <a:ext cx="1125855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2027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3B2967-ADAF-4606-8389-235FBDC59A48}"/>
              </a:ext>
            </a:extLst>
          </p:cNvPr>
          <p:cNvSpPr>
            <a:spLocks noGrp="1"/>
          </p:cNvSpPr>
          <p:nvPr>
            <p:ph type="title"/>
          </p:nvPr>
        </p:nvSpPr>
        <p:spPr>
          <a:xfrm>
            <a:off x="342900" y="320675"/>
            <a:ext cx="10515600" cy="746125"/>
          </a:xfrm>
        </p:spPr>
        <p:txBody>
          <a:bodyPr>
            <a:noAutofit/>
          </a:bodyPr>
          <a:lstStyle/>
          <a:p>
            <a:r>
              <a:rPr lang="en-US" sz="3200" dirty="0">
                <a:latin typeface="Cambria" panose="02040503050406030204" pitchFamily="18" charset="0"/>
                <a:ea typeface="Cambria" panose="02040503050406030204" pitchFamily="18" charset="0"/>
              </a:rPr>
              <a:t>Understanding the evolution of Operating systems from early batch processing systems to modern complex systems </a:t>
            </a:r>
            <a:br>
              <a:rPr lang="en-US" sz="3200" dirty="0">
                <a:latin typeface="Cambria" panose="02040503050406030204" pitchFamily="18" charset="0"/>
                <a:ea typeface="Cambria" panose="02040503050406030204" pitchFamily="18" charset="0"/>
              </a:rPr>
            </a:br>
            <a:endParaRPr lang="en-IN" sz="3200" dirty="0"/>
          </a:p>
        </p:txBody>
      </p:sp>
      <p:sp>
        <p:nvSpPr>
          <p:cNvPr id="4" name="Footer Placeholder 3">
            <a:extLst>
              <a:ext uri="{FF2B5EF4-FFF2-40B4-BE49-F238E27FC236}">
                <a16:creationId xmlns="" xmlns:a16="http://schemas.microsoft.com/office/drawing/2014/main" id="{D080E8A6-AA6C-46A0-8019-BF1D42FEB7AB}"/>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5" name="Slide Number Placeholder 4">
            <a:extLst>
              <a:ext uri="{FF2B5EF4-FFF2-40B4-BE49-F238E27FC236}">
                <a16:creationId xmlns="" xmlns:a16="http://schemas.microsoft.com/office/drawing/2014/main" id="{44F75C4E-C624-4870-A14E-1BFE0CBE7977}"/>
              </a:ext>
            </a:extLst>
          </p:cNvPr>
          <p:cNvSpPr>
            <a:spLocks noGrp="1"/>
          </p:cNvSpPr>
          <p:nvPr>
            <p:ph type="sldNum" sz="quarter" idx="12"/>
          </p:nvPr>
        </p:nvSpPr>
        <p:spPr/>
        <p:txBody>
          <a:bodyPr/>
          <a:lstStyle/>
          <a:p>
            <a:fld id="{117AF02C-C4D6-4B73-AE94-D3969890703E}" type="slidenum">
              <a:rPr lang="en-IN" smtClean="0"/>
              <a:t>43</a:t>
            </a:fld>
            <a:endParaRPr lang="en-IN"/>
          </a:p>
        </p:txBody>
      </p:sp>
      <p:pic>
        <p:nvPicPr>
          <p:cNvPr id="6" name="Picture 4" descr="pngfind.com-kingpin-png-4152286 (1).png">
            <a:extLst>
              <a:ext uri="{FF2B5EF4-FFF2-40B4-BE49-F238E27FC236}">
                <a16:creationId xmlns="" xmlns:a16="http://schemas.microsoft.com/office/drawing/2014/main" id="{73207337-25E3-4641-B521-8B56397553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a:extLst>
              <a:ext uri="{FF2B5EF4-FFF2-40B4-BE49-F238E27FC236}">
                <a16:creationId xmlns="" xmlns:a16="http://schemas.microsoft.com/office/drawing/2014/main" id="{E0F992C7-073D-4526-B2EF-13EEA2C8EA48}"/>
              </a:ext>
            </a:extLst>
          </p:cNvPr>
          <p:cNvGrpSpPr/>
          <p:nvPr/>
        </p:nvGrpSpPr>
        <p:grpSpPr>
          <a:xfrm>
            <a:off x="224790" y="965747"/>
            <a:ext cx="7360920" cy="560880"/>
            <a:chOff x="525780" y="1796049"/>
            <a:chExt cx="7360920" cy="560880"/>
          </a:xfrm>
        </p:grpSpPr>
        <p:sp>
          <p:nvSpPr>
            <p:cNvPr id="8" name="Rectangle: Rounded Corners 7">
              <a:extLst>
                <a:ext uri="{FF2B5EF4-FFF2-40B4-BE49-F238E27FC236}">
                  <a16:creationId xmlns="" xmlns:a16="http://schemas.microsoft.com/office/drawing/2014/main" id="{8777BFCA-CD6D-4248-9B5B-4BB12F5A5E0A}"/>
                </a:ext>
              </a:extLst>
            </p:cNvPr>
            <p:cNvSpPr/>
            <p:nvPr/>
          </p:nvSpPr>
          <p:spPr>
            <a:xfrm>
              <a:off x="525780" y="1796049"/>
              <a:ext cx="7360920" cy="560880"/>
            </a:xfrm>
            <a:prstGeom prst="roundRect">
              <a:avLst/>
            </a:prstGeom>
          </p:spPr>
          <p:style>
            <a:lnRef idx="0">
              <a:schemeClr val="lt1">
                <a:hueOff val="0"/>
                <a:satOff val="0"/>
                <a:lumOff val="0"/>
                <a:alphaOff val="0"/>
              </a:schemeClr>
            </a:lnRef>
            <a:fillRef idx="3">
              <a:schemeClr val="accent2">
                <a:hueOff val="-727682"/>
                <a:satOff val="-41964"/>
                <a:lumOff val="4314"/>
                <a:alphaOff val="0"/>
              </a:schemeClr>
            </a:fillRef>
            <a:effectRef idx="3">
              <a:schemeClr val="accent2">
                <a:hueOff val="-727682"/>
                <a:satOff val="-41964"/>
                <a:lumOff val="4314"/>
                <a:alphaOff val="0"/>
              </a:schemeClr>
            </a:effectRef>
            <a:fontRef idx="minor">
              <a:schemeClr val="lt1"/>
            </a:fontRef>
          </p:style>
        </p:sp>
        <p:sp>
          <p:nvSpPr>
            <p:cNvPr id="9" name="Rectangle: Rounded Corners 4">
              <a:extLst>
                <a:ext uri="{FF2B5EF4-FFF2-40B4-BE49-F238E27FC236}">
                  <a16:creationId xmlns="" xmlns:a16="http://schemas.microsoft.com/office/drawing/2014/main" id="{FF134992-CBDD-4C5A-A2B3-70C9B1CFF6BD}"/>
                </a:ext>
              </a:extLst>
            </p:cNvPr>
            <p:cNvSpPr txBox="1"/>
            <p:nvPr/>
          </p:nvSpPr>
          <p:spPr>
            <a:xfrm>
              <a:off x="553160" y="1823429"/>
              <a:ext cx="7306160"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mbria" panose="02040503050406030204" pitchFamily="18" charset="0"/>
                  <a:ea typeface="Cambria" panose="02040503050406030204" pitchFamily="18" charset="0"/>
                </a:rPr>
                <a:t>Multiprogramming Vs Multiprocessing</a:t>
              </a:r>
            </a:p>
          </p:txBody>
        </p:sp>
      </p:grpSp>
      <p:pic>
        <p:nvPicPr>
          <p:cNvPr id="10" name="Content Placeholder 5" descr="f12.pdf">
            <a:extLst>
              <a:ext uri="{FF2B5EF4-FFF2-40B4-BE49-F238E27FC236}">
                <a16:creationId xmlns="" xmlns:a16="http://schemas.microsoft.com/office/drawing/2014/main" id="{203F135A-7978-47D3-8002-528BEE78CE13}"/>
              </a:ext>
            </a:extLst>
          </p:cNvPr>
          <p:cNvPicPr>
            <a:picLocks noGrp="1" noChangeAspect="1"/>
          </p:cNvPicPr>
          <p:nvPr>
            <p:ph idx="1"/>
          </p:nvPr>
        </p:nvPicPr>
        <p:blipFill>
          <a:blip r:embed="rId3"/>
          <a:srcRect t="19091" b="7273"/>
          <a:stretch>
            <a:fillRect/>
          </a:stretch>
        </p:blipFill>
        <p:spPr>
          <a:xfrm>
            <a:off x="1869621" y="1554007"/>
            <a:ext cx="7049455" cy="5949879"/>
          </a:xfrm>
          <a:prstGeom prst="rect">
            <a:avLst/>
          </a:prstGeom>
        </p:spPr>
      </p:pic>
    </p:spTree>
    <p:extLst>
      <p:ext uri="{BB962C8B-B14F-4D97-AF65-F5344CB8AC3E}">
        <p14:creationId xmlns:p14="http://schemas.microsoft.com/office/powerpoint/2010/main" val="1821257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3B2967-ADAF-4606-8389-235FBDC59A48}"/>
              </a:ext>
            </a:extLst>
          </p:cNvPr>
          <p:cNvSpPr>
            <a:spLocks noGrp="1"/>
          </p:cNvSpPr>
          <p:nvPr>
            <p:ph type="title"/>
          </p:nvPr>
        </p:nvSpPr>
        <p:spPr>
          <a:xfrm>
            <a:off x="739775" y="249963"/>
            <a:ext cx="10515600" cy="1325563"/>
          </a:xfrm>
        </p:spPr>
        <p:txBody>
          <a:bodyPr>
            <a:noAutofit/>
          </a:bodyPr>
          <a:lstStyle/>
          <a:p>
            <a:r>
              <a:rPr lang="en-US" sz="3200" dirty="0">
                <a:latin typeface="Cambria" panose="02040503050406030204" pitchFamily="18" charset="0"/>
                <a:ea typeface="Cambria" panose="02040503050406030204" pitchFamily="18" charset="0"/>
              </a:rPr>
              <a:t>Understanding the evolution of Operating systems from early batch processing systems to modern complex systems </a:t>
            </a:r>
            <a:br>
              <a:rPr lang="en-US" sz="3200" dirty="0">
                <a:latin typeface="Cambria" panose="02040503050406030204" pitchFamily="18" charset="0"/>
                <a:ea typeface="Cambria" panose="02040503050406030204" pitchFamily="18" charset="0"/>
              </a:rPr>
            </a:br>
            <a:endParaRPr lang="en-IN" sz="3200" dirty="0">
              <a:latin typeface="Cambria" panose="02040503050406030204" pitchFamily="18" charset="0"/>
              <a:ea typeface="Cambria" panose="02040503050406030204" pitchFamily="18" charset="0"/>
            </a:endParaRPr>
          </a:p>
        </p:txBody>
      </p:sp>
      <p:sp>
        <p:nvSpPr>
          <p:cNvPr id="14" name="Text Placeholder 13">
            <a:extLst>
              <a:ext uri="{FF2B5EF4-FFF2-40B4-BE49-F238E27FC236}">
                <a16:creationId xmlns="" xmlns:a16="http://schemas.microsoft.com/office/drawing/2014/main" id="{83876095-5333-4258-81BE-1876E600A27E}"/>
              </a:ext>
            </a:extLst>
          </p:cNvPr>
          <p:cNvSpPr>
            <a:spLocks noGrp="1"/>
          </p:cNvSpPr>
          <p:nvPr>
            <p:ph type="body" idx="1"/>
          </p:nvPr>
        </p:nvSpPr>
        <p:spPr>
          <a:xfrm>
            <a:off x="839788" y="1681163"/>
            <a:ext cx="9563100" cy="823912"/>
          </a:xfrm>
        </p:spPr>
        <p:style>
          <a:lnRef idx="2">
            <a:schemeClr val="accent2"/>
          </a:lnRef>
          <a:fillRef idx="1">
            <a:schemeClr val="lt1"/>
          </a:fillRef>
          <a:effectRef idx="0">
            <a:schemeClr val="accent2"/>
          </a:effectRef>
          <a:fontRef idx="minor">
            <a:schemeClr val="dk1"/>
          </a:fontRef>
        </p:style>
        <p:txBody>
          <a:bodyPr/>
          <a:lstStyle/>
          <a:p>
            <a:r>
              <a:rPr lang="en-US" sz="2400" kern="1200" dirty="0">
                <a:latin typeface="Cambria" panose="02040503050406030204" pitchFamily="18" charset="0"/>
                <a:ea typeface="Cambria" panose="02040503050406030204" pitchFamily="18" charset="0"/>
              </a:rPr>
              <a:t>Distributed operating systems</a:t>
            </a:r>
            <a:endParaRPr lang="en-IN" dirty="0">
              <a:latin typeface="Cambria" panose="02040503050406030204" pitchFamily="18" charset="0"/>
              <a:ea typeface="Cambria" panose="02040503050406030204" pitchFamily="18" charset="0"/>
            </a:endParaRPr>
          </a:p>
        </p:txBody>
      </p:sp>
      <p:sp>
        <p:nvSpPr>
          <p:cNvPr id="15" name="Content Placeholder 14">
            <a:extLst>
              <a:ext uri="{FF2B5EF4-FFF2-40B4-BE49-F238E27FC236}">
                <a16:creationId xmlns="" xmlns:a16="http://schemas.microsoft.com/office/drawing/2014/main" id="{C57E4ED2-F510-446E-AA2D-3808A9D6DA6D}"/>
              </a:ext>
            </a:extLst>
          </p:cNvPr>
          <p:cNvSpPr>
            <a:spLocks noGrp="1"/>
          </p:cNvSpPr>
          <p:nvPr>
            <p:ph sz="half" idx="2"/>
          </p:nvPr>
        </p:nvSpPr>
        <p:spPr>
          <a:xfrm>
            <a:off x="839788" y="2505075"/>
            <a:ext cx="9563100" cy="3684588"/>
          </a:xfrm>
        </p:spPr>
        <p:style>
          <a:lnRef idx="2">
            <a:schemeClr val="accent2"/>
          </a:lnRef>
          <a:fillRef idx="1">
            <a:schemeClr val="lt1"/>
          </a:fillRef>
          <a:effectRef idx="0">
            <a:schemeClr val="accent2"/>
          </a:effectRef>
          <a:fontRef idx="minor">
            <a:schemeClr val="dk1"/>
          </a:fontRef>
        </p:style>
        <p:txBody>
          <a:bodyPr>
            <a:normAutofit/>
          </a:bodyPr>
          <a:lstStyle/>
          <a:p>
            <a:r>
              <a:rPr lang="en-US" sz="2400" dirty="0">
                <a:latin typeface="Cambria" panose="02040503050406030204" pitchFamily="18" charset="0"/>
                <a:ea typeface="Cambria" panose="02040503050406030204" pitchFamily="18" charset="0"/>
              </a:rPr>
              <a:t>Dos defined </a:t>
            </a:r>
            <a:r>
              <a:rPr lang="en-US" sz="2400" dirty="0" smtClean="0">
                <a:latin typeface="Cambria" panose="02040503050406030204" pitchFamily="18" charset="0"/>
                <a:ea typeface="Cambria" panose="02040503050406030204" pitchFamily="18" charset="0"/>
              </a:rPr>
              <a:t>as the applications </a:t>
            </a:r>
            <a:r>
              <a:rPr lang="en-US" sz="2400" dirty="0">
                <a:latin typeface="Cambria" panose="02040503050406030204" pitchFamily="18" charset="0"/>
                <a:ea typeface="Cambria" panose="02040503050406030204" pitchFamily="18" charset="0"/>
              </a:rPr>
              <a:t>are running on multiple computers linked by communications.</a:t>
            </a:r>
          </a:p>
          <a:p>
            <a:r>
              <a:rPr lang="en-US" sz="2400" dirty="0">
                <a:latin typeface="Cambria" panose="02040503050406030204" pitchFamily="18" charset="0"/>
                <a:ea typeface="Cambria" panose="02040503050406030204" pitchFamily="18" charset="0"/>
              </a:rPr>
              <a:t>Dos is a model where distributed applications are running on multiple computers, linked by communications.</a:t>
            </a:r>
          </a:p>
          <a:p>
            <a:endParaRPr lang="en-IN" sz="2400" dirty="0">
              <a:latin typeface="Cambria" panose="02040503050406030204" pitchFamily="18" charset="0"/>
              <a:ea typeface="Cambria" panose="02040503050406030204" pitchFamily="18" charset="0"/>
            </a:endParaRPr>
          </a:p>
        </p:txBody>
      </p:sp>
      <p:sp>
        <p:nvSpPr>
          <p:cNvPr id="4" name="Footer Placeholder 3">
            <a:extLst>
              <a:ext uri="{FF2B5EF4-FFF2-40B4-BE49-F238E27FC236}">
                <a16:creationId xmlns="" xmlns:a16="http://schemas.microsoft.com/office/drawing/2014/main" id="{D080E8A6-AA6C-46A0-8019-BF1D42FEB7AB}"/>
              </a:ext>
            </a:extLst>
          </p:cNvPr>
          <p:cNvSpPr>
            <a:spLocks noGrp="1"/>
          </p:cNvSpPr>
          <p:nvPr>
            <p:ph type="ftr" sz="quarter" idx="11"/>
          </p:nvPr>
        </p:nvSpPr>
        <p:spPr/>
        <p:txBody>
          <a:bodyPr/>
          <a:lstStyle/>
          <a:p>
            <a:r>
              <a:rPr lang="en-US">
                <a:latin typeface="Cambria" panose="02040503050406030204" pitchFamily="18" charset="0"/>
                <a:ea typeface="Cambria" panose="02040503050406030204" pitchFamily="18" charset="0"/>
              </a:rPr>
              <a:t>18CSC205J Operating Systems - Unit 1 - SRM Institute of Science and Technology</a:t>
            </a:r>
            <a:endParaRPr lang="en-IN">
              <a:latin typeface="Cambria" panose="02040503050406030204" pitchFamily="18" charset="0"/>
              <a:ea typeface="Cambria" panose="02040503050406030204" pitchFamily="18" charset="0"/>
            </a:endParaRPr>
          </a:p>
        </p:txBody>
      </p:sp>
      <p:sp>
        <p:nvSpPr>
          <p:cNvPr id="5" name="Slide Number Placeholder 4">
            <a:extLst>
              <a:ext uri="{FF2B5EF4-FFF2-40B4-BE49-F238E27FC236}">
                <a16:creationId xmlns="" xmlns:a16="http://schemas.microsoft.com/office/drawing/2014/main" id="{44F75C4E-C624-4870-A14E-1BFE0CBE7977}"/>
              </a:ext>
            </a:extLst>
          </p:cNvPr>
          <p:cNvSpPr>
            <a:spLocks noGrp="1"/>
          </p:cNvSpPr>
          <p:nvPr>
            <p:ph type="sldNum" sz="quarter" idx="12"/>
          </p:nvPr>
        </p:nvSpPr>
        <p:spPr/>
        <p:txBody>
          <a:bodyPr/>
          <a:lstStyle/>
          <a:p>
            <a:fld id="{117AF02C-C4D6-4B73-AE94-D3969890703E}" type="slidenum">
              <a:rPr lang="en-IN" smtClean="0">
                <a:latin typeface="Cambria" panose="02040503050406030204" pitchFamily="18" charset="0"/>
                <a:ea typeface="Cambria" panose="02040503050406030204" pitchFamily="18" charset="0"/>
              </a:rPr>
              <a:t>44</a:t>
            </a:fld>
            <a:endParaRPr lang="en-IN">
              <a:latin typeface="Cambria" panose="02040503050406030204" pitchFamily="18" charset="0"/>
              <a:ea typeface="Cambria" panose="02040503050406030204" pitchFamily="18" charset="0"/>
            </a:endParaRPr>
          </a:p>
        </p:txBody>
      </p:sp>
      <p:pic>
        <p:nvPicPr>
          <p:cNvPr id="6" name="Picture 4" descr="pngfind.com-kingpin-png-4152286 (1).png">
            <a:extLst>
              <a:ext uri="{FF2B5EF4-FFF2-40B4-BE49-F238E27FC236}">
                <a16:creationId xmlns="" xmlns:a16="http://schemas.microsoft.com/office/drawing/2014/main" id="{73207337-25E3-4641-B521-8B56397553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a:extLst>
              <a:ext uri="{FF2B5EF4-FFF2-40B4-BE49-F238E27FC236}">
                <a16:creationId xmlns="" xmlns:a16="http://schemas.microsoft.com/office/drawing/2014/main" id="{1D57EC2B-5FA3-4FB3-BE2F-DD0BF1F9B80A}"/>
              </a:ext>
            </a:extLst>
          </p:cNvPr>
          <p:cNvGrpSpPr/>
          <p:nvPr/>
        </p:nvGrpSpPr>
        <p:grpSpPr>
          <a:xfrm>
            <a:off x="792480" y="1256561"/>
            <a:ext cx="7360920" cy="560880"/>
            <a:chOff x="525780" y="2657889"/>
            <a:chExt cx="7360920" cy="560880"/>
          </a:xfrm>
        </p:grpSpPr>
        <p:sp>
          <p:nvSpPr>
            <p:cNvPr id="11" name="Rectangle: Rounded Corners 10">
              <a:extLst>
                <a:ext uri="{FF2B5EF4-FFF2-40B4-BE49-F238E27FC236}">
                  <a16:creationId xmlns="" xmlns:a16="http://schemas.microsoft.com/office/drawing/2014/main" id="{E9A7A3FD-B132-4834-8A20-4AF521D25E57}"/>
                </a:ext>
              </a:extLst>
            </p:cNvPr>
            <p:cNvSpPr/>
            <p:nvPr/>
          </p:nvSpPr>
          <p:spPr>
            <a:xfrm>
              <a:off x="525780" y="2657889"/>
              <a:ext cx="7360920" cy="560880"/>
            </a:xfrm>
            <a:prstGeom prst="roundRect">
              <a:avLst/>
            </a:prstGeom>
          </p:spPr>
          <p:style>
            <a:lnRef idx="0">
              <a:schemeClr val="lt1">
                <a:hueOff val="0"/>
                <a:satOff val="0"/>
                <a:lumOff val="0"/>
                <a:alphaOff val="0"/>
              </a:schemeClr>
            </a:lnRef>
            <a:fillRef idx="3">
              <a:schemeClr val="accent2">
                <a:hueOff val="-1091522"/>
                <a:satOff val="-62946"/>
                <a:lumOff val="6471"/>
                <a:alphaOff val="0"/>
              </a:schemeClr>
            </a:fillRef>
            <a:effectRef idx="3">
              <a:schemeClr val="accent2">
                <a:hueOff val="-1091522"/>
                <a:satOff val="-62946"/>
                <a:lumOff val="6471"/>
                <a:alphaOff val="0"/>
              </a:schemeClr>
            </a:effectRef>
            <a:fontRef idx="minor">
              <a:schemeClr val="lt1"/>
            </a:fontRef>
          </p:style>
        </p:sp>
        <p:sp>
          <p:nvSpPr>
            <p:cNvPr id="12" name="Rectangle: Rounded Corners 4">
              <a:extLst>
                <a:ext uri="{FF2B5EF4-FFF2-40B4-BE49-F238E27FC236}">
                  <a16:creationId xmlns="" xmlns:a16="http://schemas.microsoft.com/office/drawing/2014/main" id="{C8726C55-3F53-49E2-8E4E-C4B7CFC9CD00}"/>
                </a:ext>
              </a:extLst>
            </p:cNvPr>
            <p:cNvSpPr txBox="1"/>
            <p:nvPr/>
          </p:nvSpPr>
          <p:spPr>
            <a:xfrm>
              <a:off x="553160" y="2685269"/>
              <a:ext cx="7306160"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mbria" panose="02040503050406030204" pitchFamily="18" charset="0"/>
                  <a:ea typeface="Cambria" panose="02040503050406030204" pitchFamily="18" charset="0"/>
                </a:rPr>
                <a:t>Distributed operating systems  Vs Object-Oriented  Design</a:t>
              </a:r>
            </a:p>
          </p:txBody>
        </p:sp>
      </p:grpSp>
    </p:spTree>
    <p:extLst>
      <p:ext uri="{BB962C8B-B14F-4D97-AF65-F5344CB8AC3E}">
        <p14:creationId xmlns:p14="http://schemas.microsoft.com/office/powerpoint/2010/main" val="1832015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3B2967-ADAF-4606-8389-235FBDC59A48}"/>
              </a:ext>
            </a:extLst>
          </p:cNvPr>
          <p:cNvSpPr>
            <a:spLocks noGrp="1"/>
          </p:cNvSpPr>
          <p:nvPr>
            <p:ph type="title"/>
          </p:nvPr>
        </p:nvSpPr>
        <p:spPr>
          <a:xfrm>
            <a:off x="739775" y="249963"/>
            <a:ext cx="10515600" cy="1325563"/>
          </a:xfrm>
        </p:spPr>
        <p:txBody>
          <a:bodyPr>
            <a:noAutofit/>
          </a:bodyPr>
          <a:lstStyle/>
          <a:p>
            <a:r>
              <a:rPr lang="en-US" sz="3200" dirty="0">
                <a:latin typeface="Cambria" panose="02040503050406030204" pitchFamily="18" charset="0"/>
                <a:ea typeface="Cambria" panose="02040503050406030204" pitchFamily="18" charset="0"/>
              </a:rPr>
              <a:t>Understanding the evolution of Operating systems from early batch processing systems to modern complex systems </a:t>
            </a:r>
            <a:br>
              <a:rPr lang="en-US" sz="3200" dirty="0">
                <a:latin typeface="Cambria" panose="02040503050406030204" pitchFamily="18" charset="0"/>
                <a:ea typeface="Cambria" panose="02040503050406030204" pitchFamily="18" charset="0"/>
              </a:rPr>
            </a:br>
            <a:endParaRPr lang="en-IN" sz="3200" dirty="0">
              <a:latin typeface="Cambria" panose="02040503050406030204" pitchFamily="18" charset="0"/>
              <a:ea typeface="Cambria" panose="02040503050406030204" pitchFamily="18" charset="0"/>
            </a:endParaRPr>
          </a:p>
        </p:txBody>
      </p:sp>
      <p:sp>
        <p:nvSpPr>
          <p:cNvPr id="14" name="Text Placeholder 13">
            <a:extLst>
              <a:ext uri="{FF2B5EF4-FFF2-40B4-BE49-F238E27FC236}">
                <a16:creationId xmlns="" xmlns:a16="http://schemas.microsoft.com/office/drawing/2014/main" id="{83876095-5333-4258-81BE-1876E600A27E}"/>
              </a:ext>
            </a:extLst>
          </p:cNvPr>
          <p:cNvSpPr>
            <a:spLocks noGrp="1"/>
          </p:cNvSpPr>
          <p:nvPr>
            <p:ph type="body" idx="1"/>
          </p:nvPr>
        </p:nvSpPr>
        <p:spPr/>
        <p:style>
          <a:lnRef idx="2">
            <a:schemeClr val="accent2"/>
          </a:lnRef>
          <a:fillRef idx="1">
            <a:schemeClr val="lt1"/>
          </a:fillRef>
          <a:effectRef idx="0">
            <a:schemeClr val="accent2"/>
          </a:effectRef>
          <a:fontRef idx="minor">
            <a:schemeClr val="dk1"/>
          </a:fontRef>
        </p:style>
        <p:txBody>
          <a:bodyPr/>
          <a:lstStyle/>
          <a:p>
            <a:r>
              <a:rPr lang="en-US" sz="2400" kern="1200" dirty="0">
                <a:latin typeface="Cambria" panose="02040503050406030204" pitchFamily="18" charset="0"/>
                <a:ea typeface="Cambria" panose="02040503050406030204" pitchFamily="18" charset="0"/>
              </a:rPr>
              <a:t>Distributed operating systems</a:t>
            </a:r>
            <a:endParaRPr lang="en-IN" dirty="0">
              <a:latin typeface="Cambria" panose="02040503050406030204" pitchFamily="18" charset="0"/>
              <a:ea typeface="Cambria" panose="02040503050406030204" pitchFamily="18" charset="0"/>
            </a:endParaRPr>
          </a:p>
        </p:txBody>
      </p:sp>
      <p:sp>
        <p:nvSpPr>
          <p:cNvPr id="15" name="Content Placeholder 14">
            <a:extLst>
              <a:ext uri="{FF2B5EF4-FFF2-40B4-BE49-F238E27FC236}">
                <a16:creationId xmlns="" xmlns:a16="http://schemas.microsoft.com/office/drawing/2014/main" id="{C57E4ED2-F510-446E-AA2D-3808A9D6DA6D}"/>
              </a:ext>
            </a:extLst>
          </p:cNvPr>
          <p:cNvSpPr>
            <a:spLocks noGrp="1"/>
          </p:cNvSpPr>
          <p:nvPr>
            <p:ph sz="half" idx="2"/>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2400" dirty="0">
                <a:latin typeface="Cambria" panose="02040503050406030204" pitchFamily="18" charset="0"/>
                <a:ea typeface="Cambria" panose="02040503050406030204" pitchFamily="18" charset="0"/>
              </a:rPr>
              <a:t>Provides the illusion of</a:t>
            </a:r>
          </a:p>
          <a:p>
            <a:pPr lvl="1"/>
            <a:r>
              <a:rPr lang="en-US" dirty="0">
                <a:latin typeface="Cambria" panose="02040503050406030204" pitchFamily="18" charset="0"/>
                <a:ea typeface="Cambria" panose="02040503050406030204" pitchFamily="18" charset="0"/>
              </a:rPr>
              <a:t> a single main memory space </a:t>
            </a:r>
          </a:p>
          <a:p>
            <a:pPr lvl="1"/>
            <a:r>
              <a:rPr lang="en-US" dirty="0">
                <a:latin typeface="Cambria" panose="02040503050406030204" pitchFamily="18" charset="0"/>
                <a:ea typeface="Cambria" panose="02040503050406030204" pitchFamily="18" charset="0"/>
              </a:rPr>
              <a:t>single secondary memory space</a:t>
            </a:r>
          </a:p>
          <a:p>
            <a:pPr lvl="1"/>
            <a:r>
              <a:rPr lang="en-US" dirty="0">
                <a:latin typeface="Cambria" panose="02040503050406030204" pitchFamily="18" charset="0"/>
                <a:ea typeface="Cambria" panose="02040503050406030204" pitchFamily="18" charset="0"/>
              </a:rPr>
              <a:t>unified access facilities</a:t>
            </a:r>
          </a:p>
          <a:p>
            <a:r>
              <a:rPr lang="en-US" sz="2400" dirty="0">
                <a:latin typeface="Cambria" panose="02040503050406030204" pitchFamily="18" charset="0"/>
                <a:ea typeface="Cambria" panose="02040503050406030204" pitchFamily="18" charset="0"/>
              </a:rPr>
              <a:t>State of the art for distributed operating systems lags that of uniprocessor and SMP operating systems</a:t>
            </a:r>
          </a:p>
          <a:p>
            <a:endParaRPr lang="en-IN" sz="2400" dirty="0">
              <a:latin typeface="Cambria" panose="02040503050406030204" pitchFamily="18" charset="0"/>
              <a:ea typeface="Cambria" panose="02040503050406030204" pitchFamily="18" charset="0"/>
            </a:endParaRPr>
          </a:p>
        </p:txBody>
      </p:sp>
      <p:sp>
        <p:nvSpPr>
          <p:cNvPr id="16" name="Text Placeholder 15">
            <a:extLst>
              <a:ext uri="{FF2B5EF4-FFF2-40B4-BE49-F238E27FC236}">
                <a16:creationId xmlns="" xmlns:a16="http://schemas.microsoft.com/office/drawing/2014/main" id="{6727BBE6-AF06-4358-8A33-B8F70616C24F}"/>
              </a:ext>
            </a:extLst>
          </p:cNvPr>
          <p:cNvSpPr>
            <a:spLocks noGrp="1"/>
          </p:cNvSpPr>
          <p:nvPr>
            <p:ph type="body" sz="quarter" idx="3"/>
          </p:nvPr>
        </p:nvSpPr>
        <p:spPr/>
        <p:style>
          <a:lnRef idx="2">
            <a:schemeClr val="accent2"/>
          </a:lnRef>
          <a:fillRef idx="1">
            <a:schemeClr val="lt1"/>
          </a:fillRef>
          <a:effectRef idx="0">
            <a:schemeClr val="accent2"/>
          </a:effectRef>
          <a:fontRef idx="minor">
            <a:schemeClr val="dk1"/>
          </a:fontRef>
        </p:style>
        <p:txBody>
          <a:bodyPr/>
          <a:lstStyle/>
          <a:p>
            <a:r>
              <a:rPr lang="en-US" sz="2400" kern="1200" dirty="0">
                <a:latin typeface="Cambria" panose="02040503050406030204" pitchFamily="18" charset="0"/>
                <a:ea typeface="Cambria" panose="02040503050406030204" pitchFamily="18" charset="0"/>
              </a:rPr>
              <a:t>Object-Oriented  Design</a:t>
            </a:r>
            <a:endParaRPr lang="en-IN" dirty="0">
              <a:latin typeface="Cambria" panose="02040503050406030204" pitchFamily="18" charset="0"/>
              <a:ea typeface="Cambria" panose="02040503050406030204" pitchFamily="18" charset="0"/>
            </a:endParaRPr>
          </a:p>
        </p:txBody>
      </p:sp>
      <p:sp>
        <p:nvSpPr>
          <p:cNvPr id="17" name="Content Placeholder 16">
            <a:extLst>
              <a:ext uri="{FF2B5EF4-FFF2-40B4-BE49-F238E27FC236}">
                <a16:creationId xmlns="" xmlns:a16="http://schemas.microsoft.com/office/drawing/2014/main" id="{5FD24D07-DC77-4CEC-84C1-4CDB17BB6FEF}"/>
              </a:ext>
            </a:extLst>
          </p:cNvPr>
          <p:cNvSpPr>
            <a:spLocks noGrp="1"/>
          </p:cNvSpPr>
          <p:nvPr>
            <p:ph sz="quarter" idx="4"/>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2400" dirty="0">
                <a:latin typeface="Cambria" panose="02040503050406030204" pitchFamily="18" charset="0"/>
                <a:ea typeface="Cambria" panose="02040503050406030204" pitchFamily="18" charset="0"/>
              </a:rPr>
              <a:t>Used for adding modular extensions to a small kernel</a:t>
            </a:r>
          </a:p>
          <a:p>
            <a:r>
              <a:rPr lang="en-US" sz="2400" dirty="0">
                <a:latin typeface="Cambria" panose="02040503050406030204" pitchFamily="18" charset="0"/>
                <a:ea typeface="Cambria" panose="02040503050406030204" pitchFamily="18" charset="0"/>
              </a:rPr>
              <a:t>Enables programmers to customize an operating system without disrupting system integrity</a:t>
            </a:r>
          </a:p>
          <a:p>
            <a:r>
              <a:rPr lang="en-US" sz="2400" dirty="0">
                <a:latin typeface="Cambria" panose="02040503050406030204" pitchFamily="18" charset="0"/>
                <a:ea typeface="Cambria" panose="02040503050406030204" pitchFamily="18" charset="0"/>
              </a:rPr>
              <a:t>Eases the development of distributed tools and full-blown distributed operating systems</a:t>
            </a:r>
          </a:p>
          <a:p>
            <a:endParaRPr lang="en-IN" sz="2400" dirty="0">
              <a:latin typeface="Cambria" panose="02040503050406030204" pitchFamily="18" charset="0"/>
              <a:ea typeface="Cambria" panose="02040503050406030204" pitchFamily="18" charset="0"/>
            </a:endParaRPr>
          </a:p>
        </p:txBody>
      </p:sp>
      <p:sp>
        <p:nvSpPr>
          <p:cNvPr id="4" name="Footer Placeholder 3">
            <a:extLst>
              <a:ext uri="{FF2B5EF4-FFF2-40B4-BE49-F238E27FC236}">
                <a16:creationId xmlns="" xmlns:a16="http://schemas.microsoft.com/office/drawing/2014/main" id="{D080E8A6-AA6C-46A0-8019-BF1D42FEB7AB}"/>
              </a:ext>
            </a:extLst>
          </p:cNvPr>
          <p:cNvSpPr>
            <a:spLocks noGrp="1"/>
          </p:cNvSpPr>
          <p:nvPr>
            <p:ph type="ftr" sz="quarter" idx="11"/>
          </p:nvPr>
        </p:nvSpPr>
        <p:spPr/>
        <p:txBody>
          <a:bodyPr/>
          <a:lstStyle/>
          <a:p>
            <a:r>
              <a:rPr lang="en-US">
                <a:latin typeface="Cambria" panose="02040503050406030204" pitchFamily="18" charset="0"/>
                <a:ea typeface="Cambria" panose="02040503050406030204" pitchFamily="18" charset="0"/>
              </a:rPr>
              <a:t>18CSC205J Operating Systems - Unit 1 - SRM Institute of Science and Technology</a:t>
            </a:r>
            <a:endParaRPr lang="en-IN">
              <a:latin typeface="Cambria" panose="02040503050406030204" pitchFamily="18" charset="0"/>
              <a:ea typeface="Cambria" panose="02040503050406030204" pitchFamily="18" charset="0"/>
            </a:endParaRPr>
          </a:p>
        </p:txBody>
      </p:sp>
      <p:sp>
        <p:nvSpPr>
          <p:cNvPr id="5" name="Slide Number Placeholder 4">
            <a:extLst>
              <a:ext uri="{FF2B5EF4-FFF2-40B4-BE49-F238E27FC236}">
                <a16:creationId xmlns="" xmlns:a16="http://schemas.microsoft.com/office/drawing/2014/main" id="{44F75C4E-C624-4870-A14E-1BFE0CBE7977}"/>
              </a:ext>
            </a:extLst>
          </p:cNvPr>
          <p:cNvSpPr>
            <a:spLocks noGrp="1"/>
          </p:cNvSpPr>
          <p:nvPr>
            <p:ph type="sldNum" sz="quarter" idx="12"/>
          </p:nvPr>
        </p:nvSpPr>
        <p:spPr/>
        <p:txBody>
          <a:bodyPr/>
          <a:lstStyle/>
          <a:p>
            <a:fld id="{117AF02C-C4D6-4B73-AE94-D3969890703E}" type="slidenum">
              <a:rPr lang="en-IN" smtClean="0">
                <a:latin typeface="Cambria" panose="02040503050406030204" pitchFamily="18" charset="0"/>
                <a:ea typeface="Cambria" panose="02040503050406030204" pitchFamily="18" charset="0"/>
              </a:rPr>
              <a:t>45</a:t>
            </a:fld>
            <a:endParaRPr lang="en-IN">
              <a:latin typeface="Cambria" panose="02040503050406030204" pitchFamily="18" charset="0"/>
              <a:ea typeface="Cambria" panose="02040503050406030204" pitchFamily="18" charset="0"/>
            </a:endParaRPr>
          </a:p>
        </p:txBody>
      </p:sp>
      <p:pic>
        <p:nvPicPr>
          <p:cNvPr id="6" name="Picture 4" descr="pngfind.com-kingpin-png-4152286 (1).png">
            <a:extLst>
              <a:ext uri="{FF2B5EF4-FFF2-40B4-BE49-F238E27FC236}">
                <a16:creationId xmlns="" xmlns:a16="http://schemas.microsoft.com/office/drawing/2014/main" id="{73207337-25E3-4641-B521-8B56397553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a:extLst>
              <a:ext uri="{FF2B5EF4-FFF2-40B4-BE49-F238E27FC236}">
                <a16:creationId xmlns="" xmlns:a16="http://schemas.microsoft.com/office/drawing/2014/main" id="{1D57EC2B-5FA3-4FB3-BE2F-DD0BF1F9B80A}"/>
              </a:ext>
            </a:extLst>
          </p:cNvPr>
          <p:cNvGrpSpPr/>
          <p:nvPr/>
        </p:nvGrpSpPr>
        <p:grpSpPr>
          <a:xfrm>
            <a:off x="792480" y="1256561"/>
            <a:ext cx="7360920" cy="560880"/>
            <a:chOff x="525780" y="2657889"/>
            <a:chExt cx="7360920" cy="560880"/>
          </a:xfrm>
        </p:grpSpPr>
        <p:sp>
          <p:nvSpPr>
            <p:cNvPr id="11" name="Rectangle: Rounded Corners 10">
              <a:extLst>
                <a:ext uri="{FF2B5EF4-FFF2-40B4-BE49-F238E27FC236}">
                  <a16:creationId xmlns="" xmlns:a16="http://schemas.microsoft.com/office/drawing/2014/main" id="{E9A7A3FD-B132-4834-8A20-4AF521D25E57}"/>
                </a:ext>
              </a:extLst>
            </p:cNvPr>
            <p:cNvSpPr/>
            <p:nvPr/>
          </p:nvSpPr>
          <p:spPr>
            <a:xfrm>
              <a:off x="525780" y="2657889"/>
              <a:ext cx="7360920" cy="560880"/>
            </a:xfrm>
            <a:prstGeom prst="roundRect">
              <a:avLst/>
            </a:prstGeom>
          </p:spPr>
          <p:style>
            <a:lnRef idx="0">
              <a:schemeClr val="lt1">
                <a:hueOff val="0"/>
                <a:satOff val="0"/>
                <a:lumOff val="0"/>
                <a:alphaOff val="0"/>
              </a:schemeClr>
            </a:lnRef>
            <a:fillRef idx="3">
              <a:schemeClr val="accent2">
                <a:hueOff val="-1091522"/>
                <a:satOff val="-62946"/>
                <a:lumOff val="6471"/>
                <a:alphaOff val="0"/>
              </a:schemeClr>
            </a:fillRef>
            <a:effectRef idx="3">
              <a:schemeClr val="accent2">
                <a:hueOff val="-1091522"/>
                <a:satOff val="-62946"/>
                <a:lumOff val="6471"/>
                <a:alphaOff val="0"/>
              </a:schemeClr>
            </a:effectRef>
            <a:fontRef idx="minor">
              <a:schemeClr val="lt1"/>
            </a:fontRef>
          </p:style>
        </p:sp>
        <p:sp>
          <p:nvSpPr>
            <p:cNvPr id="12" name="Rectangle: Rounded Corners 4">
              <a:extLst>
                <a:ext uri="{FF2B5EF4-FFF2-40B4-BE49-F238E27FC236}">
                  <a16:creationId xmlns="" xmlns:a16="http://schemas.microsoft.com/office/drawing/2014/main" id="{C8726C55-3F53-49E2-8E4E-C4B7CFC9CD00}"/>
                </a:ext>
              </a:extLst>
            </p:cNvPr>
            <p:cNvSpPr txBox="1"/>
            <p:nvPr/>
          </p:nvSpPr>
          <p:spPr>
            <a:xfrm>
              <a:off x="553160" y="2685269"/>
              <a:ext cx="7306160" cy="5061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mbria" panose="02040503050406030204" pitchFamily="18" charset="0"/>
                  <a:ea typeface="Cambria" panose="02040503050406030204" pitchFamily="18" charset="0"/>
                </a:rPr>
                <a:t>Distributed operating systems  Vs Object-Oriented  Design</a:t>
              </a:r>
            </a:p>
          </p:txBody>
        </p:sp>
      </p:grpSp>
    </p:spTree>
    <p:extLst>
      <p:ext uri="{BB962C8B-B14F-4D97-AF65-F5344CB8AC3E}">
        <p14:creationId xmlns:p14="http://schemas.microsoft.com/office/powerpoint/2010/main" val="639195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a:extLst>
              <a:ext uri="{FF2B5EF4-FFF2-40B4-BE49-F238E27FC236}">
                <a16:creationId xmlns="" xmlns:a16="http://schemas.microsoft.com/office/drawing/2014/main" id="{7292071A-C992-4604-94BB-058F6BCECC71}"/>
              </a:ext>
            </a:extLst>
          </p:cNvPr>
          <p:cNvSpPr txBox="1">
            <a:spLocks noChangeArrowheads="1"/>
          </p:cNvSpPr>
          <p:nvPr/>
        </p:nvSpPr>
        <p:spPr>
          <a:xfrm>
            <a:off x="108387" y="1150845"/>
            <a:ext cx="9483287" cy="493129"/>
          </a:xfrm>
          <a:prstGeom prst="rect">
            <a:avLst/>
          </a:prstGeom>
        </p:spPr>
        <p:txBody>
          <a:bodyPr wrap="square" lIns="0" tIns="0" rIns="0" bIns="0">
            <a:noAutofit/>
          </a:bodyPr>
          <a:lstStyle>
            <a:lvl1pPr>
              <a:defRPr sz="3200" b="1" i="0">
                <a:solidFill>
                  <a:srgbClr val="BF0000"/>
                </a:solidFill>
                <a:latin typeface="Times New Roman"/>
                <a:ea typeface="+mj-ea"/>
                <a:cs typeface="Times New Roman"/>
              </a:defRPr>
            </a:lvl1pPr>
          </a:lstStyle>
          <a:p>
            <a:pPr algn="ctr">
              <a:defRPr/>
            </a:pPr>
            <a:endParaRPr lang="en-US" sz="3500" dirty="0">
              <a:solidFill>
                <a:schemeClr val="accent1">
                  <a:lumMod val="50000"/>
                </a:schemeClr>
              </a:solidFill>
              <a:latin typeface="Cambria" panose="02040503050406030204" pitchFamily="18" charset="0"/>
              <a:ea typeface="Cambria" panose="02040503050406030204" pitchFamily="18" charset="0"/>
            </a:endParaRPr>
          </a:p>
        </p:txBody>
      </p:sp>
      <p:sp>
        <p:nvSpPr>
          <p:cNvPr id="25" name="Rectangle 24">
            <a:extLst>
              <a:ext uri="{FF2B5EF4-FFF2-40B4-BE49-F238E27FC236}">
                <a16:creationId xmlns="" xmlns:a16="http://schemas.microsoft.com/office/drawing/2014/main" id="{E6DF3646-A72A-4203-83DF-76975C74D85C}"/>
              </a:ext>
            </a:extLst>
          </p:cNvPr>
          <p:cNvSpPr/>
          <p:nvPr/>
        </p:nvSpPr>
        <p:spPr>
          <a:xfrm>
            <a:off x="754550" y="2043020"/>
            <a:ext cx="10450479" cy="1754326"/>
          </a:xfrm>
          <a:prstGeom prst="rect">
            <a:avLst/>
          </a:prstGeom>
        </p:spPr>
        <p:txBody>
          <a:bodyPr wrap="square">
            <a:spAutoFit/>
          </a:bodyPr>
          <a:lstStyle/>
          <a:p>
            <a:pPr marL="285750" indent="-285750">
              <a:lnSpc>
                <a:spcPct val="150000"/>
              </a:lnSpc>
              <a:buFont typeface="Arial" pitchFamily="34" charset="0"/>
              <a:buChar char="•"/>
            </a:pPr>
            <a:r>
              <a:rPr lang="en-US" sz="2400" dirty="0">
                <a:latin typeface="Cambria" panose="02040503050406030204" pitchFamily="18" charset="0"/>
                <a:ea typeface="Cambria" panose="02040503050406030204" pitchFamily="18" charset="0"/>
                <a:cs typeface="Times New Roman" panose="02020603050405020304" pitchFamily="18" charset="0"/>
              </a:rPr>
              <a:t>A multicore system has a single processor with multiple execution units called cores .</a:t>
            </a:r>
          </a:p>
          <a:p>
            <a:pPr marL="285750" indent="-285750">
              <a:lnSpc>
                <a:spcPct val="150000"/>
              </a:lnSpc>
              <a:buFont typeface="Arial" pitchFamily="34" charset="0"/>
              <a:buChar char="•"/>
            </a:pPr>
            <a:r>
              <a:rPr lang="en-US" sz="2400" dirty="0">
                <a:latin typeface="Cambria" panose="02040503050406030204" pitchFamily="18" charset="0"/>
                <a:ea typeface="Cambria" panose="02040503050406030204" pitchFamily="18" charset="0"/>
                <a:cs typeface="Times New Roman" panose="02020603050405020304" pitchFamily="18" charset="0"/>
              </a:rPr>
              <a:t>A multiprocessor system has two or more processors.</a:t>
            </a:r>
          </a:p>
        </p:txBody>
      </p:sp>
      <p:sp>
        <p:nvSpPr>
          <p:cNvPr id="26" name="Title 1">
            <a:extLst>
              <a:ext uri="{FF2B5EF4-FFF2-40B4-BE49-F238E27FC236}">
                <a16:creationId xmlns="" xmlns:a16="http://schemas.microsoft.com/office/drawing/2014/main" id="{361C7276-F5CB-4B33-9F5B-D14E29EDA875}"/>
              </a:ext>
            </a:extLst>
          </p:cNvPr>
          <p:cNvSpPr txBox="1">
            <a:spLocks/>
          </p:cNvSpPr>
          <p:nvPr/>
        </p:nvSpPr>
        <p:spPr>
          <a:xfrm>
            <a:off x="108388" y="434984"/>
            <a:ext cx="10024909" cy="8921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dirty="0">
                <a:latin typeface="Cambria" panose="02040503050406030204" pitchFamily="18" charset="0"/>
                <a:ea typeface="Cambria" panose="02040503050406030204" pitchFamily="18" charset="0"/>
              </a:rPr>
              <a:t>OS Design considerations for Multiprocessor and Multicore </a:t>
            </a:r>
          </a:p>
        </p:txBody>
      </p:sp>
      <p:pic>
        <p:nvPicPr>
          <p:cNvPr id="28" name="Picture 4" descr="pngfind.com-kingpin-png-4152286 (1).png">
            <a:extLst>
              <a:ext uri="{FF2B5EF4-FFF2-40B4-BE49-F238E27FC236}">
                <a16:creationId xmlns="" xmlns:a16="http://schemas.microsoft.com/office/drawing/2014/main" id="{56BABA17-971F-4F3F-85F9-076FB1F3ED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a:extLst>
              <a:ext uri="{FF2B5EF4-FFF2-40B4-BE49-F238E27FC236}">
                <a16:creationId xmlns="" xmlns:a16="http://schemas.microsoft.com/office/drawing/2014/main" id="{419CE80E-C233-410C-A330-64E62546F5FE}"/>
              </a:ext>
            </a:extLst>
          </p:cNvPr>
          <p:cNvSpPr txBox="1"/>
          <p:nvPr/>
        </p:nvSpPr>
        <p:spPr>
          <a:xfrm>
            <a:off x="176048" y="6515099"/>
            <a:ext cx="3405352" cy="338554"/>
          </a:xfrm>
          <a:prstGeom prst="rect">
            <a:avLst/>
          </a:prstGeom>
          <a:noFill/>
        </p:spPr>
        <p:txBody>
          <a:bodyPr wrap="square" rtlCol="0">
            <a:spAutoFit/>
          </a:bodyPr>
          <a:lstStyle/>
          <a:p>
            <a:r>
              <a:rPr lang="en-IN" sz="800" dirty="0"/>
              <a:t>Courtesy : Operating systems : Internals and design principles, 7</a:t>
            </a:r>
            <a:r>
              <a:rPr lang="en-IN" sz="800" baseline="30000" dirty="0"/>
              <a:t>th</a:t>
            </a:r>
            <a:r>
              <a:rPr lang="en-IN" sz="800" dirty="0"/>
              <a:t> ed William Stallings, PHI</a:t>
            </a:r>
          </a:p>
        </p:txBody>
      </p:sp>
    </p:spTree>
    <p:extLst>
      <p:ext uri="{BB962C8B-B14F-4D97-AF65-F5344CB8AC3E}">
        <p14:creationId xmlns:p14="http://schemas.microsoft.com/office/powerpoint/2010/main" val="1093114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a:extLst>
              <a:ext uri="{FF2B5EF4-FFF2-40B4-BE49-F238E27FC236}">
                <a16:creationId xmlns="" xmlns:a16="http://schemas.microsoft.com/office/drawing/2014/main" id="{7292071A-C992-4604-94BB-058F6BCECC71}"/>
              </a:ext>
            </a:extLst>
          </p:cNvPr>
          <p:cNvSpPr txBox="1">
            <a:spLocks noChangeArrowheads="1"/>
          </p:cNvSpPr>
          <p:nvPr/>
        </p:nvSpPr>
        <p:spPr>
          <a:xfrm>
            <a:off x="108387" y="1150845"/>
            <a:ext cx="9483287" cy="493129"/>
          </a:xfrm>
          <a:prstGeom prst="rect">
            <a:avLst/>
          </a:prstGeom>
        </p:spPr>
        <p:txBody>
          <a:bodyPr wrap="square" lIns="0" tIns="0" rIns="0" bIns="0">
            <a:noAutofit/>
          </a:bodyPr>
          <a:lstStyle>
            <a:lvl1pPr>
              <a:defRPr sz="3200" b="1" i="0">
                <a:solidFill>
                  <a:srgbClr val="BF0000"/>
                </a:solidFill>
                <a:latin typeface="Times New Roman"/>
                <a:ea typeface="+mj-ea"/>
                <a:cs typeface="Times New Roman"/>
              </a:defRPr>
            </a:lvl1pPr>
          </a:lstStyle>
          <a:p>
            <a:pPr algn="ctr">
              <a:defRPr/>
            </a:pPr>
            <a:r>
              <a:rPr lang="en-US" sz="3500" dirty="0">
                <a:solidFill>
                  <a:schemeClr val="accent1">
                    <a:lumMod val="50000"/>
                  </a:schemeClr>
                </a:solidFill>
                <a:latin typeface="Cambria" panose="02040503050406030204" pitchFamily="18" charset="0"/>
                <a:ea typeface="Cambria" panose="02040503050406030204" pitchFamily="18" charset="0"/>
              </a:rPr>
              <a:t>Symmetric Multiprocessor OS Considerations</a:t>
            </a:r>
          </a:p>
        </p:txBody>
      </p:sp>
      <p:sp>
        <p:nvSpPr>
          <p:cNvPr id="25" name="Rectangle 24">
            <a:extLst>
              <a:ext uri="{FF2B5EF4-FFF2-40B4-BE49-F238E27FC236}">
                <a16:creationId xmlns="" xmlns:a16="http://schemas.microsoft.com/office/drawing/2014/main" id="{E6DF3646-A72A-4203-83DF-76975C74D85C}"/>
              </a:ext>
            </a:extLst>
          </p:cNvPr>
          <p:cNvSpPr/>
          <p:nvPr/>
        </p:nvSpPr>
        <p:spPr>
          <a:xfrm>
            <a:off x="754551" y="2043020"/>
            <a:ext cx="8408734" cy="1295868"/>
          </a:xfrm>
          <a:prstGeom prst="rect">
            <a:avLst/>
          </a:prstGeom>
        </p:spPr>
        <p:txBody>
          <a:bodyPr wrap="square">
            <a:spAutoFit/>
          </a:bodyPr>
          <a:lstStyle/>
          <a:p>
            <a:pPr marL="285750" indent="-285750">
              <a:lnSpc>
                <a:spcPct val="150000"/>
              </a:lnSpc>
              <a:buFont typeface="Arial"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A multiprocessor OS must provide all the functionality of a multiprogramming system plus additional features to accommodate multiple processors</a:t>
            </a:r>
          </a:p>
          <a:p>
            <a:pPr>
              <a:lnSpc>
                <a:spcPct val="150000"/>
              </a:lnSpc>
            </a:pPr>
            <a:r>
              <a:rPr lang="en-US" b="1" dirty="0">
                <a:latin typeface="Cambria" panose="02040503050406030204" pitchFamily="18" charset="0"/>
                <a:ea typeface="Cambria" panose="02040503050406030204" pitchFamily="18" charset="0"/>
                <a:cs typeface="Times New Roman" panose="02020603050405020304" pitchFamily="18" charset="0"/>
              </a:rPr>
              <a:t>Key design issues:</a:t>
            </a:r>
          </a:p>
        </p:txBody>
      </p:sp>
      <p:pic>
        <p:nvPicPr>
          <p:cNvPr id="2" name="Picture 1">
            <a:extLst>
              <a:ext uri="{FF2B5EF4-FFF2-40B4-BE49-F238E27FC236}">
                <a16:creationId xmlns="" xmlns:a16="http://schemas.microsoft.com/office/drawing/2014/main" id="{27EA7CB7-129D-4CE7-847C-3EA369BE1D94}"/>
              </a:ext>
            </a:extLst>
          </p:cNvPr>
          <p:cNvPicPr>
            <a:picLocks noChangeAspect="1"/>
          </p:cNvPicPr>
          <p:nvPr/>
        </p:nvPicPr>
        <p:blipFill>
          <a:blip r:embed="rId2"/>
          <a:stretch>
            <a:fillRect/>
          </a:stretch>
        </p:blipFill>
        <p:spPr>
          <a:xfrm>
            <a:off x="1257300" y="3344815"/>
            <a:ext cx="9563100" cy="3171825"/>
          </a:xfrm>
          <a:prstGeom prst="rect">
            <a:avLst/>
          </a:prstGeom>
        </p:spPr>
      </p:pic>
      <p:sp>
        <p:nvSpPr>
          <p:cNvPr id="26" name="Title 1">
            <a:extLst>
              <a:ext uri="{FF2B5EF4-FFF2-40B4-BE49-F238E27FC236}">
                <a16:creationId xmlns="" xmlns:a16="http://schemas.microsoft.com/office/drawing/2014/main" id="{361C7276-F5CB-4B33-9F5B-D14E29EDA875}"/>
              </a:ext>
            </a:extLst>
          </p:cNvPr>
          <p:cNvSpPr txBox="1">
            <a:spLocks/>
          </p:cNvSpPr>
          <p:nvPr/>
        </p:nvSpPr>
        <p:spPr>
          <a:xfrm>
            <a:off x="108388" y="434984"/>
            <a:ext cx="10024909" cy="8921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dirty="0">
                <a:latin typeface="Cambria" panose="02040503050406030204" pitchFamily="18" charset="0"/>
                <a:ea typeface="Cambria" panose="02040503050406030204" pitchFamily="18" charset="0"/>
              </a:rPr>
              <a:t>OS Design considerations for Multiprocessor and Multicore </a:t>
            </a:r>
          </a:p>
        </p:txBody>
      </p:sp>
      <p:pic>
        <p:nvPicPr>
          <p:cNvPr id="28" name="Picture 4" descr="pngfind.com-kingpin-png-4152286 (1).png">
            <a:extLst>
              <a:ext uri="{FF2B5EF4-FFF2-40B4-BE49-F238E27FC236}">
                <a16:creationId xmlns="" xmlns:a16="http://schemas.microsoft.com/office/drawing/2014/main" id="{56BABA17-971F-4F3F-85F9-076FB1F3ED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a:extLst>
              <a:ext uri="{FF2B5EF4-FFF2-40B4-BE49-F238E27FC236}">
                <a16:creationId xmlns="" xmlns:a16="http://schemas.microsoft.com/office/drawing/2014/main" id="{419CE80E-C233-410C-A330-64E62546F5FE}"/>
              </a:ext>
            </a:extLst>
          </p:cNvPr>
          <p:cNvSpPr txBox="1"/>
          <p:nvPr/>
        </p:nvSpPr>
        <p:spPr>
          <a:xfrm>
            <a:off x="176048" y="6515099"/>
            <a:ext cx="3405352" cy="338554"/>
          </a:xfrm>
          <a:prstGeom prst="rect">
            <a:avLst/>
          </a:prstGeom>
          <a:noFill/>
        </p:spPr>
        <p:txBody>
          <a:bodyPr wrap="square" rtlCol="0">
            <a:spAutoFit/>
          </a:bodyPr>
          <a:lstStyle/>
          <a:p>
            <a:r>
              <a:rPr lang="en-IN" sz="800" dirty="0"/>
              <a:t>Courtesy : Operating systems : Internals and design principles, 7</a:t>
            </a:r>
            <a:r>
              <a:rPr lang="en-IN" sz="800" baseline="30000" dirty="0"/>
              <a:t>th</a:t>
            </a:r>
            <a:r>
              <a:rPr lang="en-IN" sz="800" dirty="0"/>
              <a:t> ed William Stallings, PHI</a:t>
            </a:r>
          </a:p>
        </p:txBody>
      </p:sp>
    </p:spTree>
    <p:extLst>
      <p:ext uri="{BB962C8B-B14F-4D97-AF65-F5344CB8AC3E}">
        <p14:creationId xmlns:p14="http://schemas.microsoft.com/office/powerpoint/2010/main" val="3131921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a:extLst>
              <a:ext uri="{FF2B5EF4-FFF2-40B4-BE49-F238E27FC236}">
                <a16:creationId xmlns="" xmlns:a16="http://schemas.microsoft.com/office/drawing/2014/main" id="{7292071A-C992-4604-94BB-058F6BCECC71}"/>
              </a:ext>
            </a:extLst>
          </p:cNvPr>
          <p:cNvSpPr txBox="1">
            <a:spLocks noChangeArrowheads="1"/>
          </p:cNvSpPr>
          <p:nvPr/>
        </p:nvSpPr>
        <p:spPr>
          <a:xfrm>
            <a:off x="325437" y="342900"/>
            <a:ext cx="6642534" cy="520207"/>
          </a:xfrm>
          <a:prstGeom prst="rect">
            <a:avLst/>
          </a:prstGeom>
        </p:spPr>
        <p:txBody>
          <a:bodyPr wrap="square" lIns="0" tIns="0" rIns="0" bIns="0">
            <a:noAutofit/>
          </a:bodyPr>
          <a:lstStyle>
            <a:lvl1pPr>
              <a:defRPr sz="3200" b="1" i="0">
                <a:solidFill>
                  <a:srgbClr val="BF0000"/>
                </a:solidFill>
                <a:latin typeface="Times New Roman"/>
                <a:ea typeface="+mj-ea"/>
                <a:cs typeface="Times New Roman"/>
              </a:defRPr>
            </a:lvl1pPr>
          </a:lstStyle>
          <a:p>
            <a:pPr algn="ctr">
              <a:defRPr/>
            </a:pPr>
            <a:r>
              <a:rPr lang="en-US" sz="4000" dirty="0">
                <a:solidFill>
                  <a:schemeClr val="tx1"/>
                </a:solidFill>
                <a:latin typeface="Cambria" panose="02040503050406030204" pitchFamily="18" charset="0"/>
                <a:ea typeface="Cambria" panose="02040503050406030204" pitchFamily="18" charset="0"/>
              </a:rPr>
              <a:t>Multicore OS Considerations</a:t>
            </a:r>
          </a:p>
        </p:txBody>
      </p:sp>
      <p:sp>
        <p:nvSpPr>
          <p:cNvPr id="26" name="Content Placeholder 2">
            <a:extLst>
              <a:ext uri="{FF2B5EF4-FFF2-40B4-BE49-F238E27FC236}">
                <a16:creationId xmlns="" xmlns:a16="http://schemas.microsoft.com/office/drawing/2014/main" id="{7D248666-92AF-44CF-A01A-50770A09524D}"/>
              </a:ext>
            </a:extLst>
          </p:cNvPr>
          <p:cNvSpPr txBox="1">
            <a:spLocks/>
          </p:cNvSpPr>
          <p:nvPr/>
        </p:nvSpPr>
        <p:spPr>
          <a:xfrm>
            <a:off x="457200" y="1684377"/>
            <a:ext cx="5638800" cy="2712922"/>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ct val="150000"/>
              </a:lnSpc>
            </a:pPr>
            <a:r>
              <a:rPr lang="en-US" sz="2000" b="1" dirty="0">
                <a:latin typeface="Cambria" panose="02040503050406030204" pitchFamily="18" charset="0"/>
                <a:ea typeface="Cambria" panose="02040503050406030204" pitchFamily="18" charset="0"/>
              </a:rPr>
              <a:t>Key design Issues</a:t>
            </a:r>
            <a:r>
              <a:rPr lang="en-US" sz="2000" dirty="0">
                <a:latin typeface="Cambria" panose="02040503050406030204" pitchFamily="18" charset="0"/>
                <a:ea typeface="Cambria" panose="02040503050406030204" pitchFamily="18" charset="0"/>
              </a:rPr>
              <a:t>:</a:t>
            </a:r>
          </a:p>
          <a:p>
            <a:pPr marL="342900" indent="-342900">
              <a:lnSpc>
                <a:spcPct val="150000"/>
              </a:lnSpc>
              <a:buFont typeface="Arial" pitchFamily="34" charset="0"/>
              <a:buChar char="•"/>
            </a:pPr>
            <a:r>
              <a:rPr lang="en-US" sz="2000" dirty="0">
                <a:latin typeface="Cambria" panose="02040503050406030204" pitchFamily="18" charset="0"/>
                <a:ea typeface="Cambria" panose="02040503050406030204" pitchFamily="18" charset="0"/>
              </a:rPr>
              <a:t>The design challenge for a many-core multicore system is to efficiently harness the multicore processing power and intelligently manage the substantial on-chip resources efficiently</a:t>
            </a:r>
          </a:p>
          <a:p>
            <a:pPr marL="342900" indent="-342900">
              <a:lnSpc>
                <a:spcPct val="150000"/>
              </a:lnSpc>
              <a:buFont typeface="Arial" pitchFamily="34" charset="0"/>
              <a:buChar char="•"/>
            </a:pPr>
            <a:r>
              <a:rPr lang="en-US" sz="2000" dirty="0">
                <a:latin typeface="Cambria" panose="02040503050406030204" pitchFamily="18" charset="0"/>
                <a:ea typeface="Cambria" panose="02040503050406030204" pitchFamily="18" charset="0"/>
              </a:rPr>
              <a:t>Potential for parallelism exists at three levels:</a:t>
            </a:r>
          </a:p>
        </p:txBody>
      </p:sp>
      <p:sp>
        <p:nvSpPr>
          <p:cNvPr id="28" name="Isosceles Triangle 27">
            <a:extLst>
              <a:ext uri="{FF2B5EF4-FFF2-40B4-BE49-F238E27FC236}">
                <a16:creationId xmlns="" xmlns:a16="http://schemas.microsoft.com/office/drawing/2014/main" id="{FEF2ECA2-3702-4840-81DE-6AFBC36684FD}"/>
              </a:ext>
            </a:extLst>
          </p:cNvPr>
          <p:cNvSpPr/>
          <p:nvPr/>
        </p:nvSpPr>
        <p:spPr>
          <a:xfrm>
            <a:off x="5549161" y="609600"/>
            <a:ext cx="6642534" cy="6205025"/>
          </a:xfrm>
          <a:prstGeom prst="triangl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30" name="Group 29">
            <a:extLst>
              <a:ext uri="{FF2B5EF4-FFF2-40B4-BE49-F238E27FC236}">
                <a16:creationId xmlns="" xmlns:a16="http://schemas.microsoft.com/office/drawing/2014/main" id="{025FA3EC-BF35-4E16-8FA1-64DCEA0C32EA}"/>
              </a:ext>
            </a:extLst>
          </p:cNvPr>
          <p:cNvGrpSpPr/>
          <p:nvPr/>
        </p:nvGrpSpPr>
        <p:grpSpPr>
          <a:xfrm>
            <a:off x="7561224" y="2946559"/>
            <a:ext cx="2554326" cy="1081004"/>
            <a:chOff x="2743199" y="408582"/>
            <a:chExt cx="2641600" cy="962025"/>
          </a:xfrm>
        </p:grpSpPr>
        <p:sp>
          <p:nvSpPr>
            <p:cNvPr id="31" name="Rounded Rectangle 12">
              <a:extLst>
                <a:ext uri="{FF2B5EF4-FFF2-40B4-BE49-F238E27FC236}">
                  <a16:creationId xmlns="" xmlns:a16="http://schemas.microsoft.com/office/drawing/2014/main" id="{5EF7462B-AD01-4723-A9C9-A82171A12B4A}"/>
                </a:ext>
              </a:extLst>
            </p:cNvPr>
            <p:cNvSpPr/>
            <p:nvPr/>
          </p:nvSpPr>
          <p:spPr>
            <a:xfrm>
              <a:off x="2743199" y="408582"/>
              <a:ext cx="2641600" cy="962025"/>
            </a:xfrm>
            <a:prstGeom prst="roundRect">
              <a:avLst/>
            </a:prstGeom>
            <a:ln>
              <a:solidFill>
                <a:schemeClr val="accent6"/>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2" name="Rounded Rectangle 5">
              <a:extLst>
                <a:ext uri="{FF2B5EF4-FFF2-40B4-BE49-F238E27FC236}">
                  <a16:creationId xmlns="" xmlns:a16="http://schemas.microsoft.com/office/drawing/2014/main" id="{952E8219-3845-43A8-BA5B-B8E780823B01}"/>
                </a:ext>
              </a:extLst>
            </p:cNvPr>
            <p:cNvSpPr/>
            <p:nvPr/>
          </p:nvSpPr>
          <p:spPr>
            <a:xfrm>
              <a:off x="2790161" y="455544"/>
              <a:ext cx="2457508" cy="88303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600" kern="1200" dirty="0">
                  <a:latin typeface="Times New Roman" panose="02020603050405020304" pitchFamily="18" charset="0"/>
                  <a:cs typeface="Times New Roman" panose="02020603050405020304" pitchFamily="18" charset="0"/>
                </a:rPr>
                <a:t>hardware parallelism within each core processor, known as instruction level parallelism</a:t>
              </a:r>
            </a:p>
          </p:txBody>
        </p:sp>
      </p:grpSp>
      <p:grpSp>
        <p:nvGrpSpPr>
          <p:cNvPr id="33" name="Group 32">
            <a:extLst>
              <a:ext uri="{FF2B5EF4-FFF2-40B4-BE49-F238E27FC236}">
                <a16:creationId xmlns="" xmlns:a16="http://schemas.microsoft.com/office/drawing/2014/main" id="{EF3A2ADE-50C5-4E6D-8E2B-AB00EFE7D9D9}"/>
              </a:ext>
            </a:extLst>
          </p:cNvPr>
          <p:cNvGrpSpPr/>
          <p:nvPr/>
        </p:nvGrpSpPr>
        <p:grpSpPr>
          <a:xfrm>
            <a:off x="7582505" y="4142056"/>
            <a:ext cx="2628780" cy="1003975"/>
            <a:chOff x="2694601" y="1490859"/>
            <a:chExt cx="2643236" cy="962025"/>
          </a:xfrm>
        </p:grpSpPr>
        <p:sp>
          <p:nvSpPr>
            <p:cNvPr id="34" name="Rounded Rectangle 10">
              <a:extLst>
                <a:ext uri="{FF2B5EF4-FFF2-40B4-BE49-F238E27FC236}">
                  <a16:creationId xmlns="" xmlns:a16="http://schemas.microsoft.com/office/drawing/2014/main" id="{847AC906-BE2C-4D19-B40E-FD55194054E7}"/>
                </a:ext>
              </a:extLst>
            </p:cNvPr>
            <p:cNvSpPr/>
            <p:nvPr/>
          </p:nvSpPr>
          <p:spPr>
            <a:xfrm>
              <a:off x="2694601" y="1490859"/>
              <a:ext cx="2641600" cy="962025"/>
            </a:xfrm>
            <a:prstGeom prst="roundRect">
              <a:avLst/>
            </a:prstGeom>
            <a:ln>
              <a:solidFill>
                <a:schemeClr val="accent6"/>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5" name="Rounded Rectangle 7">
              <a:extLst>
                <a:ext uri="{FF2B5EF4-FFF2-40B4-BE49-F238E27FC236}">
                  <a16:creationId xmlns="" xmlns:a16="http://schemas.microsoft.com/office/drawing/2014/main" id="{F3760BE7-82B5-4DC5-963A-15B443161937}"/>
                </a:ext>
              </a:extLst>
            </p:cNvPr>
            <p:cNvSpPr/>
            <p:nvPr/>
          </p:nvSpPr>
          <p:spPr>
            <a:xfrm>
              <a:off x="2790161" y="1537822"/>
              <a:ext cx="2547676" cy="8681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600" kern="1200" dirty="0">
                  <a:latin typeface="Times New Roman" panose="02020603050405020304" pitchFamily="18" charset="0"/>
                  <a:cs typeface="Times New Roman" panose="02020603050405020304" pitchFamily="18" charset="0"/>
                </a:rPr>
                <a:t>potential for multiprogramming and multithreaded execution within each processor</a:t>
              </a:r>
            </a:p>
          </p:txBody>
        </p:sp>
      </p:grpSp>
      <p:grpSp>
        <p:nvGrpSpPr>
          <p:cNvPr id="36" name="Group 35">
            <a:extLst>
              <a:ext uri="{FF2B5EF4-FFF2-40B4-BE49-F238E27FC236}">
                <a16:creationId xmlns="" xmlns:a16="http://schemas.microsoft.com/office/drawing/2014/main" id="{8A45E67A-0FA0-4AA5-B8B6-FE8106BCA368}"/>
              </a:ext>
            </a:extLst>
          </p:cNvPr>
          <p:cNvGrpSpPr/>
          <p:nvPr/>
        </p:nvGrpSpPr>
        <p:grpSpPr>
          <a:xfrm>
            <a:off x="7537477" y="5260524"/>
            <a:ext cx="2722203" cy="1139786"/>
            <a:chOff x="2743199" y="2573139"/>
            <a:chExt cx="2641600" cy="962025"/>
          </a:xfrm>
        </p:grpSpPr>
        <p:sp>
          <p:nvSpPr>
            <p:cNvPr id="37" name="Rounded Rectangle 8">
              <a:extLst>
                <a:ext uri="{FF2B5EF4-FFF2-40B4-BE49-F238E27FC236}">
                  <a16:creationId xmlns="" xmlns:a16="http://schemas.microsoft.com/office/drawing/2014/main" id="{D97E36A6-DC3F-4B3A-9ABD-7C8C24A682C9}"/>
                </a:ext>
              </a:extLst>
            </p:cNvPr>
            <p:cNvSpPr/>
            <p:nvPr/>
          </p:nvSpPr>
          <p:spPr>
            <a:xfrm>
              <a:off x="2743199" y="2573139"/>
              <a:ext cx="2641600" cy="962025"/>
            </a:xfrm>
            <a:prstGeom prst="roundRect">
              <a:avLst/>
            </a:prstGeom>
            <a:ln>
              <a:solidFill>
                <a:schemeClr val="accent6"/>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8" name="Rounded Rectangle 9">
              <a:extLst>
                <a:ext uri="{FF2B5EF4-FFF2-40B4-BE49-F238E27FC236}">
                  <a16:creationId xmlns="" xmlns:a16="http://schemas.microsoft.com/office/drawing/2014/main" id="{B3568242-D943-4400-B8C3-E4526B46D98B}"/>
                </a:ext>
              </a:extLst>
            </p:cNvPr>
            <p:cNvSpPr/>
            <p:nvPr/>
          </p:nvSpPr>
          <p:spPr>
            <a:xfrm>
              <a:off x="2790161" y="2636881"/>
              <a:ext cx="2547676" cy="8681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600" kern="1200" dirty="0">
                  <a:latin typeface="Times New Roman" panose="02020603050405020304" pitchFamily="18" charset="0"/>
                  <a:cs typeface="Times New Roman" panose="02020603050405020304" pitchFamily="18" charset="0"/>
                </a:rPr>
                <a:t>potential for a single application to execute in concurrent  processes or threads across multiple cores</a:t>
              </a:r>
            </a:p>
          </p:txBody>
        </p:sp>
      </p:grpSp>
      <p:pic>
        <p:nvPicPr>
          <p:cNvPr id="39" name="Picture 4" descr="pngfind.com-kingpin-png-4152286 (1).png">
            <a:extLst>
              <a:ext uri="{FF2B5EF4-FFF2-40B4-BE49-F238E27FC236}">
                <a16:creationId xmlns="" xmlns:a16="http://schemas.microsoft.com/office/drawing/2014/main" id="{B1E586B0-9F30-4962-9465-289A6EB36C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a:extLst>
              <a:ext uri="{FF2B5EF4-FFF2-40B4-BE49-F238E27FC236}">
                <a16:creationId xmlns="" xmlns:a16="http://schemas.microsoft.com/office/drawing/2014/main" id="{B4F719F8-06CB-4A37-A3B2-9177F3C31E9D}"/>
              </a:ext>
            </a:extLst>
          </p:cNvPr>
          <p:cNvSpPr txBox="1"/>
          <p:nvPr/>
        </p:nvSpPr>
        <p:spPr>
          <a:xfrm>
            <a:off x="176048" y="6515099"/>
            <a:ext cx="3405352" cy="338554"/>
          </a:xfrm>
          <a:prstGeom prst="rect">
            <a:avLst/>
          </a:prstGeom>
          <a:noFill/>
        </p:spPr>
        <p:txBody>
          <a:bodyPr wrap="square" rtlCol="0">
            <a:spAutoFit/>
          </a:bodyPr>
          <a:lstStyle/>
          <a:p>
            <a:r>
              <a:rPr lang="en-IN" sz="800" dirty="0"/>
              <a:t>Courtesy : Operating systems : Internals and design principles, 7</a:t>
            </a:r>
            <a:r>
              <a:rPr lang="en-IN" sz="800" baseline="30000" dirty="0"/>
              <a:t>th</a:t>
            </a:r>
            <a:r>
              <a:rPr lang="en-IN" sz="800" dirty="0"/>
              <a:t> ed William Stallings, PHI</a:t>
            </a:r>
          </a:p>
        </p:txBody>
      </p:sp>
    </p:spTree>
    <p:extLst>
      <p:ext uri="{BB962C8B-B14F-4D97-AF65-F5344CB8AC3E}">
        <p14:creationId xmlns:p14="http://schemas.microsoft.com/office/powerpoint/2010/main" val="3011598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6F37C8-3AF8-4686-B6C2-59317B6C0FD0}"/>
              </a:ext>
            </a:extLst>
          </p:cNvPr>
          <p:cNvSpPr>
            <a:spLocks noGrp="1"/>
          </p:cNvSpPr>
          <p:nvPr>
            <p:ph type="title"/>
          </p:nvPr>
        </p:nvSpPr>
        <p:spPr>
          <a:xfrm>
            <a:off x="838200" y="365125"/>
            <a:ext cx="10515600" cy="796925"/>
          </a:xfrm>
        </p:spPr>
        <p:txBody>
          <a:bodyPr/>
          <a:lstStyle/>
          <a:p>
            <a:r>
              <a:rPr lang="en-IN" dirty="0">
                <a:latin typeface="Cambria" panose="02040503050406030204" pitchFamily="18" charset="0"/>
                <a:ea typeface="Cambria" panose="02040503050406030204" pitchFamily="18" charset="0"/>
              </a:rPr>
              <a:t>Process</a:t>
            </a:r>
          </a:p>
        </p:txBody>
      </p:sp>
      <p:sp>
        <p:nvSpPr>
          <p:cNvPr id="3" name="Content Placeholder 2">
            <a:extLst>
              <a:ext uri="{FF2B5EF4-FFF2-40B4-BE49-F238E27FC236}">
                <a16:creationId xmlns="" xmlns:a16="http://schemas.microsoft.com/office/drawing/2014/main" id="{70E48981-BAFF-421C-BC12-2CE39922EBEE}"/>
              </a:ext>
            </a:extLst>
          </p:cNvPr>
          <p:cNvSpPr>
            <a:spLocks noGrp="1"/>
          </p:cNvSpPr>
          <p:nvPr>
            <p:ph idx="1"/>
          </p:nvPr>
        </p:nvSpPr>
        <p:spPr/>
        <p:txBody>
          <a:bodyPr>
            <a:normAutofit fontScale="77500" lnSpcReduction="20000"/>
          </a:bodyPr>
          <a:lstStyle/>
          <a:p>
            <a:pPr marL="342900" indent="-342900">
              <a:lnSpc>
                <a:spcPct val="200000"/>
              </a:lnSpc>
              <a:buFont typeface="Arial" pitchFamily="34" charset="0"/>
              <a:buChar char="•"/>
            </a:pPr>
            <a:r>
              <a:rPr lang="en-US" altLang="en-US" sz="2800" dirty="0">
                <a:latin typeface="Cambria" panose="02040503050406030204" pitchFamily="18" charset="0"/>
                <a:ea typeface="Cambria" panose="02040503050406030204" pitchFamily="18" charset="0"/>
              </a:rPr>
              <a:t>Process Concept  and States</a:t>
            </a:r>
          </a:p>
          <a:p>
            <a:pPr marL="342900" indent="-342900">
              <a:lnSpc>
                <a:spcPct val="200000"/>
              </a:lnSpc>
              <a:buFont typeface="Arial" pitchFamily="34" charset="0"/>
              <a:buChar char="•"/>
            </a:pPr>
            <a:r>
              <a:rPr lang="en-US" altLang="en-US" sz="2800" dirty="0">
                <a:latin typeface="Cambria" panose="02040503050406030204" pitchFamily="18" charset="0"/>
                <a:ea typeface="Cambria" panose="02040503050406030204" pitchFamily="18" charset="0"/>
              </a:rPr>
              <a:t>PCB</a:t>
            </a:r>
          </a:p>
          <a:p>
            <a:pPr marL="342900" indent="-342900">
              <a:lnSpc>
                <a:spcPct val="200000"/>
              </a:lnSpc>
              <a:buFont typeface="Arial" pitchFamily="34" charset="0"/>
              <a:buChar char="•"/>
            </a:pPr>
            <a:r>
              <a:rPr lang="en-US" altLang="en-US" sz="2800" dirty="0">
                <a:latin typeface="Cambria" panose="02040503050406030204" pitchFamily="18" charset="0"/>
                <a:ea typeface="Cambria" panose="02040503050406030204" pitchFamily="18" charset="0"/>
              </a:rPr>
              <a:t>Process Scheduling</a:t>
            </a:r>
          </a:p>
          <a:p>
            <a:pPr marL="342900" indent="-342900">
              <a:lnSpc>
                <a:spcPct val="200000"/>
              </a:lnSpc>
              <a:buFont typeface="Arial" pitchFamily="34" charset="0"/>
              <a:buChar char="•"/>
            </a:pPr>
            <a:r>
              <a:rPr lang="en-US" altLang="en-US" sz="2800" dirty="0">
                <a:latin typeface="Cambria" panose="02040503050406030204" pitchFamily="18" charset="0"/>
                <a:ea typeface="Cambria" panose="02040503050406030204" pitchFamily="18" charset="0"/>
              </a:rPr>
              <a:t>Operations on Processes</a:t>
            </a:r>
          </a:p>
          <a:p>
            <a:pPr marL="342900" indent="-342900">
              <a:lnSpc>
                <a:spcPct val="200000"/>
              </a:lnSpc>
              <a:buFont typeface="Arial" pitchFamily="34" charset="0"/>
              <a:buChar char="•"/>
            </a:pPr>
            <a:r>
              <a:rPr lang="en-US" altLang="en-US" sz="2800" dirty="0" err="1">
                <a:latin typeface="Cambria" panose="02040503050406030204" pitchFamily="18" charset="0"/>
                <a:ea typeface="Cambria" panose="02040503050406030204" pitchFamily="18" charset="0"/>
              </a:rPr>
              <a:t>Interprocess</a:t>
            </a:r>
            <a:r>
              <a:rPr lang="en-US" altLang="en-US" sz="2800" dirty="0">
                <a:latin typeface="Cambria" panose="02040503050406030204" pitchFamily="18" charset="0"/>
                <a:ea typeface="Cambria" panose="02040503050406030204" pitchFamily="18" charset="0"/>
              </a:rPr>
              <a:t> Communication</a:t>
            </a:r>
          </a:p>
          <a:p>
            <a:pPr marL="342900" indent="-342900">
              <a:lnSpc>
                <a:spcPct val="200000"/>
              </a:lnSpc>
              <a:buFont typeface="Arial" pitchFamily="34" charset="0"/>
              <a:buChar char="•"/>
            </a:pPr>
            <a:r>
              <a:rPr lang="en-US" altLang="en-US" sz="2800" dirty="0">
                <a:latin typeface="Cambria" panose="02040503050406030204" pitchFamily="18" charset="0"/>
                <a:ea typeface="Cambria" panose="02040503050406030204" pitchFamily="18" charset="0"/>
              </a:rPr>
              <a:t>Examples of IPC Systems</a:t>
            </a:r>
            <a:endParaRPr lang="en-IN" dirty="0">
              <a:latin typeface="Cambria" panose="02040503050406030204" pitchFamily="18" charset="0"/>
              <a:ea typeface="Cambria" panose="02040503050406030204" pitchFamily="18" charset="0"/>
            </a:endParaRPr>
          </a:p>
        </p:txBody>
      </p:sp>
      <p:pic>
        <p:nvPicPr>
          <p:cNvPr id="4" name="Picture 4" descr="pngfind.com-kingpin-png-4152286 (1).png">
            <a:extLst>
              <a:ext uri="{FF2B5EF4-FFF2-40B4-BE49-F238E27FC236}">
                <a16:creationId xmlns="" xmlns:a16="http://schemas.microsoft.com/office/drawing/2014/main" id="{3353F768-0430-4F2B-9359-FFC797E1EE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 xmlns:a16="http://schemas.microsoft.com/office/drawing/2014/main" id="{B153BE61-3DBC-492C-9386-4B5850CE36A1}"/>
              </a:ext>
            </a:extLst>
          </p:cNvPr>
          <p:cNvSpPr>
            <a:spLocks noGrp="1"/>
          </p:cNvSpPr>
          <p:nvPr>
            <p:ph type="sldNum" sz="quarter" idx="12"/>
          </p:nvPr>
        </p:nvSpPr>
        <p:spPr/>
        <p:txBody>
          <a:bodyPr/>
          <a:lstStyle/>
          <a:p>
            <a:fld id="{117AF02C-C4D6-4B73-AE94-D3969890703E}" type="slidenum">
              <a:rPr lang="en-IN" smtClean="0"/>
              <a:t>49</a:t>
            </a:fld>
            <a:endParaRPr lang="en-IN"/>
          </a:p>
        </p:txBody>
      </p:sp>
      <p:sp>
        <p:nvSpPr>
          <p:cNvPr id="7" name="Footer Placeholder 6">
            <a:extLst>
              <a:ext uri="{FF2B5EF4-FFF2-40B4-BE49-F238E27FC236}">
                <a16:creationId xmlns="" xmlns:a16="http://schemas.microsoft.com/office/drawing/2014/main" id="{A88861D9-1684-4770-A600-397073CE12D3}"/>
              </a:ext>
            </a:extLst>
          </p:cNvPr>
          <p:cNvSpPr>
            <a:spLocks noGrp="1"/>
          </p:cNvSpPr>
          <p:nvPr>
            <p:ph type="ftr" sz="quarter" idx="11"/>
          </p:nvPr>
        </p:nvSpPr>
        <p:spPr/>
        <p:txBody>
          <a:bodyPr/>
          <a:lstStyle/>
          <a:p>
            <a:r>
              <a:rPr lang="en-US"/>
              <a:t>18CSC205J Operating Systems - Unit 1 - SRM Institute of Science and Technology</a:t>
            </a:r>
            <a:endParaRPr lang="en-IN"/>
          </a:p>
        </p:txBody>
      </p:sp>
    </p:spTree>
    <p:extLst>
      <p:ext uri="{BB962C8B-B14F-4D97-AF65-F5344CB8AC3E}">
        <p14:creationId xmlns:p14="http://schemas.microsoft.com/office/powerpoint/2010/main" val="2168825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 xmlns:a16="http://schemas.microsoft.com/office/drawing/2014/main" id="{E7313DBD-DD7A-4A47-96A3-23E8786509C3}"/>
              </a:ext>
            </a:extLst>
          </p:cNvPr>
          <p:cNvSpPr>
            <a:spLocks noGrp="1"/>
          </p:cNvSpPr>
          <p:nvPr>
            <p:ph type="title"/>
          </p:nvPr>
        </p:nvSpPr>
        <p:spPr>
          <a:xfrm>
            <a:off x="3124200" y="990601"/>
            <a:ext cx="6172200" cy="512763"/>
          </a:xfrm>
        </p:spPr>
        <p:txBody>
          <a:bodyPr/>
          <a:lstStyle/>
          <a:p>
            <a:pPr eaLnBrk="1" hangingPunct="1"/>
            <a:r>
              <a:rPr lang="en-US" altLang="en-US" sz="2400">
                <a:solidFill>
                  <a:srgbClr val="003300"/>
                </a:solidFill>
                <a:latin typeface="Times New Roman" panose="02020603050405020304" pitchFamily="18" charset="0"/>
                <a:cs typeface="Times New Roman" panose="02020603050405020304" pitchFamily="18" charset="0"/>
              </a:rPr>
              <a:t>Some Examples of Operating System</a:t>
            </a:r>
          </a:p>
        </p:txBody>
      </p:sp>
      <p:pic>
        <p:nvPicPr>
          <p:cNvPr id="1026" name="Picture 2" descr="D:\nikhi\IT presentation\images.jpg">
            <a:extLst>
              <a:ext uri="{FF2B5EF4-FFF2-40B4-BE49-F238E27FC236}">
                <a16:creationId xmlns="" xmlns:a16="http://schemas.microsoft.com/office/drawing/2014/main" id="{E3C4CD4F-A523-4CE6-92C6-0573BE7B6DAA}"/>
              </a:ext>
            </a:extLst>
          </p:cNvPr>
          <p:cNvPicPr>
            <a:picLocks noGrp="1" noChangeAspect="1" noChangeArrowheads="1"/>
          </p:cNvPicPr>
          <p:nvPr>
            <p:ph idx="1"/>
          </p:nvPr>
        </p:nvPicPr>
        <p:blipFill>
          <a:blip r:embed="rId2" cstate="print"/>
          <a:srcRect/>
          <a:stretch>
            <a:fillRect/>
          </a:stretch>
        </p:blipFill>
        <p:spPr>
          <a:xfrm>
            <a:off x="4177562" y="2457014"/>
            <a:ext cx="3512889" cy="3218656"/>
          </a:xfrm>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027" name="Picture 3" descr="D:\nikhi\IT presentation\images (4).jpg">
            <a:extLst>
              <a:ext uri="{FF2B5EF4-FFF2-40B4-BE49-F238E27FC236}">
                <a16:creationId xmlns="" xmlns:a16="http://schemas.microsoft.com/office/drawing/2014/main" id="{D3157FF1-6B7F-4E91-8F09-C57E1CC98FBF}"/>
              </a:ext>
            </a:extLst>
          </p:cNvPr>
          <p:cNvPicPr>
            <a:picLocks noChangeAspect="1" noChangeArrowheads="1"/>
          </p:cNvPicPr>
          <p:nvPr/>
        </p:nvPicPr>
        <p:blipFill>
          <a:blip r:embed="rId3" cstate="print"/>
          <a:srcRect/>
          <a:stretch>
            <a:fillRect/>
          </a:stretch>
        </p:blipFill>
        <p:spPr bwMode="auto">
          <a:xfrm>
            <a:off x="2495601" y="1427751"/>
            <a:ext cx="1461655" cy="8858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028" name="Picture 4" descr="D:\nikhi\IT presentation\images (1).jpg">
            <a:extLst>
              <a:ext uri="{FF2B5EF4-FFF2-40B4-BE49-F238E27FC236}">
                <a16:creationId xmlns="" xmlns:a16="http://schemas.microsoft.com/office/drawing/2014/main" id="{2E4B5743-9B0E-4823-8D11-D066E6E1F5B8}"/>
              </a:ext>
            </a:extLst>
          </p:cNvPr>
          <p:cNvPicPr>
            <a:picLocks noChangeAspect="1" noChangeArrowheads="1"/>
          </p:cNvPicPr>
          <p:nvPr/>
        </p:nvPicPr>
        <p:blipFill>
          <a:blip r:embed="rId4" cstate="print"/>
          <a:srcRect/>
          <a:stretch>
            <a:fillRect/>
          </a:stretch>
        </p:blipFill>
        <p:spPr bwMode="auto">
          <a:xfrm>
            <a:off x="7898955" y="1449479"/>
            <a:ext cx="1741384" cy="172819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029" name="Picture 5" descr="D:\nikhi\IT presentation\images (3).jpg">
            <a:extLst>
              <a:ext uri="{FF2B5EF4-FFF2-40B4-BE49-F238E27FC236}">
                <a16:creationId xmlns="" xmlns:a16="http://schemas.microsoft.com/office/drawing/2014/main" id="{05DF2548-5487-498E-A24D-1FB063A0F5CC}"/>
              </a:ext>
            </a:extLst>
          </p:cNvPr>
          <p:cNvPicPr>
            <a:picLocks noChangeAspect="1" noChangeArrowheads="1"/>
          </p:cNvPicPr>
          <p:nvPr/>
        </p:nvPicPr>
        <p:blipFill>
          <a:blip r:embed="rId5" cstate="print"/>
          <a:srcRect/>
          <a:stretch>
            <a:fillRect/>
          </a:stretch>
        </p:blipFill>
        <p:spPr bwMode="auto">
          <a:xfrm>
            <a:off x="2620675" y="5877273"/>
            <a:ext cx="1872192" cy="5810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074" name="Picture 2" descr="http://1.bp.blogspot.com/-cAalICP1jhg/Ta62_cn4oJI/AAAAAAAAAGg/gHgpYHEibUo/s1600/MS-DOS.jpg">
            <a:extLst>
              <a:ext uri="{FF2B5EF4-FFF2-40B4-BE49-F238E27FC236}">
                <a16:creationId xmlns="" xmlns:a16="http://schemas.microsoft.com/office/drawing/2014/main" id="{528F135A-07C3-4CFA-BC5E-EDB1CFE5223C}"/>
              </a:ext>
            </a:extLst>
          </p:cNvPr>
          <p:cNvPicPr>
            <a:picLocks noChangeAspect="1" noChangeArrowheads="1"/>
          </p:cNvPicPr>
          <p:nvPr/>
        </p:nvPicPr>
        <p:blipFill>
          <a:blip r:embed="rId6" cstate="print"/>
          <a:srcRect/>
          <a:stretch>
            <a:fillRect/>
          </a:stretch>
        </p:blipFill>
        <p:spPr bwMode="auto">
          <a:xfrm>
            <a:off x="2628684" y="3155942"/>
            <a:ext cx="1543050" cy="18208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6152" name="Picture 4">
            <a:extLst>
              <a:ext uri="{FF2B5EF4-FFF2-40B4-BE49-F238E27FC236}">
                <a16:creationId xmlns="" xmlns:a16="http://schemas.microsoft.com/office/drawing/2014/main" id="{61E7D495-3C93-40AA-B9B1-682C3914341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535864" y="4198938"/>
            <a:ext cx="24669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 xmlns:a16="http://schemas.microsoft.com/office/drawing/2014/main" id="{2D3C9248-86B0-40B8-A514-8B8941F4352A}"/>
              </a:ext>
            </a:extLst>
          </p:cNvPr>
          <p:cNvSpPr/>
          <p:nvPr/>
        </p:nvSpPr>
        <p:spPr>
          <a:xfrm>
            <a:off x="8256240" y="6167785"/>
            <a:ext cx="1296144" cy="290513"/>
          </a:xfrm>
          <a:prstGeom prst="rect">
            <a:avLst/>
          </a:prstGeom>
          <a:ln>
            <a:noFill/>
          </a:ln>
          <a:scene3d>
            <a:camera prst="orthographicFront" fov="0">
              <a:rot lat="0" lon="0" rev="0"/>
            </a:camera>
            <a:lightRig rig="brightRoom" dir="tl">
              <a:rot lat="0" lon="0" rev="5400000"/>
            </a:lightRig>
          </a:scene3d>
          <a:sp3d contourW="12700">
            <a:bevelT w="25400" h="50800" prst="coolSlant"/>
            <a:contourClr>
              <a:schemeClr val="accent6"/>
            </a:contourClr>
          </a:sp3d>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400" b="1" dirty="0">
                <a:solidFill>
                  <a:schemeClr val="tx1"/>
                </a:solidFill>
              </a:rPr>
              <a:t>Mobile OS</a:t>
            </a:r>
            <a:endParaRPr lang="en-IN" sz="1400" b="1" dirty="0">
              <a:solidFill>
                <a:schemeClr val="tx1"/>
              </a:solidFill>
            </a:endParaRPr>
          </a:p>
        </p:txBody>
      </p:sp>
      <p:sp>
        <p:nvSpPr>
          <p:cNvPr id="4" name="Slide Number Placeholder 3">
            <a:extLst>
              <a:ext uri="{FF2B5EF4-FFF2-40B4-BE49-F238E27FC236}">
                <a16:creationId xmlns="" xmlns:a16="http://schemas.microsoft.com/office/drawing/2014/main" id="{4B944284-35F8-4C74-99BB-B0ECEA4E746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F7A942-2416-49B6-A6CB-3D022BAA15AC}" type="slidenum">
              <a:rPr lang="en-US" altLang="en-US">
                <a:solidFill>
                  <a:srgbClr val="898989"/>
                </a:solidFill>
                <a:latin typeface="Calibri" panose="020F0502020204030204" pitchFamily="34" charset="0"/>
              </a:rPr>
              <a:pPr eaLnBrk="1" hangingPunct="1"/>
              <a:t>5</a:t>
            </a:fld>
            <a:endParaRPr lang="en-US" altLang="en-US">
              <a:solidFill>
                <a:srgbClr val="B4B1A0"/>
              </a:solidFill>
              <a:latin typeface="Calibri" panose="020F0502020204030204" pitchFamily="34" charset="0"/>
            </a:endParaRPr>
          </a:p>
        </p:txBody>
      </p:sp>
      <p:pic>
        <p:nvPicPr>
          <p:cNvPr id="12" name="Picture 4" descr="pngfind.com-kingpin-png-4152286 (1).png">
            <a:extLst>
              <a:ext uri="{FF2B5EF4-FFF2-40B4-BE49-F238E27FC236}">
                <a16:creationId xmlns="" xmlns:a16="http://schemas.microsoft.com/office/drawing/2014/main" id="{3AA3C74A-9950-4CC1-A2F7-58CCD5736FD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FC7D41CA-1742-46EE-BEFF-C6691555F140}"/>
              </a:ext>
            </a:extLst>
          </p:cNvPr>
          <p:cNvSpPr>
            <a:spLocks noGrp="1"/>
          </p:cNvSpPr>
          <p:nvPr>
            <p:ph type="ftr" sz="quarter" idx="11"/>
          </p:nvPr>
        </p:nvSpPr>
        <p:spPr/>
        <p:txBody>
          <a:bodyPr/>
          <a:lstStyle/>
          <a:p>
            <a:r>
              <a:rPr lang="en-US"/>
              <a:t>18CSC205J Operating Systems - Unit 1 - SRM Institute of Science and Technology</a:t>
            </a:r>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6F37C8-3AF8-4686-B6C2-59317B6C0FD0}"/>
              </a:ext>
            </a:extLst>
          </p:cNvPr>
          <p:cNvSpPr>
            <a:spLocks noGrp="1"/>
          </p:cNvSpPr>
          <p:nvPr>
            <p:ph type="title"/>
          </p:nvPr>
        </p:nvSpPr>
        <p:spPr>
          <a:xfrm>
            <a:off x="590550" y="136525"/>
            <a:ext cx="10515600" cy="777875"/>
          </a:xfrm>
        </p:spPr>
        <p:txBody>
          <a:bodyPr/>
          <a:lstStyle/>
          <a:p>
            <a:r>
              <a:rPr lang="en-US" altLang="en-US" sz="4400" dirty="0">
                <a:solidFill>
                  <a:schemeClr val="tx1"/>
                </a:solidFill>
                <a:latin typeface="Cambria" panose="02040503050406030204" pitchFamily="18" charset="0"/>
                <a:ea typeface="Cambria" panose="02040503050406030204" pitchFamily="18" charset="0"/>
              </a:rPr>
              <a:t>Process Concept</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 xmlns:a16="http://schemas.microsoft.com/office/drawing/2014/main" id="{70E48981-BAFF-421C-BC12-2CE39922EBEE}"/>
              </a:ext>
            </a:extLst>
          </p:cNvPr>
          <p:cNvSpPr>
            <a:spLocks noGrp="1"/>
          </p:cNvSpPr>
          <p:nvPr>
            <p:ph idx="1"/>
          </p:nvPr>
        </p:nvSpPr>
        <p:spPr>
          <a:xfrm>
            <a:off x="590550" y="914400"/>
            <a:ext cx="11220450" cy="5441950"/>
          </a:xfrm>
        </p:spPr>
        <p:txBody>
          <a:bodyPr>
            <a:normAutofit/>
          </a:bodyPr>
          <a:lstStyle/>
          <a:p>
            <a:pPr>
              <a:lnSpc>
                <a:spcPct val="90000"/>
              </a:lnSpc>
            </a:pPr>
            <a:endParaRPr lang="en-US" altLang="en-US" sz="2400" dirty="0" smtClean="0">
              <a:latin typeface="Cambria" panose="02040503050406030204" pitchFamily="18" charset="0"/>
              <a:ea typeface="Cambria" panose="02040503050406030204" pitchFamily="18" charset="0"/>
            </a:endParaRPr>
          </a:p>
          <a:p>
            <a:pPr>
              <a:lnSpc>
                <a:spcPct val="90000"/>
              </a:lnSpc>
            </a:pPr>
            <a:r>
              <a:rPr lang="en-US" altLang="en-US" sz="2400" dirty="0" smtClean="0">
                <a:latin typeface="Cambria" panose="02040503050406030204" pitchFamily="18" charset="0"/>
                <a:ea typeface="Cambria" panose="02040503050406030204" pitchFamily="18" charset="0"/>
              </a:rPr>
              <a:t>An </a:t>
            </a:r>
            <a:r>
              <a:rPr lang="en-US" altLang="en-US" sz="2400" dirty="0">
                <a:latin typeface="Cambria" panose="02040503050406030204" pitchFamily="18" charset="0"/>
                <a:ea typeface="Cambria" panose="02040503050406030204" pitchFamily="18" charset="0"/>
              </a:rPr>
              <a:t>operating system executes a variety of programs:</a:t>
            </a:r>
          </a:p>
          <a:p>
            <a:pPr lvl="1">
              <a:lnSpc>
                <a:spcPct val="90000"/>
              </a:lnSpc>
            </a:pPr>
            <a:r>
              <a:rPr lang="en-US" altLang="en-US" sz="2000" dirty="0">
                <a:latin typeface="Cambria" panose="02040503050406030204" pitchFamily="18" charset="0"/>
                <a:ea typeface="Cambria" panose="02040503050406030204" pitchFamily="18" charset="0"/>
              </a:rPr>
              <a:t>Batch system – </a:t>
            </a:r>
            <a:r>
              <a:rPr lang="en-US" altLang="en-US" sz="2000" b="1" dirty="0">
                <a:solidFill>
                  <a:srgbClr val="3366FF"/>
                </a:solidFill>
                <a:latin typeface="Cambria" panose="02040503050406030204" pitchFamily="18" charset="0"/>
                <a:ea typeface="Cambria" panose="02040503050406030204" pitchFamily="18" charset="0"/>
              </a:rPr>
              <a:t>jobs</a:t>
            </a:r>
          </a:p>
          <a:p>
            <a:pPr lvl="1">
              <a:lnSpc>
                <a:spcPct val="90000"/>
              </a:lnSpc>
            </a:pPr>
            <a:r>
              <a:rPr lang="en-US" altLang="en-US" sz="2000" dirty="0">
                <a:latin typeface="Cambria" panose="02040503050406030204" pitchFamily="18" charset="0"/>
                <a:ea typeface="Cambria" panose="02040503050406030204" pitchFamily="18" charset="0"/>
              </a:rPr>
              <a:t>Time-shared systems – </a:t>
            </a:r>
            <a:r>
              <a:rPr lang="en-US" altLang="en-US" sz="2000" b="1" dirty="0">
                <a:solidFill>
                  <a:srgbClr val="3366FF"/>
                </a:solidFill>
                <a:latin typeface="Cambria" panose="02040503050406030204" pitchFamily="18" charset="0"/>
                <a:ea typeface="Cambria" panose="02040503050406030204" pitchFamily="18" charset="0"/>
              </a:rPr>
              <a:t>user programs </a:t>
            </a:r>
            <a:r>
              <a:rPr lang="en-US" altLang="en-US" sz="2000" dirty="0">
                <a:latin typeface="Cambria" panose="02040503050406030204" pitchFamily="18" charset="0"/>
                <a:ea typeface="Cambria" panose="02040503050406030204" pitchFamily="18" charset="0"/>
              </a:rPr>
              <a:t>or </a:t>
            </a:r>
            <a:r>
              <a:rPr lang="en-US" altLang="en-US" sz="2000" b="1" dirty="0">
                <a:solidFill>
                  <a:srgbClr val="3366FF"/>
                </a:solidFill>
                <a:latin typeface="Cambria" panose="02040503050406030204" pitchFamily="18" charset="0"/>
                <a:ea typeface="Cambria" panose="02040503050406030204" pitchFamily="18" charset="0"/>
              </a:rPr>
              <a:t>tasks</a:t>
            </a:r>
            <a:endParaRPr lang="en-US" altLang="en-US" sz="2000" dirty="0">
              <a:latin typeface="Cambria" panose="02040503050406030204" pitchFamily="18" charset="0"/>
              <a:ea typeface="Cambria" panose="02040503050406030204" pitchFamily="18" charset="0"/>
            </a:endParaRPr>
          </a:p>
          <a:p>
            <a:pPr>
              <a:lnSpc>
                <a:spcPct val="90000"/>
              </a:lnSpc>
            </a:pPr>
            <a:endParaRPr lang="en-US" altLang="en-US" sz="2400" dirty="0" smtClean="0">
              <a:latin typeface="Cambria" panose="02040503050406030204" pitchFamily="18" charset="0"/>
              <a:ea typeface="Cambria" panose="02040503050406030204" pitchFamily="18" charset="0"/>
            </a:endParaRPr>
          </a:p>
          <a:p>
            <a:pPr>
              <a:lnSpc>
                <a:spcPct val="90000"/>
              </a:lnSpc>
            </a:pPr>
            <a:r>
              <a:rPr lang="en-US" altLang="en-US" sz="2400" dirty="0" smtClean="0">
                <a:latin typeface="Cambria" panose="02040503050406030204" pitchFamily="18" charset="0"/>
                <a:ea typeface="Cambria" panose="02040503050406030204" pitchFamily="18" charset="0"/>
              </a:rPr>
              <a:t>Textbook </a:t>
            </a:r>
            <a:r>
              <a:rPr lang="en-US" altLang="en-US" sz="2400" dirty="0">
                <a:latin typeface="Cambria" panose="02040503050406030204" pitchFamily="18" charset="0"/>
                <a:ea typeface="Cambria" panose="02040503050406030204" pitchFamily="18" charset="0"/>
              </a:rPr>
              <a:t>uses the terms </a:t>
            </a:r>
            <a:r>
              <a:rPr lang="en-US" altLang="en-US" sz="2400" b="1" i="1" dirty="0">
                <a:latin typeface="Cambria" panose="02040503050406030204" pitchFamily="18" charset="0"/>
                <a:ea typeface="Cambria" panose="02040503050406030204" pitchFamily="18" charset="0"/>
              </a:rPr>
              <a:t>job</a:t>
            </a:r>
            <a:r>
              <a:rPr lang="en-US" altLang="en-US" sz="2400" dirty="0">
                <a:latin typeface="Cambria" panose="02040503050406030204" pitchFamily="18" charset="0"/>
                <a:ea typeface="Cambria" panose="02040503050406030204" pitchFamily="18" charset="0"/>
              </a:rPr>
              <a:t> and </a:t>
            </a:r>
            <a:r>
              <a:rPr lang="en-US" altLang="en-US" sz="2400" b="1" i="1" dirty="0">
                <a:latin typeface="Cambria" panose="02040503050406030204" pitchFamily="18" charset="0"/>
                <a:ea typeface="Cambria" panose="02040503050406030204" pitchFamily="18" charset="0"/>
              </a:rPr>
              <a:t>process</a:t>
            </a:r>
            <a:r>
              <a:rPr lang="en-US" altLang="en-US" sz="2400" dirty="0">
                <a:latin typeface="Cambria" panose="02040503050406030204" pitchFamily="18" charset="0"/>
                <a:ea typeface="Cambria" panose="02040503050406030204" pitchFamily="18" charset="0"/>
              </a:rPr>
              <a:t> almost interchangeably</a:t>
            </a:r>
          </a:p>
          <a:p>
            <a:pPr>
              <a:lnSpc>
                <a:spcPct val="90000"/>
              </a:lnSpc>
            </a:pPr>
            <a:endParaRPr lang="en-US" altLang="en-US" sz="2400" b="1" dirty="0" smtClean="0">
              <a:solidFill>
                <a:srgbClr val="3366FF"/>
              </a:solidFill>
              <a:latin typeface="Cambria" panose="02040503050406030204" pitchFamily="18" charset="0"/>
              <a:ea typeface="Cambria" panose="02040503050406030204" pitchFamily="18" charset="0"/>
            </a:endParaRPr>
          </a:p>
          <a:p>
            <a:pPr>
              <a:lnSpc>
                <a:spcPct val="90000"/>
              </a:lnSpc>
            </a:pPr>
            <a:r>
              <a:rPr lang="en-US" altLang="en-US" sz="2400" b="1" dirty="0" smtClean="0">
                <a:solidFill>
                  <a:srgbClr val="3366FF"/>
                </a:solidFill>
                <a:latin typeface="Cambria" panose="02040503050406030204" pitchFamily="18" charset="0"/>
                <a:ea typeface="Cambria" panose="02040503050406030204" pitchFamily="18" charset="0"/>
              </a:rPr>
              <a:t>Process</a:t>
            </a:r>
            <a:r>
              <a:rPr lang="en-US" altLang="en-US" sz="2400" dirty="0" smtClean="0">
                <a:latin typeface="Cambria" panose="02040503050406030204" pitchFamily="18" charset="0"/>
                <a:ea typeface="Cambria" panose="02040503050406030204" pitchFamily="18" charset="0"/>
              </a:rPr>
              <a:t> </a:t>
            </a:r>
            <a:r>
              <a:rPr lang="en-US" altLang="en-US" sz="2400" dirty="0">
                <a:latin typeface="Cambria" panose="02040503050406030204" pitchFamily="18" charset="0"/>
                <a:ea typeface="Cambria" panose="02040503050406030204" pitchFamily="18" charset="0"/>
              </a:rPr>
              <a:t>– a program in execution; process execution must progress in sequential </a:t>
            </a:r>
            <a:r>
              <a:rPr lang="en-US" altLang="en-US" sz="2400" dirty="0" smtClean="0">
                <a:latin typeface="Cambria" panose="02040503050406030204" pitchFamily="18" charset="0"/>
                <a:ea typeface="Cambria" panose="02040503050406030204" pitchFamily="18" charset="0"/>
              </a:rPr>
              <a:t>fashion</a:t>
            </a:r>
          </a:p>
          <a:p>
            <a:pPr>
              <a:lnSpc>
                <a:spcPct val="90000"/>
              </a:lnSpc>
            </a:pPr>
            <a:endParaRPr lang="en-US" altLang="en-US" sz="2400" dirty="0">
              <a:latin typeface="Cambria" panose="02040503050406030204" pitchFamily="18" charset="0"/>
              <a:ea typeface="Cambria" panose="02040503050406030204" pitchFamily="18" charset="0"/>
            </a:endParaRPr>
          </a:p>
          <a:p>
            <a:r>
              <a:rPr lang="en-US" altLang="en-US" sz="2400" dirty="0">
                <a:latin typeface="Cambria" panose="02040503050406030204" pitchFamily="18" charset="0"/>
                <a:ea typeface="Cambria" panose="02040503050406030204" pitchFamily="18" charset="0"/>
              </a:rPr>
              <a:t>Program is </a:t>
            </a:r>
            <a:r>
              <a:rPr lang="en-US" altLang="en-US" sz="2400" b="1" i="1" dirty="0">
                <a:latin typeface="Cambria" panose="02040503050406030204" pitchFamily="18" charset="0"/>
                <a:ea typeface="Cambria" panose="02040503050406030204" pitchFamily="18" charset="0"/>
              </a:rPr>
              <a:t>passive</a:t>
            </a:r>
            <a:r>
              <a:rPr lang="en-US" altLang="en-US" sz="2400" dirty="0">
                <a:latin typeface="Cambria" panose="02040503050406030204" pitchFamily="18" charset="0"/>
                <a:ea typeface="Cambria" panose="02040503050406030204" pitchFamily="18" charset="0"/>
              </a:rPr>
              <a:t> entity stored on disk (</a:t>
            </a:r>
            <a:r>
              <a:rPr lang="en-US" altLang="en-US" sz="2400" b="1" dirty="0">
                <a:solidFill>
                  <a:srgbClr val="3366FF"/>
                </a:solidFill>
                <a:latin typeface="Cambria" panose="02040503050406030204" pitchFamily="18" charset="0"/>
                <a:ea typeface="Cambria" panose="02040503050406030204" pitchFamily="18" charset="0"/>
              </a:rPr>
              <a:t>executable file</a:t>
            </a:r>
            <a:r>
              <a:rPr lang="en-US" altLang="en-US" sz="2400" dirty="0">
                <a:latin typeface="Cambria" panose="02040503050406030204" pitchFamily="18" charset="0"/>
                <a:ea typeface="Cambria" panose="02040503050406030204" pitchFamily="18" charset="0"/>
              </a:rPr>
              <a:t>), process is </a:t>
            </a:r>
            <a:r>
              <a:rPr lang="en-US" altLang="en-US" sz="2400" b="1" i="1" dirty="0">
                <a:latin typeface="Cambria" panose="02040503050406030204" pitchFamily="18" charset="0"/>
                <a:ea typeface="Cambria" panose="02040503050406030204" pitchFamily="18" charset="0"/>
              </a:rPr>
              <a:t>active </a:t>
            </a:r>
          </a:p>
          <a:p>
            <a:pPr>
              <a:lnSpc>
                <a:spcPct val="90000"/>
              </a:lnSpc>
            </a:pPr>
            <a:endParaRPr lang="en-US" altLang="en-US" sz="2400" dirty="0">
              <a:latin typeface="Cambria" panose="02040503050406030204" pitchFamily="18" charset="0"/>
              <a:ea typeface="Cambria" panose="02040503050406030204" pitchFamily="18" charset="0"/>
            </a:endParaRPr>
          </a:p>
          <a:p>
            <a:pPr lvl="1"/>
            <a:endParaRPr lang="en-US" altLang="en-US" sz="2000" dirty="0">
              <a:latin typeface="Cambria" panose="02040503050406030204" pitchFamily="18" charset="0"/>
              <a:ea typeface="Cambria" panose="02040503050406030204" pitchFamily="18" charset="0"/>
            </a:endParaRPr>
          </a:p>
          <a:p>
            <a:pPr>
              <a:lnSpc>
                <a:spcPct val="90000"/>
              </a:lnSpc>
              <a:buFont typeface="Monotype Sorts" pitchFamily="-84" charset="2"/>
              <a:buNone/>
            </a:pPr>
            <a:endParaRPr lang="en-US" altLang="en-US" sz="2400" dirty="0">
              <a:latin typeface="Cambria" panose="02040503050406030204" pitchFamily="18" charset="0"/>
              <a:ea typeface="Cambria" panose="02040503050406030204" pitchFamily="18" charset="0"/>
            </a:endParaRPr>
          </a:p>
          <a:p>
            <a:pPr>
              <a:lnSpc>
                <a:spcPct val="90000"/>
              </a:lnSpc>
              <a:buFont typeface="Monotype Sorts" pitchFamily="-84" charset="2"/>
              <a:buNone/>
            </a:pPr>
            <a:endParaRPr lang="en-US" altLang="en-US"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pic>
        <p:nvPicPr>
          <p:cNvPr id="4" name="Picture 4" descr="pngfind.com-kingpin-png-4152286 (1).png">
            <a:extLst>
              <a:ext uri="{FF2B5EF4-FFF2-40B4-BE49-F238E27FC236}">
                <a16:creationId xmlns="" xmlns:a16="http://schemas.microsoft.com/office/drawing/2014/main" id="{3353F768-0430-4F2B-9359-FFC797E1EE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 xmlns:a16="http://schemas.microsoft.com/office/drawing/2014/main" id="{F54B6165-5ACC-4FD6-8088-615D889C3A3C}"/>
              </a:ext>
            </a:extLst>
          </p:cNvPr>
          <p:cNvSpPr>
            <a:spLocks noGrp="1"/>
          </p:cNvSpPr>
          <p:nvPr>
            <p:ph type="sldNum" sz="quarter" idx="12"/>
          </p:nvPr>
        </p:nvSpPr>
        <p:spPr/>
        <p:txBody>
          <a:bodyPr/>
          <a:lstStyle/>
          <a:p>
            <a:fld id="{117AF02C-C4D6-4B73-AE94-D3969890703E}" type="slidenum">
              <a:rPr lang="en-IN" smtClean="0"/>
              <a:t>50</a:t>
            </a:fld>
            <a:endParaRPr lang="en-IN"/>
          </a:p>
        </p:txBody>
      </p:sp>
      <p:sp>
        <p:nvSpPr>
          <p:cNvPr id="7" name="Footer Placeholder 6">
            <a:extLst>
              <a:ext uri="{FF2B5EF4-FFF2-40B4-BE49-F238E27FC236}">
                <a16:creationId xmlns="" xmlns:a16="http://schemas.microsoft.com/office/drawing/2014/main" id="{1340907F-020D-4C66-84C4-FB5CA95068A5}"/>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8" name="TextBox 7">
            <a:extLst>
              <a:ext uri="{FF2B5EF4-FFF2-40B4-BE49-F238E27FC236}">
                <a16:creationId xmlns="" xmlns:a16="http://schemas.microsoft.com/office/drawing/2014/main" id="{22F524C7-A1FF-495A-A503-DFAAFFFC17E2}"/>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Tree>
    <p:extLst>
      <p:ext uri="{BB962C8B-B14F-4D97-AF65-F5344CB8AC3E}">
        <p14:creationId xmlns:p14="http://schemas.microsoft.com/office/powerpoint/2010/main" val="3792303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6F37C8-3AF8-4686-B6C2-59317B6C0FD0}"/>
              </a:ext>
            </a:extLst>
          </p:cNvPr>
          <p:cNvSpPr>
            <a:spLocks noGrp="1"/>
          </p:cNvSpPr>
          <p:nvPr>
            <p:ph type="title"/>
          </p:nvPr>
        </p:nvSpPr>
        <p:spPr>
          <a:xfrm>
            <a:off x="590550" y="136525"/>
            <a:ext cx="10515600" cy="777875"/>
          </a:xfrm>
        </p:spPr>
        <p:txBody>
          <a:bodyPr/>
          <a:lstStyle/>
          <a:p>
            <a:r>
              <a:rPr lang="en-US" altLang="en-US" sz="4400" dirty="0">
                <a:solidFill>
                  <a:schemeClr val="tx1"/>
                </a:solidFill>
                <a:latin typeface="Cambria" panose="02040503050406030204" pitchFamily="18" charset="0"/>
                <a:ea typeface="Cambria" panose="02040503050406030204" pitchFamily="18" charset="0"/>
              </a:rPr>
              <a:t>Process Concept</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 xmlns:a16="http://schemas.microsoft.com/office/drawing/2014/main" id="{70E48981-BAFF-421C-BC12-2CE39922EBEE}"/>
              </a:ext>
            </a:extLst>
          </p:cNvPr>
          <p:cNvSpPr>
            <a:spLocks noGrp="1"/>
          </p:cNvSpPr>
          <p:nvPr>
            <p:ph idx="1"/>
          </p:nvPr>
        </p:nvSpPr>
        <p:spPr>
          <a:xfrm>
            <a:off x="590550" y="914400"/>
            <a:ext cx="11220450" cy="5441950"/>
          </a:xfrm>
        </p:spPr>
        <p:txBody>
          <a:bodyPr>
            <a:normAutofit/>
          </a:bodyPr>
          <a:lstStyle/>
          <a:p>
            <a:endParaRPr lang="en-US" altLang="en-US" sz="2400" dirty="0" smtClean="0">
              <a:latin typeface="Cambria" panose="02040503050406030204" pitchFamily="18" charset="0"/>
              <a:ea typeface="Cambria" panose="02040503050406030204" pitchFamily="18" charset="0"/>
            </a:endParaRPr>
          </a:p>
          <a:p>
            <a:r>
              <a:rPr lang="en-US" altLang="en-US" dirty="0" smtClean="0">
                <a:latin typeface="Cambria" panose="02040503050406030204" pitchFamily="18" charset="0"/>
                <a:ea typeface="Cambria" panose="02040503050406030204" pitchFamily="18" charset="0"/>
              </a:rPr>
              <a:t>Multiple </a:t>
            </a:r>
            <a:r>
              <a:rPr lang="en-US" altLang="en-US" dirty="0">
                <a:latin typeface="Cambria" panose="02040503050406030204" pitchFamily="18" charset="0"/>
                <a:ea typeface="Cambria" panose="02040503050406030204" pitchFamily="18" charset="0"/>
              </a:rPr>
              <a:t>parts</a:t>
            </a:r>
          </a:p>
          <a:p>
            <a:pPr lvl="1"/>
            <a:r>
              <a:rPr lang="en-US" altLang="en-US" dirty="0">
                <a:latin typeface="Cambria" panose="02040503050406030204" pitchFamily="18" charset="0"/>
                <a:ea typeface="Cambria" panose="02040503050406030204" pitchFamily="18" charset="0"/>
              </a:rPr>
              <a:t>The program code, also called </a:t>
            </a:r>
            <a:r>
              <a:rPr lang="en-US" altLang="en-US" b="1" dirty="0">
                <a:solidFill>
                  <a:srgbClr val="3366FF"/>
                </a:solidFill>
                <a:latin typeface="Cambria" panose="02040503050406030204" pitchFamily="18" charset="0"/>
                <a:ea typeface="Cambria" panose="02040503050406030204" pitchFamily="18" charset="0"/>
              </a:rPr>
              <a:t>text section</a:t>
            </a:r>
          </a:p>
          <a:p>
            <a:pPr lvl="1"/>
            <a:r>
              <a:rPr lang="en-US" altLang="en-US" dirty="0">
                <a:latin typeface="Cambria" panose="02040503050406030204" pitchFamily="18" charset="0"/>
                <a:ea typeface="Cambria" panose="02040503050406030204" pitchFamily="18" charset="0"/>
              </a:rPr>
              <a:t>Current activity including</a:t>
            </a:r>
            <a:r>
              <a:rPr lang="en-US" altLang="en-US" b="1" dirty="0">
                <a:solidFill>
                  <a:srgbClr val="3366FF"/>
                </a:solidFill>
                <a:latin typeface="Cambria" panose="02040503050406030204" pitchFamily="18" charset="0"/>
                <a:ea typeface="Cambria" panose="02040503050406030204" pitchFamily="18" charset="0"/>
              </a:rPr>
              <a:t> program</a:t>
            </a:r>
            <a:r>
              <a:rPr lang="en-US" altLang="en-US" b="1" dirty="0">
                <a:latin typeface="Cambria" panose="02040503050406030204" pitchFamily="18" charset="0"/>
                <a:ea typeface="Cambria" panose="02040503050406030204" pitchFamily="18" charset="0"/>
              </a:rPr>
              <a:t> </a:t>
            </a:r>
            <a:r>
              <a:rPr lang="en-US" altLang="en-US" b="1" dirty="0">
                <a:solidFill>
                  <a:srgbClr val="3366FF"/>
                </a:solidFill>
                <a:latin typeface="Cambria" panose="02040503050406030204" pitchFamily="18" charset="0"/>
                <a:ea typeface="Cambria" panose="02040503050406030204" pitchFamily="18" charset="0"/>
              </a:rPr>
              <a:t>counter</a:t>
            </a:r>
            <a:r>
              <a:rPr lang="en-US" altLang="en-US" dirty="0">
                <a:latin typeface="Cambria" panose="02040503050406030204" pitchFamily="18" charset="0"/>
                <a:ea typeface="Cambria" panose="02040503050406030204" pitchFamily="18" charset="0"/>
              </a:rPr>
              <a:t>, processor registers</a:t>
            </a:r>
          </a:p>
          <a:p>
            <a:pPr lvl="1"/>
            <a:r>
              <a:rPr lang="en-US" altLang="en-US" b="1" dirty="0">
                <a:solidFill>
                  <a:srgbClr val="3366FF"/>
                </a:solidFill>
                <a:latin typeface="Cambria" panose="02040503050406030204" pitchFamily="18" charset="0"/>
                <a:ea typeface="Cambria" panose="02040503050406030204" pitchFamily="18" charset="0"/>
              </a:rPr>
              <a:t>Stack</a:t>
            </a:r>
            <a:r>
              <a:rPr lang="en-US" altLang="en-US" b="1" dirty="0">
                <a:latin typeface="Cambria" panose="02040503050406030204" pitchFamily="18" charset="0"/>
                <a:ea typeface="Cambria" panose="02040503050406030204" pitchFamily="18" charset="0"/>
              </a:rPr>
              <a:t> </a:t>
            </a:r>
            <a:r>
              <a:rPr lang="en-US" altLang="en-US" dirty="0">
                <a:latin typeface="Cambria" panose="02040503050406030204" pitchFamily="18" charset="0"/>
                <a:ea typeface="Cambria" panose="02040503050406030204" pitchFamily="18" charset="0"/>
              </a:rPr>
              <a:t>containing temporary data</a:t>
            </a:r>
          </a:p>
          <a:p>
            <a:pPr lvl="2"/>
            <a:r>
              <a:rPr lang="en-US" altLang="en-US" dirty="0">
                <a:latin typeface="Cambria" panose="02040503050406030204" pitchFamily="18" charset="0"/>
                <a:ea typeface="Cambria" panose="02040503050406030204" pitchFamily="18" charset="0"/>
              </a:rPr>
              <a:t>Function parameters, return addresses, local variables</a:t>
            </a:r>
          </a:p>
          <a:p>
            <a:pPr lvl="1"/>
            <a:r>
              <a:rPr lang="en-US" altLang="en-US" b="1" dirty="0">
                <a:solidFill>
                  <a:srgbClr val="3366FF"/>
                </a:solidFill>
                <a:latin typeface="Cambria" panose="02040503050406030204" pitchFamily="18" charset="0"/>
                <a:ea typeface="Cambria" panose="02040503050406030204" pitchFamily="18" charset="0"/>
              </a:rPr>
              <a:t>Data section</a:t>
            </a:r>
            <a:r>
              <a:rPr lang="en-US" altLang="en-US" b="1" dirty="0">
                <a:latin typeface="Cambria" panose="02040503050406030204" pitchFamily="18" charset="0"/>
                <a:ea typeface="Cambria" panose="02040503050406030204" pitchFamily="18" charset="0"/>
              </a:rPr>
              <a:t> </a:t>
            </a:r>
            <a:r>
              <a:rPr lang="en-US" altLang="en-US" dirty="0">
                <a:latin typeface="Cambria" panose="02040503050406030204" pitchFamily="18" charset="0"/>
                <a:ea typeface="Cambria" panose="02040503050406030204" pitchFamily="18" charset="0"/>
              </a:rPr>
              <a:t>containing global variables</a:t>
            </a:r>
          </a:p>
          <a:p>
            <a:pPr lvl="1"/>
            <a:r>
              <a:rPr lang="en-US" altLang="en-US" b="1" dirty="0">
                <a:solidFill>
                  <a:srgbClr val="3366FF"/>
                </a:solidFill>
                <a:latin typeface="Cambria" panose="02040503050406030204" pitchFamily="18" charset="0"/>
                <a:ea typeface="Cambria" panose="02040503050406030204" pitchFamily="18" charset="0"/>
              </a:rPr>
              <a:t>Heap</a:t>
            </a:r>
            <a:r>
              <a:rPr lang="en-US" altLang="en-US" b="1" dirty="0">
                <a:latin typeface="Cambria" panose="02040503050406030204" pitchFamily="18" charset="0"/>
                <a:ea typeface="Cambria" panose="02040503050406030204" pitchFamily="18" charset="0"/>
              </a:rPr>
              <a:t> </a:t>
            </a:r>
            <a:r>
              <a:rPr lang="en-US" altLang="en-US" dirty="0">
                <a:latin typeface="Cambria" panose="02040503050406030204" pitchFamily="18" charset="0"/>
                <a:ea typeface="Cambria" panose="02040503050406030204" pitchFamily="18" charset="0"/>
              </a:rPr>
              <a:t>containing memory dynamically allocated during run time</a:t>
            </a:r>
          </a:p>
          <a:p>
            <a:pPr lvl="1"/>
            <a:endParaRPr lang="en-US" altLang="en-US" sz="2000" dirty="0">
              <a:latin typeface="Cambria" panose="02040503050406030204" pitchFamily="18" charset="0"/>
              <a:ea typeface="Cambria" panose="02040503050406030204" pitchFamily="18" charset="0"/>
            </a:endParaRPr>
          </a:p>
          <a:p>
            <a:pPr>
              <a:lnSpc>
                <a:spcPct val="90000"/>
              </a:lnSpc>
              <a:buFont typeface="Monotype Sorts" pitchFamily="-84" charset="2"/>
              <a:buNone/>
            </a:pPr>
            <a:endParaRPr lang="en-US" altLang="en-US" sz="2400" dirty="0">
              <a:latin typeface="Cambria" panose="02040503050406030204" pitchFamily="18" charset="0"/>
              <a:ea typeface="Cambria" panose="02040503050406030204" pitchFamily="18" charset="0"/>
            </a:endParaRPr>
          </a:p>
          <a:p>
            <a:pPr>
              <a:lnSpc>
                <a:spcPct val="90000"/>
              </a:lnSpc>
              <a:buFont typeface="Monotype Sorts" pitchFamily="-84" charset="2"/>
              <a:buNone/>
            </a:pPr>
            <a:endParaRPr lang="en-US" altLang="en-US"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pic>
        <p:nvPicPr>
          <p:cNvPr id="4" name="Picture 4" descr="pngfind.com-kingpin-png-4152286 (1).png">
            <a:extLst>
              <a:ext uri="{FF2B5EF4-FFF2-40B4-BE49-F238E27FC236}">
                <a16:creationId xmlns="" xmlns:a16="http://schemas.microsoft.com/office/drawing/2014/main" id="{3353F768-0430-4F2B-9359-FFC797E1EE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 xmlns:a16="http://schemas.microsoft.com/office/drawing/2014/main" id="{F54B6165-5ACC-4FD6-8088-615D889C3A3C}"/>
              </a:ext>
            </a:extLst>
          </p:cNvPr>
          <p:cNvSpPr>
            <a:spLocks noGrp="1"/>
          </p:cNvSpPr>
          <p:nvPr>
            <p:ph type="sldNum" sz="quarter" idx="12"/>
          </p:nvPr>
        </p:nvSpPr>
        <p:spPr/>
        <p:txBody>
          <a:bodyPr/>
          <a:lstStyle/>
          <a:p>
            <a:fld id="{117AF02C-C4D6-4B73-AE94-D3969890703E}" type="slidenum">
              <a:rPr lang="en-IN" smtClean="0"/>
              <a:t>51</a:t>
            </a:fld>
            <a:endParaRPr lang="en-IN"/>
          </a:p>
        </p:txBody>
      </p:sp>
      <p:sp>
        <p:nvSpPr>
          <p:cNvPr id="7" name="Footer Placeholder 6">
            <a:extLst>
              <a:ext uri="{FF2B5EF4-FFF2-40B4-BE49-F238E27FC236}">
                <a16:creationId xmlns="" xmlns:a16="http://schemas.microsoft.com/office/drawing/2014/main" id="{1340907F-020D-4C66-84C4-FB5CA95068A5}"/>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8" name="TextBox 7">
            <a:extLst>
              <a:ext uri="{FF2B5EF4-FFF2-40B4-BE49-F238E27FC236}">
                <a16:creationId xmlns="" xmlns:a16="http://schemas.microsoft.com/office/drawing/2014/main" id="{22F524C7-A1FF-495A-A503-DFAAFFFC17E2}"/>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Tree>
    <p:extLst>
      <p:ext uri="{BB962C8B-B14F-4D97-AF65-F5344CB8AC3E}">
        <p14:creationId xmlns:p14="http://schemas.microsoft.com/office/powerpoint/2010/main" val="1668995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6F37C8-3AF8-4686-B6C2-59317B6C0FD0}"/>
              </a:ext>
            </a:extLst>
          </p:cNvPr>
          <p:cNvSpPr>
            <a:spLocks noGrp="1"/>
          </p:cNvSpPr>
          <p:nvPr>
            <p:ph type="title"/>
          </p:nvPr>
        </p:nvSpPr>
        <p:spPr>
          <a:xfrm>
            <a:off x="590550" y="136525"/>
            <a:ext cx="10515600" cy="777875"/>
          </a:xfrm>
        </p:spPr>
        <p:txBody>
          <a:bodyPr/>
          <a:lstStyle/>
          <a:p>
            <a:r>
              <a:rPr lang="en-US" altLang="en-US" sz="4400" dirty="0">
                <a:solidFill>
                  <a:schemeClr val="tx1"/>
                </a:solidFill>
                <a:latin typeface="Cambria" panose="02040503050406030204" pitchFamily="18" charset="0"/>
                <a:ea typeface="Cambria" panose="02040503050406030204" pitchFamily="18" charset="0"/>
              </a:rPr>
              <a:t>Process Concept</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 xmlns:a16="http://schemas.microsoft.com/office/drawing/2014/main" id="{70E48981-BAFF-421C-BC12-2CE39922EBEE}"/>
              </a:ext>
            </a:extLst>
          </p:cNvPr>
          <p:cNvSpPr>
            <a:spLocks noGrp="1"/>
          </p:cNvSpPr>
          <p:nvPr>
            <p:ph idx="1"/>
          </p:nvPr>
        </p:nvSpPr>
        <p:spPr>
          <a:xfrm>
            <a:off x="590550" y="914400"/>
            <a:ext cx="11220450" cy="5441950"/>
          </a:xfrm>
        </p:spPr>
        <p:txBody>
          <a:bodyPr>
            <a:normAutofit/>
          </a:bodyPr>
          <a:lstStyle/>
          <a:p>
            <a:endParaRPr lang="en-US" altLang="en-US" sz="2400" dirty="0" smtClean="0">
              <a:latin typeface="Cambria" panose="02040503050406030204" pitchFamily="18" charset="0"/>
              <a:ea typeface="Cambria" panose="02040503050406030204" pitchFamily="18" charset="0"/>
            </a:endParaRPr>
          </a:p>
          <a:p>
            <a:endParaRPr lang="en-US" altLang="en-US" sz="2400" dirty="0">
              <a:latin typeface="Cambria" panose="02040503050406030204" pitchFamily="18" charset="0"/>
              <a:ea typeface="Cambria" panose="02040503050406030204" pitchFamily="18" charset="0"/>
            </a:endParaRPr>
          </a:p>
          <a:p>
            <a:r>
              <a:rPr lang="en-US" altLang="en-US" sz="2400" dirty="0" smtClean="0">
                <a:latin typeface="Cambria" panose="02040503050406030204" pitchFamily="18" charset="0"/>
                <a:ea typeface="Cambria" panose="02040503050406030204" pitchFamily="18" charset="0"/>
              </a:rPr>
              <a:t>Program </a:t>
            </a:r>
            <a:r>
              <a:rPr lang="en-US" altLang="en-US" sz="2400" dirty="0">
                <a:latin typeface="Cambria" panose="02040503050406030204" pitchFamily="18" charset="0"/>
                <a:ea typeface="Cambria" panose="02040503050406030204" pitchFamily="18" charset="0"/>
              </a:rPr>
              <a:t>is </a:t>
            </a:r>
            <a:r>
              <a:rPr lang="en-US" altLang="en-US" sz="2400" b="1" i="1" dirty="0">
                <a:latin typeface="Cambria" panose="02040503050406030204" pitchFamily="18" charset="0"/>
                <a:ea typeface="Cambria" panose="02040503050406030204" pitchFamily="18" charset="0"/>
              </a:rPr>
              <a:t>passive</a:t>
            </a:r>
            <a:r>
              <a:rPr lang="en-US" altLang="en-US" sz="2400" dirty="0">
                <a:latin typeface="Cambria" panose="02040503050406030204" pitchFamily="18" charset="0"/>
                <a:ea typeface="Cambria" panose="02040503050406030204" pitchFamily="18" charset="0"/>
              </a:rPr>
              <a:t> entity stored on disk (</a:t>
            </a:r>
            <a:r>
              <a:rPr lang="en-US" altLang="en-US" sz="2400" b="1" dirty="0">
                <a:solidFill>
                  <a:srgbClr val="3366FF"/>
                </a:solidFill>
                <a:latin typeface="Cambria" panose="02040503050406030204" pitchFamily="18" charset="0"/>
                <a:ea typeface="Cambria" panose="02040503050406030204" pitchFamily="18" charset="0"/>
              </a:rPr>
              <a:t>executable file</a:t>
            </a:r>
            <a:r>
              <a:rPr lang="en-US" altLang="en-US" sz="2400" dirty="0">
                <a:latin typeface="Cambria" panose="02040503050406030204" pitchFamily="18" charset="0"/>
                <a:ea typeface="Cambria" panose="02040503050406030204" pitchFamily="18" charset="0"/>
              </a:rPr>
              <a:t>), process is </a:t>
            </a:r>
            <a:r>
              <a:rPr lang="en-US" altLang="en-US" sz="2400" b="1" i="1" dirty="0">
                <a:latin typeface="Cambria" panose="02040503050406030204" pitchFamily="18" charset="0"/>
                <a:ea typeface="Cambria" panose="02040503050406030204" pitchFamily="18" charset="0"/>
              </a:rPr>
              <a:t>active </a:t>
            </a:r>
          </a:p>
          <a:p>
            <a:pPr lvl="1"/>
            <a:r>
              <a:rPr lang="en-US" altLang="en-US" sz="2000" dirty="0">
                <a:latin typeface="Cambria" panose="02040503050406030204" pitchFamily="18" charset="0"/>
                <a:ea typeface="Cambria" panose="02040503050406030204" pitchFamily="18" charset="0"/>
              </a:rPr>
              <a:t>Program becomes process when executable file loaded into memory</a:t>
            </a:r>
          </a:p>
          <a:p>
            <a:r>
              <a:rPr lang="en-US" altLang="en-US" sz="2400" dirty="0">
                <a:latin typeface="Cambria" panose="02040503050406030204" pitchFamily="18" charset="0"/>
                <a:ea typeface="Cambria" panose="02040503050406030204" pitchFamily="18" charset="0"/>
              </a:rPr>
              <a:t>Execution of program started via GUI mouse clicks, command line entry of its name, </a:t>
            </a:r>
            <a:r>
              <a:rPr lang="en-US" altLang="en-US" sz="2400" dirty="0" err="1">
                <a:latin typeface="Cambria" panose="02040503050406030204" pitchFamily="18" charset="0"/>
                <a:ea typeface="Cambria" panose="02040503050406030204" pitchFamily="18" charset="0"/>
              </a:rPr>
              <a:t>etc</a:t>
            </a:r>
            <a:endParaRPr lang="en-US" altLang="en-US" sz="2400" dirty="0">
              <a:latin typeface="Cambria" panose="02040503050406030204" pitchFamily="18" charset="0"/>
              <a:ea typeface="Cambria" panose="02040503050406030204" pitchFamily="18" charset="0"/>
            </a:endParaRPr>
          </a:p>
          <a:p>
            <a:r>
              <a:rPr lang="en-US" altLang="en-US" sz="2400" dirty="0">
                <a:latin typeface="Cambria" panose="02040503050406030204" pitchFamily="18" charset="0"/>
                <a:ea typeface="Cambria" panose="02040503050406030204" pitchFamily="18" charset="0"/>
              </a:rPr>
              <a:t>One program can be several processes</a:t>
            </a:r>
          </a:p>
          <a:p>
            <a:pPr lvl="1"/>
            <a:r>
              <a:rPr lang="en-US" altLang="en-US" sz="2000" dirty="0">
                <a:latin typeface="Cambria" panose="02040503050406030204" pitchFamily="18" charset="0"/>
                <a:ea typeface="Cambria" panose="02040503050406030204" pitchFamily="18" charset="0"/>
              </a:rPr>
              <a:t>Consider multiple users executing the same program</a:t>
            </a:r>
          </a:p>
          <a:p>
            <a:pPr lvl="1"/>
            <a:endParaRPr lang="en-US" altLang="en-US" sz="2000" dirty="0">
              <a:latin typeface="Cambria" panose="02040503050406030204" pitchFamily="18" charset="0"/>
              <a:ea typeface="Cambria" panose="02040503050406030204" pitchFamily="18" charset="0"/>
            </a:endParaRPr>
          </a:p>
          <a:p>
            <a:pPr>
              <a:lnSpc>
                <a:spcPct val="90000"/>
              </a:lnSpc>
              <a:buFont typeface="Monotype Sorts" pitchFamily="-84" charset="2"/>
              <a:buNone/>
            </a:pPr>
            <a:endParaRPr lang="en-US" altLang="en-US" sz="2400" dirty="0">
              <a:latin typeface="Cambria" panose="02040503050406030204" pitchFamily="18" charset="0"/>
              <a:ea typeface="Cambria" panose="02040503050406030204" pitchFamily="18" charset="0"/>
            </a:endParaRPr>
          </a:p>
          <a:p>
            <a:pPr>
              <a:lnSpc>
                <a:spcPct val="90000"/>
              </a:lnSpc>
              <a:buFont typeface="Monotype Sorts" pitchFamily="-84" charset="2"/>
              <a:buNone/>
            </a:pPr>
            <a:endParaRPr lang="en-US" altLang="en-US"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pic>
        <p:nvPicPr>
          <p:cNvPr id="4" name="Picture 4" descr="pngfind.com-kingpin-png-4152286 (1).png">
            <a:extLst>
              <a:ext uri="{FF2B5EF4-FFF2-40B4-BE49-F238E27FC236}">
                <a16:creationId xmlns="" xmlns:a16="http://schemas.microsoft.com/office/drawing/2014/main" id="{3353F768-0430-4F2B-9359-FFC797E1EE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 xmlns:a16="http://schemas.microsoft.com/office/drawing/2014/main" id="{F54B6165-5ACC-4FD6-8088-615D889C3A3C}"/>
              </a:ext>
            </a:extLst>
          </p:cNvPr>
          <p:cNvSpPr>
            <a:spLocks noGrp="1"/>
          </p:cNvSpPr>
          <p:nvPr>
            <p:ph type="sldNum" sz="quarter" idx="12"/>
          </p:nvPr>
        </p:nvSpPr>
        <p:spPr/>
        <p:txBody>
          <a:bodyPr/>
          <a:lstStyle/>
          <a:p>
            <a:fld id="{117AF02C-C4D6-4B73-AE94-D3969890703E}" type="slidenum">
              <a:rPr lang="en-IN" smtClean="0"/>
              <a:t>52</a:t>
            </a:fld>
            <a:endParaRPr lang="en-IN"/>
          </a:p>
        </p:txBody>
      </p:sp>
      <p:sp>
        <p:nvSpPr>
          <p:cNvPr id="7" name="Footer Placeholder 6">
            <a:extLst>
              <a:ext uri="{FF2B5EF4-FFF2-40B4-BE49-F238E27FC236}">
                <a16:creationId xmlns="" xmlns:a16="http://schemas.microsoft.com/office/drawing/2014/main" id="{1340907F-020D-4C66-84C4-FB5CA95068A5}"/>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8" name="TextBox 7">
            <a:extLst>
              <a:ext uri="{FF2B5EF4-FFF2-40B4-BE49-F238E27FC236}">
                <a16:creationId xmlns="" xmlns:a16="http://schemas.microsoft.com/office/drawing/2014/main" id="{22F524C7-A1FF-495A-A503-DFAAFFFC17E2}"/>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Tree>
    <p:extLst>
      <p:ext uri="{BB962C8B-B14F-4D97-AF65-F5344CB8AC3E}">
        <p14:creationId xmlns:p14="http://schemas.microsoft.com/office/powerpoint/2010/main" val="779384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6F37C8-3AF8-4686-B6C2-59317B6C0FD0}"/>
              </a:ext>
            </a:extLst>
          </p:cNvPr>
          <p:cNvSpPr>
            <a:spLocks noGrp="1"/>
          </p:cNvSpPr>
          <p:nvPr>
            <p:ph type="title"/>
          </p:nvPr>
        </p:nvSpPr>
        <p:spPr>
          <a:xfrm>
            <a:off x="381000" y="296068"/>
            <a:ext cx="10515600" cy="614363"/>
          </a:xfrm>
        </p:spPr>
        <p:txBody>
          <a:bodyPr>
            <a:normAutofit fontScale="90000"/>
          </a:bodyPr>
          <a:lstStyle/>
          <a:p>
            <a:r>
              <a:rPr lang="en-US" altLang="en-US" dirty="0">
                <a:latin typeface="Cambria" panose="02040503050406030204" pitchFamily="18" charset="0"/>
                <a:ea typeface="Cambria" panose="02040503050406030204" pitchFamily="18" charset="0"/>
              </a:rPr>
              <a:t>Process in Memory</a:t>
            </a:r>
            <a:endParaRPr lang="en-IN" dirty="0">
              <a:latin typeface="Cambria" panose="02040503050406030204" pitchFamily="18" charset="0"/>
              <a:ea typeface="Cambria" panose="02040503050406030204" pitchFamily="18" charset="0"/>
            </a:endParaRPr>
          </a:p>
        </p:txBody>
      </p:sp>
      <p:pic>
        <p:nvPicPr>
          <p:cNvPr id="4" name="Picture 4" descr="pngfind.com-kingpin-png-4152286 (1).png">
            <a:extLst>
              <a:ext uri="{FF2B5EF4-FFF2-40B4-BE49-F238E27FC236}">
                <a16:creationId xmlns="" xmlns:a16="http://schemas.microsoft.com/office/drawing/2014/main" id="{3353F768-0430-4F2B-9359-FFC797E1EE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 xmlns:a16="http://schemas.microsoft.com/office/drawing/2014/main" id="{2BCC94AE-4144-45E5-9032-250E5DB6F640}"/>
              </a:ext>
            </a:extLst>
          </p:cNvPr>
          <p:cNvSpPr>
            <a:spLocks noGrp="1"/>
          </p:cNvSpPr>
          <p:nvPr>
            <p:ph type="sldNum" sz="quarter" idx="12"/>
          </p:nvPr>
        </p:nvSpPr>
        <p:spPr/>
        <p:txBody>
          <a:bodyPr/>
          <a:lstStyle/>
          <a:p>
            <a:fld id="{117AF02C-C4D6-4B73-AE94-D3969890703E}" type="slidenum">
              <a:rPr lang="en-IN" smtClean="0"/>
              <a:t>53</a:t>
            </a:fld>
            <a:endParaRPr lang="en-IN"/>
          </a:p>
        </p:txBody>
      </p:sp>
      <p:sp>
        <p:nvSpPr>
          <p:cNvPr id="7" name="Footer Placeholder 6">
            <a:extLst>
              <a:ext uri="{FF2B5EF4-FFF2-40B4-BE49-F238E27FC236}">
                <a16:creationId xmlns="" xmlns:a16="http://schemas.microsoft.com/office/drawing/2014/main" id="{C39E6224-65EA-4A8F-8DBC-B843217AD809}"/>
              </a:ext>
            </a:extLst>
          </p:cNvPr>
          <p:cNvSpPr>
            <a:spLocks noGrp="1"/>
          </p:cNvSpPr>
          <p:nvPr>
            <p:ph type="ftr" sz="quarter" idx="11"/>
          </p:nvPr>
        </p:nvSpPr>
        <p:spPr/>
        <p:txBody>
          <a:bodyPr/>
          <a:lstStyle/>
          <a:p>
            <a:r>
              <a:rPr lang="en-US"/>
              <a:t>18CSC205J Operating Systems - Unit 1 - SRM Institute of Science and Technology</a:t>
            </a:r>
            <a:endParaRPr lang="en-IN"/>
          </a:p>
        </p:txBody>
      </p:sp>
      <p:pic>
        <p:nvPicPr>
          <p:cNvPr id="8" name="Picture 7">
            <a:extLst>
              <a:ext uri="{FF2B5EF4-FFF2-40B4-BE49-F238E27FC236}">
                <a16:creationId xmlns="" xmlns:a16="http://schemas.microsoft.com/office/drawing/2014/main" id="{23B7B983-891B-4513-B06A-1EF54B304E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6137" y="1413271"/>
            <a:ext cx="2911475"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9C7F89A0-7525-4FC2-8C66-6F060366C465}"/>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Tree>
    <p:extLst>
      <p:ext uri="{BB962C8B-B14F-4D97-AF65-F5344CB8AC3E}">
        <p14:creationId xmlns:p14="http://schemas.microsoft.com/office/powerpoint/2010/main" val="116136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6F37C8-3AF8-4686-B6C2-59317B6C0FD0}"/>
              </a:ext>
            </a:extLst>
          </p:cNvPr>
          <p:cNvSpPr>
            <a:spLocks noGrp="1"/>
          </p:cNvSpPr>
          <p:nvPr>
            <p:ph type="title"/>
          </p:nvPr>
        </p:nvSpPr>
        <p:spPr>
          <a:xfrm>
            <a:off x="838200" y="365125"/>
            <a:ext cx="10515600" cy="625475"/>
          </a:xfrm>
        </p:spPr>
        <p:txBody>
          <a:bodyPr>
            <a:normAutofit fontScale="90000"/>
          </a:bodyPr>
          <a:lstStyle/>
          <a:p>
            <a:r>
              <a:rPr lang="en-US" altLang="en-US" dirty="0">
                <a:latin typeface="Cambria" panose="02040503050406030204" pitchFamily="18" charset="0"/>
                <a:ea typeface="Cambria" panose="02040503050406030204" pitchFamily="18" charset="0"/>
              </a:rPr>
              <a:t>Process State</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 xmlns:a16="http://schemas.microsoft.com/office/drawing/2014/main" id="{70E48981-BAFF-421C-BC12-2CE39922EBEE}"/>
              </a:ext>
            </a:extLst>
          </p:cNvPr>
          <p:cNvSpPr>
            <a:spLocks noGrp="1"/>
          </p:cNvSpPr>
          <p:nvPr>
            <p:ph idx="1"/>
          </p:nvPr>
        </p:nvSpPr>
        <p:spPr>
          <a:xfrm>
            <a:off x="700088" y="993775"/>
            <a:ext cx="10515600" cy="2511425"/>
          </a:xfrm>
        </p:spPr>
        <p:txBody>
          <a:bodyPr>
            <a:normAutofit/>
          </a:bodyPr>
          <a:lstStyle/>
          <a:p>
            <a:r>
              <a:rPr lang="en-US" altLang="en-US" sz="2400" dirty="0">
                <a:latin typeface="Cambria" panose="02040503050406030204" pitchFamily="18" charset="0"/>
                <a:ea typeface="Cambria" panose="02040503050406030204" pitchFamily="18" charset="0"/>
              </a:rPr>
              <a:t>As a process executes, it changes </a:t>
            </a:r>
            <a:r>
              <a:rPr lang="en-US" altLang="en-US" sz="2400" b="1" dirty="0">
                <a:solidFill>
                  <a:srgbClr val="3366FF"/>
                </a:solidFill>
                <a:latin typeface="Cambria" panose="02040503050406030204" pitchFamily="18" charset="0"/>
                <a:ea typeface="Cambria" panose="02040503050406030204" pitchFamily="18" charset="0"/>
              </a:rPr>
              <a:t>state</a:t>
            </a:r>
          </a:p>
          <a:p>
            <a:pPr lvl="1"/>
            <a:r>
              <a:rPr lang="en-US" altLang="en-US" sz="2000" b="1" dirty="0">
                <a:latin typeface="Cambria" panose="02040503050406030204" pitchFamily="18" charset="0"/>
                <a:ea typeface="Cambria" panose="02040503050406030204" pitchFamily="18" charset="0"/>
              </a:rPr>
              <a:t>new</a:t>
            </a:r>
            <a:r>
              <a:rPr lang="en-US" altLang="en-US" sz="2000" dirty="0">
                <a:latin typeface="Cambria" panose="02040503050406030204" pitchFamily="18" charset="0"/>
                <a:ea typeface="Cambria" panose="02040503050406030204" pitchFamily="18" charset="0"/>
              </a:rPr>
              <a:t>:  The process is being created</a:t>
            </a:r>
          </a:p>
          <a:p>
            <a:pPr lvl="1"/>
            <a:r>
              <a:rPr lang="en-US" altLang="en-US" sz="2000" b="1" dirty="0">
                <a:latin typeface="Cambria" panose="02040503050406030204" pitchFamily="18" charset="0"/>
                <a:ea typeface="Cambria" panose="02040503050406030204" pitchFamily="18" charset="0"/>
              </a:rPr>
              <a:t>running</a:t>
            </a:r>
            <a:r>
              <a:rPr lang="en-US" altLang="en-US" sz="2000" dirty="0">
                <a:latin typeface="Cambria" panose="02040503050406030204" pitchFamily="18" charset="0"/>
                <a:ea typeface="Cambria" panose="02040503050406030204" pitchFamily="18" charset="0"/>
              </a:rPr>
              <a:t>:  Instructions are being executed</a:t>
            </a:r>
          </a:p>
          <a:p>
            <a:pPr lvl="1"/>
            <a:r>
              <a:rPr lang="en-US" altLang="en-US" sz="2000" b="1" dirty="0">
                <a:latin typeface="Cambria" panose="02040503050406030204" pitchFamily="18" charset="0"/>
                <a:ea typeface="Cambria" panose="02040503050406030204" pitchFamily="18" charset="0"/>
              </a:rPr>
              <a:t>waiting</a:t>
            </a:r>
            <a:r>
              <a:rPr lang="en-US" altLang="en-US" sz="2000" dirty="0">
                <a:latin typeface="Cambria" panose="02040503050406030204" pitchFamily="18" charset="0"/>
                <a:ea typeface="Cambria" panose="02040503050406030204" pitchFamily="18" charset="0"/>
              </a:rPr>
              <a:t>:  The process is waiting for some event to occur</a:t>
            </a:r>
          </a:p>
          <a:p>
            <a:pPr lvl="1"/>
            <a:r>
              <a:rPr lang="en-US" altLang="en-US" sz="2000" b="1" dirty="0">
                <a:latin typeface="Cambria" panose="02040503050406030204" pitchFamily="18" charset="0"/>
                <a:ea typeface="Cambria" panose="02040503050406030204" pitchFamily="18" charset="0"/>
              </a:rPr>
              <a:t>ready</a:t>
            </a:r>
            <a:r>
              <a:rPr lang="en-US" altLang="en-US" sz="2000" dirty="0">
                <a:latin typeface="Cambria" panose="02040503050406030204" pitchFamily="18" charset="0"/>
                <a:ea typeface="Cambria" panose="02040503050406030204" pitchFamily="18" charset="0"/>
              </a:rPr>
              <a:t>:  The process is waiting to be assigned to a processor</a:t>
            </a:r>
          </a:p>
          <a:p>
            <a:pPr lvl="1"/>
            <a:r>
              <a:rPr lang="en-US" altLang="en-US" sz="2000" b="1" dirty="0">
                <a:latin typeface="Cambria" panose="02040503050406030204" pitchFamily="18" charset="0"/>
                <a:ea typeface="Cambria" panose="02040503050406030204" pitchFamily="18" charset="0"/>
              </a:rPr>
              <a:t>terminated</a:t>
            </a:r>
            <a:r>
              <a:rPr lang="en-US" altLang="en-US" sz="2000" dirty="0">
                <a:latin typeface="Cambria" panose="02040503050406030204" pitchFamily="18" charset="0"/>
                <a:ea typeface="Cambria" panose="02040503050406030204" pitchFamily="18" charset="0"/>
              </a:rPr>
              <a:t>:  The process has finished execution</a:t>
            </a:r>
            <a:endParaRPr lang="en-IN" sz="2000" dirty="0">
              <a:latin typeface="Cambria" panose="02040503050406030204" pitchFamily="18" charset="0"/>
              <a:ea typeface="Cambria" panose="02040503050406030204" pitchFamily="18" charset="0"/>
            </a:endParaRPr>
          </a:p>
        </p:txBody>
      </p:sp>
      <p:pic>
        <p:nvPicPr>
          <p:cNvPr id="4" name="Picture 4" descr="pngfind.com-kingpin-png-4152286 (1).png">
            <a:extLst>
              <a:ext uri="{FF2B5EF4-FFF2-40B4-BE49-F238E27FC236}">
                <a16:creationId xmlns="" xmlns:a16="http://schemas.microsoft.com/office/drawing/2014/main" id="{3353F768-0430-4F2B-9359-FFC797E1EE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 xmlns:a16="http://schemas.microsoft.com/office/drawing/2014/main" id="{D7DFB1CB-D534-4E0A-85B8-81A00CFAAF2F}"/>
              </a:ext>
            </a:extLst>
          </p:cNvPr>
          <p:cNvSpPr>
            <a:spLocks noGrp="1"/>
          </p:cNvSpPr>
          <p:nvPr>
            <p:ph type="sldNum" sz="quarter" idx="12"/>
          </p:nvPr>
        </p:nvSpPr>
        <p:spPr/>
        <p:txBody>
          <a:bodyPr/>
          <a:lstStyle/>
          <a:p>
            <a:fld id="{117AF02C-C4D6-4B73-AE94-D3969890703E}" type="slidenum">
              <a:rPr lang="en-IN" smtClean="0"/>
              <a:t>54</a:t>
            </a:fld>
            <a:endParaRPr lang="en-IN"/>
          </a:p>
        </p:txBody>
      </p:sp>
      <p:sp>
        <p:nvSpPr>
          <p:cNvPr id="7" name="Footer Placeholder 6">
            <a:extLst>
              <a:ext uri="{FF2B5EF4-FFF2-40B4-BE49-F238E27FC236}">
                <a16:creationId xmlns="" xmlns:a16="http://schemas.microsoft.com/office/drawing/2014/main" id="{096DACDB-B071-49FB-9B5B-6CDA945ADCD6}"/>
              </a:ext>
            </a:extLst>
          </p:cNvPr>
          <p:cNvSpPr>
            <a:spLocks noGrp="1"/>
          </p:cNvSpPr>
          <p:nvPr>
            <p:ph type="ftr" sz="quarter" idx="11"/>
          </p:nvPr>
        </p:nvSpPr>
        <p:spPr/>
        <p:txBody>
          <a:bodyPr/>
          <a:lstStyle/>
          <a:p>
            <a:r>
              <a:rPr lang="en-US"/>
              <a:t>18CSC205J Operating Systems - Unit 1 - SRM Institute of Science and Technology</a:t>
            </a:r>
            <a:endParaRPr lang="en-IN"/>
          </a:p>
        </p:txBody>
      </p:sp>
      <p:pic>
        <p:nvPicPr>
          <p:cNvPr id="8" name="Picture 7">
            <a:extLst>
              <a:ext uri="{FF2B5EF4-FFF2-40B4-BE49-F238E27FC236}">
                <a16:creationId xmlns="" xmlns:a16="http://schemas.microsoft.com/office/drawing/2014/main" id="{D32C92ED-5AA8-4154-8B44-92CD0B9AD0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375" y="3528219"/>
            <a:ext cx="6635750"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51C13A14-9C23-4EE4-A789-4349E6E7B81D}"/>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Tree>
    <p:extLst>
      <p:ext uri="{BB962C8B-B14F-4D97-AF65-F5344CB8AC3E}">
        <p14:creationId xmlns:p14="http://schemas.microsoft.com/office/powerpoint/2010/main" val="3251493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6F37C8-3AF8-4686-B6C2-59317B6C0FD0}"/>
              </a:ext>
            </a:extLst>
          </p:cNvPr>
          <p:cNvSpPr>
            <a:spLocks noGrp="1"/>
          </p:cNvSpPr>
          <p:nvPr>
            <p:ph type="title"/>
          </p:nvPr>
        </p:nvSpPr>
        <p:spPr>
          <a:xfrm>
            <a:off x="438150" y="136526"/>
            <a:ext cx="10515600" cy="652462"/>
          </a:xfrm>
        </p:spPr>
        <p:txBody>
          <a:bodyPr>
            <a:normAutofit fontScale="90000"/>
          </a:bodyPr>
          <a:lstStyle/>
          <a:p>
            <a:r>
              <a:rPr lang="en-US" altLang="en-US" dirty="0">
                <a:latin typeface="Cambria" panose="02040503050406030204" pitchFamily="18" charset="0"/>
                <a:ea typeface="Cambria" panose="02040503050406030204" pitchFamily="18" charset="0"/>
              </a:rPr>
              <a:t>Process Control Block (PCB)</a:t>
            </a:r>
            <a:endParaRPr lang="en-IN" dirty="0">
              <a:latin typeface="Cambria" panose="02040503050406030204" pitchFamily="18" charset="0"/>
              <a:ea typeface="Cambria" panose="02040503050406030204" pitchFamily="18" charset="0"/>
            </a:endParaRPr>
          </a:p>
        </p:txBody>
      </p:sp>
      <p:pic>
        <p:nvPicPr>
          <p:cNvPr id="4" name="Picture 4" descr="pngfind.com-kingpin-png-4152286 (1).png">
            <a:extLst>
              <a:ext uri="{FF2B5EF4-FFF2-40B4-BE49-F238E27FC236}">
                <a16:creationId xmlns="" xmlns:a16="http://schemas.microsoft.com/office/drawing/2014/main" id="{3353F768-0430-4F2B-9359-FFC797E1EE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 xmlns:a16="http://schemas.microsoft.com/office/drawing/2014/main" id="{7D16D05D-AC3A-4FF1-900F-6DCEE6E52031}"/>
              </a:ext>
            </a:extLst>
          </p:cNvPr>
          <p:cNvSpPr>
            <a:spLocks noGrp="1"/>
          </p:cNvSpPr>
          <p:nvPr>
            <p:ph type="sldNum" sz="quarter" idx="12"/>
          </p:nvPr>
        </p:nvSpPr>
        <p:spPr/>
        <p:txBody>
          <a:bodyPr/>
          <a:lstStyle/>
          <a:p>
            <a:fld id="{117AF02C-C4D6-4B73-AE94-D3969890703E}" type="slidenum">
              <a:rPr lang="en-IN" smtClean="0"/>
              <a:t>55</a:t>
            </a:fld>
            <a:endParaRPr lang="en-IN"/>
          </a:p>
        </p:txBody>
      </p:sp>
      <p:sp>
        <p:nvSpPr>
          <p:cNvPr id="7" name="Footer Placeholder 6">
            <a:extLst>
              <a:ext uri="{FF2B5EF4-FFF2-40B4-BE49-F238E27FC236}">
                <a16:creationId xmlns="" xmlns:a16="http://schemas.microsoft.com/office/drawing/2014/main" id="{E47974BE-6AB0-4AAE-816E-495542CF983C}"/>
              </a:ext>
            </a:extLst>
          </p:cNvPr>
          <p:cNvSpPr>
            <a:spLocks noGrp="1"/>
          </p:cNvSpPr>
          <p:nvPr>
            <p:ph type="ftr" sz="quarter" idx="11"/>
          </p:nvPr>
        </p:nvSpPr>
        <p:spPr/>
        <p:txBody>
          <a:bodyPr/>
          <a:lstStyle/>
          <a:p>
            <a:r>
              <a:rPr lang="en-US"/>
              <a:t>18CSC205J Operating Systems - Unit 1 - SRM Institute of Science and Technology</a:t>
            </a:r>
            <a:endParaRPr lang="en-IN"/>
          </a:p>
        </p:txBody>
      </p:sp>
      <p:pic>
        <p:nvPicPr>
          <p:cNvPr id="9" name="Picture 8">
            <a:extLst>
              <a:ext uri="{FF2B5EF4-FFF2-40B4-BE49-F238E27FC236}">
                <a16:creationId xmlns="" xmlns:a16="http://schemas.microsoft.com/office/drawing/2014/main" id="{2C00FF7C-5346-4D88-9D74-D9E84F0B8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8256" y="1148556"/>
            <a:ext cx="2795588"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 xmlns:a16="http://schemas.microsoft.com/office/drawing/2014/main" id="{6DA15933-0648-4C6D-AA9F-D2B6C0A430A3}"/>
              </a:ext>
            </a:extLst>
          </p:cNvPr>
          <p:cNvSpPr>
            <a:spLocks noGrp="1" noChangeArrowheads="1"/>
          </p:cNvSpPr>
          <p:nvPr/>
        </p:nvSpPr>
        <p:spPr bwMode="auto">
          <a:xfrm>
            <a:off x="666750" y="1038225"/>
            <a:ext cx="8241506"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buFont typeface="Monotype Sorts" pitchFamily="-84" charset="2"/>
              <a:buNone/>
            </a:pPr>
            <a:r>
              <a:rPr lang="en-US" altLang="en-US" sz="2000" dirty="0">
                <a:latin typeface="Cambria" panose="02040503050406030204" pitchFamily="18" charset="0"/>
                <a:ea typeface="Cambria" panose="02040503050406030204" pitchFamily="18" charset="0"/>
              </a:rPr>
              <a:t>Information associated with each process </a:t>
            </a:r>
            <a:r>
              <a:rPr lang="en-US" altLang="en-US" sz="2000" dirty="0" smtClean="0">
                <a:latin typeface="Cambria" panose="02040503050406030204" pitchFamily="18" charset="0"/>
                <a:ea typeface="Cambria" panose="02040503050406030204" pitchFamily="18" charset="0"/>
              </a:rPr>
              <a:t>(</a:t>
            </a:r>
            <a:r>
              <a:rPr lang="en-US" altLang="en-US" sz="2000" dirty="0">
                <a:latin typeface="Cambria" panose="02040503050406030204" pitchFamily="18" charset="0"/>
                <a:ea typeface="Cambria" panose="02040503050406030204" pitchFamily="18" charset="0"/>
              </a:rPr>
              <a:t>also called </a:t>
            </a:r>
            <a:r>
              <a:rPr lang="en-US" altLang="en-US" sz="2000" b="1" dirty="0">
                <a:solidFill>
                  <a:srgbClr val="3366FF"/>
                </a:solidFill>
                <a:latin typeface="Cambria" panose="02040503050406030204" pitchFamily="18" charset="0"/>
                <a:ea typeface="Cambria" panose="02040503050406030204" pitchFamily="18" charset="0"/>
              </a:rPr>
              <a:t>task control block</a:t>
            </a:r>
            <a:r>
              <a:rPr lang="en-US" altLang="en-US" sz="2000" dirty="0">
                <a:latin typeface="Cambria" panose="02040503050406030204" pitchFamily="18" charset="0"/>
                <a:ea typeface="Cambria" panose="02040503050406030204" pitchFamily="18" charset="0"/>
              </a:rPr>
              <a:t>)</a:t>
            </a:r>
          </a:p>
          <a:p>
            <a:endParaRPr lang="en-US" altLang="en-US" sz="2000" dirty="0" smtClean="0">
              <a:latin typeface="Cambria" panose="02040503050406030204" pitchFamily="18" charset="0"/>
              <a:ea typeface="Cambria" panose="02040503050406030204" pitchFamily="18" charset="0"/>
            </a:endParaRPr>
          </a:p>
          <a:p>
            <a:r>
              <a:rPr lang="en-US" altLang="en-US" sz="2000" dirty="0" smtClean="0">
                <a:latin typeface="Cambria" panose="02040503050406030204" pitchFamily="18" charset="0"/>
                <a:ea typeface="Cambria" panose="02040503050406030204" pitchFamily="18" charset="0"/>
              </a:rPr>
              <a:t>Process </a:t>
            </a:r>
            <a:r>
              <a:rPr lang="en-US" altLang="en-US" sz="2000" dirty="0">
                <a:latin typeface="Cambria" panose="02040503050406030204" pitchFamily="18" charset="0"/>
                <a:ea typeface="Cambria" panose="02040503050406030204" pitchFamily="18" charset="0"/>
              </a:rPr>
              <a:t>state – running, waiting, </a:t>
            </a:r>
            <a:r>
              <a:rPr lang="en-US" altLang="en-US" sz="2000" dirty="0" err="1">
                <a:latin typeface="Cambria" panose="02040503050406030204" pitchFamily="18" charset="0"/>
                <a:ea typeface="Cambria" panose="02040503050406030204" pitchFamily="18" charset="0"/>
              </a:rPr>
              <a:t>etc</a:t>
            </a:r>
            <a:endParaRPr lang="en-US" altLang="en-US" sz="2000" dirty="0">
              <a:latin typeface="Cambria" panose="02040503050406030204" pitchFamily="18" charset="0"/>
              <a:ea typeface="Cambria" panose="02040503050406030204" pitchFamily="18" charset="0"/>
            </a:endParaRPr>
          </a:p>
          <a:p>
            <a:r>
              <a:rPr lang="en-US" altLang="en-US" sz="2000" dirty="0">
                <a:latin typeface="Cambria" panose="02040503050406030204" pitchFamily="18" charset="0"/>
                <a:ea typeface="Cambria" panose="02040503050406030204" pitchFamily="18" charset="0"/>
              </a:rPr>
              <a:t>Program counter – location of instruction to next execute</a:t>
            </a:r>
          </a:p>
          <a:p>
            <a:r>
              <a:rPr lang="en-US" altLang="en-US" sz="2000" dirty="0">
                <a:latin typeface="Cambria" panose="02040503050406030204" pitchFamily="18" charset="0"/>
                <a:ea typeface="Cambria" panose="02040503050406030204" pitchFamily="18" charset="0"/>
              </a:rPr>
              <a:t>CPU registers – contents of all process-centric registers</a:t>
            </a:r>
          </a:p>
          <a:p>
            <a:r>
              <a:rPr lang="en-US" altLang="en-US" sz="2000" dirty="0">
                <a:latin typeface="Cambria" panose="02040503050406030204" pitchFamily="18" charset="0"/>
                <a:ea typeface="Cambria" panose="02040503050406030204" pitchFamily="18" charset="0"/>
              </a:rPr>
              <a:t>CPU scheduling information- priorities, scheduling queue pointers</a:t>
            </a:r>
          </a:p>
          <a:p>
            <a:r>
              <a:rPr lang="en-US" altLang="en-US" sz="2000" dirty="0">
                <a:latin typeface="Cambria" panose="02040503050406030204" pitchFamily="18" charset="0"/>
                <a:ea typeface="Cambria" panose="02040503050406030204" pitchFamily="18" charset="0"/>
              </a:rPr>
              <a:t>Memory-management information – memory allocated to the process</a:t>
            </a:r>
          </a:p>
          <a:p>
            <a:r>
              <a:rPr lang="en-US" altLang="en-US" sz="2000" dirty="0">
                <a:latin typeface="Cambria" panose="02040503050406030204" pitchFamily="18" charset="0"/>
                <a:ea typeface="Cambria" panose="02040503050406030204" pitchFamily="18" charset="0"/>
              </a:rPr>
              <a:t>Accounting information – CPU used, clock time elapsed since start, time limits</a:t>
            </a:r>
          </a:p>
          <a:p>
            <a:r>
              <a:rPr lang="en-US" altLang="en-US" sz="2000" dirty="0">
                <a:latin typeface="Cambria" panose="02040503050406030204" pitchFamily="18" charset="0"/>
                <a:ea typeface="Cambria" panose="02040503050406030204" pitchFamily="18" charset="0"/>
              </a:rPr>
              <a:t>I/O status information – I/O devices allocated to process, list of open files</a:t>
            </a:r>
          </a:p>
          <a:p>
            <a:endParaRPr lang="en-US" altLang="en-US" sz="2000" dirty="0">
              <a:latin typeface="Cambria" panose="02040503050406030204" pitchFamily="18" charset="0"/>
              <a:ea typeface="Cambria" panose="02040503050406030204" pitchFamily="18" charset="0"/>
            </a:endParaRPr>
          </a:p>
        </p:txBody>
      </p:sp>
      <p:sp>
        <p:nvSpPr>
          <p:cNvPr id="11" name="TextBox 10">
            <a:extLst>
              <a:ext uri="{FF2B5EF4-FFF2-40B4-BE49-F238E27FC236}">
                <a16:creationId xmlns="" xmlns:a16="http://schemas.microsoft.com/office/drawing/2014/main" id="{02EE67CE-D758-4EF7-85AF-FD627C59F6F2}"/>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Tree>
    <p:extLst>
      <p:ext uri="{BB962C8B-B14F-4D97-AF65-F5344CB8AC3E}">
        <p14:creationId xmlns:p14="http://schemas.microsoft.com/office/powerpoint/2010/main" val="3333013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6F37C8-3AF8-4686-B6C2-59317B6C0FD0}"/>
              </a:ext>
            </a:extLst>
          </p:cNvPr>
          <p:cNvSpPr>
            <a:spLocks noGrp="1"/>
          </p:cNvSpPr>
          <p:nvPr>
            <p:ph type="title"/>
          </p:nvPr>
        </p:nvSpPr>
        <p:spPr>
          <a:xfrm>
            <a:off x="647700" y="153987"/>
            <a:ext cx="9048750" cy="644525"/>
          </a:xfrm>
        </p:spPr>
        <p:txBody>
          <a:bodyPr>
            <a:normAutofit fontScale="90000"/>
          </a:bodyPr>
          <a:lstStyle/>
          <a:p>
            <a:r>
              <a:rPr lang="en-US" altLang="en-US" dirty="0">
                <a:latin typeface="Cambria" panose="02040503050406030204" pitchFamily="18" charset="0"/>
                <a:ea typeface="Cambria" panose="02040503050406030204" pitchFamily="18" charset="0"/>
              </a:rPr>
              <a:t>CPU Switch From Process to Process</a:t>
            </a:r>
            <a:endParaRPr lang="en-IN" dirty="0">
              <a:latin typeface="Cambria" panose="02040503050406030204" pitchFamily="18" charset="0"/>
              <a:ea typeface="Cambria" panose="02040503050406030204" pitchFamily="18" charset="0"/>
            </a:endParaRPr>
          </a:p>
        </p:txBody>
      </p:sp>
      <p:pic>
        <p:nvPicPr>
          <p:cNvPr id="4" name="Picture 4" descr="pngfind.com-kingpin-png-4152286 (1).png">
            <a:extLst>
              <a:ext uri="{FF2B5EF4-FFF2-40B4-BE49-F238E27FC236}">
                <a16:creationId xmlns="" xmlns:a16="http://schemas.microsoft.com/office/drawing/2014/main" id="{3353F768-0430-4F2B-9359-FFC797E1EE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 xmlns:a16="http://schemas.microsoft.com/office/drawing/2014/main" id="{1D2439FB-7DAB-4E11-91D1-466214F757A0}"/>
              </a:ext>
            </a:extLst>
          </p:cNvPr>
          <p:cNvSpPr>
            <a:spLocks noGrp="1"/>
          </p:cNvSpPr>
          <p:nvPr>
            <p:ph type="sldNum" sz="quarter" idx="12"/>
          </p:nvPr>
        </p:nvSpPr>
        <p:spPr/>
        <p:txBody>
          <a:bodyPr/>
          <a:lstStyle/>
          <a:p>
            <a:fld id="{117AF02C-C4D6-4B73-AE94-D3969890703E}" type="slidenum">
              <a:rPr lang="en-IN" smtClean="0"/>
              <a:t>56</a:t>
            </a:fld>
            <a:endParaRPr lang="en-IN"/>
          </a:p>
        </p:txBody>
      </p:sp>
      <p:sp>
        <p:nvSpPr>
          <p:cNvPr id="7" name="Footer Placeholder 6">
            <a:extLst>
              <a:ext uri="{FF2B5EF4-FFF2-40B4-BE49-F238E27FC236}">
                <a16:creationId xmlns="" xmlns:a16="http://schemas.microsoft.com/office/drawing/2014/main" id="{00CD9D3B-61CF-44C5-AE32-86BBA211181C}"/>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8" name="TextBox 7">
            <a:extLst>
              <a:ext uri="{FF2B5EF4-FFF2-40B4-BE49-F238E27FC236}">
                <a16:creationId xmlns="" xmlns:a16="http://schemas.microsoft.com/office/drawing/2014/main" id="{4B3B613E-2C44-4ED8-B3EA-A759D21FD8C0}"/>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pic>
        <p:nvPicPr>
          <p:cNvPr id="9" name="Picture 8">
            <a:extLst>
              <a:ext uri="{FF2B5EF4-FFF2-40B4-BE49-F238E27FC236}">
                <a16:creationId xmlns="" xmlns:a16="http://schemas.microsoft.com/office/drawing/2014/main" id="{197435AF-22C1-420B-B856-6166E3755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1437" y="1089025"/>
            <a:ext cx="69691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8293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AA92BD3C-D299-4254-A3F6-6C7057A27A45}"/>
              </a:ext>
            </a:extLst>
          </p:cNvPr>
          <p:cNvSpPr>
            <a:spLocks noGrp="1" noChangeArrowheads="1"/>
          </p:cNvSpPr>
          <p:nvPr>
            <p:ph type="title"/>
          </p:nvPr>
        </p:nvSpPr>
        <p:spPr>
          <a:xfrm>
            <a:off x="800100" y="136526"/>
            <a:ext cx="9410700" cy="720724"/>
          </a:xfrm>
        </p:spPr>
        <p:txBody>
          <a:bodyPr>
            <a:normAutofit/>
          </a:bodyPr>
          <a:lstStyle/>
          <a:p>
            <a:pPr eaLnBrk="1" hangingPunct="1"/>
            <a:r>
              <a:rPr lang="en-US" altLang="en-US" dirty="0">
                <a:latin typeface="Cambria" panose="02040503050406030204" pitchFamily="18" charset="0"/>
                <a:ea typeface="Cambria" panose="02040503050406030204" pitchFamily="18" charset="0"/>
              </a:rPr>
              <a:t>Threads</a:t>
            </a:r>
          </a:p>
        </p:txBody>
      </p:sp>
      <p:sp>
        <p:nvSpPr>
          <p:cNvPr id="13315" name="Rectangle 3">
            <a:extLst>
              <a:ext uri="{FF2B5EF4-FFF2-40B4-BE49-F238E27FC236}">
                <a16:creationId xmlns="" xmlns:a16="http://schemas.microsoft.com/office/drawing/2014/main" id="{87076743-5DF8-4EB9-97D1-FE6695B96011}"/>
              </a:ext>
            </a:extLst>
          </p:cNvPr>
          <p:cNvSpPr>
            <a:spLocks noGrp="1" noChangeArrowheads="1"/>
          </p:cNvSpPr>
          <p:nvPr>
            <p:ph type="body" idx="1"/>
          </p:nvPr>
        </p:nvSpPr>
        <p:spPr>
          <a:xfrm>
            <a:off x="800100" y="1093789"/>
            <a:ext cx="10620375" cy="4202111"/>
          </a:xfrm>
        </p:spPr>
        <p:txBody>
          <a:bodyPr>
            <a:normAutofit lnSpcReduction="10000"/>
          </a:bodyPr>
          <a:lstStyle/>
          <a:p>
            <a:r>
              <a:rPr lang="en-US" dirty="0">
                <a:latin typeface="Cambria" panose="02040503050406030204" pitchFamily="18" charset="0"/>
                <a:ea typeface="Cambria" panose="02040503050406030204" pitchFamily="18" charset="0"/>
              </a:rPr>
              <a:t>A thread is a single </a:t>
            </a:r>
            <a:r>
              <a:rPr lang="en-US" dirty="0">
                <a:solidFill>
                  <a:srgbClr val="C00000"/>
                </a:solidFill>
                <a:latin typeface="Cambria" panose="02040503050406030204" pitchFamily="18" charset="0"/>
                <a:ea typeface="Cambria" panose="02040503050406030204" pitchFamily="18" charset="0"/>
              </a:rPr>
              <a:t>sequential flow of execution </a:t>
            </a:r>
            <a:r>
              <a:rPr lang="en-US" dirty="0">
                <a:latin typeface="Cambria" panose="02040503050406030204" pitchFamily="18" charset="0"/>
                <a:ea typeface="Cambria" panose="02040503050406030204" pitchFamily="18" charset="0"/>
              </a:rPr>
              <a:t>of tasks of a process. </a:t>
            </a:r>
          </a:p>
          <a:p>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Within </a:t>
            </a:r>
            <a:r>
              <a:rPr lang="en-US" dirty="0">
                <a:latin typeface="Cambria" panose="02040503050406030204" pitchFamily="18" charset="0"/>
                <a:ea typeface="Cambria" panose="02040503050406030204" pitchFamily="18" charset="0"/>
              </a:rPr>
              <a:t>a program, a thread </a:t>
            </a:r>
            <a:r>
              <a:rPr lang="en-US" dirty="0">
                <a:solidFill>
                  <a:srgbClr val="C00000"/>
                </a:solidFill>
                <a:latin typeface="Cambria" panose="02040503050406030204" pitchFamily="18" charset="0"/>
                <a:ea typeface="Cambria" panose="02040503050406030204" pitchFamily="18" charset="0"/>
              </a:rPr>
              <a:t>is an execution path</a:t>
            </a:r>
            <a:r>
              <a:rPr lang="en-US" dirty="0">
                <a:latin typeface="Cambria" panose="02040503050406030204" pitchFamily="18" charset="0"/>
                <a:ea typeface="Cambria" panose="02040503050406030204" pitchFamily="18" charset="0"/>
              </a:rPr>
              <a:t>. </a:t>
            </a:r>
          </a:p>
          <a:p>
            <a:r>
              <a:rPr lang="en-US" dirty="0">
                <a:latin typeface="Cambria" panose="02040503050406030204" pitchFamily="18" charset="0"/>
                <a:ea typeface="Cambria" panose="02040503050406030204" pitchFamily="18" charset="0"/>
              </a:rPr>
              <a:t>The operating system creates and manages threads, and they share the same memory and resources as the program that created them. </a:t>
            </a:r>
          </a:p>
          <a:p>
            <a:r>
              <a:rPr lang="en-US" dirty="0">
                <a:latin typeface="Cambria" panose="02040503050406030204" pitchFamily="18" charset="0"/>
                <a:ea typeface="Cambria" panose="02040503050406030204" pitchFamily="18" charset="0"/>
              </a:rPr>
              <a:t>This enables multiple threads to collaborate and work efficiently within a single program.</a:t>
            </a:r>
          </a:p>
          <a:p>
            <a:r>
              <a:rPr lang="en-US" dirty="0" smtClean="0">
                <a:latin typeface="Cambria" panose="02040503050406030204" pitchFamily="18" charset="0"/>
                <a:ea typeface="Cambria" panose="02040503050406030204" pitchFamily="18" charset="0"/>
              </a:rPr>
              <a:t>There </a:t>
            </a:r>
            <a:r>
              <a:rPr lang="en-US" dirty="0">
                <a:latin typeface="Cambria" panose="02040503050406030204" pitchFamily="18" charset="0"/>
                <a:ea typeface="Cambria" panose="02040503050406030204" pitchFamily="18" charset="0"/>
              </a:rPr>
              <a:t>can be </a:t>
            </a:r>
            <a:r>
              <a:rPr lang="en-US" dirty="0">
                <a:solidFill>
                  <a:srgbClr val="FF0066"/>
                </a:solidFill>
                <a:latin typeface="Cambria" panose="02040503050406030204" pitchFamily="18" charset="0"/>
                <a:ea typeface="Cambria" panose="02040503050406030204" pitchFamily="18" charset="0"/>
              </a:rPr>
              <a:t>more than one thread inside a process</a:t>
            </a:r>
            <a:r>
              <a:rPr lang="en-US" dirty="0">
                <a:latin typeface="Cambria" panose="02040503050406030204" pitchFamily="18" charset="0"/>
                <a:ea typeface="Cambria" panose="02040503050406030204" pitchFamily="18" charset="0"/>
              </a:rPr>
              <a:t>. </a:t>
            </a:r>
            <a:endParaRPr lang="en-US" dirty="0" smtClean="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Each </a:t>
            </a:r>
            <a:r>
              <a:rPr lang="en-US" dirty="0">
                <a:latin typeface="Cambria" panose="02040503050406030204" pitchFamily="18" charset="0"/>
                <a:ea typeface="Cambria" panose="02040503050406030204" pitchFamily="18" charset="0"/>
              </a:rPr>
              <a:t>thread of the same process makes use of a separate program counter and a stack of activation records and control blocks.</a:t>
            </a:r>
            <a:endParaRPr lang="en-US" altLang="en-US" dirty="0">
              <a:latin typeface="Cambria" panose="02040503050406030204" pitchFamily="18" charset="0"/>
              <a:ea typeface="Cambria" panose="02040503050406030204" pitchFamily="18" charset="0"/>
            </a:endParaRPr>
          </a:p>
        </p:txBody>
      </p:sp>
      <p:pic>
        <p:nvPicPr>
          <p:cNvPr id="4" name="Picture 4" descr="pngfind.com-kingpin-png-4152286 (1).png">
            <a:extLst>
              <a:ext uri="{FF2B5EF4-FFF2-40B4-BE49-F238E27FC236}">
                <a16:creationId xmlns="" xmlns:a16="http://schemas.microsoft.com/office/drawing/2014/main" id="{953BF855-CAE9-48A6-A146-8D2ABF4295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 xmlns:a16="http://schemas.microsoft.com/office/drawing/2014/main" id="{F6B252D8-AEB3-4E42-86BB-2BC2B1BDBB41}"/>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
        <p:nvSpPr>
          <p:cNvPr id="2" name="Footer Placeholder 1">
            <a:extLst>
              <a:ext uri="{FF2B5EF4-FFF2-40B4-BE49-F238E27FC236}">
                <a16:creationId xmlns="" xmlns:a16="http://schemas.microsoft.com/office/drawing/2014/main" id="{A04165FD-3F03-420A-AE1A-6633E6CA8CAA}"/>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3669476D-D035-4DB7-B780-688324CFC7E2}"/>
              </a:ext>
            </a:extLst>
          </p:cNvPr>
          <p:cNvSpPr>
            <a:spLocks noGrp="1"/>
          </p:cNvSpPr>
          <p:nvPr>
            <p:ph type="sldNum" sz="quarter" idx="12"/>
          </p:nvPr>
        </p:nvSpPr>
        <p:spPr/>
        <p:txBody>
          <a:bodyPr/>
          <a:lstStyle/>
          <a:p>
            <a:fld id="{117AF02C-C4D6-4B73-AE94-D3969890703E}" type="slidenum">
              <a:rPr lang="en-IN" smtClean="0"/>
              <a:t>57</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AA92BD3C-D299-4254-A3F6-6C7057A27A45}"/>
              </a:ext>
            </a:extLst>
          </p:cNvPr>
          <p:cNvSpPr>
            <a:spLocks noGrp="1" noChangeArrowheads="1"/>
          </p:cNvSpPr>
          <p:nvPr>
            <p:ph type="title"/>
          </p:nvPr>
        </p:nvSpPr>
        <p:spPr>
          <a:xfrm>
            <a:off x="800100" y="136526"/>
            <a:ext cx="9410700" cy="720724"/>
          </a:xfrm>
        </p:spPr>
        <p:txBody>
          <a:bodyPr>
            <a:normAutofit/>
          </a:bodyPr>
          <a:lstStyle/>
          <a:p>
            <a:pPr eaLnBrk="1" hangingPunct="1"/>
            <a:r>
              <a:rPr lang="en-US" altLang="en-US" dirty="0">
                <a:latin typeface="Cambria" panose="02040503050406030204" pitchFamily="18" charset="0"/>
                <a:ea typeface="Cambria" panose="02040503050406030204" pitchFamily="18" charset="0"/>
              </a:rPr>
              <a:t>Threads</a:t>
            </a:r>
          </a:p>
        </p:txBody>
      </p:sp>
      <p:sp>
        <p:nvSpPr>
          <p:cNvPr id="13315" name="Rectangle 3">
            <a:extLst>
              <a:ext uri="{FF2B5EF4-FFF2-40B4-BE49-F238E27FC236}">
                <a16:creationId xmlns="" xmlns:a16="http://schemas.microsoft.com/office/drawing/2014/main" id="{87076743-5DF8-4EB9-97D1-FE6695B96011}"/>
              </a:ext>
            </a:extLst>
          </p:cNvPr>
          <p:cNvSpPr>
            <a:spLocks noGrp="1" noChangeArrowheads="1"/>
          </p:cNvSpPr>
          <p:nvPr>
            <p:ph type="body" idx="1"/>
          </p:nvPr>
        </p:nvSpPr>
        <p:spPr>
          <a:xfrm>
            <a:off x="800100" y="1093789"/>
            <a:ext cx="10620375" cy="4202111"/>
          </a:xfrm>
        </p:spPr>
        <p:txBody>
          <a:bodyPr/>
          <a:lstStyle/>
          <a:p>
            <a:r>
              <a:rPr lang="en-US" altLang="en-US" dirty="0">
                <a:latin typeface="Cambria" panose="02040503050406030204" pitchFamily="18" charset="0"/>
                <a:ea typeface="Cambria" panose="02040503050406030204" pitchFamily="18" charset="0"/>
              </a:rPr>
              <a:t>So far, process has a single thread of execution</a:t>
            </a:r>
          </a:p>
          <a:p>
            <a:r>
              <a:rPr lang="en-US" altLang="en-US" dirty="0">
                <a:latin typeface="Cambria" panose="02040503050406030204" pitchFamily="18" charset="0"/>
                <a:ea typeface="Cambria" panose="02040503050406030204" pitchFamily="18" charset="0"/>
              </a:rPr>
              <a:t>Consider having multiple program counters per process</a:t>
            </a:r>
          </a:p>
          <a:p>
            <a:pPr lvl="1"/>
            <a:r>
              <a:rPr lang="en-US" altLang="en-US" dirty="0">
                <a:latin typeface="Cambria" panose="02040503050406030204" pitchFamily="18" charset="0"/>
                <a:ea typeface="Cambria" panose="02040503050406030204" pitchFamily="18" charset="0"/>
              </a:rPr>
              <a:t>Multiple locations can execute at once</a:t>
            </a:r>
          </a:p>
          <a:p>
            <a:pPr lvl="2"/>
            <a:r>
              <a:rPr lang="en-US" altLang="en-US" dirty="0">
                <a:latin typeface="Cambria" panose="02040503050406030204" pitchFamily="18" charset="0"/>
                <a:ea typeface="Cambria" panose="02040503050406030204" pitchFamily="18" charset="0"/>
              </a:rPr>
              <a:t>Multiple threads of control -&gt; </a:t>
            </a:r>
            <a:r>
              <a:rPr lang="en-US" altLang="en-US" b="1" dirty="0">
                <a:solidFill>
                  <a:srgbClr val="3366FF"/>
                </a:solidFill>
                <a:latin typeface="Cambria" panose="02040503050406030204" pitchFamily="18" charset="0"/>
                <a:ea typeface="Cambria" panose="02040503050406030204" pitchFamily="18" charset="0"/>
              </a:rPr>
              <a:t>threads</a:t>
            </a:r>
          </a:p>
          <a:p>
            <a:r>
              <a:rPr lang="en-US" altLang="en-US" dirty="0">
                <a:latin typeface="Cambria" panose="02040503050406030204" pitchFamily="18" charset="0"/>
                <a:ea typeface="Cambria" panose="02040503050406030204" pitchFamily="18" charset="0"/>
              </a:rPr>
              <a:t>Must then have storage for thread details, multiple program counters in PCB</a:t>
            </a:r>
          </a:p>
        </p:txBody>
      </p:sp>
      <p:pic>
        <p:nvPicPr>
          <p:cNvPr id="4" name="Picture 4" descr="pngfind.com-kingpin-png-4152286 (1).png">
            <a:extLst>
              <a:ext uri="{FF2B5EF4-FFF2-40B4-BE49-F238E27FC236}">
                <a16:creationId xmlns="" xmlns:a16="http://schemas.microsoft.com/office/drawing/2014/main" id="{953BF855-CAE9-48A6-A146-8D2ABF4295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 xmlns:a16="http://schemas.microsoft.com/office/drawing/2014/main" id="{F6B252D8-AEB3-4E42-86BB-2BC2B1BDBB41}"/>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
        <p:nvSpPr>
          <p:cNvPr id="2" name="Footer Placeholder 1">
            <a:extLst>
              <a:ext uri="{FF2B5EF4-FFF2-40B4-BE49-F238E27FC236}">
                <a16:creationId xmlns="" xmlns:a16="http://schemas.microsoft.com/office/drawing/2014/main" id="{A04165FD-3F03-420A-AE1A-6633E6CA8CAA}"/>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3669476D-D035-4DB7-B780-688324CFC7E2}"/>
              </a:ext>
            </a:extLst>
          </p:cNvPr>
          <p:cNvSpPr>
            <a:spLocks noGrp="1"/>
          </p:cNvSpPr>
          <p:nvPr>
            <p:ph type="sldNum" sz="quarter" idx="12"/>
          </p:nvPr>
        </p:nvSpPr>
        <p:spPr/>
        <p:txBody>
          <a:bodyPr/>
          <a:lstStyle/>
          <a:p>
            <a:fld id="{117AF02C-C4D6-4B73-AE94-D3969890703E}" type="slidenum">
              <a:rPr lang="en-IN" smtClean="0"/>
              <a:t>58</a:t>
            </a:fld>
            <a:endParaRPr lang="en-IN"/>
          </a:p>
        </p:txBody>
      </p:sp>
    </p:spTree>
    <p:extLst>
      <p:ext uri="{BB962C8B-B14F-4D97-AF65-F5344CB8AC3E}">
        <p14:creationId xmlns:p14="http://schemas.microsoft.com/office/powerpoint/2010/main" val="3450391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AA92BD3C-D299-4254-A3F6-6C7057A27A45}"/>
              </a:ext>
            </a:extLst>
          </p:cNvPr>
          <p:cNvSpPr>
            <a:spLocks noGrp="1" noChangeArrowheads="1"/>
          </p:cNvSpPr>
          <p:nvPr>
            <p:ph type="title"/>
          </p:nvPr>
        </p:nvSpPr>
        <p:spPr>
          <a:xfrm>
            <a:off x="800100" y="136526"/>
            <a:ext cx="9410700" cy="720724"/>
          </a:xfrm>
        </p:spPr>
        <p:txBody>
          <a:bodyPr>
            <a:normAutofit fontScale="90000"/>
          </a:bodyPr>
          <a:lstStyle/>
          <a:p>
            <a:r>
              <a:rPr lang="en-US" dirty="0">
                <a:latin typeface="Cambria" panose="02040503050406030204" pitchFamily="18" charset="0"/>
                <a:ea typeface="Cambria" panose="02040503050406030204" pitchFamily="18" charset="0"/>
              </a:rPr>
              <a:t>Understanding the importance of threads 	</a:t>
            </a:r>
          </a:p>
        </p:txBody>
      </p:sp>
      <p:sp>
        <p:nvSpPr>
          <p:cNvPr id="13315" name="Rectangle 3">
            <a:extLst>
              <a:ext uri="{FF2B5EF4-FFF2-40B4-BE49-F238E27FC236}">
                <a16:creationId xmlns="" xmlns:a16="http://schemas.microsoft.com/office/drawing/2014/main" id="{87076743-5DF8-4EB9-97D1-FE6695B96011}"/>
              </a:ext>
            </a:extLst>
          </p:cNvPr>
          <p:cNvSpPr>
            <a:spLocks noGrp="1" noChangeArrowheads="1"/>
          </p:cNvSpPr>
          <p:nvPr>
            <p:ph type="body" idx="1"/>
          </p:nvPr>
        </p:nvSpPr>
        <p:spPr>
          <a:xfrm>
            <a:off x="800100" y="1093789"/>
            <a:ext cx="10620375" cy="4202111"/>
          </a:xfrm>
        </p:spPr>
        <p:txBody>
          <a:bodyPr>
            <a:normAutofit/>
          </a:bodyPr>
          <a:lstStyle/>
          <a:p>
            <a:endParaRPr lang="en-US" altLang="en-US" dirty="0" smtClean="0">
              <a:latin typeface="Cambria" panose="02040503050406030204" pitchFamily="18" charset="0"/>
              <a:ea typeface="Cambria" panose="02040503050406030204" pitchFamily="18" charset="0"/>
            </a:endParaRPr>
          </a:p>
          <a:p>
            <a:r>
              <a:rPr lang="en-US" altLang="en-US" dirty="0" smtClean="0">
                <a:latin typeface="Cambria" panose="02040503050406030204" pitchFamily="18" charset="0"/>
                <a:ea typeface="Cambria" panose="02040503050406030204" pitchFamily="18" charset="0"/>
              </a:rPr>
              <a:t>On </a:t>
            </a:r>
            <a:r>
              <a:rPr lang="en-US" altLang="en-US" dirty="0">
                <a:latin typeface="Cambria" panose="02040503050406030204" pitchFamily="18" charset="0"/>
                <a:ea typeface="Cambria" panose="02040503050406030204" pitchFamily="18" charset="0"/>
              </a:rPr>
              <a:t>a multiprocessor system, multiple threads can run concurrently on multiple CPUs. </a:t>
            </a:r>
            <a:endParaRPr lang="en-US" altLang="en-US" dirty="0" smtClean="0">
              <a:latin typeface="Cambria" panose="02040503050406030204" pitchFamily="18" charset="0"/>
              <a:ea typeface="Cambria" panose="02040503050406030204" pitchFamily="18" charset="0"/>
            </a:endParaRPr>
          </a:p>
          <a:p>
            <a:r>
              <a:rPr lang="en-US" altLang="en-US" dirty="0" smtClean="0">
                <a:latin typeface="Cambria" panose="02040503050406030204" pitchFamily="18" charset="0"/>
                <a:ea typeface="Cambria" panose="02040503050406030204" pitchFamily="18" charset="0"/>
              </a:rPr>
              <a:t>Therefore</a:t>
            </a:r>
            <a:r>
              <a:rPr lang="en-US" altLang="en-US" dirty="0">
                <a:latin typeface="Cambria" panose="02040503050406030204" pitchFamily="18" charset="0"/>
                <a:ea typeface="Cambria" panose="02040503050406030204" pitchFamily="18" charset="0"/>
              </a:rPr>
              <a:t>, multithreaded programs can run much faster than on a uniprocessor system. </a:t>
            </a:r>
            <a:endParaRPr lang="en-US" altLang="en-US" dirty="0" smtClean="0">
              <a:latin typeface="Cambria" panose="02040503050406030204" pitchFamily="18" charset="0"/>
              <a:ea typeface="Cambria" panose="02040503050406030204" pitchFamily="18" charset="0"/>
            </a:endParaRPr>
          </a:p>
          <a:p>
            <a:r>
              <a:rPr lang="en-US" altLang="en-US" dirty="0" smtClean="0">
                <a:latin typeface="Cambria" panose="02040503050406030204" pitchFamily="18" charset="0"/>
                <a:ea typeface="Cambria" panose="02040503050406030204" pitchFamily="18" charset="0"/>
              </a:rPr>
              <a:t>They </a:t>
            </a:r>
            <a:r>
              <a:rPr lang="en-US" altLang="en-US" dirty="0">
                <a:latin typeface="Cambria" panose="02040503050406030204" pitchFamily="18" charset="0"/>
                <a:ea typeface="Cambria" panose="02040503050406030204" pitchFamily="18" charset="0"/>
              </a:rPr>
              <a:t>can also be faster than a program using multiple processes, because threads require fewer resources and generate less overhead. </a:t>
            </a:r>
          </a:p>
        </p:txBody>
      </p:sp>
      <p:pic>
        <p:nvPicPr>
          <p:cNvPr id="4" name="Picture 4" descr="pngfind.com-kingpin-png-4152286 (1).png">
            <a:extLst>
              <a:ext uri="{FF2B5EF4-FFF2-40B4-BE49-F238E27FC236}">
                <a16:creationId xmlns="" xmlns:a16="http://schemas.microsoft.com/office/drawing/2014/main" id="{953BF855-CAE9-48A6-A146-8D2ABF4295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 xmlns:a16="http://schemas.microsoft.com/office/drawing/2014/main" id="{F6B252D8-AEB3-4E42-86BB-2BC2B1BDBB41}"/>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
        <p:nvSpPr>
          <p:cNvPr id="2" name="Footer Placeholder 1">
            <a:extLst>
              <a:ext uri="{FF2B5EF4-FFF2-40B4-BE49-F238E27FC236}">
                <a16:creationId xmlns="" xmlns:a16="http://schemas.microsoft.com/office/drawing/2014/main" id="{A04165FD-3F03-420A-AE1A-6633E6CA8CAA}"/>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3669476D-D035-4DB7-B780-688324CFC7E2}"/>
              </a:ext>
            </a:extLst>
          </p:cNvPr>
          <p:cNvSpPr>
            <a:spLocks noGrp="1"/>
          </p:cNvSpPr>
          <p:nvPr>
            <p:ph type="sldNum" sz="quarter" idx="12"/>
          </p:nvPr>
        </p:nvSpPr>
        <p:spPr/>
        <p:txBody>
          <a:bodyPr/>
          <a:lstStyle/>
          <a:p>
            <a:fld id="{117AF02C-C4D6-4B73-AE94-D3969890703E}" type="slidenum">
              <a:rPr lang="en-IN" smtClean="0"/>
              <a:t>59</a:t>
            </a:fld>
            <a:endParaRPr lang="en-IN"/>
          </a:p>
        </p:txBody>
      </p:sp>
    </p:spTree>
    <p:extLst>
      <p:ext uri="{BB962C8B-B14F-4D97-AF65-F5344CB8AC3E}">
        <p14:creationId xmlns:p14="http://schemas.microsoft.com/office/powerpoint/2010/main" val="3610938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 xmlns:a16="http://schemas.microsoft.com/office/drawing/2014/main" id="{3421AA0D-1D13-4B32-915F-8C3F58033443}"/>
              </a:ext>
            </a:extLst>
          </p:cNvPr>
          <p:cNvSpPr>
            <a:spLocks noGrp="1" noChangeArrowheads="1"/>
          </p:cNvSpPr>
          <p:nvPr>
            <p:ph type="title"/>
          </p:nvPr>
        </p:nvSpPr>
        <p:spPr>
          <a:xfrm>
            <a:off x="981075" y="188914"/>
            <a:ext cx="8783638" cy="725487"/>
          </a:xfrm>
        </p:spPr>
        <p:txBody>
          <a:bodyPr>
            <a:normAutofit fontScale="90000"/>
          </a:bodyPr>
          <a:lstStyle/>
          <a:p>
            <a:pPr>
              <a:defRPr/>
            </a:pPr>
            <a:r>
              <a:rPr lang="en-US" dirty="0">
                <a:solidFill>
                  <a:srgbClr val="003300"/>
                </a:solidFill>
                <a:latin typeface="Cambria" panose="02040503050406030204" pitchFamily="18" charset="0"/>
                <a:ea typeface="Cambria" panose="02040503050406030204" pitchFamily="18" charset="0"/>
              </a:rPr>
              <a:t/>
            </a:r>
            <a:br>
              <a:rPr lang="en-US" dirty="0">
                <a:solidFill>
                  <a:srgbClr val="003300"/>
                </a:solidFill>
                <a:latin typeface="Cambria" panose="02040503050406030204" pitchFamily="18" charset="0"/>
                <a:ea typeface="Cambria" panose="02040503050406030204" pitchFamily="18" charset="0"/>
              </a:rPr>
            </a:br>
            <a:r>
              <a:rPr lang="en-US" dirty="0">
                <a:solidFill>
                  <a:srgbClr val="003300"/>
                </a:solidFill>
                <a:latin typeface="Cambria" panose="02040503050406030204" pitchFamily="18" charset="0"/>
                <a:ea typeface="Cambria" panose="02040503050406030204" pitchFamily="18" charset="0"/>
              </a:rPr>
              <a:t>Tasks performed by Operating System</a:t>
            </a:r>
            <a:br>
              <a:rPr lang="en-US" dirty="0">
                <a:solidFill>
                  <a:srgbClr val="003300"/>
                </a:solidFill>
                <a:latin typeface="Cambria" panose="02040503050406030204" pitchFamily="18" charset="0"/>
                <a:ea typeface="Cambria" panose="02040503050406030204" pitchFamily="18" charset="0"/>
              </a:rPr>
            </a:br>
            <a:endParaRPr lang="en-US" dirty="0">
              <a:solidFill>
                <a:srgbClr val="003300"/>
              </a:solidFill>
              <a:latin typeface="Cambria" panose="02040503050406030204" pitchFamily="18" charset="0"/>
              <a:ea typeface="Cambria" panose="02040503050406030204" pitchFamily="18" charset="0"/>
            </a:endParaRPr>
          </a:p>
        </p:txBody>
      </p:sp>
      <p:sp>
        <p:nvSpPr>
          <p:cNvPr id="7171" name="Rectangle 3">
            <a:extLst>
              <a:ext uri="{FF2B5EF4-FFF2-40B4-BE49-F238E27FC236}">
                <a16:creationId xmlns="" xmlns:a16="http://schemas.microsoft.com/office/drawing/2014/main" id="{D97C4C40-9681-4844-8AD2-B060EFE773D5}"/>
              </a:ext>
            </a:extLst>
          </p:cNvPr>
          <p:cNvSpPr>
            <a:spLocks noGrp="1" noChangeArrowheads="1"/>
          </p:cNvSpPr>
          <p:nvPr>
            <p:ph type="body" idx="1"/>
          </p:nvPr>
        </p:nvSpPr>
        <p:spPr>
          <a:xfrm>
            <a:off x="1717675" y="1235075"/>
            <a:ext cx="8415338" cy="4800600"/>
          </a:xfrm>
        </p:spPr>
        <p:txBody>
          <a:bodyPr/>
          <a:lstStyle/>
          <a:p>
            <a:pPr marL="858838" lvl="1" indent="-457200">
              <a:buClr>
                <a:srgbClr val="003300"/>
              </a:buClr>
              <a:buFont typeface="Verdana" panose="020B0604030504040204" pitchFamily="34" charset="0"/>
              <a:buAutoNum type="arabicPeriod"/>
            </a:pPr>
            <a:r>
              <a:rPr lang="en-US" altLang="en-US">
                <a:solidFill>
                  <a:srgbClr val="003300"/>
                </a:solidFill>
                <a:latin typeface="Cambria" panose="02040503050406030204" pitchFamily="18" charset="0"/>
                <a:ea typeface="Cambria" panose="02040503050406030204" pitchFamily="18" charset="0"/>
              </a:rPr>
              <a:t>It manages computer hardware</a:t>
            </a:r>
          </a:p>
          <a:p>
            <a:pPr marL="858838" lvl="1" indent="-457200">
              <a:buClr>
                <a:srgbClr val="003300"/>
              </a:buClr>
              <a:buFont typeface="Verdana" panose="020B0604030504040204" pitchFamily="34" charset="0"/>
              <a:buAutoNum type="arabicPeriod"/>
            </a:pPr>
            <a:r>
              <a:rPr lang="en-US" altLang="en-US">
                <a:solidFill>
                  <a:srgbClr val="003300"/>
                </a:solidFill>
                <a:latin typeface="Cambria" panose="02040503050406030204" pitchFamily="18" charset="0"/>
                <a:ea typeface="Cambria" panose="02040503050406030204" pitchFamily="18" charset="0"/>
              </a:rPr>
              <a:t>It controls and coordinates the computer H/W</a:t>
            </a:r>
          </a:p>
          <a:p>
            <a:pPr marL="858838" lvl="1" indent="-457200">
              <a:buClr>
                <a:srgbClr val="003300"/>
              </a:buClr>
              <a:buFont typeface="Verdana" panose="020B0604030504040204" pitchFamily="34" charset="0"/>
              <a:buAutoNum type="arabicPeriod"/>
            </a:pPr>
            <a:r>
              <a:rPr lang="en-US" altLang="en-US">
                <a:solidFill>
                  <a:srgbClr val="003300"/>
                </a:solidFill>
                <a:latin typeface="Cambria" panose="02040503050406030204" pitchFamily="18" charset="0"/>
                <a:ea typeface="Cambria" panose="02040503050406030204" pitchFamily="18" charset="0"/>
              </a:rPr>
              <a:t>It specifies, how various resources like hardware and software can be used in an efficient manner. </a:t>
            </a:r>
          </a:p>
          <a:p>
            <a:pPr marL="538163" indent="-457200">
              <a:buClr>
                <a:srgbClr val="003300"/>
              </a:buClr>
              <a:buFont typeface="Verdana" panose="020B0604030504040204" pitchFamily="34" charset="0"/>
              <a:buAutoNum type="arabicPeriod"/>
            </a:pPr>
            <a:endParaRPr lang="en-US" altLang="en-US" sz="2400" i="1">
              <a:solidFill>
                <a:srgbClr val="003300"/>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7172" name="Picture 1">
            <a:extLst>
              <a:ext uri="{FF2B5EF4-FFF2-40B4-BE49-F238E27FC236}">
                <a16:creationId xmlns="" xmlns:a16="http://schemas.microsoft.com/office/drawing/2014/main" id="{EA701A66-5C45-4AE5-8D17-762AD09A7E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302000"/>
            <a:ext cx="624840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 xmlns:a16="http://schemas.microsoft.com/office/drawing/2014/main" id="{7139CDC5-26E3-4800-B9CA-6767F559B1D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5AC56D-43AF-4157-BF6C-8C8920105026}" type="slidenum">
              <a:rPr lang="en-US" altLang="en-US">
                <a:solidFill>
                  <a:srgbClr val="898989"/>
                </a:solidFill>
                <a:latin typeface="Cambria" panose="02040503050406030204" pitchFamily="18" charset="0"/>
                <a:ea typeface="Cambria" panose="02040503050406030204" pitchFamily="18" charset="0"/>
              </a:rPr>
              <a:pPr eaLnBrk="1" hangingPunct="1"/>
              <a:t>6</a:t>
            </a:fld>
            <a:endParaRPr lang="en-US" altLang="en-US">
              <a:solidFill>
                <a:srgbClr val="B4B1A0"/>
              </a:solidFill>
              <a:latin typeface="Cambria" panose="02040503050406030204" pitchFamily="18" charset="0"/>
              <a:ea typeface="Cambria" panose="02040503050406030204" pitchFamily="18" charset="0"/>
            </a:endParaRPr>
          </a:p>
        </p:txBody>
      </p:sp>
      <p:pic>
        <p:nvPicPr>
          <p:cNvPr id="7" name="Picture 4" descr="pngfind.com-kingpin-png-4152286 (1).png">
            <a:extLst>
              <a:ext uri="{FF2B5EF4-FFF2-40B4-BE49-F238E27FC236}">
                <a16:creationId xmlns="" xmlns:a16="http://schemas.microsoft.com/office/drawing/2014/main" id="{66BF3847-089C-4656-8939-8F8FF02ACC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A69D25D1-8D3B-4093-9F1A-6338AF4770E3}"/>
              </a:ext>
            </a:extLst>
          </p:cNvPr>
          <p:cNvSpPr>
            <a:spLocks noGrp="1"/>
          </p:cNvSpPr>
          <p:nvPr>
            <p:ph type="ftr" sz="quarter" idx="11"/>
          </p:nvPr>
        </p:nvSpPr>
        <p:spPr/>
        <p:txBody>
          <a:bodyPr/>
          <a:lstStyle/>
          <a:p>
            <a:r>
              <a:rPr lang="en-US">
                <a:latin typeface="Cambria" panose="02040503050406030204" pitchFamily="18" charset="0"/>
                <a:ea typeface="Cambria" panose="02040503050406030204" pitchFamily="18" charset="0"/>
              </a:rPr>
              <a:t>18CSC205J Operating Systems - Unit 1 - SRM Institute of Science and Technology</a:t>
            </a:r>
            <a:endParaRPr lang="en-IN">
              <a:latin typeface="Cambria" panose="02040503050406030204" pitchFamily="18" charset="0"/>
              <a:ea typeface="Cambria" panose="02040503050406030204" pitchFamily="18" charset="0"/>
            </a:endParaRPr>
          </a:p>
        </p:txBody>
      </p:sp>
      <p:sp>
        <p:nvSpPr>
          <p:cNvPr id="10" name="TextBox 9">
            <a:extLst>
              <a:ext uri="{FF2B5EF4-FFF2-40B4-BE49-F238E27FC236}">
                <a16:creationId xmlns="" xmlns:a16="http://schemas.microsoft.com/office/drawing/2014/main" id="{EFC327B6-3FC3-4DC3-AD98-A9CB8822A425}"/>
              </a:ext>
            </a:extLst>
          </p:cNvPr>
          <p:cNvSpPr txBox="1"/>
          <p:nvPr/>
        </p:nvSpPr>
        <p:spPr>
          <a:xfrm>
            <a:off x="176048" y="6515099"/>
            <a:ext cx="3405352" cy="338554"/>
          </a:xfrm>
          <a:prstGeom prst="rect">
            <a:avLst/>
          </a:prstGeom>
          <a:noFill/>
        </p:spPr>
        <p:txBody>
          <a:bodyPr wrap="square" rtlCol="0">
            <a:spAutoFit/>
          </a:bodyPr>
          <a:lstStyle/>
          <a:p>
            <a:r>
              <a:rPr lang="en-IN" sz="800" dirty="0">
                <a:latin typeface="Cambria" panose="02040503050406030204" pitchFamily="18" charset="0"/>
                <a:ea typeface="Cambria" panose="02040503050406030204" pitchFamily="18" charset="0"/>
              </a:rPr>
              <a:t>Courtesy : Operating systems : Internals and design principles, 7</a:t>
            </a:r>
            <a:r>
              <a:rPr lang="en-IN" sz="800" baseline="30000" dirty="0">
                <a:latin typeface="Cambria" panose="02040503050406030204" pitchFamily="18" charset="0"/>
                <a:ea typeface="Cambria" panose="02040503050406030204" pitchFamily="18" charset="0"/>
              </a:rPr>
              <a:t>th</a:t>
            </a:r>
            <a:r>
              <a:rPr lang="en-IN" sz="800" dirty="0">
                <a:latin typeface="Cambria" panose="02040503050406030204" pitchFamily="18" charset="0"/>
                <a:ea typeface="Cambria" panose="02040503050406030204" pitchFamily="18" charset="0"/>
              </a:rPr>
              <a:t> ed William Stallings, PHI</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AA92BD3C-D299-4254-A3F6-6C7057A27A45}"/>
              </a:ext>
            </a:extLst>
          </p:cNvPr>
          <p:cNvSpPr>
            <a:spLocks noGrp="1" noChangeArrowheads="1"/>
          </p:cNvSpPr>
          <p:nvPr>
            <p:ph type="title"/>
          </p:nvPr>
        </p:nvSpPr>
        <p:spPr>
          <a:xfrm>
            <a:off x="800100" y="136526"/>
            <a:ext cx="9410700" cy="720724"/>
          </a:xfrm>
        </p:spPr>
        <p:txBody>
          <a:bodyPr>
            <a:normAutofit fontScale="90000"/>
          </a:bodyPr>
          <a:lstStyle/>
          <a:p>
            <a:r>
              <a:rPr lang="en-US" dirty="0">
                <a:latin typeface="Cambria" panose="02040503050406030204" pitchFamily="18" charset="0"/>
                <a:ea typeface="Cambria" panose="02040503050406030204" pitchFamily="18" charset="0"/>
              </a:rPr>
              <a:t>Understanding the importance of threads 	</a:t>
            </a:r>
          </a:p>
        </p:txBody>
      </p:sp>
      <p:sp>
        <p:nvSpPr>
          <p:cNvPr id="13315" name="Rectangle 3">
            <a:extLst>
              <a:ext uri="{FF2B5EF4-FFF2-40B4-BE49-F238E27FC236}">
                <a16:creationId xmlns="" xmlns:a16="http://schemas.microsoft.com/office/drawing/2014/main" id="{87076743-5DF8-4EB9-97D1-FE6695B96011}"/>
              </a:ext>
            </a:extLst>
          </p:cNvPr>
          <p:cNvSpPr>
            <a:spLocks noGrp="1" noChangeArrowheads="1"/>
          </p:cNvSpPr>
          <p:nvPr>
            <p:ph type="body" idx="1"/>
          </p:nvPr>
        </p:nvSpPr>
        <p:spPr>
          <a:xfrm>
            <a:off x="800100" y="1079275"/>
            <a:ext cx="10620375" cy="4202111"/>
          </a:xfrm>
        </p:spPr>
        <p:txBody>
          <a:bodyPr>
            <a:normAutofit/>
          </a:bodyPr>
          <a:lstStyle/>
          <a:p>
            <a:endParaRPr lang="en-US" altLang="en-US" dirty="0" smtClean="0">
              <a:latin typeface="Cambria" panose="02040503050406030204" pitchFamily="18" charset="0"/>
              <a:ea typeface="Cambria" panose="02040503050406030204" pitchFamily="18" charset="0"/>
            </a:endParaRPr>
          </a:p>
          <a:p>
            <a:r>
              <a:rPr lang="en-US" altLang="en-US" dirty="0" smtClean="0">
                <a:latin typeface="Cambria" panose="02040503050406030204" pitchFamily="18" charset="0"/>
                <a:ea typeface="Cambria" panose="02040503050406030204" pitchFamily="18" charset="0"/>
              </a:rPr>
              <a:t>For </a:t>
            </a:r>
            <a:r>
              <a:rPr lang="en-US" altLang="en-US" dirty="0">
                <a:latin typeface="Cambria" panose="02040503050406030204" pitchFamily="18" charset="0"/>
                <a:ea typeface="Cambria" panose="02040503050406030204" pitchFamily="18" charset="0"/>
              </a:rPr>
              <a:t>example, switching threads in the same process can be </a:t>
            </a:r>
            <a:r>
              <a:rPr lang="en-US" altLang="en-US" dirty="0" smtClean="0">
                <a:latin typeface="Cambria" panose="02040503050406030204" pitchFamily="18" charset="0"/>
                <a:ea typeface="Cambria" panose="02040503050406030204" pitchFamily="18" charset="0"/>
              </a:rPr>
              <a:t>faster.</a:t>
            </a:r>
          </a:p>
          <a:p>
            <a:r>
              <a:rPr lang="en-US" altLang="en-US" dirty="0" smtClean="0">
                <a:latin typeface="Cambria" panose="02040503050406030204" pitchFamily="18" charset="0"/>
                <a:ea typeface="Cambria" panose="02040503050406030204" pitchFamily="18" charset="0"/>
              </a:rPr>
              <a:t>Finally</a:t>
            </a:r>
            <a:r>
              <a:rPr lang="en-US" altLang="en-US" dirty="0">
                <a:latin typeface="Cambria" panose="02040503050406030204" pitchFamily="18" charset="0"/>
                <a:ea typeface="Cambria" panose="02040503050406030204" pitchFamily="18" charset="0"/>
              </a:rPr>
              <a:t>, a major advantage of using threads is that a single multithreaded program will work on a uniprocessor system, </a:t>
            </a:r>
            <a:endParaRPr lang="en-US" altLang="en-US" dirty="0" smtClean="0">
              <a:latin typeface="Cambria" panose="02040503050406030204" pitchFamily="18" charset="0"/>
              <a:ea typeface="Cambria" panose="02040503050406030204" pitchFamily="18" charset="0"/>
            </a:endParaRPr>
          </a:p>
          <a:p>
            <a:r>
              <a:rPr lang="en-US" altLang="en-US" dirty="0" smtClean="0">
                <a:latin typeface="Cambria" panose="02040503050406030204" pitchFamily="18" charset="0"/>
                <a:ea typeface="Cambria" panose="02040503050406030204" pitchFamily="18" charset="0"/>
              </a:rPr>
              <a:t>but </a:t>
            </a:r>
            <a:r>
              <a:rPr lang="en-US" altLang="en-US" dirty="0">
                <a:latin typeface="Cambria" panose="02040503050406030204" pitchFamily="18" charset="0"/>
                <a:ea typeface="Cambria" panose="02040503050406030204" pitchFamily="18" charset="0"/>
              </a:rPr>
              <a:t>can naturally take advantage of a multiprocessor system, without recompiling.</a:t>
            </a:r>
          </a:p>
        </p:txBody>
      </p:sp>
      <p:pic>
        <p:nvPicPr>
          <p:cNvPr id="4" name="Picture 4" descr="pngfind.com-kingpin-png-4152286 (1).png">
            <a:extLst>
              <a:ext uri="{FF2B5EF4-FFF2-40B4-BE49-F238E27FC236}">
                <a16:creationId xmlns="" xmlns:a16="http://schemas.microsoft.com/office/drawing/2014/main" id="{953BF855-CAE9-48A6-A146-8D2ABF4295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 xmlns:a16="http://schemas.microsoft.com/office/drawing/2014/main" id="{F6B252D8-AEB3-4E42-86BB-2BC2B1BDBB41}"/>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
        <p:nvSpPr>
          <p:cNvPr id="2" name="Footer Placeholder 1">
            <a:extLst>
              <a:ext uri="{FF2B5EF4-FFF2-40B4-BE49-F238E27FC236}">
                <a16:creationId xmlns="" xmlns:a16="http://schemas.microsoft.com/office/drawing/2014/main" id="{A04165FD-3F03-420A-AE1A-6633E6CA8CAA}"/>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3669476D-D035-4DB7-B780-688324CFC7E2}"/>
              </a:ext>
            </a:extLst>
          </p:cNvPr>
          <p:cNvSpPr>
            <a:spLocks noGrp="1"/>
          </p:cNvSpPr>
          <p:nvPr>
            <p:ph type="sldNum" sz="quarter" idx="12"/>
          </p:nvPr>
        </p:nvSpPr>
        <p:spPr/>
        <p:txBody>
          <a:bodyPr/>
          <a:lstStyle/>
          <a:p>
            <a:fld id="{117AF02C-C4D6-4B73-AE94-D3969890703E}" type="slidenum">
              <a:rPr lang="en-IN" smtClean="0"/>
              <a:t>60</a:t>
            </a:fld>
            <a:endParaRPr lang="en-IN"/>
          </a:p>
        </p:txBody>
      </p:sp>
    </p:spTree>
    <p:extLst>
      <p:ext uri="{BB962C8B-B14F-4D97-AF65-F5344CB8AC3E}">
        <p14:creationId xmlns:p14="http://schemas.microsoft.com/office/powerpoint/2010/main" val="1528495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 xmlns:a16="http://schemas.microsoft.com/office/drawing/2014/main" id="{B6A9A522-9F3F-4299-A197-A8DAFFE83424}"/>
              </a:ext>
            </a:extLst>
          </p:cNvPr>
          <p:cNvSpPr>
            <a:spLocks noGrp="1"/>
          </p:cNvSpPr>
          <p:nvPr>
            <p:ph type="title"/>
          </p:nvPr>
        </p:nvSpPr>
        <p:spPr>
          <a:xfrm>
            <a:off x="438150" y="361949"/>
            <a:ext cx="10275888" cy="358775"/>
          </a:xfrm>
        </p:spPr>
        <p:txBody>
          <a:bodyPr>
            <a:normAutofit fontScale="90000"/>
          </a:bodyPr>
          <a:lstStyle/>
          <a:p>
            <a:r>
              <a:rPr lang="en-US" altLang="en-US" dirty="0">
                <a:latin typeface="Cambria" panose="02040503050406030204" pitchFamily="18" charset="0"/>
                <a:ea typeface="Cambria" panose="02040503050406030204" pitchFamily="18" charset="0"/>
              </a:rPr>
              <a:t>Process Representation in Linux</a:t>
            </a:r>
          </a:p>
        </p:txBody>
      </p:sp>
      <p:sp>
        <p:nvSpPr>
          <p:cNvPr id="14339" name="Content Placeholder 2">
            <a:extLst>
              <a:ext uri="{FF2B5EF4-FFF2-40B4-BE49-F238E27FC236}">
                <a16:creationId xmlns="" xmlns:a16="http://schemas.microsoft.com/office/drawing/2014/main" id="{40D71F48-A3CE-48AA-803C-35108AD72152}"/>
              </a:ext>
            </a:extLst>
          </p:cNvPr>
          <p:cNvSpPr>
            <a:spLocks noGrp="1"/>
          </p:cNvSpPr>
          <p:nvPr>
            <p:ph idx="1"/>
          </p:nvPr>
        </p:nvSpPr>
        <p:spPr>
          <a:xfrm>
            <a:off x="752475" y="1120775"/>
            <a:ext cx="10515600" cy="4351338"/>
          </a:xfrm>
        </p:spPr>
        <p:txBody>
          <a:bodyPr/>
          <a:lstStyle/>
          <a:p>
            <a:pPr>
              <a:buFont typeface="Monotype Sorts" pitchFamily="-84" charset="2"/>
              <a:buNone/>
            </a:pPr>
            <a:r>
              <a:rPr lang="en-US" altLang="en-US" dirty="0"/>
              <a:t>Represented by the C structure </a:t>
            </a:r>
            <a:r>
              <a:rPr lang="en-US" altLang="en-US" dirty="0" err="1">
                <a:latin typeface="Courier New" panose="02070309020205020404" pitchFamily="49" charset="0"/>
                <a:cs typeface="Courier New" panose="02070309020205020404" pitchFamily="49" charset="0"/>
              </a:rPr>
              <a:t>task_struct</a:t>
            </a:r>
            <a:endParaRPr lang="en-US" altLang="en-US" dirty="0">
              <a:latin typeface="Courier New" panose="02070309020205020404" pitchFamily="49" charset="0"/>
              <a:cs typeface="Courier New" panose="02070309020205020404" pitchFamily="49" charset="0"/>
            </a:endParaRPr>
          </a:p>
          <a:p>
            <a:pPr>
              <a:buFont typeface="Monotype Sorts" pitchFamily="-84" charset="2"/>
              <a:buNone/>
            </a:pPr>
            <a:r>
              <a:rPr lang="en-US" altLang="en-US" dirty="0">
                <a:latin typeface="Courier New" panose="02070309020205020404" pitchFamily="49" charset="0"/>
                <a:cs typeface="Courier New" panose="02070309020205020404" pitchFamily="49" charset="0"/>
              </a:rPr>
              <a:t/>
            </a:r>
            <a:br>
              <a:rPr lang="en-US" altLang="en-US" dirty="0">
                <a:latin typeface="Courier New" panose="02070309020205020404" pitchFamily="49" charset="0"/>
                <a:cs typeface="Courier New" panose="02070309020205020404" pitchFamily="49" charset="0"/>
              </a:rPr>
            </a:br>
            <a:r>
              <a:rPr lang="en-US" altLang="en-US" sz="1600" dirty="0" err="1">
                <a:latin typeface="Courier New" panose="02070309020205020404" pitchFamily="49" charset="0"/>
                <a:cs typeface="Courier New" panose="02070309020205020404" pitchFamily="49" charset="0"/>
              </a:rPr>
              <a:t>pid</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t_pid</a:t>
            </a:r>
            <a:r>
              <a:rPr lang="en-US" altLang="en-US" sz="1600" dirty="0">
                <a:latin typeface="Courier New" panose="02070309020205020404" pitchFamily="49" charset="0"/>
                <a:cs typeface="Courier New" panose="02070309020205020404" pitchFamily="49" charset="0"/>
              </a:rPr>
              <a:t>; /* process identifier */ </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long state; /* state of the process */ </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unsigned int </a:t>
            </a:r>
            <a:r>
              <a:rPr lang="en-US" altLang="en-US" sz="1600" dirty="0" err="1">
                <a:latin typeface="Courier New" panose="02070309020205020404" pitchFamily="49" charset="0"/>
                <a:cs typeface="Courier New" panose="02070309020205020404" pitchFamily="49" charset="0"/>
              </a:rPr>
              <a:t>time_slice</a:t>
            </a:r>
            <a:r>
              <a:rPr lang="en-US" altLang="en-US" sz="1600" dirty="0">
                <a:latin typeface="Courier New" panose="02070309020205020404" pitchFamily="49" charset="0"/>
                <a:cs typeface="Courier New" panose="02070309020205020404" pitchFamily="49" charset="0"/>
              </a:rPr>
              <a:t> /* scheduling information */ </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struct </a:t>
            </a:r>
            <a:r>
              <a:rPr lang="en-US" altLang="en-US" sz="1600" dirty="0" err="1">
                <a:latin typeface="Courier New" panose="02070309020205020404" pitchFamily="49" charset="0"/>
                <a:cs typeface="Courier New" panose="02070309020205020404" pitchFamily="49" charset="0"/>
              </a:rPr>
              <a:t>task_struct</a:t>
            </a:r>
            <a:r>
              <a:rPr lang="en-US" altLang="en-US" sz="1600" dirty="0">
                <a:latin typeface="Courier New" panose="02070309020205020404" pitchFamily="49" charset="0"/>
                <a:cs typeface="Courier New" panose="02070309020205020404" pitchFamily="49" charset="0"/>
              </a:rPr>
              <a:t> *parent; /* this process</a:t>
            </a:r>
            <a:r>
              <a:rPr lang="ja-JP" altLang="en-US" sz="1600" dirty="0">
                <a:latin typeface="Courier New" panose="02070309020205020404" pitchFamily="49" charset="0"/>
                <a:cs typeface="Courier New" panose="02070309020205020404" pitchFamily="49" charset="0"/>
              </a:rPr>
              <a:t>’</a:t>
            </a:r>
            <a:r>
              <a:rPr lang="en-US" altLang="ja-JP" sz="1600" dirty="0">
                <a:latin typeface="Courier New" panose="02070309020205020404" pitchFamily="49" charset="0"/>
                <a:cs typeface="Courier New" panose="02070309020205020404" pitchFamily="49" charset="0"/>
              </a:rPr>
              <a:t>s parent */ </a:t>
            </a:r>
            <a:br>
              <a:rPr lang="en-US" altLang="ja-JP" sz="1600" dirty="0">
                <a:latin typeface="Courier New" panose="02070309020205020404" pitchFamily="49" charset="0"/>
                <a:cs typeface="Courier New" panose="02070309020205020404" pitchFamily="49" charset="0"/>
              </a:rPr>
            </a:br>
            <a:r>
              <a:rPr lang="en-US" altLang="ja-JP" sz="1600" dirty="0">
                <a:latin typeface="Courier New" panose="02070309020205020404" pitchFamily="49" charset="0"/>
                <a:cs typeface="Courier New" panose="02070309020205020404" pitchFamily="49" charset="0"/>
              </a:rPr>
              <a:t>struct </a:t>
            </a:r>
            <a:r>
              <a:rPr lang="en-US" altLang="ja-JP" sz="1600" dirty="0" err="1">
                <a:latin typeface="Courier New" panose="02070309020205020404" pitchFamily="49" charset="0"/>
                <a:cs typeface="Courier New" panose="02070309020205020404" pitchFamily="49" charset="0"/>
              </a:rPr>
              <a:t>list_head</a:t>
            </a:r>
            <a:r>
              <a:rPr lang="en-US" altLang="ja-JP" sz="1600" dirty="0">
                <a:latin typeface="Courier New" panose="02070309020205020404" pitchFamily="49" charset="0"/>
                <a:cs typeface="Courier New" panose="02070309020205020404" pitchFamily="49" charset="0"/>
              </a:rPr>
              <a:t> children; /* this process</a:t>
            </a:r>
            <a:r>
              <a:rPr lang="ja-JP" altLang="en-US" sz="1600" dirty="0">
                <a:latin typeface="Courier New" panose="02070309020205020404" pitchFamily="49" charset="0"/>
                <a:cs typeface="Courier New" panose="02070309020205020404" pitchFamily="49" charset="0"/>
              </a:rPr>
              <a:t>’</a:t>
            </a:r>
            <a:r>
              <a:rPr lang="en-US" altLang="ja-JP" sz="1600" dirty="0">
                <a:latin typeface="Courier New" panose="02070309020205020404" pitchFamily="49" charset="0"/>
                <a:cs typeface="Courier New" panose="02070309020205020404" pitchFamily="49" charset="0"/>
              </a:rPr>
              <a:t>s children */ </a:t>
            </a:r>
            <a:br>
              <a:rPr lang="en-US" altLang="ja-JP" sz="1600" dirty="0">
                <a:latin typeface="Courier New" panose="02070309020205020404" pitchFamily="49" charset="0"/>
                <a:cs typeface="Courier New" panose="02070309020205020404" pitchFamily="49" charset="0"/>
              </a:rPr>
            </a:br>
            <a:r>
              <a:rPr lang="en-US" altLang="ja-JP" sz="1600" dirty="0">
                <a:latin typeface="Courier New" panose="02070309020205020404" pitchFamily="49" charset="0"/>
                <a:cs typeface="Courier New" panose="02070309020205020404" pitchFamily="49" charset="0"/>
              </a:rPr>
              <a:t>struct </a:t>
            </a:r>
            <a:r>
              <a:rPr lang="en-US" altLang="ja-JP" sz="1600" dirty="0" err="1">
                <a:latin typeface="Courier New" panose="02070309020205020404" pitchFamily="49" charset="0"/>
                <a:cs typeface="Courier New" panose="02070309020205020404" pitchFamily="49" charset="0"/>
              </a:rPr>
              <a:t>files_struct</a:t>
            </a:r>
            <a:r>
              <a:rPr lang="en-US" altLang="ja-JP" sz="1600" dirty="0">
                <a:latin typeface="Courier New" panose="02070309020205020404" pitchFamily="49" charset="0"/>
                <a:cs typeface="Courier New" panose="02070309020205020404" pitchFamily="49" charset="0"/>
              </a:rPr>
              <a:t> *files; /* list of open files */ </a:t>
            </a:r>
            <a:br>
              <a:rPr lang="en-US" altLang="ja-JP" sz="1600" dirty="0">
                <a:latin typeface="Courier New" panose="02070309020205020404" pitchFamily="49" charset="0"/>
                <a:cs typeface="Courier New" panose="02070309020205020404" pitchFamily="49" charset="0"/>
              </a:rPr>
            </a:br>
            <a:r>
              <a:rPr lang="en-US" altLang="ja-JP" sz="1600" dirty="0">
                <a:latin typeface="Courier New" panose="02070309020205020404" pitchFamily="49" charset="0"/>
                <a:cs typeface="Courier New" panose="02070309020205020404" pitchFamily="49" charset="0"/>
              </a:rPr>
              <a:t>struct </a:t>
            </a:r>
            <a:r>
              <a:rPr lang="en-US" altLang="ja-JP" sz="1600" dirty="0" err="1">
                <a:latin typeface="Courier New" panose="02070309020205020404" pitchFamily="49" charset="0"/>
                <a:cs typeface="Courier New" panose="02070309020205020404" pitchFamily="49" charset="0"/>
              </a:rPr>
              <a:t>mm_struct</a:t>
            </a:r>
            <a:r>
              <a:rPr lang="en-US" altLang="ja-JP" sz="1600" dirty="0">
                <a:latin typeface="Courier New" panose="02070309020205020404" pitchFamily="49" charset="0"/>
                <a:cs typeface="Courier New" panose="02070309020205020404" pitchFamily="49" charset="0"/>
              </a:rPr>
              <a:t> *mm; /* address space of this process */</a:t>
            </a:r>
            <a:endParaRPr lang="en-US" altLang="en-US" sz="1600" dirty="0">
              <a:latin typeface="Courier New" panose="02070309020205020404" pitchFamily="49" charset="0"/>
              <a:cs typeface="Courier New" panose="02070309020205020404" pitchFamily="49" charset="0"/>
            </a:endParaRPr>
          </a:p>
        </p:txBody>
      </p:sp>
      <p:pic>
        <p:nvPicPr>
          <p:cNvPr id="14340" name="Picture 3" descr="C:\Users\as668\Desktop\in-3_1.jpg">
            <a:extLst>
              <a:ext uri="{FF2B5EF4-FFF2-40B4-BE49-F238E27FC236}">
                <a16:creationId xmlns="" xmlns:a16="http://schemas.microsoft.com/office/drawing/2014/main" id="{5A21D7F3-BBC5-446C-ABE9-F4C440665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1188" y="4111625"/>
            <a:ext cx="5865812"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pngfind.com-kingpin-png-4152286 (1).png">
            <a:extLst>
              <a:ext uri="{FF2B5EF4-FFF2-40B4-BE49-F238E27FC236}">
                <a16:creationId xmlns="" xmlns:a16="http://schemas.microsoft.com/office/drawing/2014/main" id="{52D12D31-F9D6-490F-9ADA-41594C5932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 xmlns:a16="http://schemas.microsoft.com/office/drawing/2014/main" id="{AA60F776-3F3C-4EB7-BECB-681370606F2E}"/>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
        <p:nvSpPr>
          <p:cNvPr id="2" name="Footer Placeholder 1">
            <a:extLst>
              <a:ext uri="{FF2B5EF4-FFF2-40B4-BE49-F238E27FC236}">
                <a16:creationId xmlns="" xmlns:a16="http://schemas.microsoft.com/office/drawing/2014/main" id="{7CDC393F-65D6-4488-8CE4-57A10D2621B1}"/>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85019B6A-7437-4922-8187-F31630D119D5}"/>
              </a:ext>
            </a:extLst>
          </p:cNvPr>
          <p:cNvSpPr>
            <a:spLocks noGrp="1"/>
          </p:cNvSpPr>
          <p:nvPr>
            <p:ph type="sldNum" sz="quarter" idx="12"/>
          </p:nvPr>
        </p:nvSpPr>
        <p:spPr/>
        <p:txBody>
          <a:bodyPr/>
          <a:lstStyle/>
          <a:p>
            <a:fld id="{117AF02C-C4D6-4B73-AE94-D3969890703E}" type="slidenum">
              <a:rPr lang="en-IN" smtClean="0"/>
              <a:t>61</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CBDE52-08A2-425D-A532-14F0B00BACDD}"/>
              </a:ext>
            </a:extLst>
          </p:cNvPr>
          <p:cNvSpPr>
            <a:spLocks noGrp="1"/>
          </p:cNvSpPr>
          <p:nvPr>
            <p:ph type="title"/>
          </p:nvPr>
        </p:nvSpPr>
        <p:spPr/>
        <p:txBody>
          <a:bodyPr>
            <a:normAutofit/>
          </a:bodyPr>
          <a:lstStyle/>
          <a:p>
            <a:r>
              <a:rPr lang="en-US" altLang="en-US" sz="4000" dirty="0">
                <a:latin typeface="Cambria" panose="02040503050406030204" pitchFamily="18" charset="0"/>
                <a:ea typeface="Cambria" panose="02040503050406030204" pitchFamily="18" charset="0"/>
              </a:rPr>
              <a:t>Process </a:t>
            </a:r>
            <a:r>
              <a:rPr lang="en-US" altLang="en-US" sz="4000" dirty="0" smtClean="0">
                <a:latin typeface="Cambria" panose="02040503050406030204" pitchFamily="18" charset="0"/>
                <a:ea typeface="Cambria" panose="02040503050406030204" pitchFamily="18" charset="0"/>
              </a:rPr>
              <a:t>Scheduling</a:t>
            </a:r>
            <a:endParaRPr lang="en-IN" sz="4000" dirty="0"/>
          </a:p>
        </p:txBody>
      </p:sp>
      <p:sp>
        <p:nvSpPr>
          <p:cNvPr id="3" name="Content Placeholder 2">
            <a:extLst>
              <a:ext uri="{FF2B5EF4-FFF2-40B4-BE49-F238E27FC236}">
                <a16:creationId xmlns="" xmlns:a16="http://schemas.microsoft.com/office/drawing/2014/main" id="{2564CB86-44EC-4CA5-AD36-EF6EA65D41A2}"/>
              </a:ext>
            </a:extLst>
          </p:cNvPr>
          <p:cNvSpPr>
            <a:spLocks noGrp="1"/>
          </p:cNvSpPr>
          <p:nvPr>
            <p:ph idx="1"/>
          </p:nvPr>
        </p:nvSpPr>
        <p:spPr/>
        <p:txBody>
          <a:bodyPr>
            <a:normAutofit lnSpcReduction="10000"/>
          </a:bodyPr>
          <a:lstStyle/>
          <a:p>
            <a:pPr algn="just" eaLnBrk="1" hangingPunct="1"/>
            <a:r>
              <a:rPr lang="en-US" altLang="en-US" sz="2800" dirty="0">
                <a:latin typeface="Cambria" panose="02040503050406030204" pitchFamily="18" charset="0"/>
                <a:ea typeface="Cambria" panose="02040503050406030204" pitchFamily="18" charset="0"/>
              </a:rPr>
              <a:t>The aim is </a:t>
            </a:r>
            <a:r>
              <a:rPr lang="en-US" altLang="en-US" sz="2800" b="1" dirty="0">
                <a:latin typeface="Cambria" panose="02040503050406030204" pitchFamily="18" charset="0"/>
                <a:ea typeface="Cambria" panose="02040503050406030204" pitchFamily="18" charset="0"/>
              </a:rPr>
              <a:t>to </a:t>
            </a:r>
            <a:r>
              <a:rPr lang="en-US" altLang="en-US" sz="2800" b="1" dirty="0">
                <a:solidFill>
                  <a:srgbClr val="FF0066"/>
                </a:solidFill>
                <a:latin typeface="Cambria" panose="02040503050406030204" pitchFamily="18" charset="0"/>
                <a:ea typeface="Cambria" panose="02040503050406030204" pitchFamily="18" charset="0"/>
              </a:rPr>
              <a:t>assign processes </a:t>
            </a:r>
            <a:r>
              <a:rPr lang="en-US" altLang="en-US" sz="2800" b="1" dirty="0">
                <a:latin typeface="Cambria" panose="02040503050406030204" pitchFamily="18" charset="0"/>
                <a:ea typeface="Cambria" panose="02040503050406030204" pitchFamily="18" charset="0"/>
              </a:rPr>
              <a:t>to be executed </a:t>
            </a:r>
            <a:r>
              <a:rPr lang="en-US" altLang="en-US" sz="2800" b="1" dirty="0">
                <a:solidFill>
                  <a:srgbClr val="FF0066"/>
                </a:solidFill>
                <a:latin typeface="Cambria" panose="02040503050406030204" pitchFamily="18" charset="0"/>
                <a:ea typeface="Cambria" panose="02040503050406030204" pitchFamily="18" charset="0"/>
              </a:rPr>
              <a:t>by the processor </a:t>
            </a:r>
            <a:r>
              <a:rPr lang="en-US" altLang="en-US" sz="2800" dirty="0">
                <a:latin typeface="Cambria" panose="02040503050406030204" pitchFamily="18" charset="0"/>
                <a:ea typeface="Cambria" panose="02040503050406030204" pitchFamily="18" charset="0"/>
              </a:rPr>
              <a:t>or processors over time, in a way that </a:t>
            </a:r>
            <a:r>
              <a:rPr lang="en-US" altLang="en-US" sz="2800" b="1" dirty="0">
                <a:latin typeface="Cambria" panose="02040503050406030204" pitchFamily="18" charset="0"/>
                <a:ea typeface="Cambria" panose="02040503050406030204" pitchFamily="18" charset="0"/>
              </a:rPr>
              <a:t>meets system objectives</a:t>
            </a:r>
            <a:r>
              <a:rPr lang="en-US" altLang="en-US" sz="2800" dirty="0">
                <a:latin typeface="Cambria" panose="02040503050406030204" pitchFamily="18" charset="0"/>
                <a:ea typeface="Cambria" panose="02040503050406030204" pitchFamily="18" charset="0"/>
              </a:rPr>
              <a:t>, </a:t>
            </a:r>
          </a:p>
          <a:p>
            <a:pPr lvl="1" algn="just" eaLnBrk="1" hangingPunct="1"/>
            <a:r>
              <a:rPr lang="en-US" altLang="en-US" sz="2600" b="1" dirty="0">
                <a:solidFill>
                  <a:srgbClr val="002060"/>
                </a:solidFill>
                <a:latin typeface="Cambria" panose="02040503050406030204" pitchFamily="18" charset="0"/>
                <a:ea typeface="Cambria" panose="02040503050406030204" pitchFamily="18" charset="0"/>
              </a:rPr>
              <a:t>Such as response time, throughput, and processor efficiency. </a:t>
            </a:r>
          </a:p>
          <a:p>
            <a:pPr algn="just" eaLnBrk="1" hangingPunct="1"/>
            <a:endParaRPr lang="en-US" altLang="en-US" sz="2800" dirty="0">
              <a:latin typeface="Cambria" panose="02040503050406030204" pitchFamily="18" charset="0"/>
              <a:ea typeface="Cambria" panose="02040503050406030204" pitchFamily="18" charset="0"/>
            </a:endParaRPr>
          </a:p>
          <a:p>
            <a:pPr algn="just" eaLnBrk="1" hangingPunct="1"/>
            <a:r>
              <a:rPr lang="en-US" altLang="en-US" sz="2800" dirty="0">
                <a:latin typeface="Cambria" panose="02040503050406030204" pitchFamily="18" charset="0"/>
                <a:ea typeface="Cambria" panose="02040503050406030204" pitchFamily="18" charset="0"/>
              </a:rPr>
              <a:t>In many systems, this scheduling activity is </a:t>
            </a:r>
            <a:r>
              <a:rPr lang="en-US" altLang="en-US" sz="2800" b="1" dirty="0">
                <a:latin typeface="Cambria" panose="02040503050406030204" pitchFamily="18" charset="0"/>
                <a:ea typeface="Cambria" panose="02040503050406030204" pitchFamily="18" charset="0"/>
              </a:rPr>
              <a:t>broken down into three separate functions</a:t>
            </a:r>
            <a:r>
              <a:rPr lang="en-US" altLang="en-US" sz="2800" dirty="0">
                <a:latin typeface="Cambria" panose="02040503050406030204" pitchFamily="18" charset="0"/>
                <a:ea typeface="Cambria" panose="02040503050406030204" pitchFamily="18" charset="0"/>
              </a:rPr>
              <a:t>: </a:t>
            </a:r>
          </a:p>
          <a:p>
            <a:pPr lvl="1" algn="just" eaLnBrk="1" hangingPunct="1"/>
            <a:r>
              <a:rPr lang="en-US" altLang="en-US" sz="2600" b="1" dirty="0">
                <a:solidFill>
                  <a:srgbClr val="002060"/>
                </a:solidFill>
                <a:latin typeface="Cambria" panose="02040503050406030204" pitchFamily="18" charset="0"/>
                <a:ea typeface="Cambria" panose="02040503050406030204" pitchFamily="18" charset="0"/>
              </a:rPr>
              <a:t>long-, medium-, and short term scheduling </a:t>
            </a:r>
          </a:p>
          <a:p>
            <a:pPr algn="just" eaLnBrk="1" hangingPunct="1"/>
            <a:endParaRPr lang="en-US" altLang="en-US" sz="2800" dirty="0">
              <a:latin typeface="Cambria" panose="02040503050406030204" pitchFamily="18" charset="0"/>
              <a:ea typeface="Cambria" panose="02040503050406030204" pitchFamily="18" charset="0"/>
            </a:endParaRPr>
          </a:p>
          <a:p>
            <a:pPr algn="just" eaLnBrk="1" hangingPunct="1"/>
            <a:r>
              <a:rPr lang="en-US" altLang="en-US" sz="2800" dirty="0">
                <a:latin typeface="Cambria" panose="02040503050406030204" pitchFamily="18" charset="0"/>
                <a:ea typeface="Cambria" panose="02040503050406030204" pitchFamily="18" charset="0"/>
              </a:rPr>
              <a:t>The names suggest the </a:t>
            </a:r>
            <a:r>
              <a:rPr lang="en-US" altLang="en-US" sz="2800" b="1" dirty="0">
                <a:solidFill>
                  <a:srgbClr val="002060"/>
                </a:solidFill>
                <a:latin typeface="Cambria" panose="02040503050406030204" pitchFamily="18" charset="0"/>
                <a:ea typeface="Cambria" panose="02040503050406030204" pitchFamily="18" charset="0"/>
              </a:rPr>
              <a:t>relative time scales with which these functions are performed</a:t>
            </a:r>
            <a:r>
              <a:rPr lang="en-US" altLang="en-US" sz="2800" dirty="0">
                <a:latin typeface="Cambria" panose="02040503050406030204" pitchFamily="18" charset="0"/>
                <a:ea typeface="Cambria" panose="02040503050406030204" pitchFamily="18" charset="0"/>
              </a:rPr>
              <a:t>.</a:t>
            </a:r>
            <a:endParaRPr lang="en-NZ" altLang="en-US" sz="2800"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
        <p:nvSpPr>
          <p:cNvPr id="4" name="Footer Placeholder 3">
            <a:extLst>
              <a:ext uri="{FF2B5EF4-FFF2-40B4-BE49-F238E27FC236}">
                <a16:creationId xmlns="" xmlns:a16="http://schemas.microsoft.com/office/drawing/2014/main" id="{82AAB36F-2888-46D2-AD6B-04B138B5B629}"/>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5" name="Slide Number Placeholder 4">
            <a:extLst>
              <a:ext uri="{FF2B5EF4-FFF2-40B4-BE49-F238E27FC236}">
                <a16:creationId xmlns="" xmlns:a16="http://schemas.microsoft.com/office/drawing/2014/main" id="{C97E198F-3334-45F6-AF25-8F78EFCED476}"/>
              </a:ext>
            </a:extLst>
          </p:cNvPr>
          <p:cNvSpPr>
            <a:spLocks noGrp="1"/>
          </p:cNvSpPr>
          <p:nvPr>
            <p:ph type="sldNum" sz="quarter" idx="12"/>
          </p:nvPr>
        </p:nvSpPr>
        <p:spPr/>
        <p:txBody>
          <a:bodyPr/>
          <a:lstStyle/>
          <a:p>
            <a:fld id="{117AF02C-C4D6-4B73-AE94-D3969890703E}" type="slidenum">
              <a:rPr lang="en-IN" smtClean="0"/>
              <a:t>62</a:t>
            </a:fld>
            <a:endParaRPr lang="en-IN"/>
          </a:p>
        </p:txBody>
      </p:sp>
      <p:pic>
        <p:nvPicPr>
          <p:cNvPr id="8" name="Picture 7" descr="pngfind.com-kingpin-png-4152286 (1).png">
            <a:extLst>
              <a:ext uri="{FF2B5EF4-FFF2-40B4-BE49-F238E27FC236}">
                <a16:creationId xmlns="" xmlns:a16="http://schemas.microsoft.com/office/drawing/2014/main" id="{EF956093-D553-481E-BD2A-6E4989C535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8771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 xmlns:a16="http://schemas.microsoft.com/office/drawing/2014/main" id="{FA810C0B-0136-47C3-8301-94BA7463C66A}"/>
              </a:ext>
            </a:extLst>
          </p:cNvPr>
          <p:cNvSpPr>
            <a:spLocks noGrp="1" noChangeArrowheads="1"/>
          </p:cNvSpPr>
          <p:nvPr>
            <p:ph type="title"/>
          </p:nvPr>
        </p:nvSpPr>
        <p:spPr>
          <a:xfrm>
            <a:off x="176048" y="422276"/>
            <a:ext cx="7645400" cy="576263"/>
          </a:xfrm>
        </p:spPr>
        <p:txBody>
          <a:bodyPr>
            <a:normAutofit fontScale="90000"/>
          </a:bodyPr>
          <a:lstStyle/>
          <a:p>
            <a:pPr eaLnBrk="1" hangingPunct="1"/>
            <a:r>
              <a:rPr lang="en-US" altLang="en-US" dirty="0">
                <a:latin typeface="Cambria" panose="02040503050406030204" pitchFamily="18" charset="0"/>
                <a:ea typeface="Cambria" panose="02040503050406030204" pitchFamily="18" charset="0"/>
              </a:rPr>
              <a:t>Process Scheduling</a:t>
            </a:r>
          </a:p>
        </p:txBody>
      </p:sp>
      <p:sp>
        <p:nvSpPr>
          <p:cNvPr id="15363" name="Rectangle 3">
            <a:extLst>
              <a:ext uri="{FF2B5EF4-FFF2-40B4-BE49-F238E27FC236}">
                <a16:creationId xmlns="" xmlns:a16="http://schemas.microsoft.com/office/drawing/2014/main" id="{67DA45F0-9E83-4CEC-AE51-FB0E2F08A6E1}"/>
              </a:ext>
            </a:extLst>
          </p:cNvPr>
          <p:cNvSpPr>
            <a:spLocks noGrp="1" noChangeArrowheads="1"/>
          </p:cNvSpPr>
          <p:nvPr>
            <p:ph type="body" idx="1"/>
          </p:nvPr>
        </p:nvSpPr>
        <p:spPr>
          <a:xfrm>
            <a:off x="428626" y="1168400"/>
            <a:ext cx="10906124" cy="3983038"/>
          </a:xfrm>
        </p:spPr>
        <p:txBody>
          <a:bodyPr>
            <a:normAutofit lnSpcReduction="10000"/>
          </a:bodyPr>
          <a:lstStyle/>
          <a:p>
            <a:r>
              <a:rPr lang="en-US" altLang="en-US" dirty="0">
                <a:latin typeface="Cambria" panose="02040503050406030204" pitchFamily="18" charset="0"/>
                <a:ea typeface="Cambria" panose="02040503050406030204" pitchFamily="18" charset="0"/>
              </a:rPr>
              <a:t>Maximize CPU use, quickly switch processes onto CPU for time sharing</a:t>
            </a:r>
          </a:p>
          <a:p>
            <a:r>
              <a:rPr lang="en-US" altLang="en-US" b="1" dirty="0">
                <a:solidFill>
                  <a:srgbClr val="3366FF"/>
                </a:solidFill>
                <a:latin typeface="Cambria" panose="02040503050406030204" pitchFamily="18" charset="0"/>
                <a:ea typeface="Cambria" panose="02040503050406030204" pitchFamily="18" charset="0"/>
              </a:rPr>
              <a:t>Process scheduler </a:t>
            </a:r>
            <a:r>
              <a:rPr lang="en-US" altLang="en-US" dirty="0">
                <a:latin typeface="Cambria" panose="02040503050406030204" pitchFamily="18" charset="0"/>
                <a:ea typeface="Cambria" panose="02040503050406030204" pitchFamily="18" charset="0"/>
              </a:rPr>
              <a:t>selects among available processes for next execution on CPU</a:t>
            </a:r>
          </a:p>
          <a:p>
            <a:r>
              <a:rPr lang="en-US" altLang="en-US" dirty="0">
                <a:latin typeface="Cambria" panose="02040503050406030204" pitchFamily="18" charset="0"/>
                <a:ea typeface="Cambria" panose="02040503050406030204" pitchFamily="18" charset="0"/>
              </a:rPr>
              <a:t>Maintains </a:t>
            </a:r>
            <a:r>
              <a:rPr lang="en-US" altLang="en-US" b="1" dirty="0">
                <a:solidFill>
                  <a:srgbClr val="3366FF"/>
                </a:solidFill>
                <a:latin typeface="Cambria" panose="02040503050406030204" pitchFamily="18" charset="0"/>
                <a:ea typeface="Cambria" panose="02040503050406030204" pitchFamily="18" charset="0"/>
              </a:rPr>
              <a:t>scheduling queues </a:t>
            </a:r>
            <a:r>
              <a:rPr lang="en-US" altLang="en-US" dirty="0">
                <a:latin typeface="Cambria" panose="02040503050406030204" pitchFamily="18" charset="0"/>
                <a:ea typeface="Cambria" panose="02040503050406030204" pitchFamily="18" charset="0"/>
              </a:rPr>
              <a:t>of processes</a:t>
            </a:r>
          </a:p>
          <a:p>
            <a:pPr lvl="1"/>
            <a:r>
              <a:rPr lang="en-US" altLang="en-US" b="1" dirty="0">
                <a:solidFill>
                  <a:srgbClr val="3366FF"/>
                </a:solidFill>
                <a:latin typeface="Cambria" panose="02040503050406030204" pitchFamily="18" charset="0"/>
                <a:ea typeface="Cambria" panose="02040503050406030204" pitchFamily="18" charset="0"/>
              </a:rPr>
              <a:t>Job queue </a:t>
            </a:r>
            <a:r>
              <a:rPr lang="en-US" altLang="en-US" dirty="0">
                <a:latin typeface="Cambria" panose="02040503050406030204" pitchFamily="18" charset="0"/>
                <a:ea typeface="Cambria" panose="02040503050406030204" pitchFamily="18" charset="0"/>
              </a:rPr>
              <a:t>– set of all processes in the system</a:t>
            </a:r>
          </a:p>
          <a:p>
            <a:pPr lvl="1"/>
            <a:r>
              <a:rPr lang="en-US" altLang="en-US" b="1" dirty="0">
                <a:solidFill>
                  <a:srgbClr val="3366FF"/>
                </a:solidFill>
                <a:latin typeface="Cambria" panose="02040503050406030204" pitchFamily="18" charset="0"/>
                <a:ea typeface="Cambria" panose="02040503050406030204" pitchFamily="18" charset="0"/>
              </a:rPr>
              <a:t>Ready queue </a:t>
            </a:r>
            <a:r>
              <a:rPr lang="en-US" altLang="en-US" dirty="0">
                <a:latin typeface="Cambria" panose="02040503050406030204" pitchFamily="18" charset="0"/>
                <a:ea typeface="Cambria" panose="02040503050406030204" pitchFamily="18" charset="0"/>
              </a:rPr>
              <a:t>– set of all processes residing in main memory, ready and </a:t>
            </a:r>
            <a:r>
              <a:rPr lang="en-US" altLang="en-US" dirty="0">
                <a:solidFill>
                  <a:srgbClr val="C00000"/>
                </a:solidFill>
                <a:latin typeface="Cambria" panose="02040503050406030204" pitchFamily="18" charset="0"/>
                <a:ea typeface="Cambria" panose="02040503050406030204" pitchFamily="18" charset="0"/>
              </a:rPr>
              <a:t>waiting to execute</a:t>
            </a:r>
          </a:p>
          <a:p>
            <a:pPr lvl="1"/>
            <a:r>
              <a:rPr lang="en-US" altLang="en-US" b="1" dirty="0">
                <a:solidFill>
                  <a:srgbClr val="3366FF"/>
                </a:solidFill>
                <a:latin typeface="Cambria" panose="02040503050406030204" pitchFamily="18" charset="0"/>
                <a:ea typeface="Cambria" panose="02040503050406030204" pitchFamily="18" charset="0"/>
              </a:rPr>
              <a:t>Device queues </a:t>
            </a:r>
            <a:r>
              <a:rPr lang="en-US" altLang="en-US" dirty="0">
                <a:latin typeface="Cambria" panose="02040503050406030204" pitchFamily="18" charset="0"/>
                <a:ea typeface="Cambria" panose="02040503050406030204" pitchFamily="18" charset="0"/>
              </a:rPr>
              <a:t>– set of processes waiting for an I/O device</a:t>
            </a:r>
          </a:p>
          <a:p>
            <a:pPr lvl="1"/>
            <a:r>
              <a:rPr lang="en-US" altLang="en-US" dirty="0">
                <a:latin typeface="Cambria" panose="02040503050406030204" pitchFamily="18" charset="0"/>
                <a:ea typeface="Cambria" panose="02040503050406030204" pitchFamily="18" charset="0"/>
              </a:rPr>
              <a:t>Processes migrate among the various queues</a:t>
            </a:r>
          </a:p>
        </p:txBody>
      </p:sp>
      <p:sp>
        <p:nvSpPr>
          <p:cNvPr id="4" name="TextBox 3">
            <a:extLst>
              <a:ext uri="{FF2B5EF4-FFF2-40B4-BE49-F238E27FC236}">
                <a16:creationId xmlns="" xmlns:a16="http://schemas.microsoft.com/office/drawing/2014/main" id="{7C8BDDDE-C38E-411F-9922-495983612413}"/>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pic>
        <p:nvPicPr>
          <p:cNvPr id="5" name="Picture 4" descr="pngfind.com-kingpin-png-4152286 (1).png">
            <a:extLst>
              <a:ext uri="{FF2B5EF4-FFF2-40B4-BE49-F238E27FC236}">
                <a16:creationId xmlns="" xmlns:a16="http://schemas.microsoft.com/office/drawing/2014/main" id="{DC02DFB9-7E60-4A06-94C0-C8E425451B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A5A78835-3A2C-4F7F-A582-B97258EA1B4F}"/>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7DD37E1A-5A04-4FFB-BCFD-6BF7DFBE66DC}"/>
              </a:ext>
            </a:extLst>
          </p:cNvPr>
          <p:cNvSpPr>
            <a:spLocks noGrp="1"/>
          </p:cNvSpPr>
          <p:nvPr>
            <p:ph type="sldNum" sz="quarter" idx="12"/>
          </p:nvPr>
        </p:nvSpPr>
        <p:spPr/>
        <p:txBody>
          <a:bodyPr/>
          <a:lstStyle/>
          <a:p>
            <a:fld id="{117AF02C-C4D6-4B73-AE94-D3969890703E}" type="slidenum">
              <a:rPr lang="en-IN" smtClean="0"/>
              <a:t>63</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 xmlns:a16="http://schemas.microsoft.com/office/drawing/2014/main" id="{68AA1F30-334E-4E22-BA69-961A887741F9}"/>
              </a:ext>
            </a:extLst>
          </p:cNvPr>
          <p:cNvSpPr>
            <a:spLocks noGrp="1" noChangeArrowheads="1"/>
          </p:cNvSpPr>
          <p:nvPr>
            <p:ph type="title"/>
          </p:nvPr>
        </p:nvSpPr>
        <p:spPr>
          <a:xfrm>
            <a:off x="908050" y="342900"/>
            <a:ext cx="7983538" cy="457200"/>
          </a:xfrm>
        </p:spPr>
        <p:txBody>
          <a:bodyPr>
            <a:normAutofit fontScale="90000"/>
          </a:bodyPr>
          <a:lstStyle/>
          <a:p>
            <a:pPr eaLnBrk="1" hangingPunct="1"/>
            <a:r>
              <a:rPr lang="en-US" altLang="en-US" sz="2800" dirty="0">
                <a:latin typeface="Cambria" panose="02040503050406030204" pitchFamily="18" charset="0"/>
                <a:ea typeface="Cambria" panose="02040503050406030204" pitchFamily="18" charset="0"/>
              </a:rPr>
              <a:t>Ready Queue And Various I/O Device Queues</a:t>
            </a:r>
          </a:p>
        </p:txBody>
      </p:sp>
      <p:pic>
        <p:nvPicPr>
          <p:cNvPr id="16387" name="Picture 7">
            <a:extLst>
              <a:ext uri="{FF2B5EF4-FFF2-40B4-BE49-F238E27FC236}">
                <a16:creationId xmlns="" xmlns:a16="http://schemas.microsoft.com/office/drawing/2014/main" id="{9FD55EA4-24DF-420B-A238-62386C3ECC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475" y="1214438"/>
            <a:ext cx="5822950" cy="50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 xmlns:a16="http://schemas.microsoft.com/office/drawing/2014/main" id="{83D319F4-1630-45AE-9A82-C9AE09DFF340}"/>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pic>
        <p:nvPicPr>
          <p:cNvPr id="5" name="Picture 4" descr="pngfind.com-kingpin-png-4152286 (1).png">
            <a:extLst>
              <a:ext uri="{FF2B5EF4-FFF2-40B4-BE49-F238E27FC236}">
                <a16:creationId xmlns="" xmlns:a16="http://schemas.microsoft.com/office/drawing/2014/main" id="{E4B88B96-A861-48FD-89D4-CB4FE82418B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A4178D9C-8411-4F7B-9C3D-FD9023DD360B}"/>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A732DA02-5E70-4C6A-B582-B97301A29207}"/>
              </a:ext>
            </a:extLst>
          </p:cNvPr>
          <p:cNvSpPr>
            <a:spLocks noGrp="1"/>
          </p:cNvSpPr>
          <p:nvPr>
            <p:ph type="sldNum" sz="quarter" idx="12"/>
          </p:nvPr>
        </p:nvSpPr>
        <p:spPr/>
        <p:txBody>
          <a:bodyPr/>
          <a:lstStyle/>
          <a:p>
            <a:fld id="{117AF02C-C4D6-4B73-AE94-D3969890703E}" type="slidenum">
              <a:rPr lang="en-IN" smtClean="0"/>
              <a:t>64</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 xmlns:a16="http://schemas.microsoft.com/office/drawing/2014/main" id="{D41134A5-847D-4A56-84AF-18307B3EE8CF}"/>
              </a:ext>
            </a:extLst>
          </p:cNvPr>
          <p:cNvSpPr>
            <a:spLocks noGrp="1" noChangeArrowheads="1"/>
          </p:cNvSpPr>
          <p:nvPr>
            <p:ph type="title"/>
          </p:nvPr>
        </p:nvSpPr>
        <p:spPr>
          <a:xfrm>
            <a:off x="2495550" y="152401"/>
            <a:ext cx="8229600" cy="576263"/>
          </a:xfrm>
        </p:spPr>
        <p:txBody>
          <a:bodyPr/>
          <a:lstStyle/>
          <a:p>
            <a:pPr eaLnBrk="1" hangingPunct="1"/>
            <a:r>
              <a:rPr lang="en-US" altLang="en-US" sz="2800" dirty="0">
                <a:latin typeface="Cambria" panose="02040503050406030204" pitchFamily="18" charset="0"/>
                <a:ea typeface="Cambria" panose="02040503050406030204" pitchFamily="18" charset="0"/>
              </a:rPr>
              <a:t>Representation of Process Scheduling</a:t>
            </a:r>
          </a:p>
        </p:txBody>
      </p:sp>
      <p:pic>
        <p:nvPicPr>
          <p:cNvPr id="17411" name="Picture 4" descr="3">
            <a:extLst>
              <a:ext uri="{FF2B5EF4-FFF2-40B4-BE49-F238E27FC236}">
                <a16:creationId xmlns="" xmlns:a16="http://schemas.microsoft.com/office/drawing/2014/main" id="{DC39D24F-DA67-47F2-8193-1A8D1B406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488" y="1966914"/>
            <a:ext cx="654685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3">
            <a:extLst>
              <a:ext uri="{FF2B5EF4-FFF2-40B4-BE49-F238E27FC236}">
                <a16:creationId xmlns="" xmlns:a16="http://schemas.microsoft.com/office/drawing/2014/main" id="{D78EFFC6-EBF3-4BC2-A26A-06F5449BAE9D}"/>
              </a:ext>
            </a:extLst>
          </p:cNvPr>
          <p:cNvSpPr txBox="1">
            <a:spLocks noChangeArrowheads="1"/>
          </p:cNvSpPr>
          <p:nvPr/>
        </p:nvSpPr>
        <p:spPr bwMode="auto">
          <a:xfrm>
            <a:off x="285525" y="984023"/>
            <a:ext cx="697547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35000"/>
              </a:spcBef>
              <a:buClr>
                <a:srgbClr val="993300"/>
              </a:buClr>
              <a:buSzPct val="90000"/>
              <a:buFont typeface="Monotype Sorts" pitchFamily="-84" charset="2"/>
              <a:buChar char="n"/>
            </a:pPr>
            <a:r>
              <a:rPr kumimoji="1" lang="en-US" altLang="en-US" b="1" dirty="0" err="1">
                <a:solidFill>
                  <a:srgbClr val="3366FF"/>
                </a:solidFill>
                <a:latin typeface="Cambria" panose="02040503050406030204" pitchFamily="18" charset="0"/>
                <a:ea typeface="Cambria" panose="02040503050406030204" pitchFamily="18" charset="0"/>
              </a:rPr>
              <a:t>Queueing</a:t>
            </a:r>
            <a:r>
              <a:rPr kumimoji="1" lang="en-US" altLang="en-US" b="1" dirty="0">
                <a:solidFill>
                  <a:srgbClr val="3366FF"/>
                </a:solidFill>
                <a:latin typeface="Cambria" panose="02040503050406030204" pitchFamily="18" charset="0"/>
                <a:ea typeface="Cambria" panose="02040503050406030204" pitchFamily="18" charset="0"/>
              </a:rPr>
              <a:t> diagram </a:t>
            </a:r>
            <a:r>
              <a:rPr kumimoji="1" lang="en-US" altLang="en-US" dirty="0">
                <a:latin typeface="Cambria" panose="02040503050406030204" pitchFamily="18" charset="0"/>
                <a:ea typeface="Cambria" panose="02040503050406030204" pitchFamily="18" charset="0"/>
              </a:rPr>
              <a:t>represents queues, resources, flows</a:t>
            </a:r>
          </a:p>
        </p:txBody>
      </p:sp>
      <p:sp>
        <p:nvSpPr>
          <p:cNvPr id="5" name="TextBox 4">
            <a:extLst>
              <a:ext uri="{FF2B5EF4-FFF2-40B4-BE49-F238E27FC236}">
                <a16:creationId xmlns="" xmlns:a16="http://schemas.microsoft.com/office/drawing/2014/main" id="{5A0FD6BC-2A56-4291-A4FB-91DA3E69271D}"/>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pic>
        <p:nvPicPr>
          <p:cNvPr id="6" name="Picture 5" descr="pngfind.com-kingpin-png-4152286 (1).png">
            <a:extLst>
              <a:ext uri="{FF2B5EF4-FFF2-40B4-BE49-F238E27FC236}">
                <a16:creationId xmlns="" xmlns:a16="http://schemas.microsoft.com/office/drawing/2014/main" id="{8619844B-ED16-402D-8212-E8C4AB42E35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2D204C4C-D9F0-4638-889B-B70905155199}"/>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E48AE0FF-55E2-4979-8FCD-EDAEC9B375F6}"/>
              </a:ext>
            </a:extLst>
          </p:cNvPr>
          <p:cNvSpPr>
            <a:spLocks noGrp="1"/>
          </p:cNvSpPr>
          <p:nvPr>
            <p:ph type="sldNum" sz="quarter" idx="12"/>
          </p:nvPr>
        </p:nvSpPr>
        <p:spPr/>
        <p:txBody>
          <a:bodyPr/>
          <a:lstStyle/>
          <a:p>
            <a:fld id="{117AF02C-C4D6-4B73-AE94-D3969890703E}" type="slidenum">
              <a:rPr lang="en-IN" smtClean="0"/>
              <a:t>65</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3">
            <a:extLst>
              <a:ext uri="{FF2B5EF4-FFF2-40B4-BE49-F238E27FC236}">
                <a16:creationId xmlns="" xmlns:a16="http://schemas.microsoft.com/office/drawing/2014/main" id="{C08F003D-96A8-41BE-B6F7-F0D702FEFA9C}"/>
              </a:ext>
            </a:extLst>
          </p:cNvPr>
          <p:cNvSpPr>
            <a:spLocks noGrp="1"/>
          </p:cNvSpPr>
          <p:nvPr>
            <p:ph idx="1"/>
          </p:nvPr>
        </p:nvSpPr>
        <p:spPr>
          <a:xfrm>
            <a:off x="838200" y="1285875"/>
            <a:ext cx="10648950" cy="5105400"/>
          </a:xfrm>
        </p:spPr>
        <p:txBody>
          <a:bodyPr/>
          <a:lstStyle/>
          <a:p>
            <a:pPr algn="just" eaLnBrk="1" hangingPunct="1"/>
            <a:r>
              <a:rPr lang="en-US" altLang="en-US" dirty="0">
                <a:latin typeface="Cambria" panose="02040503050406030204" pitchFamily="18" charset="0"/>
                <a:ea typeface="Cambria" panose="02040503050406030204" pitchFamily="18" charset="0"/>
              </a:rPr>
              <a:t>A </a:t>
            </a:r>
            <a:r>
              <a:rPr lang="en-US" altLang="en-US" b="1" dirty="0">
                <a:solidFill>
                  <a:srgbClr val="002060"/>
                </a:solidFill>
                <a:latin typeface="Cambria" panose="02040503050406030204" pitchFamily="18" charset="0"/>
                <a:ea typeface="Cambria" panose="02040503050406030204" pitchFamily="18" charset="0"/>
              </a:rPr>
              <a:t>process migrates among the various scheduling queues </a:t>
            </a:r>
            <a:r>
              <a:rPr lang="en-US" altLang="en-US" dirty="0">
                <a:latin typeface="Cambria" panose="02040503050406030204" pitchFamily="18" charset="0"/>
                <a:ea typeface="Cambria" panose="02040503050406030204" pitchFamily="18" charset="0"/>
              </a:rPr>
              <a:t>throughout its lifetime. </a:t>
            </a:r>
          </a:p>
          <a:p>
            <a:pPr algn="just" eaLnBrk="1" hangingPunct="1"/>
            <a:endParaRPr lang="en-US" altLang="en-US" dirty="0">
              <a:latin typeface="Cambria" panose="02040503050406030204" pitchFamily="18" charset="0"/>
              <a:ea typeface="Cambria" panose="02040503050406030204" pitchFamily="18" charset="0"/>
            </a:endParaRPr>
          </a:p>
          <a:p>
            <a:pPr algn="just" eaLnBrk="1" hangingPunct="1"/>
            <a:r>
              <a:rPr lang="en-US" altLang="en-US" dirty="0">
                <a:latin typeface="Cambria" panose="02040503050406030204" pitchFamily="18" charset="0"/>
                <a:ea typeface="Cambria" panose="02040503050406030204" pitchFamily="18" charset="0"/>
              </a:rPr>
              <a:t>The operating system must select, for scheduling purposes, processes from these queues in some fashion. </a:t>
            </a:r>
          </a:p>
          <a:p>
            <a:pPr algn="just" eaLnBrk="1" hangingPunct="1"/>
            <a:endParaRPr lang="en-US" altLang="en-US" dirty="0">
              <a:latin typeface="Cambria" panose="02040503050406030204" pitchFamily="18" charset="0"/>
              <a:ea typeface="Cambria" panose="02040503050406030204" pitchFamily="18" charset="0"/>
            </a:endParaRPr>
          </a:p>
          <a:p>
            <a:pPr algn="just" eaLnBrk="1" hangingPunct="1"/>
            <a:r>
              <a:rPr lang="en-US" altLang="en-US" dirty="0">
                <a:latin typeface="Cambria" panose="02040503050406030204" pitchFamily="18" charset="0"/>
                <a:ea typeface="Cambria" panose="02040503050406030204" pitchFamily="18" charset="0"/>
              </a:rPr>
              <a:t>The </a:t>
            </a:r>
            <a:r>
              <a:rPr lang="en-US" altLang="en-US" b="1" dirty="0">
                <a:solidFill>
                  <a:srgbClr val="002060"/>
                </a:solidFill>
                <a:latin typeface="Cambria" panose="02040503050406030204" pitchFamily="18" charset="0"/>
                <a:ea typeface="Cambria" panose="02040503050406030204" pitchFamily="18" charset="0"/>
              </a:rPr>
              <a:t>selection process is carried out</a:t>
            </a:r>
            <a:r>
              <a:rPr lang="en-US" altLang="en-US" dirty="0">
                <a:latin typeface="Cambria" panose="02040503050406030204" pitchFamily="18" charset="0"/>
                <a:ea typeface="Cambria" panose="02040503050406030204" pitchFamily="18" charset="0"/>
              </a:rPr>
              <a:t> by the </a:t>
            </a:r>
            <a:r>
              <a:rPr lang="en-US" altLang="en-US" dirty="0">
                <a:solidFill>
                  <a:srgbClr val="FF0000"/>
                </a:solidFill>
                <a:latin typeface="Cambria" panose="02040503050406030204" pitchFamily="18" charset="0"/>
                <a:ea typeface="Cambria" panose="02040503050406030204" pitchFamily="18" charset="0"/>
              </a:rPr>
              <a:t>appropriate </a:t>
            </a:r>
            <a:r>
              <a:rPr lang="en-US" altLang="en-US" b="1" dirty="0">
                <a:solidFill>
                  <a:srgbClr val="FF0000"/>
                </a:solidFill>
                <a:latin typeface="Cambria" panose="02040503050406030204" pitchFamily="18" charset="0"/>
                <a:ea typeface="Cambria" panose="02040503050406030204" pitchFamily="18" charset="0"/>
              </a:rPr>
              <a:t>scheduler</a:t>
            </a:r>
            <a:r>
              <a:rPr lang="en-US" altLang="en-US" dirty="0">
                <a:solidFill>
                  <a:srgbClr val="FF0000"/>
                </a:solidFill>
                <a:latin typeface="Cambria" panose="02040503050406030204" pitchFamily="18" charset="0"/>
                <a:ea typeface="Cambria" panose="02040503050406030204" pitchFamily="18" charset="0"/>
              </a:rPr>
              <a:t>.</a:t>
            </a:r>
            <a:endParaRPr lang="en-US" altLang="en-US" sz="2600" b="1" dirty="0">
              <a:solidFill>
                <a:srgbClr val="FF0000"/>
              </a:solidFill>
              <a:latin typeface="Cambria" panose="02040503050406030204" pitchFamily="18" charset="0"/>
              <a:ea typeface="Cambria" panose="02040503050406030204" pitchFamily="18" charset="0"/>
            </a:endParaRPr>
          </a:p>
        </p:txBody>
      </p:sp>
      <p:sp>
        <p:nvSpPr>
          <p:cNvPr id="16388" name="Title 2">
            <a:extLst>
              <a:ext uri="{FF2B5EF4-FFF2-40B4-BE49-F238E27FC236}">
                <a16:creationId xmlns="" xmlns:a16="http://schemas.microsoft.com/office/drawing/2014/main" id="{F15CA2A2-4696-4AE3-8265-F46F72066CC2}"/>
              </a:ext>
            </a:extLst>
          </p:cNvPr>
          <p:cNvSpPr>
            <a:spLocks noGrp="1"/>
          </p:cNvSpPr>
          <p:nvPr>
            <p:ph type="title"/>
          </p:nvPr>
        </p:nvSpPr>
        <p:spPr>
          <a:xfrm>
            <a:off x="390525" y="246063"/>
            <a:ext cx="10648950" cy="868362"/>
          </a:xfrm>
        </p:spPr>
        <p:txBody>
          <a:bodyPr/>
          <a:lstStyle/>
          <a:p>
            <a:pPr eaLnBrk="1" hangingPunct="1"/>
            <a:r>
              <a:rPr lang="en-US" altLang="en-US" sz="3600" dirty="0">
                <a:latin typeface="Cambria" panose="02040503050406030204" pitchFamily="18" charset="0"/>
                <a:ea typeface="Cambria" panose="02040503050406030204" pitchFamily="18" charset="0"/>
              </a:rPr>
              <a:t>Scheduler</a:t>
            </a:r>
          </a:p>
        </p:txBody>
      </p:sp>
      <p:pic>
        <p:nvPicPr>
          <p:cNvPr id="5" name="Picture 4" descr="pngfind.com-kingpin-png-4152286 (1).png">
            <a:extLst>
              <a:ext uri="{FF2B5EF4-FFF2-40B4-BE49-F238E27FC236}">
                <a16:creationId xmlns="" xmlns:a16="http://schemas.microsoft.com/office/drawing/2014/main" id="{7F58B1BF-1CBC-4E9F-95A6-71425D2213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19FFFAC9-0CD2-4627-A7D2-210588C6EDE6}"/>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8AACADBB-A5F0-4ECC-9ECE-98C84C4D84A9}"/>
              </a:ext>
            </a:extLst>
          </p:cNvPr>
          <p:cNvSpPr>
            <a:spLocks noGrp="1"/>
          </p:cNvSpPr>
          <p:nvPr>
            <p:ph type="sldNum" sz="quarter" idx="12"/>
          </p:nvPr>
        </p:nvSpPr>
        <p:spPr/>
        <p:txBody>
          <a:bodyPr/>
          <a:lstStyle/>
          <a:p>
            <a:fld id="{117AF02C-C4D6-4B73-AE94-D3969890703E}" type="slidenum">
              <a:rPr lang="en-IN" smtClean="0"/>
              <a:t>66</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 xmlns:a16="http://schemas.microsoft.com/office/drawing/2014/main" id="{109A6054-4C12-4831-81F4-058C971CA0D0}"/>
              </a:ext>
            </a:extLst>
          </p:cNvPr>
          <p:cNvSpPr>
            <a:spLocks noGrp="1" noChangeArrowheads="1"/>
          </p:cNvSpPr>
          <p:nvPr>
            <p:ph type="title"/>
          </p:nvPr>
        </p:nvSpPr>
        <p:spPr>
          <a:xfrm>
            <a:off x="685800" y="182563"/>
            <a:ext cx="9525000" cy="855662"/>
          </a:xfrm>
        </p:spPr>
        <p:txBody>
          <a:bodyPr>
            <a:normAutofit/>
          </a:bodyPr>
          <a:lstStyle/>
          <a:p>
            <a:pPr eaLnBrk="1" hangingPunct="1"/>
            <a:r>
              <a:rPr lang="en-US" altLang="en-US">
                <a:latin typeface="Cambria" panose="02040503050406030204" pitchFamily="18" charset="0"/>
                <a:ea typeface="Cambria" panose="02040503050406030204" pitchFamily="18" charset="0"/>
              </a:rPr>
              <a:t>Schedulers</a:t>
            </a:r>
          </a:p>
        </p:txBody>
      </p:sp>
      <p:sp>
        <p:nvSpPr>
          <p:cNvPr id="18435" name="Rectangle 3">
            <a:extLst>
              <a:ext uri="{FF2B5EF4-FFF2-40B4-BE49-F238E27FC236}">
                <a16:creationId xmlns="" xmlns:a16="http://schemas.microsoft.com/office/drawing/2014/main" id="{F5822CC3-A4F8-4015-A12B-76B20EFFE896}"/>
              </a:ext>
            </a:extLst>
          </p:cNvPr>
          <p:cNvSpPr>
            <a:spLocks noGrp="1" noChangeArrowheads="1"/>
          </p:cNvSpPr>
          <p:nvPr>
            <p:ph type="body" idx="1"/>
          </p:nvPr>
        </p:nvSpPr>
        <p:spPr>
          <a:xfrm>
            <a:off x="685800" y="1108075"/>
            <a:ext cx="10696575" cy="5022850"/>
          </a:xfrm>
        </p:spPr>
        <p:txBody>
          <a:bodyPr>
            <a:normAutofit/>
          </a:bodyPr>
          <a:lstStyle/>
          <a:p>
            <a:r>
              <a:rPr lang="en-US" altLang="en-US" sz="2000" b="1" dirty="0">
                <a:solidFill>
                  <a:srgbClr val="3366FF"/>
                </a:solidFill>
                <a:latin typeface="Cambria" panose="02040503050406030204" pitchFamily="18" charset="0"/>
                <a:ea typeface="Cambria" panose="02040503050406030204" pitchFamily="18" charset="0"/>
              </a:rPr>
              <a:t>Short-term scheduler  </a:t>
            </a:r>
            <a:r>
              <a:rPr lang="en-US" altLang="en-US" sz="2000" dirty="0">
                <a:latin typeface="Cambria" panose="02040503050406030204" pitchFamily="18" charset="0"/>
                <a:ea typeface="Cambria" panose="02040503050406030204" pitchFamily="18" charset="0"/>
              </a:rPr>
              <a:t>(or </a:t>
            </a:r>
            <a:r>
              <a:rPr lang="en-US" altLang="en-US" sz="2000" b="1" dirty="0">
                <a:solidFill>
                  <a:srgbClr val="3366FF"/>
                </a:solidFill>
                <a:latin typeface="Cambria" panose="02040503050406030204" pitchFamily="18" charset="0"/>
                <a:ea typeface="Cambria" panose="02040503050406030204" pitchFamily="18" charset="0"/>
              </a:rPr>
              <a:t>CPU scheduler</a:t>
            </a:r>
            <a:r>
              <a:rPr lang="en-US" altLang="en-US" sz="2000" dirty="0">
                <a:latin typeface="Cambria" panose="02040503050406030204" pitchFamily="18" charset="0"/>
                <a:ea typeface="Cambria" panose="02040503050406030204" pitchFamily="18" charset="0"/>
              </a:rPr>
              <a:t>) – selects which process should be executed next and allocates CPU</a:t>
            </a:r>
          </a:p>
          <a:p>
            <a:pPr lvl="1"/>
            <a:r>
              <a:rPr lang="en-US" altLang="en-US" sz="2000" dirty="0">
                <a:latin typeface="Cambria" panose="02040503050406030204" pitchFamily="18" charset="0"/>
                <a:ea typeface="Cambria" panose="02040503050406030204" pitchFamily="18" charset="0"/>
              </a:rPr>
              <a:t>Sometimes the only scheduler in a system</a:t>
            </a:r>
          </a:p>
          <a:p>
            <a:pPr lvl="1"/>
            <a:r>
              <a:rPr lang="en-US" altLang="en-US" sz="2000" dirty="0">
                <a:latin typeface="Cambria" panose="02040503050406030204" pitchFamily="18" charset="0"/>
                <a:ea typeface="Cambria" panose="02040503050406030204" pitchFamily="18" charset="0"/>
              </a:rPr>
              <a:t>Short-term scheduler is invoked frequently (milliseconds) </a:t>
            </a:r>
            <a:r>
              <a:rPr lang="en-US" altLang="en-US" sz="2000" dirty="0">
                <a:latin typeface="Cambria" panose="02040503050406030204" pitchFamily="18" charset="0"/>
                <a:ea typeface="Cambria" panose="02040503050406030204" pitchFamily="18" charset="0"/>
                <a:sym typeface="Symbol" panose="05050102010706020507" pitchFamily="18" charset="2"/>
              </a:rPr>
              <a:t> (must be fast)</a:t>
            </a:r>
            <a:endParaRPr lang="en-US" altLang="en-US" sz="1000" dirty="0">
              <a:latin typeface="Cambria" panose="02040503050406030204" pitchFamily="18" charset="0"/>
              <a:ea typeface="Cambria" panose="02040503050406030204" pitchFamily="18" charset="0"/>
              <a:sym typeface="Symbol" panose="05050102010706020507" pitchFamily="18" charset="2"/>
            </a:endParaRPr>
          </a:p>
          <a:p>
            <a:r>
              <a:rPr lang="en-US" altLang="en-US" sz="2000" b="1" dirty="0">
                <a:solidFill>
                  <a:srgbClr val="3366FF"/>
                </a:solidFill>
                <a:latin typeface="Cambria" panose="02040503050406030204" pitchFamily="18" charset="0"/>
                <a:ea typeface="Cambria" panose="02040503050406030204" pitchFamily="18" charset="0"/>
              </a:rPr>
              <a:t>Long-term scheduler  </a:t>
            </a:r>
            <a:r>
              <a:rPr lang="en-US" altLang="en-US" sz="2000" dirty="0">
                <a:latin typeface="Cambria" panose="02040503050406030204" pitchFamily="18" charset="0"/>
                <a:ea typeface="Cambria" panose="02040503050406030204" pitchFamily="18" charset="0"/>
              </a:rPr>
              <a:t>(or </a:t>
            </a:r>
            <a:r>
              <a:rPr lang="en-US" altLang="en-US" sz="2000" b="1" dirty="0">
                <a:solidFill>
                  <a:srgbClr val="3366FF"/>
                </a:solidFill>
                <a:latin typeface="Cambria" panose="02040503050406030204" pitchFamily="18" charset="0"/>
                <a:ea typeface="Cambria" panose="02040503050406030204" pitchFamily="18" charset="0"/>
              </a:rPr>
              <a:t>job scheduler</a:t>
            </a:r>
            <a:r>
              <a:rPr lang="en-US" altLang="en-US" sz="2000" dirty="0">
                <a:latin typeface="Cambria" panose="02040503050406030204" pitchFamily="18" charset="0"/>
                <a:ea typeface="Cambria" panose="02040503050406030204" pitchFamily="18" charset="0"/>
              </a:rPr>
              <a:t>) – selects which processes should be brought into the ready queue</a:t>
            </a:r>
          </a:p>
          <a:p>
            <a:pPr lvl="1"/>
            <a:r>
              <a:rPr lang="en-US" altLang="en-US" sz="2000" dirty="0">
                <a:latin typeface="Cambria" panose="02040503050406030204" pitchFamily="18" charset="0"/>
                <a:ea typeface="Cambria" panose="02040503050406030204" pitchFamily="18" charset="0"/>
                <a:sym typeface="Symbol" panose="05050102010706020507" pitchFamily="18" charset="2"/>
              </a:rPr>
              <a:t>Long-term scheduler is invoked  infrequently (seconds, minutes)  (may be slow)</a:t>
            </a:r>
            <a:endParaRPr lang="en-US" altLang="en-US" sz="1000" dirty="0">
              <a:latin typeface="Cambria" panose="02040503050406030204" pitchFamily="18" charset="0"/>
              <a:ea typeface="Cambria" panose="02040503050406030204" pitchFamily="18" charset="0"/>
              <a:sym typeface="Symbol" panose="05050102010706020507" pitchFamily="18" charset="2"/>
            </a:endParaRPr>
          </a:p>
          <a:p>
            <a:pPr lvl="1"/>
            <a:r>
              <a:rPr lang="en-US" altLang="en-US" sz="2000" dirty="0">
                <a:latin typeface="Cambria" panose="02040503050406030204" pitchFamily="18" charset="0"/>
                <a:ea typeface="Cambria" panose="02040503050406030204" pitchFamily="18" charset="0"/>
                <a:sym typeface="Symbol" panose="05050102010706020507" pitchFamily="18" charset="2"/>
              </a:rPr>
              <a:t>The long-term scheduler controls the </a:t>
            </a:r>
            <a:r>
              <a:rPr lang="en-US" altLang="en-US" sz="2000" b="1" dirty="0">
                <a:solidFill>
                  <a:srgbClr val="3366FF"/>
                </a:solidFill>
                <a:latin typeface="Cambria" panose="02040503050406030204" pitchFamily="18" charset="0"/>
                <a:ea typeface="Cambria" panose="02040503050406030204" pitchFamily="18" charset="0"/>
                <a:sym typeface="Symbol" panose="05050102010706020507" pitchFamily="18" charset="2"/>
              </a:rPr>
              <a:t>degree of multiprogramming</a:t>
            </a:r>
            <a:endParaRPr lang="en-US" altLang="en-US" sz="1000" i="1" dirty="0">
              <a:latin typeface="Cambria" panose="02040503050406030204" pitchFamily="18" charset="0"/>
              <a:ea typeface="Cambria" panose="02040503050406030204" pitchFamily="18" charset="0"/>
              <a:sym typeface="Symbol" panose="05050102010706020507" pitchFamily="18" charset="2"/>
            </a:endParaRPr>
          </a:p>
          <a:p>
            <a:r>
              <a:rPr lang="en-US" altLang="en-US" sz="2000" dirty="0">
                <a:latin typeface="Cambria" panose="02040503050406030204" pitchFamily="18" charset="0"/>
                <a:ea typeface="Cambria" panose="02040503050406030204" pitchFamily="18" charset="0"/>
                <a:sym typeface="Symbol" panose="05050102010706020507" pitchFamily="18" charset="2"/>
              </a:rPr>
              <a:t>Processes can be described as either:</a:t>
            </a:r>
          </a:p>
          <a:p>
            <a:pPr lvl="1"/>
            <a:r>
              <a:rPr lang="en-US" altLang="en-US" sz="2000" b="1" dirty="0">
                <a:solidFill>
                  <a:srgbClr val="3366FF"/>
                </a:solidFill>
                <a:latin typeface="Cambria" panose="02040503050406030204" pitchFamily="18" charset="0"/>
                <a:ea typeface="Cambria" panose="02040503050406030204" pitchFamily="18" charset="0"/>
                <a:sym typeface="Symbol" panose="05050102010706020507" pitchFamily="18" charset="2"/>
              </a:rPr>
              <a:t>I/O-bound process</a:t>
            </a:r>
            <a:r>
              <a:rPr lang="en-US" altLang="en-US" sz="2000" dirty="0">
                <a:solidFill>
                  <a:srgbClr val="000000"/>
                </a:solidFill>
                <a:latin typeface="Cambria" panose="02040503050406030204" pitchFamily="18" charset="0"/>
                <a:ea typeface="Cambria" panose="02040503050406030204" pitchFamily="18" charset="0"/>
                <a:sym typeface="Symbol" panose="05050102010706020507" pitchFamily="18" charset="2"/>
              </a:rPr>
              <a:t> </a:t>
            </a:r>
            <a:r>
              <a:rPr lang="en-US" altLang="en-US" sz="2000" dirty="0">
                <a:latin typeface="Cambria" panose="02040503050406030204" pitchFamily="18" charset="0"/>
                <a:ea typeface="Cambria" panose="02040503050406030204" pitchFamily="18" charset="0"/>
                <a:sym typeface="Symbol" panose="05050102010706020507" pitchFamily="18" charset="2"/>
              </a:rPr>
              <a:t>– spends more time doing I/O than computations, many short CPU bursts</a:t>
            </a:r>
          </a:p>
          <a:p>
            <a:pPr lvl="1"/>
            <a:r>
              <a:rPr lang="en-US" altLang="en-US" sz="2000" b="1" dirty="0">
                <a:solidFill>
                  <a:srgbClr val="3366FF"/>
                </a:solidFill>
                <a:latin typeface="Cambria" panose="02040503050406030204" pitchFamily="18" charset="0"/>
                <a:ea typeface="Cambria" panose="02040503050406030204" pitchFamily="18" charset="0"/>
                <a:sym typeface="Symbol" panose="05050102010706020507" pitchFamily="18" charset="2"/>
              </a:rPr>
              <a:t>CPU-bound process </a:t>
            </a:r>
            <a:r>
              <a:rPr lang="en-US" altLang="en-US" sz="2000" dirty="0">
                <a:latin typeface="Cambria" panose="02040503050406030204" pitchFamily="18" charset="0"/>
                <a:ea typeface="Cambria" panose="02040503050406030204" pitchFamily="18" charset="0"/>
                <a:sym typeface="Symbol" panose="05050102010706020507" pitchFamily="18" charset="2"/>
              </a:rPr>
              <a:t>– spends more time doing computations; few very long CPU bursts</a:t>
            </a:r>
          </a:p>
          <a:p>
            <a:r>
              <a:rPr lang="en-US" altLang="en-US" sz="2000" dirty="0">
                <a:latin typeface="Cambria" panose="02040503050406030204" pitchFamily="18" charset="0"/>
                <a:ea typeface="Cambria" panose="02040503050406030204" pitchFamily="18" charset="0"/>
                <a:sym typeface="Symbol" panose="05050102010706020507" pitchFamily="18" charset="2"/>
              </a:rPr>
              <a:t>Long-term scheduler strives for good </a:t>
            </a:r>
            <a:r>
              <a:rPr lang="en-US" altLang="en-US" sz="2000" b="1" i="1" dirty="0">
                <a:latin typeface="Cambria" panose="02040503050406030204" pitchFamily="18" charset="0"/>
                <a:ea typeface="Cambria" panose="02040503050406030204" pitchFamily="18" charset="0"/>
                <a:sym typeface="Symbol" panose="05050102010706020507" pitchFamily="18" charset="2"/>
              </a:rPr>
              <a:t>process mix</a:t>
            </a:r>
            <a:endParaRPr lang="en-US" altLang="en-US" sz="2000" dirty="0">
              <a:latin typeface="Cambria" panose="02040503050406030204" pitchFamily="18" charset="0"/>
              <a:ea typeface="Cambria" panose="02040503050406030204" pitchFamily="18" charset="0"/>
              <a:sym typeface="Symbol" panose="05050102010706020507" pitchFamily="18" charset="2"/>
            </a:endParaRPr>
          </a:p>
          <a:p>
            <a:endParaRPr lang="en-US" altLang="en-US" sz="3600" dirty="0">
              <a:latin typeface="Cambria" panose="02040503050406030204" pitchFamily="18" charset="0"/>
              <a:ea typeface="Cambria" panose="02040503050406030204" pitchFamily="18" charset="0"/>
            </a:endParaRPr>
          </a:p>
          <a:p>
            <a:endParaRPr lang="en-US" altLang="en-US" sz="36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 xmlns:a16="http://schemas.microsoft.com/office/drawing/2014/main" id="{8AA5112F-02AE-4DCF-AE32-4905FD94CAA7}"/>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pic>
        <p:nvPicPr>
          <p:cNvPr id="5" name="Picture 4" descr="pngfind.com-kingpin-png-4152286 (1).png">
            <a:extLst>
              <a:ext uri="{FF2B5EF4-FFF2-40B4-BE49-F238E27FC236}">
                <a16:creationId xmlns="" xmlns:a16="http://schemas.microsoft.com/office/drawing/2014/main" id="{DD7090AC-623A-42C9-B98F-0FDBF661511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F868E0EF-A74C-4C41-807B-37B71AA89277}"/>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04EA849E-5D3C-4A3A-A1D9-0E4C0A942926}"/>
              </a:ext>
            </a:extLst>
          </p:cNvPr>
          <p:cNvSpPr>
            <a:spLocks noGrp="1"/>
          </p:cNvSpPr>
          <p:nvPr>
            <p:ph type="sldNum" sz="quarter" idx="12"/>
          </p:nvPr>
        </p:nvSpPr>
        <p:spPr/>
        <p:txBody>
          <a:bodyPr/>
          <a:lstStyle/>
          <a:p>
            <a:fld id="{117AF02C-C4D6-4B73-AE94-D3969890703E}" type="slidenum">
              <a:rPr lang="en-IN" smtClean="0"/>
              <a:t>67</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11">
            <a:extLst>
              <a:ext uri="{FF2B5EF4-FFF2-40B4-BE49-F238E27FC236}">
                <a16:creationId xmlns="" xmlns:a16="http://schemas.microsoft.com/office/drawing/2014/main" id="{A38DE0F0-C09E-4F42-9808-2A6CD732D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827338"/>
            <a:ext cx="7327900"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3">
            <a:extLst>
              <a:ext uri="{FF2B5EF4-FFF2-40B4-BE49-F238E27FC236}">
                <a16:creationId xmlns="" xmlns:a16="http://schemas.microsoft.com/office/drawing/2014/main" id="{B3F13BFA-643E-4B28-AF1E-D90E5712A1FA}"/>
              </a:ext>
            </a:extLst>
          </p:cNvPr>
          <p:cNvSpPr txBox="1">
            <a:spLocks noChangeArrowheads="1"/>
          </p:cNvSpPr>
          <p:nvPr/>
        </p:nvSpPr>
        <p:spPr bwMode="auto">
          <a:xfrm>
            <a:off x="952500" y="969963"/>
            <a:ext cx="987742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defRPr>
                <a:solidFill>
                  <a:schemeClr val="tx1"/>
                </a:solidFill>
                <a:latin typeface="Verdana" panose="020B0604030504040204" pitchFamily="34" charset="0"/>
                <a:ea typeface="MS PGothic" panose="020B0600070205080204" pitchFamily="34" charset="-128"/>
              </a:defRPr>
            </a:lvl1pPr>
            <a:lvl2pPr marL="1060450" indent="-407988">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35000"/>
              </a:spcBef>
              <a:buClr>
                <a:srgbClr val="993300"/>
              </a:buClr>
              <a:buSzPct val="90000"/>
              <a:buFont typeface="Monotype Sorts" pitchFamily="-84" charset="2"/>
              <a:buChar char="n"/>
            </a:pPr>
            <a:r>
              <a:rPr kumimoji="1" lang="en-US" altLang="en-US" sz="2000" b="1" dirty="0">
                <a:solidFill>
                  <a:srgbClr val="3366FF"/>
                </a:solidFill>
                <a:latin typeface="Cambria" panose="02040503050406030204" pitchFamily="18" charset="0"/>
                <a:ea typeface="Cambria" panose="02040503050406030204" pitchFamily="18" charset="0"/>
              </a:rPr>
              <a:t>Medium-term scheduler  </a:t>
            </a:r>
            <a:r>
              <a:rPr kumimoji="1" lang="en-US" altLang="en-US" sz="2000" dirty="0">
                <a:latin typeface="Cambria" panose="02040503050406030204" pitchFamily="18" charset="0"/>
                <a:ea typeface="Cambria" panose="02040503050406030204" pitchFamily="18" charset="0"/>
              </a:rPr>
              <a:t>can be added if degree of multiple programming needs to decrease</a:t>
            </a:r>
          </a:p>
          <a:p>
            <a:pPr lvl="1">
              <a:spcBef>
                <a:spcPct val="35000"/>
              </a:spcBef>
              <a:buClr>
                <a:srgbClr val="CC6600"/>
              </a:buClr>
              <a:buSzPct val="80000"/>
              <a:buFont typeface="Monotype Sorts" pitchFamily="-84" charset="2"/>
              <a:buChar char="l"/>
            </a:pPr>
            <a:r>
              <a:rPr kumimoji="1" lang="en-US" altLang="en-US" sz="2000" dirty="0">
                <a:latin typeface="Cambria" panose="02040503050406030204" pitchFamily="18" charset="0"/>
                <a:ea typeface="Cambria" panose="02040503050406030204" pitchFamily="18" charset="0"/>
              </a:rPr>
              <a:t>Remove process from memory, store on disk, bring back in from disk to continue execution: </a:t>
            </a:r>
            <a:r>
              <a:rPr kumimoji="1" lang="en-US" altLang="en-US" sz="2000" b="1" dirty="0">
                <a:solidFill>
                  <a:srgbClr val="3366FF"/>
                </a:solidFill>
                <a:latin typeface="Cambria" panose="02040503050406030204" pitchFamily="18" charset="0"/>
                <a:ea typeface="Cambria" panose="02040503050406030204" pitchFamily="18" charset="0"/>
              </a:rPr>
              <a:t>swapping</a:t>
            </a:r>
          </a:p>
          <a:p>
            <a:pPr lvl="1">
              <a:spcBef>
                <a:spcPct val="35000"/>
              </a:spcBef>
              <a:buClr>
                <a:srgbClr val="CC6600"/>
              </a:buClr>
              <a:buSzPct val="80000"/>
              <a:buFont typeface="Monotype Sorts" pitchFamily="-84" charset="2"/>
              <a:buChar char="l"/>
            </a:pPr>
            <a:r>
              <a:rPr lang="en-US" altLang="en-US" sz="2000" b="1" dirty="0">
                <a:solidFill>
                  <a:srgbClr val="002060"/>
                </a:solidFill>
                <a:latin typeface="Cambria" panose="02040503050406030204" pitchFamily="18" charset="0"/>
                <a:ea typeface="Cambria" panose="02040503050406030204" pitchFamily="18" charset="0"/>
              </a:rPr>
              <a:t>A part of the </a:t>
            </a:r>
            <a:r>
              <a:rPr lang="en-US" altLang="en-US" sz="2000" b="1" i="1" dirty="0">
                <a:solidFill>
                  <a:srgbClr val="002060"/>
                </a:solidFill>
                <a:latin typeface="Cambria" panose="02040503050406030204" pitchFamily="18" charset="0"/>
                <a:ea typeface="Cambria" panose="02040503050406030204" pitchFamily="18" charset="0"/>
              </a:rPr>
              <a:t>swapping function</a:t>
            </a:r>
            <a:r>
              <a:rPr lang="en-US" altLang="en-US" sz="2000" b="1" dirty="0">
                <a:solidFill>
                  <a:srgbClr val="002060"/>
                </a:solidFill>
                <a:latin typeface="Cambria" panose="02040503050406030204" pitchFamily="18" charset="0"/>
                <a:ea typeface="Cambria" panose="02040503050406030204" pitchFamily="18" charset="0"/>
              </a:rPr>
              <a:t>. </a:t>
            </a:r>
          </a:p>
          <a:p>
            <a:pPr lvl="1">
              <a:spcBef>
                <a:spcPct val="35000"/>
              </a:spcBef>
              <a:buClr>
                <a:srgbClr val="CC6600"/>
              </a:buClr>
              <a:buSzPct val="80000"/>
              <a:buFont typeface="Monotype Sorts" pitchFamily="-84" charset="2"/>
              <a:buChar char="l"/>
            </a:pPr>
            <a:endParaRPr kumimoji="1" lang="en-US" altLang="en-US" b="1" dirty="0">
              <a:solidFill>
                <a:srgbClr val="3366FF"/>
              </a:solidFill>
              <a:latin typeface="Cambria" panose="02040503050406030204" pitchFamily="18" charset="0"/>
              <a:ea typeface="Cambria" panose="02040503050406030204" pitchFamily="18" charset="0"/>
            </a:endParaRPr>
          </a:p>
          <a:p>
            <a:pPr>
              <a:spcBef>
                <a:spcPct val="35000"/>
              </a:spcBef>
              <a:buClr>
                <a:srgbClr val="993300"/>
              </a:buClr>
              <a:buSzPct val="90000"/>
              <a:buFont typeface="Monotype Sorts" pitchFamily="-84" charset="2"/>
              <a:buChar char="n"/>
            </a:pPr>
            <a:endParaRPr kumimoji="1" lang="en-US" altLang="en-US" dirty="0">
              <a:latin typeface="Cambria" panose="02040503050406030204" pitchFamily="18" charset="0"/>
              <a:ea typeface="Cambria" panose="02040503050406030204" pitchFamily="18" charset="0"/>
            </a:endParaRPr>
          </a:p>
          <a:p>
            <a:pPr>
              <a:spcBef>
                <a:spcPct val="35000"/>
              </a:spcBef>
              <a:buClr>
                <a:srgbClr val="993300"/>
              </a:buClr>
              <a:buSzPct val="90000"/>
              <a:buFont typeface="Monotype Sorts" pitchFamily="-84" charset="2"/>
              <a:buChar char="n"/>
            </a:pPr>
            <a:endParaRPr kumimoji="1" lang="en-US" altLang="en-US"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 xmlns:a16="http://schemas.microsoft.com/office/drawing/2014/main" id="{6E609C61-ED9E-496D-A82E-E788BA212DFE}"/>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pic>
        <p:nvPicPr>
          <p:cNvPr id="6" name="Picture 5" descr="pngfind.com-kingpin-png-4152286 (1).png">
            <a:extLst>
              <a:ext uri="{FF2B5EF4-FFF2-40B4-BE49-F238E27FC236}">
                <a16:creationId xmlns="" xmlns:a16="http://schemas.microsoft.com/office/drawing/2014/main" id="{84A8E82F-5A6E-48C9-9109-A229BF41635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8AE25399-FB7A-45FE-8620-41A608FB5C95}"/>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80E660AF-B50D-4199-B15D-C2D0E2F5AB40}"/>
              </a:ext>
            </a:extLst>
          </p:cNvPr>
          <p:cNvSpPr>
            <a:spLocks noGrp="1"/>
          </p:cNvSpPr>
          <p:nvPr>
            <p:ph type="sldNum" sz="quarter" idx="12"/>
          </p:nvPr>
        </p:nvSpPr>
        <p:spPr/>
        <p:txBody>
          <a:bodyPr/>
          <a:lstStyle/>
          <a:p>
            <a:fld id="{117AF02C-C4D6-4B73-AE94-D3969890703E}" type="slidenum">
              <a:rPr lang="en-IN" smtClean="0"/>
              <a:t>68</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 xmlns:a16="http://schemas.microsoft.com/office/drawing/2014/main" id="{2D65BA53-7A39-4DDE-92C1-5858DBBF62D4}"/>
              </a:ext>
            </a:extLst>
          </p:cNvPr>
          <p:cNvSpPr>
            <a:spLocks noGrp="1" noChangeArrowheads="1"/>
          </p:cNvSpPr>
          <p:nvPr>
            <p:ph type="title"/>
          </p:nvPr>
        </p:nvSpPr>
        <p:spPr>
          <a:xfrm>
            <a:off x="790575" y="176067"/>
            <a:ext cx="7378303" cy="646256"/>
          </a:xfrm>
        </p:spPr>
        <p:txBody>
          <a:bodyPr>
            <a:normAutofit fontScale="90000"/>
          </a:bodyPr>
          <a:lstStyle/>
          <a:p>
            <a:pPr eaLnBrk="1" hangingPunct="1"/>
            <a:r>
              <a:rPr lang="en-US" altLang="en-US" dirty="0">
                <a:latin typeface="Cambria" panose="02040503050406030204" pitchFamily="18" charset="0"/>
                <a:ea typeface="Cambria" panose="02040503050406030204" pitchFamily="18" charset="0"/>
              </a:rPr>
              <a:t>Context Switch</a:t>
            </a:r>
          </a:p>
        </p:txBody>
      </p:sp>
      <p:sp>
        <p:nvSpPr>
          <p:cNvPr id="21507" name="Rectangle 3">
            <a:extLst>
              <a:ext uri="{FF2B5EF4-FFF2-40B4-BE49-F238E27FC236}">
                <a16:creationId xmlns="" xmlns:a16="http://schemas.microsoft.com/office/drawing/2014/main" id="{EE0D4F1C-8BAA-4709-B4EF-8943B6414068}"/>
              </a:ext>
            </a:extLst>
          </p:cNvPr>
          <p:cNvSpPr>
            <a:spLocks noGrp="1" noChangeArrowheads="1"/>
          </p:cNvSpPr>
          <p:nvPr>
            <p:ph type="body" idx="1"/>
          </p:nvPr>
        </p:nvSpPr>
        <p:spPr>
          <a:xfrm>
            <a:off x="361950" y="1098551"/>
            <a:ext cx="11299825" cy="4448175"/>
          </a:xfrm>
        </p:spPr>
        <p:txBody>
          <a:bodyPr>
            <a:normAutofit/>
          </a:bodyPr>
          <a:lstStyle/>
          <a:p>
            <a:r>
              <a:rPr lang="en-US" altLang="en-US" sz="2400" dirty="0">
                <a:latin typeface="Cambria" panose="02040503050406030204" pitchFamily="18" charset="0"/>
                <a:ea typeface="Cambria" panose="02040503050406030204" pitchFamily="18" charset="0"/>
              </a:rPr>
              <a:t>When CPU switches to another process, the system must </a:t>
            </a:r>
            <a:r>
              <a:rPr lang="en-US" altLang="en-US" sz="2400" b="1" dirty="0">
                <a:solidFill>
                  <a:srgbClr val="3366FF"/>
                </a:solidFill>
                <a:latin typeface="Cambria" panose="02040503050406030204" pitchFamily="18" charset="0"/>
                <a:ea typeface="Cambria" panose="02040503050406030204" pitchFamily="18" charset="0"/>
              </a:rPr>
              <a:t>save the state </a:t>
            </a:r>
            <a:r>
              <a:rPr lang="en-US" altLang="en-US" sz="2400" dirty="0">
                <a:latin typeface="Cambria" panose="02040503050406030204" pitchFamily="18" charset="0"/>
                <a:ea typeface="Cambria" panose="02040503050406030204" pitchFamily="18" charset="0"/>
              </a:rPr>
              <a:t>of the old process and load the </a:t>
            </a:r>
            <a:r>
              <a:rPr lang="en-US" altLang="en-US" sz="2400" b="1" dirty="0">
                <a:solidFill>
                  <a:srgbClr val="3366FF"/>
                </a:solidFill>
                <a:latin typeface="Cambria" panose="02040503050406030204" pitchFamily="18" charset="0"/>
                <a:ea typeface="Cambria" panose="02040503050406030204" pitchFamily="18" charset="0"/>
              </a:rPr>
              <a:t>saved state </a:t>
            </a:r>
            <a:r>
              <a:rPr lang="en-US" altLang="en-US" sz="2400" dirty="0">
                <a:latin typeface="Cambria" panose="02040503050406030204" pitchFamily="18" charset="0"/>
                <a:ea typeface="Cambria" panose="02040503050406030204" pitchFamily="18" charset="0"/>
              </a:rPr>
              <a:t>for the new process via a </a:t>
            </a:r>
            <a:r>
              <a:rPr lang="en-US" altLang="en-US" sz="2400" b="1" dirty="0">
                <a:solidFill>
                  <a:srgbClr val="3366FF"/>
                </a:solidFill>
                <a:latin typeface="Cambria" panose="02040503050406030204" pitchFamily="18" charset="0"/>
                <a:ea typeface="Cambria" panose="02040503050406030204" pitchFamily="18" charset="0"/>
              </a:rPr>
              <a:t>context switch</a:t>
            </a:r>
            <a:endParaRPr lang="en-US" altLang="en-US" sz="2400" dirty="0">
              <a:latin typeface="Cambria" panose="02040503050406030204" pitchFamily="18" charset="0"/>
              <a:ea typeface="Cambria" panose="02040503050406030204" pitchFamily="18" charset="0"/>
            </a:endParaRPr>
          </a:p>
          <a:p>
            <a:r>
              <a:rPr lang="en-US" altLang="en-US" sz="2400" b="1" dirty="0">
                <a:solidFill>
                  <a:srgbClr val="3366FF"/>
                </a:solidFill>
                <a:latin typeface="Cambria" panose="02040503050406030204" pitchFamily="18" charset="0"/>
                <a:ea typeface="Cambria" panose="02040503050406030204" pitchFamily="18" charset="0"/>
              </a:rPr>
              <a:t>Context </a:t>
            </a:r>
            <a:r>
              <a:rPr lang="en-US" altLang="en-US" sz="2400" dirty="0">
                <a:latin typeface="Cambria" panose="02040503050406030204" pitchFamily="18" charset="0"/>
                <a:ea typeface="Cambria" panose="02040503050406030204" pitchFamily="18" charset="0"/>
              </a:rPr>
              <a:t>of a process represented in the PCB</a:t>
            </a:r>
          </a:p>
          <a:p>
            <a:r>
              <a:rPr lang="en-US" altLang="en-US" sz="2400" dirty="0">
                <a:latin typeface="Cambria" panose="02040503050406030204" pitchFamily="18" charset="0"/>
                <a:ea typeface="Cambria" panose="02040503050406030204" pitchFamily="18" charset="0"/>
              </a:rPr>
              <a:t>Context-switch time is overhead; the system does no useful work while switching</a:t>
            </a:r>
          </a:p>
          <a:p>
            <a:pPr lvl="1"/>
            <a:r>
              <a:rPr lang="en-US" altLang="en-US" sz="2000" dirty="0">
                <a:latin typeface="Cambria" panose="02040503050406030204" pitchFamily="18" charset="0"/>
                <a:ea typeface="Cambria" panose="02040503050406030204" pitchFamily="18" charset="0"/>
              </a:rPr>
              <a:t>The more complex the OS and the PCB </a:t>
            </a:r>
            <a:r>
              <a:rPr lang="en-US" altLang="en-US" sz="2000" dirty="0">
                <a:latin typeface="Cambria" panose="02040503050406030204" pitchFamily="18" charset="0"/>
                <a:ea typeface="Cambria" panose="02040503050406030204" pitchFamily="18" charset="0"/>
                <a:sym typeface="Wingdings" panose="05000000000000000000" pitchFamily="2" charset="2"/>
              </a:rPr>
              <a:t> the </a:t>
            </a:r>
            <a:r>
              <a:rPr lang="en-US" altLang="en-US" sz="2000" dirty="0">
                <a:latin typeface="Cambria" panose="02040503050406030204" pitchFamily="18" charset="0"/>
                <a:ea typeface="Cambria" panose="02040503050406030204" pitchFamily="18" charset="0"/>
              </a:rPr>
              <a:t>longer the context switch</a:t>
            </a:r>
          </a:p>
          <a:p>
            <a:r>
              <a:rPr lang="en-US" altLang="en-US" sz="2400" dirty="0">
                <a:latin typeface="Cambria" panose="02040503050406030204" pitchFamily="18" charset="0"/>
                <a:ea typeface="Cambria" panose="02040503050406030204" pitchFamily="18" charset="0"/>
              </a:rPr>
              <a:t>Time dependent on hardware support</a:t>
            </a:r>
          </a:p>
          <a:p>
            <a:pPr lvl="1"/>
            <a:r>
              <a:rPr lang="en-US" altLang="en-US" sz="2000" dirty="0">
                <a:latin typeface="Cambria" panose="02040503050406030204" pitchFamily="18" charset="0"/>
                <a:ea typeface="Cambria" panose="02040503050406030204" pitchFamily="18" charset="0"/>
              </a:rPr>
              <a:t>Some hardware provides multiple sets of registers per CPU </a:t>
            </a:r>
            <a:r>
              <a:rPr lang="en-US" altLang="en-US" sz="2000" dirty="0">
                <a:latin typeface="Cambria" panose="02040503050406030204" pitchFamily="18" charset="0"/>
                <a:ea typeface="Cambria" panose="02040503050406030204" pitchFamily="18" charset="0"/>
                <a:sym typeface="Wingdings" panose="05000000000000000000" pitchFamily="2" charset="2"/>
              </a:rPr>
              <a:t></a:t>
            </a:r>
            <a:r>
              <a:rPr lang="en-US" altLang="en-US" sz="2000" dirty="0">
                <a:latin typeface="Cambria" panose="02040503050406030204" pitchFamily="18" charset="0"/>
                <a:ea typeface="Cambria" panose="02040503050406030204" pitchFamily="18" charset="0"/>
              </a:rPr>
              <a:t> multiple contexts loaded at once</a:t>
            </a:r>
          </a:p>
        </p:txBody>
      </p:sp>
      <p:sp>
        <p:nvSpPr>
          <p:cNvPr id="4" name="TextBox 3">
            <a:extLst>
              <a:ext uri="{FF2B5EF4-FFF2-40B4-BE49-F238E27FC236}">
                <a16:creationId xmlns="" xmlns:a16="http://schemas.microsoft.com/office/drawing/2014/main" id="{7A88031F-60E1-44FE-BBA6-052B6FD0F86B}"/>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pic>
        <p:nvPicPr>
          <p:cNvPr id="5" name="Picture 4" descr="pngfind.com-kingpin-png-4152286 (1).png">
            <a:extLst>
              <a:ext uri="{FF2B5EF4-FFF2-40B4-BE49-F238E27FC236}">
                <a16:creationId xmlns="" xmlns:a16="http://schemas.microsoft.com/office/drawing/2014/main" id="{C6AE8214-9854-45DF-AC6B-22EB52A103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D2D6C351-36EB-4294-9926-C349CC9E5CD9}"/>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F06CE095-B89C-4B5C-A8D3-B2B1DEF194B8}"/>
              </a:ext>
            </a:extLst>
          </p:cNvPr>
          <p:cNvSpPr>
            <a:spLocks noGrp="1"/>
          </p:cNvSpPr>
          <p:nvPr>
            <p:ph type="sldNum" sz="quarter" idx="12"/>
          </p:nvPr>
        </p:nvSpPr>
        <p:spPr/>
        <p:txBody>
          <a:bodyPr/>
          <a:lstStyle/>
          <a:p>
            <a:fld id="{117AF02C-C4D6-4B73-AE94-D3969890703E}" type="slidenum">
              <a:rPr lang="en-IN" smtClean="0"/>
              <a:t>69</a:t>
            </a:fld>
            <a:endParaRPr lang="en-IN"/>
          </a:p>
        </p:txBody>
      </p:sp>
      <p:pic>
        <p:nvPicPr>
          <p:cNvPr id="1026" name="Picture 2" descr="what is context switching in the operating system | Context, Tech  marketing, System">
            <a:extLst>
              <a:ext uri="{FF2B5EF4-FFF2-40B4-BE49-F238E27FC236}">
                <a16:creationId xmlns="" xmlns:a16="http://schemas.microsoft.com/office/drawing/2014/main" id="{B3AEA263-59A9-4B4F-80E5-2E595FFDE50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15225" y="4133654"/>
            <a:ext cx="3381375" cy="19020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E69402EE-ADDD-47E3-AB52-A4E606A30919}"/>
              </a:ext>
            </a:extLst>
          </p:cNvPr>
          <p:cNvSpPr txBox="1"/>
          <p:nvPr/>
        </p:nvSpPr>
        <p:spPr>
          <a:xfrm>
            <a:off x="8334375" y="6286500"/>
            <a:ext cx="1990725" cy="461665"/>
          </a:xfrm>
          <a:prstGeom prst="rect">
            <a:avLst/>
          </a:prstGeom>
          <a:noFill/>
        </p:spPr>
        <p:txBody>
          <a:bodyPr wrap="square" rtlCol="0">
            <a:spAutoFit/>
          </a:bodyPr>
          <a:lstStyle/>
          <a:p>
            <a:r>
              <a:rPr lang="en-IN" sz="800" dirty="0" err="1"/>
              <a:t>Courtesy:https</a:t>
            </a:r>
            <a:r>
              <a:rPr lang="en-IN" sz="800" dirty="0"/>
              <a:t>://i.pinimg.com/originals/73/9f/35/739f35177ddd7985ac7b8e7211f9f3d4.png</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 xmlns:a16="http://schemas.microsoft.com/office/drawing/2014/main" id="{BEEEF9A0-90E8-4944-9EA8-D3C5E9A51D59}"/>
              </a:ext>
            </a:extLst>
          </p:cNvPr>
          <p:cNvSpPr>
            <a:spLocks noGrp="1"/>
          </p:cNvSpPr>
          <p:nvPr>
            <p:ph type="title" idx="4294967295"/>
          </p:nvPr>
        </p:nvSpPr>
        <p:spPr>
          <a:xfrm>
            <a:off x="666750" y="404813"/>
            <a:ext cx="6010275" cy="576262"/>
          </a:xfrm>
        </p:spPr>
        <p:txBody>
          <a:bodyPr>
            <a:normAutofit fontScale="90000"/>
          </a:bodyPr>
          <a:lstStyle/>
          <a:p>
            <a:pPr eaLnBrk="1" hangingPunct="1"/>
            <a:r>
              <a:rPr lang="en-US" altLang="en-US" sz="2800" b="1" dirty="0">
                <a:solidFill>
                  <a:srgbClr val="003300"/>
                </a:solidFill>
                <a:latin typeface="Cambria" panose="02040503050406030204" pitchFamily="18" charset="0"/>
                <a:ea typeface="Cambria" panose="02040503050406030204" pitchFamily="18" charset="0"/>
              </a:rPr>
              <a:t>Two view points of Operating System</a:t>
            </a:r>
            <a:br>
              <a:rPr lang="en-US" altLang="en-US" sz="2800" b="1" dirty="0">
                <a:solidFill>
                  <a:srgbClr val="003300"/>
                </a:solidFill>
                <a:latin typeface="Cambria" panose="02040503050406030204" pitchFamily="18" charset="0"/>
                <a:ea typeface="Cambria" panose="02040503050406030204" pitchFamily="18" charset="0"/>
              </a:rPr>
            </a:br>
            <a:endParaRPr lang="en-US" altLang="en-US" sz="2800" b="1" dirty="0">
              <a:solidFill>
                <a:srgbClr val="003300"/>
              </a:solidFill>
              <a:latin typeface="Cambria" panose="02040503050406030204" pitchFamily="18" charset="0"/>
              <a:ea typeface="Cambria" panose="02040503050406030204" pitchFamily="18" charset="0"/>
            </a:endParaRPr>
          </a:p>
        </p:txBody>
      </p:sp>
      <p:sp>
        <p:nvSpPr>
          <p:cNvPr id="15363" name="Content Placeholder 2">
            <a:extLst>
              <a:ext uri="{FF2B5EF4-FFF2-40B4-BE49-F238E27FC236}">
                <a16:creationId xmlns="" xmlns:a16="http://schemas.microsoft.com/office/drawing/2014/main" id="{0228DC95-6C9B-45BE-81CC-351E1196EF2D}"/>
              </a:ext>
            </a:extLst>
          </p:cNvPr>
          <p:cNvSpPr>
            <a:spLocks noGrp="1"/>
          </p:cNvSpPr>
          <p:nvPr>
            <p:ph idx="4294967295"/>
          </p:nvPr>
        </p:nvSpPr>
        <p:spPr>
          <a:xfrm>
            <a:off x="1343025" y="2101850"/>
            <a:ext cx="10229849" cy="4770438"/>
          </a:xfrm>
        </p:spPr>
        <p:txBody>
          <a:bodyPr/>
          <a:lstStyle/>
          <a:p>
            <a:pPr marL="744538" lvl="1" indent="-342900">
              <a:lnSpc>
                <a:spcPct val="100000"/>
              </a:lnSpc>
              <a:spcAft>
                <a:spcPts val="600"/>
              </a:spcAft>
              <a:buFont typeface="Verdana" panose="020B0604030504040204" pitchFamily="34" charset="0"/>
              <a:buAutoNum type="arabicPeriod"/>
            </a:pPr>
            <a:r>
              <a:rPr lang="en-US" altLang="en-US" sz="2200" dirty="0">
                <a:latin typeface="Cambria" panose="02040503050406030204" pitchFamily="18" charset="0"/>
                <a:ea typeface="Cambria" panose="02040503050406030204" pitchFamily="18" charset="0"/>
                <a:cs typeface="Times New Roman" panose="02020603050405020304" pitchFamily="18" charset="0"/>
              </a:rPr>
              <a:t>Users want </a:t>
            </a:r>
            <a:r>
              <a:rPr lang="en-US" altLang="en-US" sz="2200" dirty="0">
                <a:latin typeface="Cambria" panose="02040503050406030204" pitchFamily="18" charset="0"/>
                <a:ea typeface="Cambria" panose="02040503050406030204" pitchFamily="18" charset="0"/>
                <a:cs typeface="Times New Roman" panose="02020603050405020304" pitchFamily="18" charset="0"/>
                <a:sym typeface="Wingdings" panose="05000000000000000000" pitchFamily="2" charset="2"/>
              </a:rPr>
              <a:t> </a:t>
            </a:r>
            <a:r>
              <a:rPr lang="en-US" altLang="en-US" sz="2200" b="1" dirty="0">
                <a:solidFill>
                  <a:srgbClr val="0033CC"/>
                </a:solidFill>
                <a:latin typeface="Cambria" panose="02040503050406030204" pitchFamily="18" charset="0"/>
                <a:ea typeface="Cambria" panose="02040503050406030204" pitchFamily="18" charset="0"/>
                <a:cs typeface="Times New Roman" panose="02020603050405020304" pitchFamily="18" charset="0"/>
              </a:rPr>
              <a:t>ease</a:t>
            </a:r>
            <a:r>
              <a:rPr lang="en-US" altLang="en-US" sz="2200" dirty="0">
                <a:solidFill>
                  <a:srgbClr val="0033CC"/>
                </a:solidFill>
                <a:latin typeface="Cambria" panose="02040503050406030204" pitchFamily="18" charset="0"/>
                <a:ea typeface="Cambria" panose="02040503050406030204" pitchFamily="18" charset="0"/>
                <a:cs typeface="Times New Roman" panose="02020603050405020304" pitchFamily="18" charset="0"/>
              </a:rPr>
              <a:t> </a:t>
            </a:r>
            <a:r>
              <a:rPr lang="en-US" altLang="en-US" sz="2200" b="1" dirty="0">
                <a:solidFill>
                  <a:srgbClr val="0033CC"/>
                </a:solidFill>
                <a:latin typeface="Cambria" panose="02040503050406030204" pitchFamily="18" charset="0"/>
                <a:ea typeface="Cambria" panose="02040503050406030204" pitchFamily="18" charset="0"/>
                <a:cs typeface="Times New Roman" panose="02020603050405020304" pitchFamily="18" charset="0"/>
              </a:rPr>
              <a:t>of</a:t>
            </a:r>
            <a:r>
              <a:rPr lang="en-US" altLang="en-US" sz="2200" dirty="0">
                <a:solidFill>
                  <a:srgbClr val="0033CC"/>
                </a:solidFill>
                <a:latin typeface="Cambria" panose="02040503050406030204" pitchFamily="18" charset="0"/>
                <a:ea typeface="Cambria" panose="02040503050406030204" pitchFamily="18" charset="0"/>
                <a:cs typeface="Times New Roman" panose="02020603050405020304" pitchFamily="18" charset="0"/>
              </a:rPr>
              <a:t> </a:t>
            </a:r>
            <a:r>
              <a:rPr lang="en-US" altLang="en-US" sz="2200" b="1" dirty="0">
                <a:solidFill>
                  <a:srgbClr val="0033CC"/>
                </a:solidFill>
                <a:latin typeface="Cambria" panose="02040503050406030204" pitchFamily="18" charset="0"/>
                <a:ea typeface="Cambria" panose="02040503050406030204" pitchFamily="18" charset="0"/>
                <a:cs typeface="Times New Roman" panose="02020603050405020304" pitchFamily="18" charset="0"/>
              </a:rPr>
              <a:t>use </a:t>
            </a:r>
            <a:r>
              <a:rPr lang="en-US" altLang="en-US" sz="2200" dirty="0">
                <a:latin typeface="Cambria" panose="02040503050406030204" pitchFamily="18" charset="0"/>
                <a:ea typeface="Cambria" panose="02040503050406030204" pitchFamily="18" charset="0"/>
                <a:cs typeface="Times New Roman" panose="02020603050405020304" pitchFamily="18" charset="0"/>
              </a:rPr>
              <a:t>and</a:t>
            </a:r>
            <a:r>
              <a:rPr lang="en-US" altLang="en-US" sz="2200" b="1" dirty="0">
                <a:solidFill>
                  <a:srgbClr val="0033CC"/>
                </a:solidFill>
                <a:latin typeface="Cambria" panose="02040503050406030204" pitchFamily="18" charset="0"/>
                <a:ea typeface="Cambria" panose="02040503050406030204" pitchFamily="18" charset="0"/>
                <a:cs typeface="Times New Roman" panose="02020603050405020304" pitchFamily="18" charset="0"/>
              </a:rPr>
              <a:t> good performance &amp; highly convenience</a:t>
            </a:r>
          </a:p>
          <a:p>
            <a:pPr lvl="2" eaLnBrk="1" hangingPunct="1">
              <a:lnSpc>
                <a:spcPct val="100000"/>
              </a:lnSpc>
              <a:spcAft>
                <a:spcPts val="600"/>
              </a:spcAft>
            </a:pPr>
            <a:r>
              <a:rPr lang="en-US" altLang="en-US" sz="2200" dirty="0">
                <a:latin typeface="Cambria" panose="02040503050406030204" pitchFamily="18" charset="0"/>
                <a:ea typeface="Cambria" panose="02040503050406030204" pitchFamily="18" charset="0"/>
                <a:cs typeface="Times New Roman" panose="02020603050405020304" pitchFamily="18" charset="0"/>
              </a:rPr>
              <a:t>Don’</a:t>
            </a:r>
            <a:r>
              <a:rPr lang="en-US" altLang="ja-JP" sz="2200" dirty="0">
                <a:latin typeface="Cambria" panose="02040503050406030204" pitchFamily="18" charset="0"/>
                <a:ea typeface="Cambria" panose="02040503050406030204" pitchFamily="18" charset="0"/>
                <a:cs typeface="Times New Roman" panose="02020603050405020304" pitchFamily="18" charset="0"/>
              </a:rPr>
              <a:t>t care about </a:t>
            </a:r>
            <a:r>
              <a:rPr lang="en-US" altLang="ja-JP" sz="2200" b="1" dirty="0">
                <a:solidFill>
                  <a:srgbClr val="0033CC"/>
                </a:solidFill>
                <a:latin typeface="Cambria" panose="02040503050406030204" pitchFamily="18" charset="0"/>
                <a:ea typeface="Cambria" panose="02040503050406030204" pitchFamily="18" charset="0"/>
                <a:cs typeface="Times New Roman" panose="02020603050405020304" pitchFamily="18" charset="0"/>
              </a:rPr>
              <a:t>resource</a:t>
            </a:r>
            <a:r>
              <a:rPr lang="en-US" altLang="ja-JP" sz="2200" dirty="0">
                <a:solidFill>
                  <a:srgbClr val="0033CC"/>
                </a:solidFill>
                <a:latin typeface="Cambria" panose="02040503050406030204" pitchFamily="18" charset="0"/>
                <a:ea typeface="Cambria" panose="02040503050406030204" pitchFamily="18" charset="0"/>
                <a:cs typeface="Times New Roman" panose="02020603050405020304" pitchFamily="18" charset="0"/>
              </a:rPr>
              <a:t> </a:t>
            </a:r>
            <a:r>
              <a:rPr lang="en-US" altLang="ja-JP" sz="2200" b="1" dirty="0">
                <a:solidFill>
                  <a:srgbClr val="0033CC"/>
                </a:solidFill>
                <a:latin typeface="Cambria" panose="02040503050406030204" pitchFamily="18" charset="0"/>
                <a:ea typeface="Cambria" panose="02040503050406030204" pitchFamily="18" charset="0"/>
                <a:cs typeface="Times New Roman" panose="02020603050405020304" pitchFamily="18" charset="0"/>
              </a:rPr>
              <a:t>utilization</a:t>
            </a:r>
          </a:p>
          <a:p>
            <a:pPr marL="744538" lvl="1" indent="-342900">
              <a:lnSpc>
                <a:spcPct val="100000"/>
              </a:lnSpc>
              <a:spcAft>
                <a:spcPts val="600"/>
              </a:spcAft>
              <a:buFont typeface="Verdana" panose="020B0604030504040204" pitchFamily="34" charset="0"/>
              <a:buAutoNum type="arabicPeriod"/>
            </a:pPr>
            <a:r>
              <a:rPr lang="en-US" altLang="en-US" sz="2200" dirty="0">
                <a:latin typeface="Cambria" panose="02040503050406030204" pitchFamily="18" charset="0"/>
                <a:ea typeface="Cambria" panose="02040503050406030204" pitchFamily="18" charset="0"/>
                <a:cs typeface="Times New Roman" panose="02020603050405020304" pitchFamily="18" charset="0"/>
              </a:rPr>
              <a:t>Users can share the terminals,  connected to mainframe or minicomputer. </a:t>
            </a:r>
          </a:p>
          <a:p>
            <a:pPr lvl="2" eaLnBrk="1" hangingPunct="1">
              <a:lnSpc>
                <a:spcPct val="100000"/>
              </a:lnSpc>
              <a:spcAft>
                <a:spcPts val="600"/>
              </a:spcAft>
            </a:pPr>
            <a:r>
              <a:rPr lang="en-US" altLang="en-US" sz="2200" dirty="0">
                <a:latin typeface="Cambria" panose="02040503050406030204" pitchFamily="18" charset="0"/>
                <a:ea typeface="Cambria" panose="02040503050406030204" pitchFamily="18" charset="0"/>
                <a:cs typeface="Times New Roman" panose="02020603050405020304" pitchFamily="18" charset="0"/>
              </a:rPr>
              <a:t>Resources are shared, hence maximum resource utilization is possible. </a:t>
            </a:r>
          </a:p>
          <a:p>
            <a:pPr marL="744538" lvl="1" indent="-342900">
              <a:lnSpc>
                <a:spcPct val="100000"/>
              </a:lnSpc>
              <a:spcAft>
                <a:spcPts val="600"/>
              </a:spcAft>
              <a:buFont typeface="Verdana" panose="020B0604030504040204" pitchFamily="34" charset="0"/>
              <a:buAutoNum type="arabicPeriod"/>
            </a:pPr>
            <a:r>
              <a:rPr lang="en-US" altLang="en-US" sz="2200" dirty="0">
                <a:latin typeface="Cambria" panose="02040503050406030204" pitchFamily="18" charset="0"/>
                <a:ea typeface="Cambria" panose="02040503050406030204" pitchFamily="18" charset="0"/>
                <a:cs typeface="Times New Roman" panose="02020603050405020304" pitchFamily="18" charset="0"/>
              </a:rPr>
              <a:t>Individual Users  with dedicate systems such as </a:t>
            </a:r>
            <a:r>
              <a:rPr lang="en-US" altLang="en-US" sz="2200" b="1" dirty="0">
                <a:solidFill>
                  <a:srgbClr val="0033CC"/>
                </a:solidFill>
                <a:latin typeface="Cambria" panose="02040503050406030204" pitchFamily="18" charset="0"/>
                <a:ea typeface="Cambria" panose="02040503050406030204" pitchFamily="18" charset="0"/>
                <a:cs typeface="Times New Roman" panose="02020603050405020304" pitchFamily="18" charset="0"/>
              </a:rPr>
              <a:t>workstations</a:t>
            </a:r>
            <a:r>
              <a:rPr lang="en-US" altLang="en-US" sz="2200" dirty="0">
                <a:latin typeface="Cambria" panose="02040503050406030204" pitchFamily="18" charset="0"/>
                <a:ea typeface="Cambria" panose="02040503050406030204" pitchFamily="18" charset="0"/>
                <a:cs typeface="Times New Roman" panose="02020603050405020304" pitchFamily="18" charset="0"/>
              </a:rPr>
              <a:t> use shared resources from </a:t>
            </a:r>
            <a:r>
              <a:rPr lang="en-US" altLang="en-US" sz="2200" b="1" dirty="0">
                <a:solidFill>
                  <a:srgbClr val="0033CC"/>
                </a:solidFill>
                <a:latin typeface="Cambria" panose="02040503050406030204" pitchFamily="18" charset="0"/>
                <a:ea typeface="Cambria" panose="02040503050406030204" pitchFamily="18" charset="0"/>
                <a:cs typeface="Times New Roman" panose="02020603050405020304" pitchFamily="18" charset="0"/>
              </a:rPr>
              <a:t>servers or Printers</a:t>
            </a:r>
            <a:r>
              <a:rPr lang="en-US" altLang="en-US" sz="2200" b="1" dirty="0">
                <a:solidFill>
                  <a:srgbClr val="3366FF"/>
                </a:solidFill>
                <a:latin typeface="Cambria" panose="02040503050406030204" pitchFamily="18" charset="0"/>
                <a:ea typeface="Cambria" panose="02040503050406030204" pitchFamily="18" charset="0"/>
                <a:cs typeface="Times New Roman" panose="02020603050405020304" pitchFamily="18" charset="0"/>
              </a:rPr>
              <a:t>.</a:t>
            </a:r>
          </a:p>
          <a:p>
            <a:pPr marL="744538" lvl="1" indent="-342900">
              <a:lnSpc>
                <a:spcPct val="100000"/>
              </a:lnSpc>
              <a:spcAft>
                <a:spcPts val="600"/>
              </a:spcAft>
              <a:buFont typeface="Verdana" panose="020B0604030504040204" pitchFamily="34" charset="0"/>
              <a:buAutoNum type="arabicPeriod"/>
            </a:pPr>
            <a:r>
              <a:rPr lang="en-US" altLang="en-US" sz="2200" dirty="0">
                <a:latin typeface="Cambria" panose="02040503050406030204" pitchFamily="18" charset="0"/>
                <a:ea typeface="Cambria" panose="02040503050406030204" pitchFamily="18" charset="0"/>
                <a:cs typeface="Times New Roman" panose="02020603050405020304" pitchFamily="18" charset="0"/>
              </a:rPr>
              <a:t>In case of hand held devices, the operating system is designed for individual usability. Example: OS on iPhone, or any Android phone.</a:t>
            </a:r>
          </a:p>
          <a:p>
            <a:pPr marL="0" indent="0">
              <a:lnSpc>
                <a:spcPct val="100000"/>
              </a:lnSpc>
              <a:spcAft>
                <a:spcPts val="600"/>
              </a:spcAft>
            </a:pPr>
            <a:endParaRPr lang="en-US" altLang="en-US" sz="2000" dirty="0">
              <a:latin typeface="Cambria" panose="02040503050406030204" pitchFamily="18" charset="0"/>
              <a:ea typeface="Cambria" panose="02040503050406030204" pitchFamily="18" charset="0"/>
              <a:cs typeface="Times New Roman" panose="02020603050405020304" pitchFamily="18" charset="0"/>
            </a:endParaRPr>
          </a:p>
        </p:txBody>
      </p:sp>
      <p:sp>
        <p:nvSpPr>
          <p:cNvPr id="2" name="Rectangle 1">
            <a:extLst>
              <a:ext uri="{FF2B5EF4-FFF2-40B4-BE49-F238E27FC236}">
                <a16:creationId xmlns="" xmlns:a16="http://schemas.microsoft.com/office/drawing/2014/main" id="{CEEA17FB-CFA9-4B2B-A8E6-2F04C4736BFE}"/>
              </a:ext>
            </a:extLst>
          </p:cNvPr>
          <p:cNvSpPr/>
          <p:nvPr/>
        </p:nvSpPr>
        <p:spPr>
          <a:xfrm>
            <a:off x="1916114" y="1196975"/>
            <a:ext cx="2160587" cy="47625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defRPr/>
            </a:pPr>
            <a:r>
              <a:rPr lang="en-US" sz="2400" b="1" dirty="0">
                <a:latin typeface="Cambria" panose="02040503050406030204" pitchFamily="18" charset="0"/>
                <a:ea typeface="Cambria" panose="02040503050406030204" pitchFamily="18" charset="0"/>
              </a:rPr>
              <a:t>User’s view</a:t>
            </a:r>
            <a:endParaRPr lang="en-IN" sz="2400" b="1" dirty="0">
              <a:latin typeface="Cambria" panose="02040503050406030204" pitchFamily="18" charset="0"/>
              <a:ea typeface="Cambria" panose="02040503050406030204" pitchFamily="18" charset="0"/>
            </a:endParaRPr>
          </a:p>
        </p:txBody>
      </p:sp>
      <p:sp>
        <p:nvSpPr>
          <p:cNvPr id="3" name="Slide Number Placeholder 2">
            <a:extLst>
              <a:ext uri="{FF2B5EF4-FFF2-40B4-BE49-F238E27FC236}">
                <a16:creationId xmlns="" xmlns:a16="http://schemas.microsoft.com/office/drawing/2014/main" id="{32817035-9FC7-4964-9631-BEFD524EE8A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2AC570-F996-4399-9AFC-C3C3A7DBF94C}" type="slidenum">
              <a:rPr lang="en-US" altLang="en-US">
                <a:solidFill>
                  <a:srgbClr val="898989"/>
                </a:solidFill>
                <a:latin typeface="Cambria" panose="02040503050406030204" pitchFamily="18" charset="0"/>
                <a:ea typeface="Cambria" panose="02040503050406030204" pitchFamily="18" charset="0"/>
              </a:rPr>
              <a:pPr eaLnBrk="1" hangingPunct="1"/>
              <a:t>7</a:t>
            </a:fld>
            <a:endParaRPr lang="en-US" altLang="en-US">
              <a:solidFill>
                <a:srgbClr val="898989"/>
              </a:solidFill>
              <a:latin typeface="Cambria" panose="02040503050406030204" pitchFamily="18" charset="0"/>
              <a:ea typeface="Cambria" panose="02040503050406030204" pitchFamily="18" charset="0"/>
            </a:endParaRPr>
          </a:p>
        </p:txBody>
      </p:sp>
      <p:pic>
        <p:nvPicPr>
          <p:cNvPr id="7" name="Picture 6" descr="pngfind.com-kingpin-png-4152286 (1).png">
            <a:extLst>
              <a:ext uri="{FF2B5EF4-FFF2-40B4-BE49-F238E27FC236}">
                <a16:creationId xmlns="" xmlns:a16="http://schemas.microsoft.com/office/drawing/2014/main" id="{CBE90EE1-144E-4CE7-B841-4D7A60C08E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 xmlns:a16="http://schemas.microsoft.com/office/drawing/2014/main" id="{4B519634-41C4-473F-A70F-CDA3CCB8D6A4}"/>
              </a:ext>
            </a:extLst>
          </p:cNvPr>
          <p:cNvSpPr>
            <a:spLocks noGrp="1"/>
          </p:cNvSpPr>
          <p:nvPr>
            <p:ph type="ftr" sz="quarter" idx="11"/>
          </p:nvPr>
        </p:nvSpPr>
        <p:spPr/>
        <p:txBody>
          <a:bodyPr/>
          <a:lstStyle/>
          <a:p>
            <a:r>
              <a:rPr lang="en-US">
                <a:latin typeface="Cambria" panose="02040503050406030204" pitchFamily="18" charset="0"/>
                <a:ea typeface="Cambria" panose="02040503050406030204" pitchFamily="18" charset="0"/>
              </a:rPr>
              <a:t>18CSC205J Operating Systems - Unit 1 - SRM Institute of Science and Technology</a:t>
            </a:r>
            <a:endParaRPr lang="en-IN">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5743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 xmlns:a16="http://schemas.microsoft.com/office/drawing/2014/main" id="{DA1418ED-098D-43EC-A4F3-5F81EEC3B31B}"/>
              </a:ext>
            </a:extLst>
          </p:cNvPr>
          <p:cNvSpPr>
            <a:spLocks noGrp="1" noChangeArrowheads="1"/>
          </p:cNvSpPr>
          <p:nvPr>
            <p:ph type="title"/>
          </p:nvPr>
        </p:nvSpPr>
        <p:spPr>
          <a:xfrm>
            <a:off x="695325" y="240510"/>
            <a:ext cx="8229600" cy="576262"/>
          </a:xfrm>
        </p:spPr>
        <p:txBody>
          <a:bodyPr>
            <a:normAutofit fontScale="90000"/>
          </a:bodyPr>
          <a:lstStyle/>
          <a:p>
            <a:pPr eaLnBrk="1" hangingPunct="1"/>
            <a:r>
              <a:rPr lang="en-US" altLang="en-US" dirty="0">
                <a:latin typeface="Cambria" panose="02040503050406030204" pitchFamily="18" charset="0"/>
                <a:ea typeface="Cambria" panose="02040503050406030204" pitchFamily="18" charset="0"/>
              </a:rPr>
              <a:t>Operations on Processes</a:t>
            </a:r>
          </a:p>
        </p:txBody>
      </p:sp>
      <p:sp>
        <p:nvSpPr>
          <p:cNvPr id="22531" name="Rectangle 3">
            <a:extLst>
              <a:ext uri="{FF2B5EF4-FFF2-40B4-BE49-F238E27FC236}">
                <a16:creationId xmlns="" xmlns:a16="http://schemas.microsoft.com/office/drawing/2014/main" id="{15BA7D39-7FC7-4630-A37B-84C1A1938366}"/>
              </a:ext>
            </a:extLst>
          </p:cNvPr>
          <p:cNvSpPr>
            <a:spLocks noGrp="1" noChangeArrowheads="1"/>
          </p:cNvSpPr>
          <p:nvPr>
            <p:ph type="body" idx="1"/>
          </p:nvPr>
        </p:nvSpPr>
        <p:spPr>
          <a:xfrm>
            <a:off x="695325" y="1100139"/>
            <a:ext cx="7480300" cy="4448175"/>
          </a:xfrm>
        </p:spPr>
        <p:txBody>
          <a:bodyPr/>
          <a:lstStyle/>
          <a:p>
            <a:r>
              <a:rPr lang="en-US" altLang="en-US" dirty="0">
                <a:latin typeface="Cambria" panose="02040503050406030204" pitchFamily="18" charset="0"/>
                <a:ea typeface="Cambria" panose="02040503050406030204" pitchFamily="18" charset="0"/>
              </a:rPr>
              <a:t>System must provide mechanisms for: </a:t>
            </a:r>
          </a:p>
        </p:txBody>
      </p:sp>
      <p:sp>
        <p:nvSpPr>
          <p:cNvPr id="4" name="TextBox 3">
            <a:extLst>
              <a:ext uri="{FF2B5EF4-FFF2-40B4-BE49-F238E27FC236}">
                <a16:creationId xmlns="" xmlns:a16="http://schemas.microsoft.com/office/drawing/2014/main" id="{FA434724-751B-4B41-8722-15ED9A7FB5E3}"/>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pic>
        <p:nvPicPr>
          <p:cNvPr id="5" name="Picture 4" descr="pngfind.com-kingpin-png-4152286 (1).png">
            <a:extLst>
              <a:ext uri="{FF2B5EF4-FFF2-40B4-BE49-F238E27FC236}">
                <a16:creationId xmlns="" xmlns:a16="http://schemas.microsoft.com/office/drawing/2014/main" id="{00F993F5-23E1-4F98-8439-5BF650BBDD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5C452A5E-9D6C-4529-850C-08DB8A7DACB2}"/>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429C45EA-B984-4EDA-A651-74C07BA51116}"/>
              </a:ext>
            </a:extLst>
          </p:cNvPr>
          <p:cNvSpPr>
            <a:spLocks noGrp="1"/>
          </p:cNvSpPr>
          <p:nvPr>
            <p:ph type="sldNum" sz="quarter" idx="12"/>
          </p:nvPr>
        </p:nvSpPr>
        <p:spPr/>
        <p:txBody>
          <a:bodyPr/>
          <a:lstStyle/>
          <a:p>
            <a:fld id="{117AF02C-C4D6-4B73-AE94-D3969890703E}" type="slidenum">
              <a:rPr lang="en-IN" smtClean="0"/>
              <a:t>70</a:t>
            </a:fld>
            <a:endParaRPr lang="en-IN"/>
          </a:p>
        </p:txBody>
      </p:sp>
      <p:graphicFrame>
        <p:nvGraphicFramePr>
          <p:cNvPr id="6" name="Diagram 5">
            <a:extLst>
              <a:ext uri="{FF2B5EF4-FFF2-40B4-BE49-F238E27FC236}">
                <a16:creationId xmlns="" xmlns:a16="http://schemas.microsoft.com/office/drawing/2014/main" id="{8C24918E-BB3C-4539-B91E-63859FB9E8AA}"/>
              </a:ext>
            </a:extLst>
          </p:cNvPr>
          <p:cNvGraphicFramePr/>
          <p:nvPr>
            <p:extLst>
              <p:ext uri="{D42A27DB-BD31-4B8C-83A1-F6EECF244321}">
                <p14:modId xmlns:p14="http://schemas.microsoft.com/office/powerpoint/2010/main" val="3841754575"/>
              </p:ext>
            </p:extLst>
          </p:nvPr>
        </p:nvGraphicFramePr>
        <p:xfrm>
          <a:off x="1635125" y="1983582"/>
          <a:ext cx="6842125" cy="24074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 xmlns:a16="http://schemas.microsoft.com/office/drawing/2014/main" id="{C26B2199-EECA-46DB-BE72-0D065E00C10B}"/>
              </a:ext>
            </a:extLst>
          </p:cNvPr>
          <p:cNvSpPr>
            <a:spLocks noGrp="1" noChangeArrowheads="1"/>
          </p:cNvSpPr>
          <p:nvPr>
            <p:ph type="title"/>
          </p:nvPr>
        </p:nvSpPr>
        <p:spPr>
          <a:xfrm>
            <a:off x="421079" y="179388"/>
            <a:ext cx="9970696" cy="576262"/>
          </a:xfrm>
        </p:spPr>
        <p:txBody>
          <a:bodyPr>
            <a:normAutofit fontScale="90000"/>
          </a:bodyPr>
          <a:lstStyle/>
          <a:p>
            <a:pPr eaLnBrk="1" hangingPunct="1"/>
            <a:r>
              <a:rPr lang="en-US" altLang="en-US" dirty="0">
                <a:latin typeface="Cambria" panose="02040503050406030204" pitchFamily="18" charset="0"/>
                <a:ea typeface="Cambria" panose="02040503050406030204" pitchFamily="18" charset="0"/>
              </a:rPr>
              <a:t>Process Creation</a:t>
            </a:r>
          </a:p>
        </p:txBody>
      </p:sp>
      <p:sp>
        <p:nvSpPr>
          <p:cNvPr id="23555" name="Rectangle 3">
            <a:extLst>
              <a:ext uri="{FF2B5EF4-FFF2-40B4-BE49-F238E27FC236}">
                <a16:creationId xmlns="" xmlns:a16="http://schemas.microsoft.com/office/drawing/2014/main" id="{33D7825B-2DFE-47A0-9F08-FE0588487139}"/>
              </a:ext>
            </a:extLst>
          </p:cNvPr>
          <p:cNvSpPr>
            <a:spLocks noGrp="1" noChangeArrowheads="1"/>
          </p:cNvSpPr>
          <p:nvPr>
            <p:ph type="body" idx="1"/>
          </p:nvPr>
        </p:nvSpPr>
        <p:spPr>
          <a:xfrm>
            <a:off x="590550" y="1055689"/>
            <a:ext cx="11191875" cy="5076825"/>
          </a:xfrm>
        </p:spPr>
        <p:txBody>
          <a:bodyPr>
            <a:normAutofit/>
          </a:bodyPr>
          <a:lstStyle/>
          <a:p>
            <a:r>
              <a:rPr lang="en-US" altLang="en-US" sz="2400" b="1" dirty="0">
                <a:solidFill>
                  <a:srgbClr val="3366FF"/>
                </a:solidFill>
                <a:latin typeface="Cambria" panose="02040503050406030204" pitchFamily="18" charset="0"/>
                <a:ea typeface="Cambria" panose="02040503050406030204" pitchFamily="18" charset="0"/>
              </a:rPr>
              <a:t>Parent</a:t>
            </a:r>
            <a:r>
              <a:rPr lang="en-US" altLang="en-US" sz="2400" b="1" dirty="0">
                <a:latin typeface="Cambria" panose="02040503050406030204" pitchFamily="18" charset="0"/>
                <a:ea typeface="Cambria" panose="02040503050406030204" pitchFamily="18" charset="0"/>
              </a:rPr>
              <a:t> </a:t>
            </a:r>
            <a:r>
              <a:rPr lang="en-US" altLang="en-US" sz="2400" dirty="0">
                <a:latin typeface="Cambria" panose="02040503050406030204" pitchFamily="18" charset="0"/>
                <a:ea typeface="Cambria" panose="02040503050406030204" pitchFamily="18" charset="0"/>
              </a:rPr>
              <a:t>process create </a:t>
            </a:r>
            <a:r>
              <a:rPr lang="en-US" altLang="en-US" sz="2400" b="1" dirty="0">
                <a:solidFill>
                  <a:srgbClr val="3366FF"/>
                </a:solidFill>
                <a:latin typeface="Cambria" panose="02040503050406030204" pitchFamily="18" charset="0"/>
                <a:ea typeface="Cambria" panose="02040503050406030204" pitchFamily="18" charset="0"/>
              </a:rPr>
              <a:t>children</a:t>
            </a:r>
            <a:r>
              <a:rPr lang="en-US" altLang="en-US" sz="2400" b="1" dirty="0">
                <a:latin typeface="Cambria" panose="02040503050406030204" pitchFamily="18" charset="0"/>
                <a:ea typeface="Cambria" panose="02040503050406030204" pitchFamily="18" charset="0"/>
              </a:rPr>
              <a:t> </a:t>
            </a:r>
            <a:r>
              <a:rPr lang="en-US" altLang="en-US" sz="2400" dirty="0">
                <a:latin typeface="Cambria" panose="02040503050406030204" pitchFamily="18" charset="0"/>
                <a:ea typeface="Cambria" panose="02040503050406030204" pitchFamily="18" charset="0"/>
              </a:rPr>
              <a:t>processes, which, in turn create other processes, forming a </a:t>
            </a:r>
            <a:r>
              <a:rPr lang="en-US" altLang="en-US" sz="2400" b="1" dirty="0">
                <a:solidFill>
                  <a:srgbClr val="3366FF"/>
                </a:solidFill>
                <a:latin typeface="Cambria" panose="02040503050406030204" pitchFamily="18" charset="0"/>
                <a:ea typeface="Cambria" panose="02040503050406030204" pitchFamily="18" charset="0"/>
              </a:rPr>
              <a:t>tree</a:t>
            </a:r>
            <a:r>
              <a:rPr lang="en-US" altLang="en-US" sz="2400" dirty="0">
                <a:latin typeface="Cambria" panose="02040503050406030204" pitchFamily="18" charset="0"/>
                <a:ea typeface="Cambria" panose="02040503050406030204" pitchFamily="18" charset="0"/>
              </a:rPr>
              <a:t> of processes</a:t>
            </a:r>
            <a:endParaRPr lang="en-US" altLang="en-US" sz="700" dirty="0">
              <a:latin typeface="Cambria" panose="02040503050406030204" pitchFamily="18" charset="0"/>
              <a:ea typeface="Cambria" panose="02040503050406030204" pitchFamily="18" charset="0"/>
            </a:endParaRPr>
          </a:p>
          <a:p>
            <a:r>
              <a:rPr lang="en-US" altLang="en-US" sz="2400" dirty="0">
                <a:latin typeface="Cambria" panose="02040503050406030204" pitchFamily="18" charset="0"/>
                <a:ea typeface="Cambria" panose="02040503050406030204" pitchFamily="18" charset="0"/>
              </a:rPr>
              <a:t>Generally, process identified and managed via a</a:t>
            </a:r>
            <a:r>
              <a:rPr lang="en-US" altLang="en-US" sz="2400" b="1" dirty="0">
                <a:latin typeface="Cambria" panose="02040503050406030204" pitchFamily="18" charset="0"/>
                <a:ea typeface="Cambria" panose="02040503050406030204" pitchFamily="18" charset="0"/>
              </a:rPr>
              <a:t> </a:t>
            </a:r>
            <a:r>
              <a:rPr lang="en-US" altLang="en-US" sz="2400" b="1" dirty="0">
                <a:solidFill>
                  <a:srgbClr val="3366FF"/>
                </a:solidFill>
                <a:latin typeface="Cambria" panose="02040503050406030204" pitchFamily="18" charset="0"/>
                <a:ea typeface="Cambria" panose="02040503050406030204" pitchFamily="18" charset="0"/>
              </a:rPr>
              <a:t>process identifier </a:t>
            </a:r>
            <a:r>
              <a:rPr lang="en-US" altLang="en-US" sz="2400" dirty="0">
                <a:latin typeface="Cambria" panose="02040503050406030204" pitchFamily="18" charset="0"/>
                <a:ea typeface="Cambria" panose="02040503050406030204" pitchFamily="18" charset="0"/>
              </a:rPr>
              <a:t>(</a:t>
            </a:r>
            <a:r>
              <a:rPr lang="en-US" altLang="en-US" sz="2400" b="1" dirty="0" err="1">
                <a:solidFill>
                  <a:srgbClr val="3366FF"/>
                </a:solidFill>
                <a:latin typeface="Cambria" panose="02040503050406030204" pitchFamily="18" charset="0"/>
                <a:ea typeface="Cambria" panose="02040503050406030204" pitchFamily="18" charset="0"/>
              </a:rPr>
              <a:t>pid</a:t>
            </a:r>
            <a:r>
              <a:rPr lang="en-US" altLang="en-US" sz="2400" dirty="0">
                <a:latin typeface="Cambria" panose="02040503050406030204" pitchFamily="18" charset="0"/>
                <a:ea typeface="Cambria" panose="02040503050406030204" pitchFamily="18" charset="0"/>
              </a:rPr>
              <a:t>)</a:t>
            </a:r>
            <a:endParaRPr lang="en-US" altLang="en-US" sz="700" dirty="0">
              <a:latin typeface="Cambria" panose="02040503050406030204" pitchFamily="18" charset="0"/>
              <a:ea typeface="Cambria" panose="02040503050406030204" pitchFamily="18" charset="0"/>
            </a:endParaRPr>
          </a:p>
          <a:p>
            <a:r>
              <a:rPr lang="en-US" altLang="en-US" sz="2400" dirty="0">
                <a:latin typeface="Cambria" panose="02040503050406030204" pitchFamily="18" charset="0"/>
                <a:ea typeface="Cambria" panose="02040503050406030204" pitchFamily="18" charset="0"/>
              </a:rPr>
              <a:t>Resource sharing options</a:t>
            </a:r>
          </a:p>
          <a:p>
            <a:pPr lvl="1"/>
            <a:r>
              <a:rPr lang="en-US" altLang="en-US" sz="2000" dirty="0">
                <a:latin typeface="Cambria" panose="02040503050406030204" pitchFamily="18" charset="0"/>
                <a:ea typeface="Cambria" panose="02040503050406030204" pitchFamily="18" charset="0"/>
              </a:rPr>
              <a:t>Parent and children share all resources</a:t>
            </a:r>
          </a:p>
          <a:p>
            <a:pPr lvl="1"/>
            <a:r>
              <a:rPr lang="en-US" altLang="en-US" sz="2000" dirty="0">
                <a:latin typeface="Cambria" panose="02040503050406030204" pitchFamily="18" charset="0"/>
                <a:ea typeface="Cambria" panose="02040503050406030204" pitchFamily="18" charset="0"/>
              </a:rPr>
              <a:t>Children share subset of parent</a:t>
            </a:r>
            <a:r>
              <a:rPr lang="ja-JP" altLang="en-US" sz="2000" dirty="0">
                <a:latin typeface="Cambria" panose="02040503050406030204" pitchFamily="18" charset="0"/>
              </a:rPr>
              <a:t>’</a:t>
            </a:r>
            <a:r>
              <a:rPr lang="en-US" altLang="ja-JP" sz="2000" dirty="0">
                <a:latin typeface="Cambria" panose="02040503050406030204" pitchFamily="18" charset="0"/>
                <a:ea typeface="Cambria" panose="02040503050406030204" pitchFamily="18" charset="0"/>
              </a:rPr>
              <a:t>s resources</a:t>
            </a:r>
          </a:p>
          <a:p>
            <a:pPr lvl="1"/>
            <a:r>
              <a:rPr lang="en-US" altLang="en-US" sz="2000" dirty="0">
                <a:latin typeface="Cambria" panose="02040503050406030204" pitchFamily="18" charset="0"/>
                <a:ea typeface="Cambria" panose="02040503050406030204" pitchFamily="18" charset="0"/>
              </a:rPr>
              <a:t>Parent and child share no resources</a:t>
            </a:r>
            <a:endParaRPr lang="en-US" altLang="en-US" sz="700" dirty="0">
              <a:latin typeface="Cambria" panose="02040503050406030204" pitchFamily="18" charset="0"/>
              <a:ea typeface="Cambria" panose="02040503050406030204" pitchFamily="18" charset="0"/>
            </a:endParaRPr>
          </a:p>
          <a:p>
            <a:r>
              <a:rPr lang="en-US" altLang="en-US" sz="2400" dirty="0">
                <a:latin typeface="Cambria" panose="02040503050406030204" pitchFamily="18" charset="0"/>
                <a:ea typeface="Cambria" panose="02040503050406030204" pitchFamily="18" charset="0"/>
              </a:rPr>
              <a:t>Execution options</a:t>
            </a:r>
          </a:p>
          <a:p>
            <a:pPr lvl="1"/>
            <a:r>
              <a:rPr lang="en-US" altLang="en-US" sz="2000" dirty="0">
                <a:latin typeface="Cambria" panose="02040503050406030204" pitchFamily="18" charset="0"/>
                <a:ea typeface="Cambria" panose="02040503050406030204" pitchFamily="18" charset="0"/>
              </a:rPr>
              <a:t>Parent and children execute concurrently</a:t>
            </a:r>
          </a:p>
          <a:p>
            <a:pPr lvl="1"/>
            <a:r>
              <a:rPr lang="en-US" altLang="en-US" sz="2000" dirty="0">
                <a:latin typeface="Cambria" panose="02040503050406030204" pitchFamily="18" charset="0"/>
                <a:ea typeface="Cambria" panose="02040503050406030204" pitchFamily="18" charset="0"/>
              </a:rPr>
              <a:t>Parent waits until children terminate</a:t>
            </a:r>
          </a:p>
          <a:p>
            <a:pPr>
              <a:buFont typeface="Monotype Sorts" pitchFamily="-84" charset="2"/>
              <a:buNone/>
            </a:pPr>
            <a:endParaRPr lang="en-US" altLang="en-US" sz="2400" dirty="0">
              <a:latin typeface="Cambria" panose="02040503050406030204" pitchFamily="18" charset="0"/>
              <a:ea typeface="Cambria" panose="02040503050406030204" pitchFamily="18" charset="0"/>
            </a:endParaRPr>
          </a:p>
        </p:txBody>
      </p:sp>
      <p:pic>
        <p:nvPicPr>
          <p:cNvPr id="4" name="Picture 3" descr="pngfind.com-kingpin-png-4152286 (1).png">
            <a:extLst>
              <a:ext uri="{FF2B5EF4-FFF2-40B4-BE49-F238E27FC236}">
                <a16:creationId xmlns="" xmlns:a16="http://schemas.microsoft.com/office/drawing/2014/main" id="{FD922127-A7E6-474C-814A-F01F5C3B59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3_08.pdf">
            <a:extLst>
              <a:ext uri="{FF2B5EF4-FFF2-40B4-BE49-F238E27FC236}">
                <a16:creationId xmlns="" xmlns:a16="http://schemas.microsoft.com/office/drawing/2014/main" id="{4F540A13-FFC9-4588-855E-4EC7F8CD083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73543" y="2600325"/>
            <a:ext cx="6208882" cy="3290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 xmlns:a16="http://schemas.microsoft.com/office/drawing/2014/main" id="{53C5E01C-A199-4C9B-86A7-C716DCC479F7}"/>
              </a:ext>
            </a:extLst>
          </p:cNvPr>
          <p:cNvSpPr txBox="1"/>
          <p:nvPr/>
        </p:nvSpPr>
        <p:spPr>
          <a:xfrm>
            <a:off x="8502650" y="5771915"/>
            <a:ext cx="3800475" cy="369332"/>
          </a:xfrm>
          <a:prstGeom prst="rect">
            <a:avLst/>
          </a:prstGeom>
          <a:noFill/>
        </p:spPr>
        <p:txBody>
          <a:bodyPr wrap="square" rtlCol="0">
            <a:spAutoFit/>
          </a:bodyPr>
          <a:lstStyle/>
          <a:p>
            <a:r>
              <a:rPr lang="en-IN" dirty="0"/>
              <a:t>Process tree in Linux</a:t>
            </a:r>
          </a:p>
        </p:txBody>
      </p:sp>
      <p:sp>
        <p:nvSpPr>
          <p:cNvPr id="3" name="Footer Placeholder 2">
            <a:extLst>
              <a:ext uri="{FF2B5EF4-FFF2-40B4-BE49-F238E27FC236}">
                <a16:creationId xmlns="" xmlns:a16="http://schemas.microsoft.com/office/drawing/2014/main" id="{3968866A-EEE1-475B-8B04-82754ABCE656}"/>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6" name="Slide Number Placeholder 5">
            <a:extLst>
              <a:ext uri="{FF2B5EF4-FFF2-40B4-BE49-F238E27FC236}">
                <a16:creationId xmlns="" xmlns:a16="http://schemas.microsoft.com/office/drawing/2014/main" id="{94E39A6E-F925-41EE-8557-6AD27B875FF2}"/>
              </a:ext>
            </a:extLst>
          </p:cNvPr>
          <p:cNvSpPr>
            <a:spLocks noGrp="1"/>
          </p:cNvSpPr>
          <p:nvPr>
            <p:ph type="sldNum" sz="quarter" idx="12"/>
          </p:nvPr>
        </p:nvSpPr>
        <p:spPr/>
        <p:txBody>
          <a:bodyPr/>
          <a:lstStyle/>
          <a:p>
            <a:fld id="{117AF02C-C4D6-4B73-AE94-D3969890703E}" type="slidenum">
              <a:rPr lang="en-IN" smtClean="0"/>
              <a:t>71</a:t>
            </a:fld>
            <a:endParaRPr lang="en-IN"/>
          </a:p>
        </p:txBody>
      </p:sp>
      <p:grpSp>
        <p:nvGrpSpPr>
          <p:cNvPr id="9" name="Group 8">
            <a:extLst>
              <a:ext uri="{FF2B5EF4-FFF2-40B4-BE49-F238E27FC236}">
                <a16:creationId xmlns="" xmlns:a16="http://schemas.microsoft.com/office/drawing/2014/main" id="{031E8F2A-87CA-4EC6-A23C-9B805F9E2253}"/>
              </a:ext>
            </a:extLst>
          </p:cNvPr>
          <p:cNvGrpSpPr/>
          <p:nvPr/>
        </p:nvGrpSpPr>
        <p:grpSpPr>
          <a:xfrm>
            <a:off x="421079" y="123640"/>
            <a:ext cx="6386877" cy="687758"/>
            <a:chOff x="442548" y="343927"/>
            <a:chExt cx="6386877" cy="687758"/>
          </a:xfrm>
        </p:grpSpPr>
        <p:sp>
          <p:nvSpPr>
            <p:cNvPr id="10" name="Rectangle 9">
              <a:extLst>
                <a:ext uri="{FF2B5EF4-FFF2-40B4-BE49-F238E27FC236}">
                  <a16:creationId xmlns="" xmlns:a16="http://schemas.microsoft.com/office/drawing/2014/main" id="{A99262B7-1ADD-45FA-A790-C184F66B186C}"/>
                </a:ext>
              </a:extLst>
            </p:cNvPr>
            <p:cNvSpPr/>
            <p:nvPr/>
          </p:nvSpPr>
          <p:spPr>
            <a:xfrm>
              <a:off x="442548" y="343927"/>
              <a:ext cx="6386877" cy="687758"/>
            </a:xfrm>
            <a:prstGeom prst="rect">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11" name="TextBox 10">
              <a:extLst>
                <a:ext uri="{FF2B5EF4-FFF2-40B4-BE49-F238E27FC236}">
                  <a16:creationId xmlns="" xmlns:a16="http://schemas.microsoft.com/office/drawing/2014/main" id="{210FBB81-69CC-4843-8BC0-8E079F354186}"/>
                </a:ext>
              </a:extLst>
            </p:cNvPr>
            <p:cNvSpPr txBox="1"/>
            <p:nvPr/>
          </p:nvSpPr>
          <p:spPr>
            <a:xfrm>
              <a:off x="442548" y="343927"/>
              <a:ext cx="6386877" cy="687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45908" tIns="81280" rIns="81280" bIns="81280" numCol="1" spcCol="1270" anchor="ctr" anchorCtr="0">
              <a:noAutofit/>
            </a:bodyPr>
            <a:lstStyle/>
            <a:p>
              <a:pPr marL="0" lvl="0" indent="0" algn="l" defTabSz="1422400">
                <a:lnSpc>
                  <a:spcPct val="90000"/>
                </a:lnSpc>
                <a:spcBef>
                  <a:spcPct val="0"/>
                </a:spcBef>
                <a:spcAft>
                  <a:spcPct val="35000"/>
                </a:spcAft>
                <a:buNone/>
              </a:pPr>
              <a:r>
                <a:rPr lang="en-US" altLang="en-US" sz="3200" kern="1200" dirty="0">
                  <a:latin typeface="Cambria" panose="02040503050406030204" pitchFamily="18" charset="0"/>
                  <a:ea typeface="Cambria" panose="02040503050406030204" pitchFamily="18" charset="0"/>
                </a:rPr>
                <a:t>Process Creation</a:t>
              </a:r>
              <a:endParaRPr lang="en-IN" sz="3200" kern="12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0E48981-BAFF-421C-BC12-2CE39922EBEE}"/>
              </a:ext>
            </a:extLst>
          </p:cNvPr>
          <p:cNvSpPr>
            <a:spLocks noGrp="1"/>
          </p:cNvSpPr>
          <p:nvPr>
            <p:ph idx="1"/>
          </p:nvPr>
        </p:nvSpPr>
        <p:spPr>
          <a:xfrm>
            <a:off x="421079" y="958850"/>
            <a:ext cx="10515600" cy="4351338"/>
          </a:xfrm>
        </p:spPr>
        <p:txBody>
          <a:bodyPr/>
          <a:lstStyle/>
          <a:p>
            <a:r>
              <a:rPr lang="en-US" altLang="en-US" dirty="0">
                <a:latin typeface="Cambria" panose="02040503050406030204" pitchFamily="18" charset="0"/>
                <a:ea typeface="Cambria" panose="02040503050406030204" pitchFamily="18" charset="0"/>
              </a:rPr>
              <a:t>Address space</a:t>
            </a:r>
          </a:p>
          <a:p>
            <a:pPr lvl="1"/>
            <a:r>
              <a:rPr lang="en-US" altLang="en-US" dirty="0">
                <a:latin typeface="Cambria" panose="02040503050406030204" pitchFamily="18" charset="0"/>
                <a:ea typeface="Cambria" panose="02040503050406030204" pitchFamily="18" charset="0"/>
              </a:rPr>
              <a:t>Child duplicate of parent</a:t>
            </a:r>
          </a:p>
          <a:p>
            <a:pPr lvl="1"/>
            <a:r>
              <a:rPr lang="en-US" altLang="en-US" dirty="0">
                <a:latin typeface="Cambria" panose="02040503050406030204" pitchFamily="18" charset="0"/>
                <a:ea typeface="Cambria" panose="02040503050406030204" pitchFamily="18" charset="0"/>
              </a:rPr>
              <a:t>Child has a program loaded into it</a:t>
            </a:r>
          </a:p>
          <a:p>
            <a:r>
              <a:rPr lang="en-US" altLang="en-US" dirty="0">
                <a:latin typeface="Cambria" panose="02040503050406030204" pitchFamily="18" charset="0"/>
                <a:ea typeface="Cambria" panose="02040503050406030204" pitchFamily="18" charset="0"/>
              </a:rPr>
              <a:t>UNIX examples</a:t>
            </a:r>
          </a:p>
          <a:p>
            <a:pPr lvl="1"/>
            <a:r>
              <a:rPr lang="en-US" altLang="en-US" b="1" dirty="0">
                <a:solidFill>
                  <a:srgbClr val="000000"/>
                </a:solidFill>
                <a:latin typeface="Cambria" panose="02040503050406030204" pitchFamily="18" charset="0"/>
                <a:ea typeface="Cambria" panose="02040503050406030204" pitchFamily="18" charset="0"/>
                <a:cs typeface="Courier New" panose="02070309020205020404" pitchFamily="49" charset="0"/>
              </a:rPr>
              <a:t>fork()</a:t>
            </a:r>
            <a:r>
              <a:rPr lang="en-US" altLang="en-US" dirty="0">
                <a:solidFill>
                  <a:srgbClr val="000000"/>
                </a:solidFill>
                <a:latin typeface="Cambria" panose="02040503050406030204" pitchFamily="18" charset="0"/>
                <a:ea typeface="Cambria" panose="02040503050406030204" pitchFamily="18" charset="0"/>
              </a:rPr>
              <a:t> </a:t>
            </a:r>
            <a:r>
              <a:rPr lang="en-US" altLang="en-US" dirty="0">
                <a:latin typeface="Cambria" panose="02040503050406030204" pitchFamily="18" charset="0"/>
                <a:ea typeface="Cambria" panose="02040503050406030204" pitchFamily="18" charset="0"/>
              </a:rPr>
              <a:t>system call creates new process</a:t>
            </a:r>
          </a:p>
          <a:p>
            <a:pPr lvl="1"/>
            <a:r>
              <a:rPr lang="en-US" altLang="en-US" b="1" dirty="0">
                <a:solidFill>
                  <a:srgbClr val="000000"/>
                </a:solidFill>
                <a:latin typeface="Cambria" panose="02040503050406030204" pitchFamily="18" charset="0"/>
                <a:ea typeface="Cambria" panose="02040503050406030204" pitchFamily="18" charset="0"/>
                <a:cs typeface="Courier New" panose="02070309020205020404" pitchFamily="49" charset="0"/>
              </a:rPr>
              <a:t>exec()</a:t>
            </a:r>
            <a:r>
              <a:rPr lang="en-US" altLang="en-US" dirty="0">
                <a:latin typeface="Cambria" panose="02040503050406030204" pitchFamily="18" charset="0"/>
                <a:ea typeface="Cambria" panose="02040503050406030204" pitchFamily="18" charset="0"/>
              </a:rPr>
              <a:t> system call used after a </a:t>
            </a:r>
            <a:r>
              <a:rPr lang="en-US" altLang="en-US" b="1" dirty="0">
                <a:solidFill>
                  <a:srgbClr val="000000"/>
                </a:solidFill>
                <a:latin typeface="Cambria" panose="02040503050406030204" pitchFamily="18" charset="0"/>
                <a:ea typeface="Cambria" panose="02040503050406030204" pitchFamily="18" charset="0"/>
                <a:cs typeface="Courier New" panose="02070309020205020404" pitchFamily="49" charset="0"/>
              </a:rPr>
              <a:t>fork()</a:t>
            </a:r>
            <a:r>
              <a:rPr lang="en-US" altLang="en-US" dirty="0">
                <a:latin typeface="Cambria" panose="02040503050406030204" pitchFamily="18" charset="0"/>
                <a:ea typeface="Cambria" panose="02040503050406030204" pitchFamily="18" charset="0"/>
              </a:rPr>
              <a:t> to replace the process</a:t>
            </a:r>
            <a:r>
              <a:rPr lang="ja-JP" altLang="en-US" dirty="0">
                <a:latin typeface="Cambria" panose="02040503050406030204" pitchFamily="18" charset="0"/>
              </a:rPr>
              <a:t>’</a:t>
            </a:r>
            <a:r>
              <a:rPr lang="en-US" altLang="ja-JP" dirty="0">
                <a:latin typeface="Cambria" panose="02040503050406030204" pitchFamily="18" charset="0"/>
                <a:ea typeface="Cambria" panose="02040503050406030204" pitchFamily="18" charset="0"/>
              </a:rPr>
              <a:t> memory space with a new program</a:t>
            </a:r>
            <a:endParaRPr lang="en-US" altLang="en-US"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pic>
        <p:nvPicPr>
          <p:cNvPr id="4" name="Picture 4" descr="pngfind.com-kingpin-png-4152286 (1).png">
            <a:extLst>
              <a:ext uri="{FF2B5EF4-FFF2-40B4-BE49-F238E27FC236}">
                <a16:creationId xmlns="" xmlns:a16="http://schemas.microsoft.com/office/drawing/2014/main" id="{3353F768-0430-4F2B-9359-FFC797E1EE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 xmlns:a16="http://schemas.microsoft.com/office/drawing/2014/main" id="{1D2439FB-7DAB-4E11-91D1-466214F757A0}"/>
              </a:ext>
            </a:extLst>
          </p:cNvPr>
          <p:cNvSpPr>
            <a:spLocks noGrp="1"/>
          </p:cNvSpPr>
          <p:nvPr>
            <p:ph type="sldNum" sz="quarter" idx="12"/>
          </p:nvPr>
        </p:nvSpPr>
        <p:spPr/>
        <p:txBody>
          <a:bodyPr/>
          <a:lstStyle/>
          <a:p>
            <a:fld id="{117AF02C-C4D6-4B73-AE94-D3969890703E}" type="slidenum">
              <a:rPr lang="en-IN" smtClean="0"/>
              <a:t>72</a:t>
            </a:fld>
            <a:endParaRPr lang="en-IN"/>
          </a:p>
        </p:txBody>
      </p:sp>
      <p:sp>
        <p:nvSpPr>
          <p:cNvPr id="7" name="Footer Placeholder 6">
            <a:extLst>
              <a:ext uri="{FF2B5EF4-FFF2-40B4-BE49-F238E27FC236}">
                <a16:creationId xmlns="" xmlns:a16="http://schemas.microsoft.com/office/drawing/2014/main" id="{00CD9D3B-61CF-44C5-AE32-86BBA211181C}"/>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8" name="TextBox 7">
            <a:extLst>
              <a:ext uri="{FF2B5EF4-FFF2-40B4-BE49-F238E27FC236}">
                <a16:creationId xmlns="" xmlns:a16="http://schemas.microsoft.com/office/drawing/2014/main" id="{4B3B613E-2C44-4ED8-B3EA-A759D21FD8C0}"/>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
        <p:nvSpPr>
          <p:cNvPr id="9" name="Rectangle 2">
            <a:extLst>
              <a:ext uri="{FF2B5EF4-FFF2-40B4-BE49-F238E27FC236}">
                <a16:creationId xmlns="" xmlns:a16="http://schemas.microsoft.com/office/drawing/2014/main" id="{F04A1549-C83C-4F73-9CCB-7845CA313E71}"/>
              </a:ext>
            </a:extLst>
          </p:cNvPr>
          <p:cNvSpPr txBox="1">
            <a:spLocks noChangeArrowheads="1"/>
          </p:cNvSpPr>
          <p:nvPr/>
        </p:nvSpPr>
        <p:spPr>
          <a:xfrm>
            <a:off x="421079" y="179388"/>
            <a:ext cx="9970696" cy="57626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latin typeface="Cambria" panose="02040503050406030204" pitchFamily="18" charset="0"/>
                <a:ea typeface="Cambria" panose="02040503050406030204" pitchFamily="18" charset="0"/>
              </a:rPr>
              <a:t>Process Creation</a:t>
            </a:r>
            <a:endParaRPr lang="en-US" altLang="en-US" dirty="0">
              <a:latin typeface="Cambria" panose="02040503050406030204" pitchFamily="18" charset="0"/>
              <a:ea typeface="Cambria" panose="02040503050406030204" pitchFamily="18" charset="0"/>
            </a:endParaRPr>
          </a:p>
        </p:txBody>
      </p:sp>
      <p:pic>
        <p:nvPicPr>
          <p:cNvPr id="11" name="Picture 10" descr="3">
            <a:extLst>
              <a:ext uri="{FF2B5EF4-FFF2-40B4-BE49-F238E27FC236}">
                <a16:creationId xmlns="" xmlns:a16="http://schemas.microsoft.com/office/drawing/2014/main" id="{99F0E902-8A8C-4AC0-92D3-5AB34FB82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79" y="4217194"/>
            <a:ext cx="64198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 xmlns:a16="http://schemas.microsoft.com/office/drawing/2014/main" id="{3E23B142-7CC5-4CAE-B123-DE19A41A5A2C}"/>
              </a:ext>
            </a:extLst>
          </p:cNvPr>
          <p:cNvSpPr/>
          <p:nvPr/>
        </p:nvSpPr>
        <p:spPr>
          <a:xfrm>
            <a:off x="6741805" y="5105336"/>
            <a:ext cx="2823190" cy="1458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prstClr val="black"/>
                </a:solidFill>
                <a:latin typeface="Verdana"/>
              </a:rPr>
              <a:t>Note:</a:t>
            </a:r>
          </a:p>
          <a:p>
            <a:r>
              <a:rPr lang="en-US" sz="1200" dirty="0" err="1">
                <a:solidFill>
                  <a:prstClr val="black"/>
                </a:solidFill>
                <a:latin typeface="Verdana"/>
              </a:rPr>
              <a:t>execlp</a:t>
            </a:r>
            <a:r>
              <a:rPr lang="en-US" sz="1200" dirty="0">
                <a:solidFill>
                  <a:prstClr val="black"/>
                </a:solidFill>
                <a:latin typeface="Verdana"/>
              </a:rPr>
              <a:t>() – version of exec()</a:t>
            </a:r>
          </a:p>
          <a:p>
            <a:r>
              <a:rPr lang="en-US" sz="1200" dirty="0">
                <a:solidFill>
                  <a:prstClr val="black"/>
                </a:solidFill>
                <a:latin typeface="Verdana"/>
              </a:rPr>
              <a:t>Parent waits for the child process to complete</a:t>
            </a:r>
          </a:p>
          <a:p>
            <a:r>
              <a:rPr lang="en-US" sz="1200" dirty="0">
                <a:solidFill>
                  <a:prstClr val="black"/>
                </a:solidFill>
                <a:latin typeface="Verdana"/>
              </a:rPr>
              <a:t>When child completes exit(), resumes from wait().</a:t>
            </a:r>
          </a:p>
          <a:p>
            <a:endParaRPr lang="en-US" sz="1200" dirty="0">
              <a:solidFill>
                <a:prstClr val="black"/>
              </a:solidFill>
              <a:latin typeface="Verdana"/>
            </a:endParaRPr>
          </a:p>
          <a:p>
            <a:endParaRPr lang="en-US" sz="1200" dirty="0">
              <a:solidFill>
                <a:prstClr val="black"/>
              </a:solidFill>
              <a:latin typeface="Verdana"/>
            </a:endParaRPr>
          </a:p>
          <a:p>
            <a:endParaRPr lang="en-US" sz="1200" dirty="0">
              <a:solidFill>
                <a:prstClr val="black"/>
              </a:solidFill>
              <a:latin typeface="Verdana"/>
            </a:endParaRPr>
          </a:p>
          <a:p>
            <a:endParaRPr lang="en-US" sz="1200" dirty="0">
              <a:solidFill>
                <a:prstClr val="black"/>
              </a:solidFill>
              <a:latin typeface="Verdana"/>
            </a:endParaRPr>
          </a:p>
          <a:p>
            <a:endParaRPr lang="en-US" sz="1200" dirty="0">
              <a:solidFill>
                <a:prstClr val="black"/>
              </a:solidFill>
              <a:latin typeface="Verdana"/>
            </a:endParaRPr>
          </a:p>
          <a:p>
            <a:endParaRPr lang="en-US" sz="1200" dirty="0">
              <a:solidFill>
                <a:srgbClr val="FF0000"/>
              </a:solidFill>
              <a:latin typeface="Verdana"/>
            </a:endParaRPr>
          </a:p>
        </p:txBody>
      </p:sp>
      <p:grpSp>
        <p:nvGrpSpPr>
          <p:cNvPr id="13" name="Group 12">
            <a:extLst>
              <a:ext uri="{FF2B5EF4-FFF2-40B4-BE49-F238E27FC236}">
                <a16:creationId xmlns="" xmlns:a16="http://schemas.microsoft.com/office/drawing/2014/main" id="{FB30B8EA-1DDB-4F22-8D3B-80025E97D387}"/>
              </a:ext>
            </a:extLst>
          </p:cNvPr>
          <p:cNvGrpSpPr/>
          <p:nvPr/>
        </p:nvGrpSpPr>
        <p:grpSpPr>
          <a:xfrm>
            <a:off x="8852334" y="3519811"/>
            <a:ext cx="2638957" cy="1367945"/>
            <a:chOff x="6852084" y="3753036"/>
            <a:chExt cx="2638957" cy="1367945"/>
          </a:xfrm>
        </p:grpSpPr>
        <p:sp>
          <p:nvSpPr>
            <p:cNvPr id="14" name="Oval 13">
              <a:extLst>
                <a:ext uri="{FF2B5EF4-FFF2-40B4-BE49-F238E27FC236}">
                  <a16:creationId xmlns="" xmlns:a16="http://schemas.microsoft.com/office/drawing/2014/main" id="{59FD1F83-5F43-4167-AF3A-F42FFCD26581}"/>
                </a:ext>
              </a:extLst>
            </p:cNvPr>
            <p:cNvSpPr/>
            <p:nvPr/>
          </p:nvSpPr>
          <p:spPr>
            <a:xfrm>
              <a:off x="7986210" y="3753036"/>
              <a:ext cx="378042" cy="324036"/>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prstClr val="black"/>
                  </a:solidFill>
                  <a:latin typeface="Verdana"/>
                </a:rPr>
                <a:t>A</a:t>
              </a:r>
            </a:p>
          </p:txBody>
        </p:sp>
        <p:sp>
          <p:nvSpPr>
            <p:cNvPr id="15" name="Oval 14">
              <a:extLst>
                <a:ext uri="{FF2B5EF4-FFF2-40B4-BE49-F238E27FC236}">
                  <a16:creationId xmlns="" xmlns:a16="http://schemas.microsoft.com/office/drawing/2014/main" id="{755EAAEC-283E-4BDD-86B0-7FB9D49D1348}"/>
                </a:ext>
              </a:extLst>
            </p:cNvPr>
            <p:cNvSpPr/>
            <p:nvPr/>
          </p:nvSpPr>
          <p:spPr>
            <a:xfrm>
              <a:off x="7338138" y="4220918"/>
              <a:ext cx="378042" cy="324036"/>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prstClr val="black"/>
                  </a:solidFill>
                  <a:latin typeface="Verdana"/>
                </a:rPr>
                <a:t>B</a:t>
              </a:r>
            </a:p>
          </p:txBody>
        </p:sp>
        <p:sp>
          <p:nvSpPr>
            <p:cNvPr id="16" name="Oval 15">
              <a:extLst>
                <a:ext uri="{FF2B5EF4-FFF2-40B4-BE49-F238E27FC236}">
                  <a16:creationId xmlns="" xmlns:a16="http://schemas.microsoft.com/office/drawing/2014/main" id="{91881A90-8430-433A-93A7-EA632A113769}"/>
                </a:ext>
              </a:extLst>
            </p:cNvPr>
            <p:cNvSpPr/>
            <p:nvPr/>
          </p:nvSpPr>
          <p:spPr>
            <a:xfrm>
              <a:off x="8580276" y="4220918"/>
              <a:ext cx="378042" cy="324036"/>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prstClr val="black"/>
                  </a:solidFill>
                  <a:latin typeface="Verdana"/>
                </a:rPr>
                <a:t>C</a:t>
              </a:r>
            </a:p>
          </p:txBody>
        </p:sp>
        <p:sp>
          <p:nvSpPr>
            <p:cNvPr id="17" name="Oval 16">
              <a:extLst>
                <a:ext uri="{FF2B5EF4-FFF2-40B4-BE49-F238E27FC236}">
                  <a16:creationId xmlns="" xmlns:a16="http://schemas.microsoft.com/office/drawing/2014/main" id="{1637E099-DC6D-4A95-8BCD-00E36EB86213}"/>
                </a:ext>
              </a:extLst>
            </p:cNvPr>
            <p:cNvSpPr/>
            <p:nvPr/>
          </p:nvSpPr>
          <p:spPr>
            <a:xfrm>
              <a:off x="6852084" y="4779150"/>
              <a:ext cx="378042" cy="324036"/>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prstClr val="black"/>
                  </a:solidFill>
                  <a:latin typeface="Verdana"/>
                </a:rPr>
                <a:t>D</a:t>
              </a:r>
            </a:p>
          </p:txBody>
        </p:sp>
        <p:sp>
          <p:nvSpPr>
            <p:cNvPr id="18" name="Oval 17">
              <a:extLst>
                <a:ext uri="{FF2B5EF4-FFF2-40B4-BE49-F238E27FC236}">
                  <a16:creationId xmlns="" xmlns:a16="http://schemas.microsoft.com/office/drawing/2014/main" id="{63A31F49-14C8-46E2-9885-88BCAB5961E5}"/>
                </a:ext>
              </a:extLst>
            </p:cNvPr>
            <p:cNvSpPr/>
            <p:nvPr/>
          </p:nvSpPr>
          <p:spPr>
            <a:xfrm>
              <a:off x="7775739" y="4778081"/>
              <a:ext cx="378042" cy="324036"/>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prstClr val="black"/>
                  </a:solidFill>
                  <a:latin typeface="Verdana"/>
                </a:rPr>
                <a:t>E</a:t>
              </a:r>
            </a:p>
          </p:txBody>
        </p:sp>
        <p:sp>
          <p:nvSpPr>
            <p:cNvPr id="19" name="Oval 18">
              <a:extLst>
                <a:ext uri="{FF2B5EF4-FFF2-40B4-BE49-F238E27FC236}">
                  <a16:creationId xmlns="" xmlns:a16="http://schemas.microsoft.com/office/drawing/2014/main" id="{3C79EF13-95D3-47E4-8293-AC18D01A0DFD}"/>
                </a:ext>
              </a:extLst>
            </p:cNvPr>
            <p:cNvSpPr/>
            <p:nvPr/>
          </p:nvSpPr>
          <p:spPr>
            <a:xfrm>
              <a:off x="8364252" y="4779150"/>
              <a:ext cx="378042" cy="324036"/>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prstClr val="black"/>
                  </a:solidFill>
                  <a:latin typeface="Verdana"/>
                </a:rPr>
                <a:t>F</a:t>
              </a:r>
            </a:p>
          </p:txBody>
        </p:sp>
        <p:sp>
          <p:nvSpPr>
            <p:cNvPr id="20" name="Oval 19">
              <a:extLst>
                <a:ext uri="{FF2B5EF4-FFF2-40B4-BE49-F238E27FC236}">
                  <a16:creationId xmlns="" xmlns:a16="http://schemas.microsoft.com/office/drawing/2014/main" id="{912B5B22-0567-49C4-9F46-C0A5C9D77381}"/>
                </a:ext>
              </a:extLst>
            </p:cNvPr>
            <p:cNvSpPr/>
            <p:nvPr/>
          </p:nvSpPr>
          <p:spPr>
            <a:xfrm>
              <a:off x="9112999" y="4796945"/>
              <a:ext cx="378042" cy="324036"/>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prstClr val="black"/>
                  </a:solidFill>
                  <a:latin typeface="Verdana"/>
                </a:rPr>
                <a:t>G</a:t>
              </a:r>
            </a:p>
          </p:txBody>
        </p:sp>
        <p:cxnSp>
          <p:nvCxnSpPr>
            <p:cNvPr id="21" name="Straight Arrow Connector 20">
              <a:extLst>
                <a:ext uri="{FF2B5EF4-FFF2-40B4-BE49-F238E27FC236}">
                  <a16:creationId xmlns="" xmlns:a16="http://schemas.microsoft.com/office/drawing/2014/main" id="{E39EF50E-C511-49AE-87B6-300984E14B73}"/>
                </a:ext>
              </a:extLst>
            </p:cNvPr>
            <p:cNvCxnSpPr>
              <a:stCxn id="14" idx="3"/>
            </p:cNvCxnSpPr>
            <p:nvPr/>
          </p:nvCxnSpPr>
          <p:spPr>
            <a:xfrm flipH="1">
              <a:off x="7716182" y="4029618"/>
              <a:ext cx="325393" cy="1913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 xmlns:a16="http://schemas.microsoft.com/office/drawing/2014/main" id="{D6A440B1-60F4-4C61-A0A9-1D92390476CB}"/>
                </a:ext>
              </a:extLst>
            </p:cNvPr>
            <p:cNvCxnSpPr>
              <a:stCxn id="14" idx="5"/>
            </p:cNvCxnSpPr>
            <p:nvPr/>
          </p:nvCxnSpPr>
          <p:spPr>
            <a:xfrm>
              <a:off x="8308891" y="4029618"/>
              <a:ext cx="271387" cy="1913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 xmlns:a16="http://schemas.microsoft.com/office/drawing/2014/main" id="{E74FDB28-7684-4269-88B9-81A3C1C3B312}"/>
                </a:ext>
              </a:extLst>
            </p:cNvPr>
            <p:cNvCxnSpPr/>
            <p:nvPr/>
          </p:nvCxnSpPr>
          <p:spPr>
            <a:xfrm flipH="1">
              <a:off x="7122114" y="4544955"/>
              <a:ext cx="216024" cy="2331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 xmlns:a16="http://schemas.microsoft.com/office/drawing/2014/main" id="{241518DA-0A43-4AEB-AB90-82FA698EC232}"/>
                </a:ext>
              </a:extLst>
            </p:cNvPr>
            <p:cNvCxnSpPr/>
            <p:nvPr/>
          </p:nvCxnSpPr>
          <p:spPr>
            <a:xfrm>
              <a:off x="7608168" y="4544955"/>
              <a:ext cx="270708" cy="2331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 xmlns:a16="http://schemas.microsoft.com/office/drawing/2014/main" id="{8983BE7E-3304-4BCD-BA2B-AD98810B5EE7}"/>
                </a:ext>
              </a:extLst>
            </p:cNvPr>
            <p:cNvCxnSpPr>
              <a:endCxn id="19" idx="0"/>
            </p:cNvCxnSpPr>
            <p:nvPr/>
          </p:nvCxnSpPr>
          <p:spPr>
            <a:xfrm flipH="1">
              <a:off x="8553274" y="4544954"/>
              <a:ext cx="189021" cy="2341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 xmlns:a16="http://schemas.microsoft.com/office/drawing/2014/main" id="{8217D0A6-F930-4A13-9443-ED35B2224F56}"/>
                </a:ext>
              </a:extLst>
            </p:cNvPr>
            <p:cNvCxnSpPr>
              <a:endCxn id="20" idx="0"/>
            </p:cNvCxnSpPr>
            <p:nvPr/>
          </p:nvCxnSpPr>
          <p:spPr>
            <a:xfrm>
              <a:off x="8860576" y="4544955"/>
              <a:ext cx="441444" cy="25199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27" name="Rectangle 26">
            <a:extLst>
              <a:ext uri="{FF2B5EF4-FFF2-40B4-BE49-F238E27FC236}">
                <a16:creationId xmlns="" xmlns:a16="http://schemas.microsoft.com/office/drawing/2014/main" id="{737B3EED-D44C-465B-A140-594E049CDA3F}"/>
              </a:ext>
            </a:extLst>
          </p:cNvPr>
          <p:cNvSpPr/>
          <p:nvPr/>
        </p:nvSpPr>
        <p:spPr>
          <a:xfrm>
            <a:off x="10231369" y="5181725"/>
            <a:ext cx="1539552" cy="810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prstClr val="black"/>
              </a:solidFill>
              <a:latin typeface="Cambria" panose="02040503050406030204" pitchFamily="18" charset="0"/>
              <a:ea typeface="Cambria" panose="02040503050406030204" pitchFamily="18" charset="0"/>
            </a:endParaRPr>
          </a:p>
          <a:p>
            <a:r>
              <a:rPr lang="en-US" sz="1200" dirty="0">
                <a:solidFill>
                  <a:prstClr val="black"/>
                </a:solidFill>
                <a:latin typeface="Cambria" panose="02040503050406030204" pitchFamily="18" charset="0"/>
                <a:ea typeface="Cambria" panose="02040503050406030204" pitchFamily="18" charset="0"/>
              </a:rPr>
              <a:t>A forks B and C</a:t>
            </a:r>
          </a:p>
          <a:p>
            <a:r>
              <a:rPr lang="en-US" sz="1200" dirty="0">
                <a:solidFill>
                  <a:prstClr val="black"/>
                </a:solidFill>
                <a:latin typeface="Cambria" panose="02040503050406030204" pitchFamily="18" charset="0"/>
                <a:ea typeface="Cambria" panose="02040503050406030204" pitchFamily="18" charset="0"/>
              </a:rPr>
              <a:t>B forks D and E</a:t>
            </a:r>
          </a:p>
          <a:p>
            <a:r>
              <a:rPr lang="en-US" sz="1200" dirty="0">
                <a:solidFill>
                  <a:prstClr val="black"/>
                </a:solidFill>
                <a:latin typeface="Cambria" panose="02040503050406030204" pitchFamily="18" charset="0"/>
                <a:ea typeface="Cambria" panose="02040503050406030204" pitchFamily="18" charset="0"/>
              </a:rPr>
              <a:t>C forks F and G</a:t>
            </a:r>
          </a:p>
          <a:p>
            <a:endParaRPr lang="en-US" sz="1200" dirty="0">
              <a:solidFill>
                <a:prstClr val="black"/>
              </a:solidFill>
              <a:latin typeface="Cambria" panose="02040503050406030204" pitchFamily="18" charset="0"/>
              <a:ea typeface="Cambria" panose="02040503050406030204" pitchFamily="18" charset="0"/>
            </a:endParaRPr>
          </a:p>
          <a:p>
            <a:endParaRPr lang="en-US" sz="1200" dirty="0">
              <a:solidFill>
                <a:srgbClr val="FF0000"/>
              </a:solidFill>
              <a:latin typeface="Cambria" panose="02040503050406030204" pitchFamily="18" charset="0"/>
              <a:ea typeface="Cambria" panose="02040503050406030204" pitchFamily="18" charset="0"/>
            </a:endParaRPr>
          </a:p>
        </p:txBody>
      </p:sp>
      <p:grpSp>
        <p:nvGrpSpPr>
          <p:cNvPr id="28" name="Group 27">
            <a:extLst>
              <a:ext uri="{FF2B5EF4-FFF2-40B4-BE49-F238E27FC236}">
                <a16:creationId xmlns="" xmlns:a16="http://schemas.microsoft.com/office/drawing/2014/main" id="{54EB0D55-171B-466E-9B8E-26167D344DFB}"/>
              </a:ext>
            </a:extLst>
          </p:cNvPr>
          <p:cNvGrpSpPr/>
          <p:nvPr/>
        </p:nvGrpSpPr>
        <p:grpSpPr>
          <a:xfrm>
            <a:off x="421079" y="101553"/>
            <a:ext cx="6386877" cy="687758"/>
            <a:chOff x="442548" y="343927"/>
            <a:chExt cx="6386877" cy="687758"/>
          </a:xfrm>
        </p:grpSpPr>
        <p:sp>
          <p:nvSpPr>
            <p:cNvPr id="29" name="Rectangle 28">
              <a:extLst>
                <a:ext uri="{FF2B5EF4-FFF2-40B4-BE49-F238E27FC236}">
                  <a16:creationId xmlns="" xmlns:a16="http://schemas.microsoft.com/office/drawing/2014/main" id="{78E63006-CD9B-4BFE-B779-3617F7E70935}"/>
                </a:ext>
              </a:extLst>
            </p:cNvPr>
            <p:cNvSpPr/>
            <p:nvPr/>
          </p:nvSpPr>
          <p:spPr>
            <a:xfrm>
              <a:off x="442548" y="343927"/>
              <a:ext cx="6386877" cy="687758"/>
            </a:xfrm>
            <a:prstGeom prst="rect">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30" name="TextBox 29">
              <a:extLst>
                <a:ext uri="{FF2B5EF4-FFF2-40B4-BE49-F238E27FC236}">
                  <a16:creationId xmlns="" xmlns:a16="http://schemas.microsoft.com/office/drawing/2014/main" id="{49342E29-2994-4768-BDF7-F067A09A13B1}"/>
                </a:ext>
              </a:extLst>
            </p:cNvPr>
            <p:cNvSpPr txBox="1"/>
            <p:nvPr/>
          </p:nvSpPr>
          <p:spPr>
            <a:xfrm>
              <a:off x="442548" y="343927"/>
              <a:ext cx="6386877" cy="687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45908" tIns="81280" rIns="81280" bIns="81280" numCol="1" spcCol="1270" anchor="ctr" anchorCtr="0">
              <a:noAutofit/>
            </a:bodyPr>
            <a:lstStyle/>
            <a:p>
              <a:pPr marL="0" lvl="0" indent="0" algn="l" defTabSz="1422400">
                <a:lnSpc>
                  <a:spcPct val="90000"/>
                </a:lnSpc>
                <a:spcBef>
                  <a:spcPct val="0"/>
                </a:spcBef>
                <a:spcAft>
                  <a:spcPct val="35000"/>
                </a:spcAft>
                <a:buNone/>
              </a:pPr>
              <a:r>
                <a:rPr lang="en-US" altLang="en-US" sz="3200" kern="1200" dirty="0">
                  <a:latin typeface="Cambria" panose="02040503050406030204" pitchFamily="18" charset="0"/>
                  <a:ea typeface="Cambria" panose="02040503050406030204" pitchFamily="18" charset="0"/>
                </a:rPr>
                <a:t>Process Creation</a:t>
              </a:r>
              <a:endParaRPr lang="en-IN" sz="3200" kern="1200" dirty="0"/>
            </a:p>
          </p:txBody>
        </p:sp>
      </p:grpSp>
    </p:spTree>
    <p:extLst>
      <p:ext uri="{BB962C8B-B14F-4D97-AF65-F5344CB8AC3E}">
        <p14:creationId xmlns:p14="http://schemas.microsoft.com/office/powerpoint/2010/main" val="4028639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75" y="74613"/>
            <a:ext cx="10515600" cy="687388"/>
          </a:xfrm>
        </p:spPr>
        <p:txBody>
          <a:bodyPr>
            <a:normAutofit fontScale="90000"/>
          </a:bodyPr>
          <a:lstStyle/>
          <a:p>
            <a:r>
              <a:rPr lang="en-US" dirty="0">
                <a:latin typeface="Cambria" panose="02040503050406030204" pitchFamily="18" charset="0"/>
                <a:ea typeface="Cambria" panose="02040503050406030204" pitchFamily="18" charset="0"/>
              </a:rPr>
              <a:t>Process creation</a:t>
            </a:r>
          </a:p>
        </p:txBody>
      </p:sp>
      <p:sp>
        <p:nvSpPr>
          <p:cNvPr id="3" name="Content Placeholder 2"/>
          <p:cNvSpPr>
            <a:spLocks noGrp="1"/>
          </p:cNvSpPr>
          <p:nvPr>
            <p:ph idx="1"/>
          </p:nvPr>
        </p:nvSpPr>
        <p:spPr>
          <a:xfrm>
            <a:off x="447675" y="762001"/>
            <a:ext cx="11115675" cy="5414962"/>
          </a:xfrm>
        </p:spPr>
        <p:txBody>
          <a:bodyPr>
            <a:noAutofit/>
          </a:bodyPr>
          <a:lstStyle/>
          <a:p>
            <a:pPr fontAlgn="base"/>
            <a:r>
              <a:rPr lang="en-US" sz="1800" b="1" dirty="0">
                <a:latin typeface="Cambria" panose="02040503050406030204" pitchFamily="18" charset="0"/>
                <a:ea typeface="Cambria" panose="02040503050406030204" pitchFamily="18" charset="0"/>
              </a:rPr>
              <a:t>Steps involved in process creation :</a:t>
            </a:r>
            <a:endParaRPr lang="en-US" sz="1800" dirty="0">
              <a:latin typeface="Cambria" panose="02040503050406030204" pitchFamily="18" charset="0"/>
              <a:ea typeface="Cambria" panose="02040503050406030204" pitchFamily="18" charset="0"/>
            </a:endParaRPr>
          </a:p>
          <a:p>
            <a:pPr fontAlgn="base"/>
            <a:r>
              <a:rPr lang="en-US" sz="1800" b="1" dirty="0">
                <a:latin typeface="Cambria" panose="02040503050406030204" pitchFamily="18" charset="0"/>
                <a:ea typeface="Cambria" panose="02040503050406030204" pitchFamily="18" charset="0"/>
              </a:rPr>
              <a:t>(</a:t>
            </a:r>
            <a:r>
              <a:rPr lang="en-US" sz="1800" b="1" dirty="0" err="1">
                <a:latin typeface="Cambria" panose="02040503050406030204" pitchFamily="18" charset="0"/>
                <a:ea typeface="Cambria" panose="02040503050406030204" pitchFamily="18" charset="0"/>
              </a:rPr>
              <a:t>i</a:t>
            </a:r>
            <a:r>
              <a:rPr lang="en-US" sz="1800" b="1" dirty="0">
                <a:latin typeface="Cambria" panose="02040503050406030204" pitchFamily="18" charset="0"/>
                <a:ea typeface="Cambria" panose="02040503050406030204" pitchFamily="18" charset="0"/>
              </a:rPr>
              <a:t>).</a:t>
            </a:r>
            <a:r>
              <a:rPr lang="en-US" sz="1800" dirty="0">
                <a:latin typeface="Cambria" panose="02040503050406030204" pitchFamily="18" charset="0"/>
                <a:ea typeface="Cambria" panose="02040503050406030204" pitchFamily="18" charset="0"/>
              </a:rPr>
              <a:t> When a new process is created, operating system assigns a unique Process Identifier (PID) to it and inserts a new entry in primary process table.</a:t>
            </a:r>
          </a:p>
          <a:p>
            <a:pPr fontAlgn="base"/>
            <a:r>
              <a:rPr lang="en-US" sz="1800" b="1" dirty="0">
                <a:latin typeface="Cambria" panose="02040503050406030204" pitchFamily="18" charset="0"/>
                <a:ea typeface="Cambria" panose="02040503050406030204" pitchFamily="18" charset="0"/>
              </a:rPr>
              <a:t>(ii).</a:t>
            </a:r>
            <a:r>
              <a:rPr lang="en-US" sz="1800" dirty="0">
                <a:latin typeface="Cambria" panose="02040503050406030204" pitchFamily="18" charset="0"/>
                <a:ea typeface="Cambria" panose="02040503050406030204" pitchFamily="18" charset="0"/>
              </a:rPr>
              <a:t> Then the required the required memory space for all the elements of process such as program, data and stack is allocated including space for its Process Control Block (PCB).</a:t>
            </a:r>
          </a:p>
          <a:p>
            <a:pPr fontAlgn="base"/>
            <a:r>
              <a:rPr lang="en-US" sz="1800" b="1" dirty="0">
                <a:latin typeface="Cambria" panose="02040503050406030204" pitchFamily="18" charset="0"/>
                <a:ea typeface="Cambria" panose="02040503050406030204" pitchFamily="18" charset="0"/>
              </a:rPr>
              <a:t>(iii).</a:t>
            </a:r>
            <a:r>
              <a:rPr lang="en-US" sz="1800" dirty="0">
                <a:latin typeface="Cambria" panose="02040503050406030204" pitchFamily="18" charset="0"/>
                <a:ea typeface="Cambria" panose="02040503050406030204" pitchFamily="18" charset="0"/>
              </a:rPr>
              <a:t> Next, the various values in PCB are initialized such as,</a:t>
            </a:r>
          </a:p>
          <a:p>
            <a:pPr lvl="1" fontAlgn="base"/>
            <a:r>
              <a:rPr lang="en-US" sz="1800" dirty="0">
                <a:latin typeface="Cambria" panose="02040503050406030204" pitchFamily="18" charset="0"/>
                <a:ea typeface="Cambria" panose="02040503050406030204" pitchFamily="18" charset="0"/>
              </a:rPr>
              <a:t>Process identification part is filled with PID assigned to it in step (1) and also its parent’s PID.</a:t>
            </a:r>
          </a:p>
          <a:p>
            <a:pPr lvl="1" fontAlgn="base"/>
            <a:r>
              <a:rPr lang="en-US" sz="1800" dirty="0">
                <a:latin typeface="Cambria" panose="02040503050406030204" pitchFamily="18" charset="0"/>
                <a:ea typeface="Cambria" panose="02040503050406030204" pitchFamily="18" charset="0"/>
              </a:rPr>
              <a:t>The processor register values are mostly filled with zeroes, except for the stack pointer and program counter. Stack pointer is filled with the address of stack allocated to it in step (ii) and program counter is filled with the address of its program entry point.</a:t>
            </a:r>
          </a:p>
          <a:p>
            <a:pPr lvl="1" fontAlgn="base"/>
            <a:r>
              <a:rPr lang="en-US" sz="1800" dirty="0">
                <a:latin typeface="Cambria" panose="02040503050406030204" pitchFamily="18" charset="0"/>
                <a:ea typeface="Cambria" panose="02040503050406030204" pitchFamily="18" charset="0"/>
              </a:rPr>
              <a:t>The process state information would be set to ‘New’.</a:t>
            </a:r>
          </a:p>
          <a:p>
            <a:pPr lvl="1" fontAlgn="base"/>
            <a:r>
              <a:rPr lang="en-US" sz="1800" dirty="0">
                <a:latin typeface="Cambria" panose="02040503050406030204" pitchFamily="18" charset="0"/>
                <a:ea typeface="Cambria" panose="02040503050406030204" pitchFamily="18" charset="0"/>
              </a:rPr>
              <a:t>Priority would be lowest by default, but user can specify any priority during creation.</a:t>
            </a:r>
          </a:p>
          <a:p>
            <a:pPr fontAlgn="base"/>
            <a:r>
              <a:rPr lang="en-US" sz="1800" dirty="0">
                <a:latin typeface="Cambria" panose="02040503050406030204" pitchFamily="18" charset="0"/>
                <a:ea typeface="Cambria" panose="02040503050406030204" pitchFamily="18" charset="0"/>
              </a:rPr>
              <a:t>In the beginning, process is not allocated to any I/O devices or files. The user has to request them or if this is a child process it may inherit some resources from its parent.</a:t>
            </a:r>
          </a:p>
          <a:p>
            <a:pPr fontAlgn="base"/>
            <a:r>
              <a:rPr lang="en-US" sz="1800" b="1" dirty="0">
                <a:latin typeface="Cambria" panose="02040503050406030204" pitchFamily="18" charset="0"/>
                <a:ea typeface="Cambria" panose="02040503050406030204" pitchFamily="18" charset="0"/>
              </a:rPr>
              <a:t>(iv).</a:t>
            </a:r>
            <a:r>
              <a:rPr lang="en-US" sz="1800" dirty="0">
                <a:latin typeface="Cambria" panose="02040503050406030204" pitchFamily="18" charset="0"/>
                <a:ea typeface="Cambria" panose="02040503050406030204" pitchFamily="18" charset="0"/>
              </a:rPr>
              <a:t> Then the operating system will link this process to scheduling queue and the process state would be changed from ‘New’ to ‘Ready’. Now process is competing for the CPU.</a:t>
            </a:r>
          </a:p>
          <a:p>
            <a:pPr fontAlgn="base"/>
            <a:r>
              <a:rPr lang="en-US" sz="1800" b="1" dirty="0">
                <a:latin typeface="Cambria" panose="02040503050406030204" pitchFamily="18" charset="0"/>
                <a:ea typeface="Cambria" panose="02040503050406030204" pitchFamily="18" charset="0"/>
              </a:rPr>
              <a:t>(v).</a:t>
            </a:r>
            <a:r>
              <a:rPr lang="en-US" sz="1800" dirty="0">
                <a:latin typeface="Cambria" panose="02040503050406030204" pitchFamily="18" charset="0"/>
                <a:ea typeface="Cambria" panose="02040503050406030204" pitchFamily="18" charset="0"/>
              </a:rPr>
              <a:t> Additionally, operating system will create some other data structures such as log files or accounting files to keep track of processes activity.</a:t>
            </a:r>
          </a:p>
          <a:p>
            <a:endParaRPr lang="en-US" sz="1800" dirty="0">
              <a:latin typeface="Cambria" panose="02040503050406030204" pitchFamily="18" charset="0"/>
              <a:ea typeface="Cambria" panose="02040503050406030204" pitchFamily="18" charset="0"/>
            </a:endParaRPr>
          </a:p>
        </p:txBody>
      </p:sp>
      <p:pic>
        <p:nvPicPr>
          <p:cNvPr id="5" name="Picture 4" descr="pngfind.com-kingpin-png-4152286 (1).png">
            <a:extLst>
              <a:ext uri="{FF2B5EF4-FFF2-40B4-BE49-F238E27FC236}">
                <a16:creationId xmlns="" xmlns:a16="http://schemas.microsoft.com/office/drawing/2014/main" id="{1CEDF0C7-EEB4-472F-831F-1F0CFD5E8C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a:extLst>
              <a:ext uri="{FF2B5EF4-FFF2-40B4-BE49-F238E27FC236}">
                <a16:creationId xmlns="" xmlns:a16="http://schemas.microsoft.com/office/drawing/2014/main" id="{C89A6B40-CB55-4C3A-9F60-D561AD182266}"/>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7" name="Slide Number Placeholder 6">
            <a:extLst>
              <a:ext uri="{FF2B5EF4-FFF2-40B4-BE49-F238E27FC236}">
                <a16:creationId xmlns="" xmlns:a16="http://schemas.microsoft.com/office/drawing/2014/main" id="{69FAA318-834B-4AD1-BD84-2D7E243D2888}"/>
              </a:ext>
            </a:extLst>
          </p:cNvPr>
          <p:cNvSpPr>
            <a:spLocks noGrp="1"/>
          </p:cNvSpPr>
          <p:nvPr>
            <p:ph type="sldNum" sz="quarter" idx="12"/>
          </p:nvPr>
        </p:nvSpPr>
        <p:spPr/>
        <p:txBody>
          <a:bodyPr/>
          <a:lstStyle/>
          <a:p>
            <a:fld id="{117AF02C-C4D6-4B73-AE94-D3969890703E}" type="slidenum">
              <a:rPr lang="en-IN" smtClean="0"/>
              <a:t>73</a:t>
            </a:fld>
            <a:endParaRPr lang="en-IN"/>
          </a:p>
        </p:txBody>
      </p:sp>
      <p:grpSp>
        <p:nvGrpSpPr>
          <p:cNvPr id="8" name="Group 7">
            <a:extLst>
              <a:ext uri="{FF2B5EF4-FFF2-40B4-BE49-F238E27FC236}">
                <a16:creationId xmlns="" xmlns:a16="http://schemas.microsoft.com/office/drawing/2014/main" id="{0D4D88A6-DDA5-4739-9B75-F8AEC78421D6}"/>
              </a:ext>
            </a:extLst>
          </p:cNvPr>
          <p:cNvGrpSpPr/>
          <p:nvPr/>
        </p:nvGrpSpPr>
        <p:grpSpPr>
          <a:xfrm>
            <a:off x="295275" y="74428"/>
            <a:ext cx="6386877" cy="687758"/>
            <a:chOff x="442548" y="343927"/>
            <a:chExt cx="6386877" cy="687758"/>
          </a:xfrm>
        </p:grpSpPr>
        <p:sp>
          <p:nvSpPr>
            <p:cNvPr id="9" name="Rectangle 8">
              <a:extLst>
                <a:ext uri="{FF2B5EF4-FFF2-40B4-BE49-F238E27FC236}">
                  <a16:creationId xmlns="" xmlns:a16="http://schemas.microsoft.com/office/drawing/2014/main" id="{17482F96-0093-471C-A9CD-18DBD8DFAFAE}"/>
                </a:ext>
              </a:extLst>
            </p:cNvPr>
            <p:cNvSpPr/>
            <p:nvPr/>
          </p:nvSpPr>
          <p:spPr>
            <a:xfrm>
              <a:off x="442548" y="343927"/>
              <a:ext cx="6386877" cy="687758"/>
            </a:xfrm>
            <a:prstGeom prst="rect">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10" name="TextBox 9">
              <a:extLst>
                <a:ext uri="{FF2B5EF4-FFF2-40B4-BE49-F238E27FC236}">
                  <a16:creationId xmlns="" xmlns:a16="http://schemas.microsoft.com/office/drawing/2014/main" id="{19B09057-56BE-48B0-9624-648858A00AE2}"/>
                </a:ext>
              </a:extLst>
            </p:cNvPr>
            <p:cNvSpPr txBox="1"/>
            <p:nvPr/>
          </p:nvSpPr>
          <p:spPr>
            <a:xfrm>
              <a:off x="442548" y="343927"/>
              <a:ext cx="6386877" cy="687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45908" tIns="81280" rIns="81280" bIns="81280" numCol="1" spcCol="1270" anchor="ctr" anchorCtr="0">
              <a:noAutofit/>
            </a:bodyPr>
            <a:lstStyle/>
            <a:p>
              <a:pPr marL="0" lvl="0" indent="0" algn="l" defTabSz="1422400">
                <a:lnSpc>
                  <a:spcPct val="90000"/>
                </a:lnSpc>
                <a:spcBef>
                  <a:spcPct val="0"/>
                </a:spcBef>
                <a:spcAft>
                  <a:spcPct val="35000"/>
                </a:spcAft>
                <a:buNone/>
              </a:pPr>
              <a:r>
                <a:rPr lang="en-US" altLang="en-US" sz="3200" kern="1200" dirty="0">
                  <a:latin typeface="Cambria" panose="02040503050406030204" pitchFamily="18" charset="0"/>
                  <a:ea typeface="Cambria" panose="02040503050406030204" pitchFamily="18" charset="0"/>
                </a:rPr>
                <a:t>Process Creation</a:t>
              </a:r>
              <a:endParaRPr lang="en-IN" sz="3200" kern="12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2640"/>
          </a:xfrm>
        </p:spPr>
        <p:txBody>
          <a:bodyPr>
            <a:normAutofit fontScale="90000"/>
          </a:bodyPr>
          <a:lstStyle/>
          <a:p>
            <a:r>
              <a:rPr lang="en-US" sz="4000" b="1" dirty="0">
                <a:solidFill>
                  <a:srgbClr val="003300"/>
                </a:solidFill>
                <a:latin typeface="Cambria" panose="02040503050406030204" pitchFamily="18" charset="0"/>
                <a:ea typeface="Cambria" panose="02040503050406030204" pitchFamily="18" charset="0"/>
              </a:rPr>
              <a:t/>
            </a:r>
            <a:br>
              <a:rPr lang="en-US" sz="4000" b="1" dirty="0">
                <a:solidFill>
                  <a:srgbClr val="003300"/>
                </a:solidFill>
                <a:latin typeface="Cambria" panose="02040503050406030204" pitchFamily="18" charset="0"/>
                <a:ea typeface="Cambria" panose="02040503050406030204" pitchFamily="18" charset="0"/>
              </a:rPr>
            </a:br>
            <a:r>
              <a:rPr lang="en-US" sz="4000" b="1" dirty="0">
                <a:solidFill>
                  <a:srgbClr val="003300"/>
                </a:solidFill>
                <a:latin typeface="Cambria" panose="02040503050406030204" pitchFamily="18" charset="0"/>
                <a:ea typeface="Cambria" panose="02040503050406030204" pitchFamily="18" charset="0"/>
              </a:rPr>
              <a:t> </a:t>
            </a:r>
            <a:r>
              <a:rPr lang="en-US" sz="3000" b="1" dirty="0">
                <a:solidFill>
                  <a:srgbClr val="003300"/>
                </a:solidFill>
                <a:latin typeface="Cambria" panose="02040503050406030204" pitchFamily="18" charset="0"/>
                <a:ea typeface="Cambria" panose="02040503050406030204" pitchFamily="18" charset="0"/>
              </a:rPr>
              <a:t>[</a:t>
            </a:r>
            <a:r>
              <a:rPr lang="en-US" sz="3000" b="1" dirty="0" err="1">
                <a:solidFill>
                  <a:srgbClr val="FF0000"/>
                </a:solidFill>
                <a:latin typeface="Cambria" panose="02040503050406030204" pitchFamily="18" charset="0"/>
                <a:ea typeface="Cambria" panose="02040503050406030204" pitchFamily="18" charset="0"/>
              </a:rPr>
              <a:t>createprocess</a:t>
            </a:r>
            <a:r>
              <a:rPr lang="en-US" sz="3000" b="1" dirty="0">
                <a:solidFill>
                  <a:srgbClr val="FF0000"/>
                </a:solidFill>
                <a:latin typeface="Cambria" panose="02040503050406030204" pitchFamily="18" charset="0"/>
                <a:ea typeface="Cambria" panose="02040503050406030204" pitchFamily="18" charset="0"/>
              </a:rPr>
              <a:t>()</a:t>
            </a:r>
            <a:r>
              <a:rPr lang="en-US" sz="3000" b="1" dirty="0">
                <a:solidFill>
                  <a:srgbClr val="003300"/>
                </a:solidFill>
                <a:latin typeface="Cambria" panose="02040503050406030204" pitchFamily="18" charset="0"/>
                <a:ea typeface="Cambria" panose="02040503050406030204" pitchFamily="18" charset="0"/>
              </a:rPr>
              <a:t>]</a:t>
            </a:r>
            <a:endParaRPr lang="en-IN" sz="3000" b="1" dirty="0">
              <a:solidFill>
                <a:srgbClr val="003300"/>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r>
              <a:rPr lang="en-US" dirty="0">
                <a:latin typeface="Cambria" panose="02040503050406030204" pitchFamily="18" charset="0"/>
                <a:ea typeface="Cambria" panose="02040503050406030204" pitchFamily="18" charset="0"/>
              </a:rPr>
              <a:t>Process that create new process (via) </a:t>
            </a:r>
          </a:p>
          <a:p>
            <a:pPr marL="0" indent="0">
              <a:buNone/>
            </a:pPr>
            <a:r>
              <a:rPr lang="en-US" dirty="0">
                <a:latin typeface="Cambria" panose="02040503050406030204" pitchFamily="18" charset="0"/>
                <a:ea typeface="Cambria" panose="02040503050406030204" pitchFamily="18" charset="0"/>
              </a:rPr>
              <a:t>	</a:t>
            </a:r>
            <a:r>
              <a:rPr lang="en-US" dirty="0" err="1">
                <a:solidFill>
                  <a:srgbClr val="FF0000"/>
                </a:solidFill>
                <a:latin typeface="Cambria" panose="02040503050406030204" pitchFamily="18" charset="0"/>
                <a:ea typeface="Cambria" panose="02040503050406030204" pitchFamily="18" charset="0"/>
              </a:rPr>
              <a:t>createprocess</a:t>
            </a:r>
            <a:r>
              <a:rPr lang="en-US" dirty="0">
                <a:solidFill>
                  <a:srgbClr val="FF0000"/>
                </a:solidFill>
                <a:latin typeface="Cambria" panose="02040503050406030204" pitchFamily="18" charset="0"/>
                <a:ea typeface="Cambria" panose="02040503050406030204" pitchFamily="18" charset="0"/>
              </a:rPr>
              <a:t> system call</a:t>
            </a:r>
          </a:p>
          <a:p>
            <a:pPr marL="0" indent="0">
              <a:buNone/>
            </a:pPr>
            <a:endParaRPr lang="en-US" dirty="0">
              <a:solidFill>
                <a:srgbClr val="FF0000"/>
              </a:solidFill>
              <a:latin typeface="Cambria" panose="02040503050406030204" pitchFamily="18" charset="0"/>
              <a:ea typeface="Cambria" panose="02040503050406030204" pitchFamily="18" charset="0"/>
            </a:endParaRPr>
          </a:p>
          <a:p>
            <a:pPr marL="0" indent="0">
              <a:buNone/>
            </a:pPr>
            <a:r>
              <a:rPr lang="en-US" dirty="0">
                <a:latin typeface="Cambria" panose="02040503050406030204" pitchFamily="18" charset="0"/>
                <a:ea typeface="Cambria" panose="02040503050406030204" pitchFamily="18" charset="0"/>
              </a:rPr>
              <a:t>Creating process </a:t>
            </a:r>
            <a:r>
              <a:rPr lang="en-US" dirty="0">
                <a:latin typeface="Cambria" panose="02040503050406030204" pitchFamily="18" charset="0"/>
                <a:ea typeface="Cambria" panose="02040503050406030204" pitchFamily="18" charset="0"/>
                <a:sym typeface="Wingdings" pitchFamily="2" charset="2"/>
              </a:rPr>
              <a:t> </a:t>
            </a:r>
            <a:r>
              <a:rPr lang="en-US" dirty="0">
                <a:solidFill>
                  <a:srgbClr val="0033CC"/>
                </a:solidFill>
                <a:latin typeface="Cambria" panose="02040503050406030204" pitchFamily="18" charset="0"/>
                <a:ea typeface="Cambria" panose="02040503050406030204" pitchFamily="18" charset="0"/>
                <a:sym typeface="Wingdings" pitchFamily="2" charset="2"/>
              </a:rPr>
              <a:t>Parent Process</a:t>
            </a:r>
          </a:p>
          <a:p>
            <a:pPr marL="0" indent="0">
              <a:buNone/>
            </a:pPr>
            <a:r>
              <a:rPr lang="en-US" dirty="0">
                <a:latin typeface="Cambria" panose="02040503050406030204" pitchFamily="18" charset="0"/>
                <a:ea typeface="Cambria" panose="02040503050406030204" pitchFamily="18" charset="0"/>
                <a:sym typeface="Wingdings" pitchFamily="2" charset="2"/>
              </a:rPr>
              <a:t>The created process  </a:t>
            </a:r>
            <a:r>
              <a:rPr lang="en-US" dirty="0">
                <a:solidFill>
                  <a:srgbClr val="0033CC"/>
                </a:solidFill>
                <a:latin typeface="Cambria" panose="02040503050406030204" pitchFamily="18" charset="0"/>
                <a:ea typeface="Cambria" panose="02040503050406030204" pitchFamily="18" charset="0"/>
                <a:sym typeface="Wingdings" pitchFamily="2" charset="2"/>
              </a:rPr>
              <a:t>child</a:t>
            </a:r>
            <a:endParaRPr lang="en-IN" dirty="0">
              <a:solidFill>
                <a:srgbClr val="0033CC"/>
              </a:solidFill>
              <a:latin typeface="Cambria" panose="02040503050406030204" pitchFamily="18" charset="0"/>
              <a:ea typeface="Cambria" panose="02040503050406030204" pitchFamily="18" charset="0"/>
            </a:endParaRPr>
          </a:p>
        </p:txBody>
      </p:sp>
      <p:sp>
        <p:nvSpPr>
          <p:cNvPr id="5" name="Rectangle 4"/>
          <p:cNvSpPr/>
          <p:nvPr/>
        </p:nvSpPr>
        <p:spPr>
          <a:xfrm>
            <a:off x="5573688" y="3633207"/>
            <a:ext cx="1134126" cy="270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dirty="0">
                <a:solidFill>
                  <a:prstClr val="black"/>
                </a:solidFill>
                <a:latin typeface="Cambria" panose="02040503050406030204" pitchFamily="18" charset="0"/>
                <a:ea typeface="Cambria" panose="02040503050406030204" pitchFamily="18" charset="0"/>
              </a:rPr>
              <a:t>Parent</a:t>
            </a:r>
            <a:endParaRPr lang="en-IN" sz="900" b="1" dirty="0">
              <a:solidFill>
                <a:prstClr val="black"/>
              </a:solidFill>
              <a:latin typeface="Cambria" panose="02040503050406030204" pitchFamily="18" charset="0"/>
              <a:ea typeface="Cambria" panose="02040503050406030204" pitchFamily="18" charset="0"/>
            </a:endParaRPr>
          </a:p>
        </p:txBody>
      </p:sp>
      <p:grpSp>
        <p:nvGrpSpPr>
          <p:cNvPr id="9" name="Group 8">
            <a:extLst>
              <a:ext uri="{FF2B5EF4-FFF2-40B4-BE49-F238E27FC236}">
                <a16:creationId xmlns="" xmlns:a16="http://schemas.microsoft.com/office/drawing/2014/main" id="{377A282B-C847-4BBC-9CCD-BC7044C9DA3C}"/>
              </a:ext>
            </a:extLst>
          </p:cNvPr>
          <p:cNvGrpSpPr/>
          <p:nvPr/>
        </p:nvGrpSpPr>
        <p:grpSpPr>
          <a:xfrm>
            <a:off x="6707814" y="2364066"/>
            <a:ext cx="5994666" cy="2191456"/>
            <a:chOff x="6707814" y="2364066"/>
            <a:chExt cx="5994666" cy="2191456"/>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7814" y="2364066"/>
              <a:ext cx="3294366" cy="1674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9069250" y="2825928"/>
              <a:ext cx="1865860" cy="270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dirty="0">
                  <a:solidFill>
                    <a:prstClr val="black"/>
                  </a:solidFill>
                  <a:latin typeface="Cambria" panose="02040503050406030204" pitchFamily="18" charset="0"/>
                  <a:ea typeface="Cambria" panose="02040503050406030204" pitchFamily="18" charset="0"/>
                </a:rPr>
                <a:t>Parent or Children</a:t>
              </a:r>
            </a:p>
          </p:txBody>
        </p:sp>
        <p:sp>
          <p:nvSpPr>
            <p:cNvPr id="8" name="Rectangle 7"/>
            <p:cNvSpPr/>
            <p:nvPr/>
          </p:nvSpPr>
          <p:spPr>
            <a:xfrm>
              <a:off x="7969489" y="3768222"/>
              <a:ext cx="1865860" cy="270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dirty="0">
                  <a:solidFill>
                    <a:prstClr val="black"/>
                  </a:solidFill>
                  <a:latin typeface="Cambria" panose="02040503050406030204" pitchFamily="18" charset="0"/>
                  <a:ea typeface="Cambria" panose="02040503050406030204" pitchFamily="18" charset="0"/>
                </a:rPr>
                <a:t>Children</a:t>
              </a:r>
              <a:endParaRPr lang="en-IN" sz="900" b="1" dirty="0">
                <a:solidFill>
                  <a:prstClr val="black"/>
                </a:solidFill>
                <a:latin typeface="Cambria" panose="02040503050406030204" pitchFamily="18" charset="0"/>
                <a:ea typeface="Cambria" panose="02040503050406030204" pitchFamily="18" charset="0"/>
              </a:endParaRPr>
            </a:p>
          </p:txBody>
        </p:sp>
        <p:sp>
          <p:nvSpPr>
            <p:cNvPr id="4" name="Rectangle 3"/>
            <p:cNvSpPr/>
            <p:nvPr/>
          </p:nvSpPr>
          <p:spPr>
            <a:xfrm>
              <a:off x="6707814" y="4069468"/>
              <a:ext cx="5994666" cy="4860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prstClr val="black"/>
                  </a:solidFill>
                  <a:latin typeface="Cambria" panose="02040503050406030204" pitchFamily="18" charset="0"/>
                  <a:ea typeface="Cambria" panose="02040503050406030204" pitchFamily="18" charset="0"/>
                </a:rPr>
                <a:t>Note:</a:t>
              </a:r>
            </a:p>
            <a:p>
              <a:r>
                <a:rPr lang="en-US" sz="1200" dirty="0">
                  <a:solidFill>
                    <a:prstClr val="black"/>
                  </a:solidFill>
                  <a:latin typeface="Cambria" panose="02040503050406030204" pitchFamily="18" charset="0"/>
                  <a:ea typeface="Cambria" panose="02040503050406030204" pitchFamily="18" charset="0"/>
                </a:rPr>
                <a:t>Each process is identified by Process Identifier </a:t>
              </a:r>
              <a:r>
                <a:rPr lang="en-US" sz="1200" b="1" dirty="0">
                  <a:solidFill>
                    <a:srgbClr val="FF0000"/>
                  </a:solidFill>
                  <a:latin typeface="Cambria" panose="02040503050406030204" pitchFamily="18" charset="0"/>
                  <a:ea typeface="Cambria" panose="02040503050406030204" pitchFamily="18" charset="0"/>
                </a:rPr>
                <a:t>(PID)</a:t>
              </a:r>
            </a:p>
          </p:txBody>
        </p:sp>
      </p:grpSp>
      <p:pic>
        <p:nvPicPr>
          <p:cNvPr id="10" name="Picture 4" descr="pngfind.com-kingpin-png-4152286 (1).png">
            <a:extLst>
              <a:ext uri="{FF2B5EF4-FFF2-40B4-BE49-F238E27FC236}">
                <a16:creationId xmlns="" xmlns:a16="http://schemas.microsoft.com/office/drawing/2014/main" id="{EF90D009-6155-4595-BAD4-DC0AFB43E7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10">
            <a:extLst>
              <a:ext uri="{FF2B5EF4-FFF2-40B4-BE49-F238E27FC236}">
                <a16:creationId xmlns="" xmlns:a16="http://schemas.microsoft.com/office/drawing/2014/main" id="{4B69B3CE-BE4E-44C3-9793-F79E1FFD3338}"/>
              </a:ext>
            </a:extLst>
          </p:cNvPr>
          <p:cNvSpPr>
            <a:spLocks noGrp="1"/>
          </p:cNvSpPr>
          <p:nvPr>
            <p:ph type="ftr" sz="quarter" idx="11"/>
          </p:nvPr>
        </p:nvSpPr>
        <p:spPr/>
        <p:txBody>
          <a:bodyPr/>
          <a:lstStyle/>
          <a:p>
            <a:r>
              <a:rPr lang="en-US" dirty="0"/>
              <a:t>18CSC205J Operating Systems - Unit 1 - SRM Institute of Science and Technology</a:t>
            </a:r>
            <a:endParaRPr lang="en-IN" dirty="0"/>
          </a:p>
        </p:txBody>
      </p:sp>
      <p:sp>
        <p:nvSpPr>
          <p:cNvPr id="12" name="Slide Number Placeholder 11">
            <a:extLst>
              <a:ext uri="{FF2B5EF4-FFF2-40B4-BE49-F238E27FC236}">
                <a16:creationId xmlns="" xmlns:a16="http://schemas.microsoft.com/office/drawing/2014/main" id="{DBA4694D-052D-4479-ABD2-5BAD68048B1F}"/>
              </a:ext>
            </a:extLst>
          </p:cNvPr>
          <p:cNvSpPr>
            <a:spLocks noGrp="1"/>
          </p:cNvSpPr>
          <p:nvPr>
            <p:ph type="sldNum" sz="quarter" idx="12"/>
          </p:nvPr>
        </p:nvSpPr>
        <p:spPr/>
        <p:txBody>
          <a:bodyPr/>
          <a:lstStyle/>
          <a:p>
            <a:fld id="{117AF02C-C4D6-4B73-AE94-D3969890703E}" type="slidenum">
              <a:rPr lang="en-IN" smtClean="0"/>
              <a:t>74</a:t>
            </a:fld>
            <a:endParaRPr lang="en-IN"/>
          </a:p>
        </p:txBody>
      </p:sp>
      <p:grpSp>
        <p:nvGrpSpPr>
          <p:cNvPr id="13" name="Group 12">
            <a:extLst>
              <a:ext uri="{FF2B5EF4-FFF2-40B4-BE49-F238E27FC236}">
                <a16:creationId xmlns="" xmlns:a16="http://schemas.microsoft.com/office/drawing/2014/main" id="{F1C33021-FA74-4958-8632-171E2865FFF7}"/>
              </a:ext>
            </a:extLst>
          </p:cNvPr>
          <p:cNvGrpSpPr/>
          <p:nvPr/>
        </p:nvGrpSpPr>
        <p:grpSpPr>
          <a:xfrm>
            <a:off x="163512" y="121538"/>
            <a:ext cx="6386877" cy="687758"/>
            <a:chOff x="442548" y="343927"/>
            <a:chExt cx="6386877" cy="687758"/>
          </a:xfrm>
        </p:grpSpPr>
        <p:sp>
          <p:nvSpPr>
            <p:cNvPr id="14" name="Rectangle 13">
              <a:extLst>
                <a:ext uri="{FF2B5EF4-FFF2-40B4-BE49-F238E27FC236}">
                  <a16:creationId xmlns="" xmlns:a16="http://schemas.microsoft.com/office/drawing/2014/main" id="{89B8727C-19CA-458A-85EB-46878BADB978}"/>
                </a:ext>
              </a:extLst>
            </p:cNvPr>
            <p:cNvSpPr/>
            <p:nvPr/>
          </p:nvSpPr>
          <p:spPr>
            <a:xfrm>
              <a:off x="442548" y="343927"/>
              <a:ext cx="6386877" cy="687758"/>
            </a:xfrm>
            <a:prstGeom prst="rect">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15" name="TextBox 14">
              <a:extLst>
                <a:ext uri="{FF2B5EF4-FFF2-40B4-BE49-F238E27FC236}">
                  <a16:creationId xmlns="" xmlns:a16="http://schemas.microsoft.com/office/drawing/2014/main" id="{25117949-2621-4CAE-A806-3FF2A999F77C}"/>
                </a:ext>
              </a:extLst>
            </p:cNvPr>
            <p:cNvSpPr txBox="1"/>
            <p:nvPr/>
          </p:nvSpPr>
          <p:spPr>
            <a:xfrm>
              <a:off x="442548" y="343927"/>
              <a:ext cx="6386877" cy="687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45908" tIns="81280" rIns="81280" bIns="81280" numCol="1" spcCol="1270" anchor="ctr" anchorCtr="0">
              <a:noAutofit/>
            </a:bodyPr>
            <a:lstStyle/>
            <a:p>
              <a:pPr marL="0" lvl="0" indent="0" algn="l" defTabSz="1422400">
                <a:lnSpc>
                  <a:spcPct val="90000"/>
                </a:lnSpc>
                <a:spcBef>
                  <a:spcPct val="0"/>
                </a:spcBef>
                <a:spcAft>
                  <a:spcPct val="35000"/>
                </a:spcAft>
                <a:buNone/>
              </a:pPr>
              <a:r>
                <a:rPr lang="en-US" altLang="en-US" sz="3200" kern="1200" dirty="0">
                  <a:latin typeface="Cambria" panose="02040503050406030204" pitchFamily="18" charset="0"/>
                  <a:ea typeface="Cambria" panose="02040503050406030204" pitchFamily="18" charset="0"/>
                </a:rPr>
                <a:t>Process Creation</a:t>
              </a:r>
              <a:endParaRPr lang="en-IN" sz="3200" kern="1200" dirty="0"/>
            </a:p>
          </p:txBody>
        </p:sp>
      </p:grpSp>
    </p:spTree>
    <p:extLst>
      <p:ext uri="{BB962C8B-B14F-4D97-AF65-F5344CB8AC3E}">
        <p14:creationId xmlns:p14="http://schemas.microsoft.com/office/powerpoint/2010/main" val="1001902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725" y="918465"/>
            <a:ext cx="8491872" cy="5021069"/>
          </a:xfrm>
        </p:spPr>
        <p:txBody>
          <a:bodyPr>
            <a:noAutofit/>
          </a:bodyPr>
          <a:lstStyle/>
          <a:p>
            <a:r>
              <a:rPr lang="en-US" sz="1800" dirty="0">
                <a:solidFill>
                  <a:srgbClr val="FF0000"/>
                </a:solidFill>
                <a:latin typeface="Cambria" panose="02040503050406030204" pitchFamily="18" charset="0"/>
                <a:ea typeface="Cambria" panose="02040503050406030204" pitchFamily="18" charset="0"/>
              </a:rPr>
              <a:t>Resource Sharing(CPU time, Memory files, I/O devices)</a:t>
            </a:r>
          </a:p>
          <a:p>
            <a:pPr lvl="1"/>
            <a:r>
              <a:rPr lang="en-US" sz="1800" dirty="0">
                <a:latin typeface="Cambria" panose="02040503050406030204" pitchFamily="18" charset="0"/>
                <a:ea typeface="Cambria" panose="02040503050406030204" pitchFamily="18" charset="0"/>
              </a:rPr>
              <a:t>Parent and children share all resources</a:t>
            </a:r>
          </a:p>
          <a:p>
            <a:pPr lvl="1"/>
            <a:r>
              <a:rPr lang="en-US" sz="1800" dirty="0">
                <a:latin typeface="Cambria" panose="02040503050406030204" pitchFamily="18" charset="0"/>
                <a:ea typeface="Cambria" panose="02040503050406030204" pitchFamily="18" charset="0"/>
              </a:rPr>
              <a:t>Children share subset of parent resources</a:t>
            </a:r>
          </a:p>
          <a:p>
            <a:pPr lvl="1"/>
            <a:r>
              <a:rPr lang="en-US" sz="1800" dirty="0">
                <a:latin typeface="Cambria" panose="02040503050406030204" pitchFamily="18" charset="0"/>
                <a:ea typeface="Cambria" panose="02040503050406030204" pitchFamily="18" charset="0"/>
              </a:rPr>
              <a:t>Parent &amp; child share no resources</a:t>
            </a:r>
          </a:p>
          <a:p>
            <a:r>
              <a:rPr lang="en-US" sz="1800" dirty="0">
                <a:solidFill>
                  <a:srgbClr val="FF0000"/>
                </a:solidFill>
                <a:latin typeface="Cambria" panose="02040503050406030204" pitchFamily="18" charset="0"/>
                <a:ea typeface="Cambria" panose="02040503050406030204" pitchFamily="18" charset="0"/>
              </a:rPr>
              <a:t>Execution</a:t>
            </a:r>
          </a:p>
          <a:p>
            <a:pPr lvl="1"/>
            <a:r>
              <a:rPr lang="en-US" sz="1800" dirty="0">
                <a:latin typeface="Cambria" panose="02040503050406030204" pitchFamily="18" charset="0"/>
                <a:ea typeface="Cambria" panose="02040503050406030204" pitchFamily="18" charset="0"/>
              </a:rPr>
              <a:t>Parent &amp; children execute concurrently </a:t>
            </a:r>
          </a:p>
          <a:p>
            <a:pPr lvl="2"/>
            <a:r>
              <a:rPr lang="en-US" sz="1800" b="1" dirty="0">
                <a:solidFill>
                  <a:srgbClr val="0033CC"/>
                </a:solidFill>
                <a:latin typeface="Cambria" panose="02040503050406030204" pitchFamily="18" charset="0"/>
                <a:ea typeface="Cambria" panose="02040503050406030204" pitchFamily="18" charset="0"/>
              </a:rPr>
              <a:t>(Asynchronous Process creation)</a:t>
            </a:r>
          </a:p>
          <a:p>
            <a:pPr lvl="1"/>
            <a:r>
              <a:rPr lang="en-US" sz="1800" dirty="0">
                <a:latin typeface="Cambria" panose="02040503050406030204" pitchFamily="18" charset="0"/>
                <a:ea typeface="Cambria" panose="02040503050406030204" pitchFamily="18" charset="0"/>
              </a:rPr>
              <a:t>Parent waits until children terminate </a:t>
            </a:r>
          </a:p>
          <a:p>
            <a:pPr lvl="2"/>
            <a:r>
              <a:rPr lang="en-US" sz="1800" b="1" dirty="0">
                <a:solidFill>
                  <a:srgbClr val="0033CC"/>
                </a:solidFill>
                <a:latin typeface="Cambria" panose="02040503050406030204" pitchFamily="18" charset="0"/>
                <a:ea typeface="Cambria" panose="02040503050406030204" pitchFamily="18" charset="0"/>
              </a:rPr>
              <a:t>(Synchronous Process creation)</a:t>
            </a:r>
          </a:p>
          <a:p>
            <a:r>
              <a:rPr lang="en-US" sz="1800" dirty="0">
                <a:solidFill>
                  <a:srgbClr val="FF0000"/>
                </a:solidFill>
                <a:latin typeface="Cambria" panose="02040503050406030204" pitchFamily="18" charset="0"/>
                <a:ea typeface="Cambria" panose="02040503050406030204" pitchFamily="18" charset="0"/>
              </a:rPr>
              <a:t>Address Space</a:t>
            </a:r>
          </a:p>
          <a:p>
            <a:pPr lvl="1"/>
            <a:r>
              <a:rPr lang="en-US" sz="1800" dirty="0">
                <a:latin typeface="Cambria" panose="02040503050406030204" pitchFamily="18" charset="0"/>
                <a:ea typeface="Cambria" panose="02040503050406030204" pitchFamily="18" charset="0"/>
              </a:rPr>
              <a:t>Child process, copy the address space of the parent</a:t>
            </a:r>
          </a:p>
          <a:p>
            <a:pPr lvl="1"/>
            <a:r>
              <a:rPr lang="en-US" sz="1800" dirty="0">
                <a:latin typeface="Cambria" panose="02040503050406030204" pitchFamily="18" charset="0"/>
                <a:ea typeface="Cambria" panose="02040503050406030204" pitchFamily="18" charset="0"/>
              </a:rPr>
              <a:t>Child process occupy the separate address space</a:t>
            </a:r>
          </a:p>
          <a:p>
            <a:r>
              <a:rPr lang="en-US" sz="1800" u="sng" dirty="0">
                <a:latin typeface="Cambria" panose="02040503050406030204" pitchFamily="18" charset="0"/>
                <a:ea typeface="Cambria" panose="02040503050406030204" pitchFamily="18" charset="0"/>
              </a:rPr>
              <a:t>Note:</a:t>
            </a:r>
          </a:p>
          <a:p>
            <a:pPr lvl="1"/>
            <a:r>
              <a:rPr lang="en-US" sz="1800" dirty="0">
                <a:latin typeface="Cambria" panose="02040503050406030204" pitchFamily="18" charset="0"/>
                <a:ea typeface="Cambria" panose="02040503050406030204" pitchFamily="18" charset="0"/>
              </a:rPr>
              <a:t>When one process creates a new process, the identity of the newly created process is passed to the parent.</a:t>
            </a:r>
          </a:p>
        </p:txBody>
      </p:sp>
      <p:pic>
        <p:nvPicPr>
          <p:cNvPr id="4" name="Picture 4" descr="pngfind.com-kingpin-png-4152286 (1).png">
            <a:extLst>
              <a:ext uri="{FF2B5EF4-FFF2-40B4-BE49-F238E27FC236}">
                <a16:creationId xmlns="" xmlns:a16="http://schemas.microsoft.com/office/drawing/2014/main" id="{F241727C-08A1-44AB-8A27-D18F08984C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a:extLst>
              <a:ext uri="{FF2B5EF4-FFF2-40B4-BE49-F238E27FC236}">
                <a16:creationId xmlns="" xmlns:a16="http://schemas.microsoft.com/office/drawing/2014/main" id="{E6928C49-E8A2-471A-B57C-AA9C39A44DBF}"/>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6" name="Slide Number Placeholder 5">
            <a:extLst>
              <a:ext uri="{FF2B5EF4-FFF2-40B4-BE49-F238E27FC236}">
                <a16:creationId xmlns="" xmlns:a16="http://schemas.microsoft.com/office/drawing/2014/main" id="{4E8C4D4C-8E9B-41C2-AC1E-FA24C7A60D98}"/>
              </a:ext>
            </a:extLst>
          </p:cNvPr>
          <p:cNvSpPr>
            <a:spLocks noGrp="1"/>
          </p:cNvSpPr>
          <p:nvPr>
            <p:ph type="sldNum" sz="quarter" idx="12"/>
          </p:nvPr>
        </p:nvSpPr>
        <p:spPr/>
        <p:txBody>
          <a:bodyPr/>
          <a:lstStyle/>
          <a:p>
            <a:fld id="{117AF02C-C4D6-4B73-AE94-D3969890703E}" type="slidenum">
              <a:rPr lang="en-IN" smtClean="0"/>
              <a:t>75</a:t>
            </a:fld>
            <a:endParaRPr lang="en-IN"/>
          </a:p>
        </p:txBody>
      </p:sp>
      <p:grpSp>
        <p:nvGrpSpPr>
          <p:cNvPr id="7" name="Group 6">
            <a:extLst>
              <a:ext uri="{FF2B5EF4-FFF2-40B4-BE49-F238E27FC236}">
                <a16:creationId xmlns="" xmlns:a16="http://schemas.microsoft.com/office/drawing/2014/main" id="{FC7AA29D-B726-493C-B99E-1450BDD6A948}"/>
              </a:ext>
            </a:extLst>
          </p:cNvPr>
          <p:cNvGrpSpPr/>
          <p:nvPr/>
        </p:nvGrpSpPr>
        <p:grpSpPr>
          <a:xfrm>
            <a:off x="163512" y="136525"/>
            <a:ext cx="6386877" cy="687758"/>
            <a:chOff x="442548" y="343927"/>
            <a:chExt cx="6386877" cy="687758"/>
          </a:xfrm>
        </p:grpSpPr>
        <p:sp>
          <p:nvSpPr>
            <p:cNvPr id="8" name="Rectangle 7">
              <a:extLst>
                <a:ext uri="{FF2B5EF4-FFF2-40B4-BE49-F238E27FC236}">
                  <a16:creationId xmlns="" xmlns:a16="http://schemas.microsoft.com/office/drawing/2014/main" id="{DAD56131-0BF3-4206-98CF-9BBA8445CEFD}"/>
                </a:ext>
              </a:extLst>
            </p:cNvPr>
            <p:cNvSpPr/>
            <p:nvPr/>
          </p:nvSpPr>
          <p:spPr>
            <a:xfrm>
              <a:off x="442548" y="343927"/>
              <a:ext cx="6386877" cy="687758"/>
            </a:xfrm>
            <a:prstGeom prst="rect">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9" name="TextBox 8">
              <a:extLst>
                <a:ext uri="{FF2B5EF4-FFF2-40B4-BE49-F238E27FC236}">
                  <a16:creationId xmlns="" xmlns:a16="http://schemas.microsoft.com/office/drawing/2014/main" id="{872D3708-3812-499F-B730-C145C6616C77}"/>
                </a:ext>
              </a:extLst>
            </p:cNvPr>
            <p:cNvSpPr txBox="1"/>
            <p:nvPr/>
          </p:nvSpPr>
          <p:spPr>
            <a:xfrm>
              <a:off x="442548" y="343927"/>
              <a:ext cx="6386877" cy="687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45908" tIns="81280" rIns="81280" bIns="81280" numCol="1" spcCol="1270" anchor="ctr" anchorCtr="0">
              <a:noAutofit/>
            </a:bodyPr>
            <a:lstStyle/>
            <a:p>
              <a:pPr marL="0" lvl="0" indent="0" algn="l" defTabSz="1422400">
                <a:lnSpc>
                  <a:spcPct val="90000"/>
                </a:lnSpc>
                <a:spcBef>
                  <a:spcPct val="0"/>
                </a:spcBef>
                <a:spcAft>
                  <a:spcPct val="35000"/>
                </a:spcAft>
                <a:buNone/>
              </a:pPr>
              <a:r>
                <a:rPr lang="en-US" altLang="en-US" sz="3200" kern="1200" dirty="0">
                  <a:latin typeface="Cambria" panose="02040503050406030204" pitchFamily="18" charset="0"/>
                  <a:ea typeface="Cambria" panose="02040503050406030204" pitchFamily="18" charset="0"/>
                </a:rPr>
                <a:t>Process Creation</a:t>
              </a:r>
              <a:endParaRPr lang="en-IN" sz="3200" kern="1200" dirty="0"/>
            </a:p>
          </p:txBody>
        </p:sp>
      </p:grpSp>
    </p:spTree>
    <p:extLst>
      <p:ext uri="{BB962C8B-B14F-4D97-AF65-F5344CB8AC3E}">
        <p14:creationId xmlns:p14="http://schemas.microsoft.com/office/powerpoint/2010/main" val="2079690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b="1" dirty="0">
                <a:solidFill>
                  <a:srgbClr val="003300"/>
                </a:solidFill>
                <a:latin typeface="Cambria" panose="02040503050406030204" pitchFamily="18" charset="0"/>
                <a:ea typeface="Cambria" panose="02040503050406030204" pitchFamily="18" charset="0"/>
              </a:rPr>
              <a:t/>
            </a:r>
            <a:br>
              <a:rPr lang="en-US" sz="3500" b="1" dirty="0">
                <a:solidFill>
                  <a:srgbClr val="003300"/>
                </a:solidFill>
                <a:latin typeface="Cambria" panose="02040503050406030204" pitchFamily="18" charset="0"/>
                <a:ea typeface="Cambria" panose="02040503050406030204" pitchFamily="18" charset="0"/>
              </a:rPr>
            </a:br>
            <a:r>
              <a:rPr lang="en-US" sz="3500" b="1" dirty="0">
                <a:solidFill>
                  <a:srgbClr val="003300"/>
                </a:solidFill>
                <a:latin typeface="Cambria" panose="02040503050406030204" pitchFamily="18" charset="0"/>
                <a:ea typeface="Cambria" panose="02040503050406030204" pitchFamily="18" charset="0"/>
              </a:rPr>
              <a:t> Example </a:t>
            </a:r>
            <a:endParaRPr lang="en-IN" sz="3500" b="1" dirty="0">
              <a:solidFill>
                <a:srgbClr val="003300"/>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r>
              <a:rPr lang="en-US" dirty="0">
                <a:latin typeface="Cambria" panose="02040503050406030204" pitchFamily="18" charset="0"/>
                <a:ea typeface="Cambria" panose="02040503050406030204" pitchFamily="18" charset="0"/>
              </a:rPr>
              <a:t>Both Parent &amp; Child continue creation of the new process with fork().</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Return code of fork() </a:t>
            </a:r>
            <a:r>
              <a:rPr lang="en-US" dirty="0">
                <a:latin typeface="Cambria" panose="02040503050406030204" pitchFamily="18" charset="0"/>
                <a:ea typeface="Cambria" panose="02040503050406030204" pitchFamily="18" charset="0"/>
                <a:sym typeface="Wingdings" pitchFamily="2" charset="2"/>
              </a:rPr>
              <a:t> 0 </a:t>
            </a:r>
            <a:r>
              <a:rPr lang="en-US" dirty="0">
                <a:solidFill>
                  <a:srgbClr val="FF0000"/>
                </a:solidFill>
                <a:latin typeface="Cambria" panose="02040503050406030204" pitchFamily="18" charset="0"/>
                <a:ea typeface="Cambria" panose="02040503050406030204" pitchFamily="18" charset="0"/>
                <a:sym typeface="Wingdings" pitchFamily="2" charset="2"/>
              </a:rPr>
              <a:t>(Child Process)</a:t>
            </a:r>
          </a:p>
          <a:p>
            <a:r>
              <a:rPr lang="en-US" dirty="0">
                <a:latin typeface="Cambria" panose="02040503050406030204" pitchFamily="18" charset="0"/>
                <a:ea typeface="Cambria" panose="02040503050406030204" pitchFamily="18" charset="0"/>
              </a:rPr>
              <a:t>Return code of fork() </a:t>
            </a:r>
            <a:r>
              <a:rPr lang="en-US" dirty="0">
                <a:latin typeface="Cambria" panose="02040503050406030204" pitchFamily="18" charset="0"/>
                <a:ea typeface="Cambria" panose="02040503050406030204" pitchFamily="18" charset="0"/>
                <a:sym typeface="Wingdings" pitchFamily="2" charset="2"/>
              </a:rPr>
              <a:t> Non Zero </a:t>
            </a:r>
            <a:r>
              <a:rPr lang="en-US" dirty="0">
                <a:solidFill>
                  <a:srgbClr val="FF0000"/>
                </a:solidFill>
                <a:latin typeface="Cambria" panose="02040503050406030204" pitchFamily="18" charset="0"/>
                <a:ea typeface="Cambria" panose="02040503050406030204" pitchFamily="18" charset="0"/>
                <a:sym typeface="Wingdings" pitchFamily="2" charset="2"/>
              </a:rPr>
              <a:t>(Parent Process)</a:t>
            </a:r>
          </a:p>
          <a:p>
            <a:endParaRPr lang="en-IN" dirty="0">
              <a:latin typeface="Cambria" panose="02040503050406030204" pitchFamily="18" charset="0"/>
              <a:ea typeface="Cambria" panose="02040503050406030204" pitchFamily="18" charset="0"/>
            </a:endParaRPr>
          </a:p>
        </p:txBody>
      </p:sp>
      <p:pic>
        <p:nvPicPr>
          <p:cNvPr id="5" name="Picture 4" descr="pngfind.com-kingpin-png-4152286 (1).png">
            <a:extLst>
              <a:ext uri="{FF2B5EF4-FFF2-40B4-BE49-F238E27FC236}">
                <a16:creationId xmlns="" xmlns:a16="http://schemas.microsoft.com/office/drawing/2014/main" id="{7950E57C-4C22-4BAB-8CB4-FC5BBF2734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a:extLst>
              <a:ext uri="{FF2B5EF4-FFF2-40B4-BE49-F238E27FC236}">
                <a16:creationId xmlns="" xmlns:a16="http://schemas.microsoft.com/office/drawing/2014/main" id="{BE1757A5-CA47-418C-80FA-7F0D8EE12656}"/>
              </a:ext>
            </a:extLst>
          </p:cNvPr>
          <p:cNvSpPr>
            <a:spLocks noGrp="1"/>
          </p:cNvSpPr>
          <p:nvPr>
            <p:ph type="ftr" sz="quarter" idx="11"/>
          </p:nvPr>
        </p:nvSpPr>
        <p:spPr/>
        <p:txBody>
          <a:bodyPr/>
          <a:lstStyle/>
          <a:p>
            <a:r>
              <a:rPr lang="en-US">
                <a:latin typeface="Cambria" panose="02040503050406030204" pitchFamily="18" charset="0"/>
                <a:ea typeface="Cambria" panose="02040503050406030204" pitchFamily="18" charset="0"/>
              </a:rPr>
              <a:t>18CSC205J Operating Systems - Unit 1 - SRM Institute of Science and Technology</a:t>
            </a:r>
            <a:endParaRPr lang="en-IN">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 xmlns:a16="http://schemas.microsoft.com/office/drawing/2014/main" id="{DC47D0E4-A169-4C37-B1CA-3153D58B3B37}"/>
              </a:ext>
            </a:extLst>
          </p:cNvPr>
          <p:cNvSpPr>
            <a:spLocks noGrp="1"/>
          </p:cNvSpPr>
          <p:nvPr>
            <p:ph type="sldNum" sz="quarter" idx="12"/>
          </p:nvPr>
        </p:nvSpPr>
        <p:spPr/>
        <p:txBody>
          <a:bodyPr/>
          <a:lstStyle/>
          <a:p>
            <a:fld id="{117AF02C-C4D6-4B73-AE94-D3969890703E}" type="slidenum">
              <a:rPr lang="en-IN" smtClean="0">
                <a:latin typeface="Cambria" panose="02040503050406030204" pitchFamily="18" charset="0"/>
                <a:ea typeface="Cambria" panose="02040503050406030204" pitchFamily="18" charset="0"/>
              </a:rPr>
              <a:t>76</a:t>
            </a:fld>
            <a:endParaRPr lang="en-IN">
              <a:latin typeface="Cambria" panose="02040503050406030204" pitchFamily="18" charset="0"/>
              <a:ea typeface="Cambria" panose="02040503050406030204" pitchFamily="18" charset="0"/>
            </a:endParaRPr>
          </a:p>
        </p:txBody>
      </p:sp>
      <p:grpSp>
        <p:nvGrpSpPr>
          <p:cNvPr id="8" name="Group 7">
            <a:extLst>
              <a:ext uri="{FF2B5EF4-FFF2-40B4-BE49-F238E27FC236}">
                <a16:creationId xmlns="" xmlns:a16="http://schemas.microsoft.com/office/drawing/2014/main" id="{B76D61A0-1773-4171-B87D-5B08CCAD9B6B}"/>
              </a:ext>
            </a:extLst>
          </p:cNvPr>
          <p:cNvGrpSpPr/>
          <p:nvPr/>
        </p:nvGrpSpPr>
        <p:grpSpPr>
          <a:xfrm>
            <a:off x="473686" y="136525"/>
            <a:ext cx="6386877" cy="687758"/>
            <a:chOff x="442548" y="343927"/>
            <a:chExt cx="6386877" cy="687758"/>
          </a:xfrm>
        </p:grpSpPr>
        <p:sp>
          <p:nvSpPr>
            <p:cNvPr id="9" name="Rectangle 8">
              <a:extLst>
                <a:ext uri="{FF2B5EF4-FFF2-40B4-BE49-F238E27FC236}">
                  <a16:creationId xmlns="" xmlns:a16="http://schemas.microsoft.com/office/drawing/2014/main" id="{7FF38C4E-89EF-4E54-856B-A8D39F26ACE0}"/>
                </a:ext>
              </a:extLst>
            </p:cNvPr>
            <p:cNvSpPr/>
            <p:nvPr/>
          </p:nvSpPr>
          <p:spPr>
            <a:xfrm>
              <a:off x="442548" y="343927"/>
              <a:ext cx="6386877" cy="687758"/>
            </a:xfrm>
            <a:prstGeom prst="rect">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10" name="TextBox 9">
              <a:extLst>
                <a:ext uri="{FF2B5EF4-FFF2-40B4-BE49-F238E27FC236}">
                  <a16:creationId xmlns="" xmlns:a16="http://schemas.microsoft.com/office/drawing/2014/main" id="{F09F70D0-A1A1-4CD2-AEA9-AEC569CB852B}"/>
                </a:ext>
              </a:extLst>
            </p:cNvPr>
            <p:cNvSpPr txBox="1"/>
            <p:nvPr/>
          </p:nvSpPr>
          <p:spPr>
            <a:xfrm>
              <a:off x="442548" y="343927"/>
              <a:ext cx="6386877" cy="687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45908" tIns="81280" rIns="81280" bIns="81280" numCol="1" spcCol="1270" anchor="ctr" anchorCtr="0">
              <a:noAutofit/>
            </a:bodyPr>
            <a:lstStyle/>
            <a:p>
              <a:pPr marL="0" lvl="0" indent="0" algn="l" defTabSz="1422400">
                <a:lnSpc>
                  <a:spcPct val="90000"/>
                </a:lnSpc>
                <a:spcBef>
                  <a:spcPct val="0"/>
                </a:spcBef>
                <a:spcAft>
                  <a:spcPct val="35000"/>
                </a:spcAft>
                <a:buNone/>
              </a:pPr>
              <a:r>
                <a:rPr lang="en-US" altLang="en-US" sz="3200" kern="1200" dirty="0">
                  <a:latin typeface="Cambria" panose="02040503050406030204" pitchFamily="18" charset="0"/>
                  <a:ea typeface="Cambria" panose="02040503050406030204" pitchFamily="18" charset="0"/>
                </a:rPr>
                <a:t>Process Creation</a:t>
              </a:r>
              <a:endParaRPr lang="en-IN" sz="3200" kern="1200" dirty="0">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3652774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96679" y="265214"/>
            <a:ext cx="7542421" cy="432197"/>
          </a:xfrm>
        </p:spPr>
        <p:txBody>
          <a:bodyPr>
            <a:noAutofit/>
          </a:bodyPr>
          <a:lstStyle/>
          <a:p>
            <a:pPr eaLnBrk="1" hangingPunct="1"/>
            <a:r>
              <a:rPr lang="en-US" sz="2800" b="1" dirty="0">
                <a:solidFill>
                  <a:srgbClr val="006600"/>
                </a:solidFill>
                <a:latin typeface="Cambria" panose="02040503050406030204" pitchFamily="18" charset="0"/>
                <a:ea typeface="Cambria" panose="02040503050406030204" pitchFamily="18" charset="0"/>
              </a:rPr>
              <a:t>Creating a Separate Process using fork()</a:t>
            </a:r>
          </a:p>
        </p:txBody>
      </p:sp>
      <p:sp>
        <p:nvSpPr>
          <p:cNvPr id="25603" name="Rectangle 3"/>
          <p:cNvSpPr>
            <a:spLocks noGrp="1" noChangeArrowheads="1"/>
          </p:cNvSpPr>
          <p:nvPr>
            <p:ph idx="1"/>
          </p:nvPr>
        </p:nvSpPr>
        <p:spPr>
          <a:xfrm>
            <a:off x="819150" y="1426491"/>
            <a:ext cx="5800725" cy="4427099"/>
          </a:xfrm>
        </p:spPr>
        <p:txBody>
          <a:bodyPr>
            <a:noAutofit/>
          </a:bodyPr>
          <a:lstStyle/>
          <a:p>
            <a:pPr>
              <a:lnSpc>
                <a:spcPct val="80000"/>
              </a:lnSpc>
              <a:buFont typeface="Monotype Sorts" charset="2"/>
              <a:buNone/>
            </a:pPr>
            <a:r>
              <a:rPr lang="en-US" sz="1200" dirty="0">
                <a:latin typeface="Cambria" panose="02040503050406030204" pitchFamily="18" charset="0"/>
                <a:ea typeface="Cambria" panose="02040503050406030204" pitchFamily="18" charset="0"/>
              </a:rPr>
              <a:t>#include &lt;sys/</a:t>
            </a:r>
            <a:r>
              <a:rPr lang="en-US" sz="1200" dirty="0" err="1">
                <a:latin typeface="Cambria" panose="02040503050406030204" pitchFamily="18" charset="0"/>
                <a:ea typeface="Cambria" panose="02040503050406030204" pitchFamily="18" charset="0"/>
              </a:rPr>
              <a:t>types.h</a:t>
            </a:r>
            <a:r>
              <a:rPr lang="en-US" sz="1200" dirty="0">
                <a:latin typeface="Cambria" panose="02040503050406030204" pitchFamily="18" charset="0"/>
                <a:ea typeface="Cambria" panose="02040503050406030204" pitchFamily="18" charset="0"/>
              </a:rPr>
              <a:t>&gt;</a:t>
            </a:r>
          </a:p>
          <a:p>
            <a:pPr>
              <a:lnSpc>
                <a:spcPct val="80000"/>
              </a:lnSpc>
              <a:buFont typeface="Monotype Sorts" charset="2"/>
              <a:buNone/>
            </a:pPr>
            <a:r>
              <a:rPr lang="en-US" sz="1200" dirty="0">
                <a:latin typeface="Cambria" panose="02040503050406030204" pitchFamily="18" charset="0"/>
                <a:ea typeface="Cambria" panose="02040503050406030204" pitchFamily="18" charset="0"/>
              </a:rPr>
              <a:t>#include &lt;</a:t>
            </a:r>
            <a:r>
              <a:rPr lang="en-US" sz="1200" dirty="0" err="1">
                <a:latin typeface="Cambria" panose="02040503050406030204" pitchFamily="18" charset="0"/>
                <a:ea typeface="Cambria" panose="02040503050406030204" pitchFamily="18" charset="0"/>
              </a:rPr>
              <a:t>studio.h</a:t>
            </a:r>
            <a:r>
              <a:rPr lang="en-US" sz="1200" dirty="0">
                <a:latin typeface="Cambria" panose="02040503050406030204" pitchFamily="18" charset="0"/>
                <a:ea typeface="Cambria" panose="02040503050406030204" pitchFamily="18" charset="0"/>
              </a:rPr>
              <a:t>&gt;</a:t>
            </a:r>
          </a:p>
          <a:p>
            <a:pPr>
              <a:lnSpc>
                <a:spcPct val="80000"/>
              </a:lnSpc>
              <a:buFont typeface="Monotype Sorts" charset="2"/>
              <a:buNone/>
            </a:pPr>
            <a:r>
              <a:rPr lang="en-US" sz="1200" dirty="0">
                <a:latin typeface="Cambria" panose="02040503050406030204" pitchFamily="18" charset="0"/>
                <a:ea typeface="Cambria" panose="02040503050406030204" pitchFamily="18" charset="0"/>
              </a:rPr>
              <a:t>#include &lt;</a:t>
            </a:r>
            <a:r>
              <a:rPr lang="en-US" sz="1200" dirty="0" err="1">
                <a:latin typeface="Cambria" panose="02040503050406030204" pitchFamily="18" charset="0"/>
                <a:ea typeface="Cambria" panose="02040503050406030204" pitchFamily="18" charset="0"/>
              </a:rPr>
              <a:t>unistd.h</a:t>
            </a:r>
            <a:r>
              <a:rPr lang="en-US" sz="1200" dirty="0">
                <a:latin typeface="Cambria" panose="02040503050406030204" pitchFamily="18" charset="0"/>
                <a:ea typeface="Cambria" panose="02040503050406030204" pitchFamily="18" charset="0"/>
              </a:rPr>
              <a:t>&gt;</a:t>
            </a:r>
          </a:p>
          <a:p>
            <a:pPr>
              <a:lnSpc>
                <a:spcPct val="80000"/>
              </a:lnSpc>
              <a:buFont typeface="Monotype Sorts" charset="2"/>
              <a:buNone/>
            </a:pPr>
            <a:r>
              <a:rPr lang="en-US" sz="1200" dirty="0" err="1">
                <a:latin typeface="Cambria" panose="02040503050406030204" pitchFamily="18" charset="0"/>
                <a:ea typeface="Cambria" panose="02040503050406030204" pitchFamily="18" charset="0"/>
              </a:rPr>
              <a:t>int</a:t>
            </a:r>
            <a:r>
              <a:rPr lang="en-US" sz="1200" dirty="0">
                <a:latin typeface="Cambria" panose="02040503050406030204" pitchFamily="18" charset="0"/>
                <a:ea typeface="Cambria" panose="02040503050406030204" pitchFamily="18" charset="0"/>
              </a:rPr>
              <a:t> main()</a:t>
            </a:r>
          </a:p>
          <a:p>
            <a:pPr>
              <a:lnSpc>
                <a:spcPct val="80000"/>
              </a:lnSpc>
              <a:buFont typeface="Monotype Sorts" charset="2"/>
              <a:buNone/>
            </a:pPr>
            <a:r>
              <a:rPr lang="en-US" sz="1200" dirty="0">
                <a:latin typeface="Cambria" panose="02040503050406030204" pitchFamily="18" charset="0"/>
                <a:ea typeface="Cambria" panose="02040503050406030204" pitchFamily="18" charset="0"/>
              </a:rPr>
              <a:t>{</a:t>
            </a:r>
          </a:p>
          <a:p>
            <a:pPr>
              <a:lnSpc>
                <a:spcPct val="80000"/>
              </a:lnSpc>
              <a:buFont typeface="Monotype Sorts" charset="2"/>
              <a:buNone/>
            </a:pPr>
            <a:r>
              <a:rPr lang="en-US" sz="1200" dirty="0" err="1">
                <a:latin typeface="Cambria" panose="02040503050406030204" pitchFamily="18" charset="0"/>
                <a:ea typeface="Cambria" panose="02040503050406030204" pitchFamily="18" charset="0"/>
              </a:rPr>
              <a:t>processID</a:t>
            </a:r>
            <a:r>
              <a:rPr lang="en-US" sz="1200" dirty="0">
                <a:latin typeface="Cambria" panose="02040503050406030204" pitchFamily="18" charset="0"/>
                <a:ea typeface="Cambria" panose="02040503050406030204" pitchFamily="18" charset="0"/>
              </a:rPr>
              <a:t>  </a:t>
            </a:r>
            <a:r>
              <a:rPr lang="en-US" sz="1200" dirty="0" err="1">
                <a:latin typeface="Cambria" panose="02040503050406030204" pitchFamily="18" charset="0"/>
                <a:ea typeface="Cambria" panose="02040503050406030204" pitchFamily="18" charset="0"/>
              </a:rPr>
              <a:t>pid</a:t>
            </a:r>
            <a:r>
              <a:rPr lang="en-US" sz="1200" dirty="0">
                <a:latin typeface="Cambria" panose="02040503050406030204" pitchFamily="18" charset="0"/>
                <a:ea typeface="Cambria" panose="02040503050406030204" pitchFamily="18" charset="0"/>
              </a:rPr>
              <a:t>;</a:t>
            </a:r>
          </a:p>
          <a:p>
            <a:pPr>
              <a:lnSpc>
                <a:spcPct val="80000"/>
              </a:lnSpc>
              <a:buFont typeface="Monotype Sorts" charset="2"/>
              <a:buNone/>
            </a:pPr>
            <a:r>
              <a:rPr lang="en-US" sz="1200" dirty="0">
                <a:latin typeface="Cambria" panose="02040503050406030204" pitchFamily="18" charset="0"/>
                <a:ea typeface="Cambria" panose="02040503050406030204" pitchFamily="18" charset="0"/>
              </a:rPr>
              <a:t>	</a:t>
            </a:r>
            <a:r>
              <a:rPr lang="en-US" sz="1200" dirty="0">
                <a:solidFill>
                  <a:srgbClr val="FF0000"/>
                </a:solidFill>
                <a:latin typeface="Cambria" panose="02040503050406030204" pitchFamily="18" charset="0"/>
                <a:ea typeface="Cambria" panose="02040503050406030204" pitchFamily="18" charset="0"/>
              </a:rPr>
              <a:t>/* create a process */</a:t>
            </a:r>
          </a:p>
          <a:p>
            <a:pPr>
              <a:lnSpc>
                <a:spcPct val="80000"/>
              </a:lnSpc>
              <a:buFont typeface="Monotype Sorts" charset="2"/>
              <a:buNone/>
            </a:pPr>
            <a:r>
              <a:rPr lang="en-US" sz="1200" dirty="0">
                <a:latin typeface="Cambria" panose="02040503050406030204" pitchFamily="18" charset="0"/>
                <a:ea typeface="Cambria" panose="02040503050406030204" pitchFamily="18" charset="0"/>
              </a:rPr>
              <a:t>	</a:t>
            </a:r>
            <a:r>
              <a:rPr lang="en-US" sz="1200" dirty="0" err="1">
                <a:latin typeface="Cambria" panose="02040503050406030204" pitchFamily="18" charset="0"/>
                <a:ea typeface="Cambria" panose="02040503050406030204" pitchFamily="18" charset="0"/>
              </a:rPr>
              <a:t>pid</a:t>
            </a:r>
            <a:r>
              <a:rPr lang="en-US" sz="1200" dirty="0">
                <a:latin typeface="Cambria" panose="02040503050406030204" pitchFamily="18" charset="0"/>
                <a:ea typeface="Cambria" panose="02040503050406030204" pitchFamily="18" charset="0"/>
              </a:rPr>
              <a:t> = fork();</a:t>
            </a:r>
          </a:p>
          <a:p>
            <a:pPr>
              <a:lnSpc>
                <a:spcPct val="80000"/>
              </a:lnSpc>
              <a:buFont typeface="Monotype Sorts" charset="2"/>
              <a:buNone/>
            </a:pPr>
            <a:r>
              <a:rPr lang="en-US" sz="1200" dirty="0">
                <a:latin typeface="Cambria" panose="02040503050406030204" pitchFamily="18" charset="0"/>
                <a:ea typeface="Cambria" panose="02040503050406030204" pitchFamily="18" charset="0"/>
              </a:rPr>
              <a:t>	if (</a:t>
            </a:r>
            <a:r>
              <a:rPr lang="en-US" sz="1200" dirty="0" err="1">
                <a:latin typeface="Cambria" panose="02040503050406030204" pitchFamily="18" charset="0"/>
                <a:ea typeface="Cambria" panose="02040503050406030204" pitchFamily="18" charset="0"/>
              </a:rPr>
              <a:t>pid</a:t>
            </a:r>
            <a:r>
              <a:rPr lang="en-US" sz="1200" dirty="0">
                <a:latin typeface="Cambria" panose="02040503050406030204" pitchFamily="18" charset="0"/>
                <a:ea typeface="Cambria" panose="02040503050406030204" pitchFamily="18" charset="0"/>
              </a:rPr>
              <a:t> &lt; 0)                       </a:t>
            </a:r>
            <a:r>
              <a:rPr lang="en-US" sz="1200" dirty="0">
                <a:solidFill>
                  <a:srgbClr val="FF0000"/>
                </a:solidFill>
                <a:latin typeface="Cambria" panose="02040503050406030204" pitchFamily="18" charset="0"/>
                <a:ea typeface="Cambria" panose="02040503050406030204" pitchFamily="18" charset="0"/>
              </a:rPr>
              <a:t>/* error occurred */</a:t>
            </a:r>
          </a:p>
          <a:p>
            <a:pPr>
              <a:lnSpc>
                <a:spcPct val="80000"/>
              </a:lnSpc>
              <a:buFont typeface="Monotype Sorts" charset="2"/>
              <a:buNone/>
            </a:pPr>
            <a:r>
              <a:rPr lang="en-US" sz="1200" dirty="0">
                <a:latin typeface="Cambria" panose="02040503050406030204" pitchFamily="18" charset="0"/>
                <a:ea typeface="Cambria" panose="02040503050406030204" pitchFamily="18" charset="0"/>
              </a:rPr>
              <a:t>	       </a:t>
            </a:r>
            <a:r>
              <a:rPr lang="en-US" sz="1200" dirty="0" err="1">
                <a:latin typeface="Cambria" panose="02040503050406030204" pitchFamily="18" charset="0"/>
                <a:ea typeface="Cambria" panose="02040503050406030204" pitchFamily="18" charset="0"/>
              </a:rPr>
              <a:t>fprintf</a:t>
            </a:r>
            <a:r>
              <a:rPr lang="en-US" sz="1200" dirty="0">
                <a:latin typeface="Cambria" panose="02040503050406030204" pitchFamily="18" charset="0"/>
                <a:ea typeface="Cambria" panose="02040503050406030204" pitchFamily="18" charset="0"/>
              </a:rPr>
              <a:t>(</a:t>
            </a:r>
            <a:r>
              <a:rPr lang="en-US" sz="1200" dirty="0" err="1">
                <a:latin typeface="Cambria" panose="02040503050406030204" pitchFamily="18" charset="0"/>
                <a:ea typeface="Cambria" panose="02040503050406030204" pitchFamily="18" charset="0"/>
              </a:rPr>
              <a:t>stderr</a:t>
            </a:r>
            <a:r>
              <a:rPr lang="en-US" sz="1200" dirty="0">
                <a:latin typeface="Cambria" panose="02040503050406030204" pitchFamily="18" charset="0"/>
                <a:ea typeface="Cambria" panose="02040503050406030204" pitchFamily="18" charset="0"/>
              </a:rPr>
              <a:t>, “ERROR");</a:t>
            </a:r>
          </a:p>
          <a:p>
            <a:pPr>
              <a:lnSpc>
                <a:spcPct val="80000"/>
              </a:lnSpc>
              <a:buFont typeface="Monotype Sorts" charset="2"/>
              <a:buNone/>
            </a:pPr>
            <a:r>
              <a:rPr lang="en-US" sz="1200" dirty="0">
                <a:latin typeface="Cambria" panose="02040503050406030204" pitchFamily="18" charset="0"/>
                <a:ea typeface="Cambria" panose="02040503050406030204" pitchFamily="18" charset="0"/>
              </a:rPr>
              <a:t>	else if (</a:t>
            </a:r>
            <a:r>
              <a:rPr lang="en-US" sz="1200" dirty="0" err="1">
                <a:latin typeface="Cambria" panose="02040503050406030204" pitchFamily="18" charset="0"/>
                <a:ea typeface="Cambria" panose="02040503050406030204" pitchFamily="18" charset="0"/>
              </a:rPr>
              <a:t>pid</a:t>
            </a:r>
            <a:r>
              <a:rPr lang="en-US" sz="1200" dirty="0">
                <a:latin typeface="Cambria" panose="02040503050406030204" pitchFamily="18" charset="0"/>
                <a:ea typeface="Cambria" panose="02040503050406030204" pitchFamily="18" charset="0"/>
              </a:rPr>
              <a:t> == 0)              </a:t>
            </a:r>
            <a:r>
              <a:rPr lang="en-US" sz="1200" dirty="0">
                <a:solidFill>
                  <a:srgbClr val="FF0000"/>
                </a:solidFill>
                <a:latin typeface="Cambria" panose="02040503050406030204" pitchFamily="18" charset="0"/>
                <a:ea typeface="Cambria" panose="02040503050406030204" pitchFamily="18" charset="0"/>
              </a:rPr>
              <a:t>/* child process */</a:t>
            </a:r>
          </a:p>
          <a:p>
            <a:pPr>
              <a:lnSpc>
                <a:spcPct val="80000"/>
              </a:lnSpc>
              <a:buFont typeface="Monotype Sorts" charset="2"/>
              <a:buNone/>
            </a:pPr>
            <a:r>
              <a:rPr lang="en-US" sz="1200" dirty="0">
                <a:latin typeface="Cambria" panose="02040503050406030204" pitchFamily="18" charset="0"/>
                <a:ea typeface="Cambria" panose="02040503050406030204" pitchFamily="18" charset="0"/>
              </a:rPr>
              <a:t>	       </a:t>
            </a:r>
            <a:r>
              <a:rPr lang="en-US" sz="1200" dirty="0" err="1">
                <a:latin typeface="Cambria" panose="02040503050406030204" pitchFamily="18" charset="0"/>
                <a:ea typeface="Cambria" panose="02040503050406030204" pitchFamily="18" charset="0"/>
              </a:rPr>
              <a:t>execlp</a:t>
            </a:r>
            <a:r>
              <a:rPr lang="en-US" sz="1200" dirty="0">
                <a:latin typeface="Cambria" panose="02040503050406030204" pitchFamily="18" charset="0"/>
                <a:ea typeface="Cambria" panose="02040503050406030204" pitchFamily="18" charset="0"/>
              </a:rPr>
              <a:t>("/bin/</a:t>
            </a:r>
            <a:r>
              <a:rPr lang="en-US" sz="1200" dirty="0" err="1">
                <a:latin typeface="Cambria" panose="02040503050406030204" pitchFamily="18" charset="0"/>
                <a:ea typeface="Cambria" panose="02040503050406030204" pitchFamily="18" charset="0"/>
              </a:rPr>
              <a:t>ls</a:t>
            </a:r>
            <a:r>
              <a:rPr lang="en-US" sz="1200" dirty="0">
                <a:latin typeface="Cambria" panose="02040503050406030204" pitchFamily="18" charset="0"/>
                <a:ea typeface="Cambria" panose="02040503050406030204" pitchFamily="18" charset="0"/>
              </a:rPr>
              <a:t>", "</a:t>
            </a:r>
            <a:r>
              <a:rPr lang="en-US" sz="1200" dirty="0" err="1">
                <a:latin typeface="Cambria" panose="02040503050406030204" pitchFamily="18" charset="0"/>
                <a:ea typeface="Cambria" panose="02040503050406030204" pitchFamily="18" charset="0"/>
              </a:rPr>
              <a:t>ls</a:t>
            </a:r>
            <a:r>
              <a:rPr lang="en-US" sz="1200" dirty="0">
                <a:latin typeface="Cambria" panose="02040503050406030204" pitchFamily="18" charset="0"/>
                <a:ea typeface="Cambria" panose="02040503050406030204" pitchFamily="18" charset="0"/>
              </a:rPr>
              <a:t>", NULL);</a:t>
            </a:r>
          </a:p>
          <a:p>
            <a:pPr>
              <a:lnSpc>
                <a:spcPct val="80000"/>
              </a:lnSpc>
              <a:buFont typeface="Monotype Sorts" charset="2"/>
              <a:buNone/>
            </a:pPr>
            <a:r>
              <a:rPr lang="en-US" sz="1200" dirty="0">
                <a:latin typeface="Cambria" panose="02040503050406030204" pitchFamily="18" charset="0"/>
                <a:ea typeface="Cambria" panose="02040503050406030204" pitchFamily="18" charset="0"/>
              </a:rPr>
              <a:t>	else                                /* parent process */</a:t>
            </a:r>
          </a:p>
          <a:p>
            <a:pPr>
              <a:lnSpc>
                <a:spcPct val="80000"/>
              </a:lnSpc>
              <a:buFont typeface="Monotype Sorts" charset="2"/>
              <a:buNone/>
            </a:pPr>
            <a:r>
              <a:rPr lang="en-US" sz="1200" dirty="0">
                <a:latin typeface="Cambria" panose="02040503050406030204" pitchFamily="18" charset="0"/>
                <a:ea typeface="Cambria" panose="02040503050406030204" pitchFamily="18" charset="0"/>
              </a:rPr>
              <a:t>		</a:t>
            </a:r>
            <a:r>
              <a:rPr lang="en-US" sz="1200" dirty="0">
                <a:solidFill>
                  <a:srgbClr val="FF0000"/>
                </a:solidFill>
                <a:latin typeface="Cambria" panose="02040503050406030204" pitchFamily="18" charset="0"/>
                <a:ea typeface="Cambria" panose="02040503050406030204" pitchFamily="18" charset="0"/>
              </a:rPr>
              <a:t>/* parent waits for the child to complete */</a:t>
            </a:r>
          </a:p>
          <a:p>
            <a:pPr>
              <a:lnSpc>
                <a:spcPct val="80000"/>
              </a:lnSpc>
              <a:buFont typeface="Monotype Sorts" charset="2"/>
              <a:buNone/>
            </a:pPr>
            <a:r>
              <a:rPr lang="en-US" sz="1200" dirty="0">
                <a:latin typeface="Cambria" panose="02040503050406030204" pitchFamily="18" charset="0"/>
                <a:ea typeface="Cambria" panose="02040503050406030204" pitchFamily="18" charset="0"/>
              </a:rPr>
              <a:t>		wait (NULL);</a:t>
            </a:r>
          </a:p>
          <a:p>
            <a:pPr>
              <a:lnSpc>
                <a:spcPct val="80000"/>
              </a:lnSpc>
              <a:buFont typeface="Monotype Sorts" charset="2"/>
              <a:buNone/>
            </a:pPr>
            <a:r>
              <a:rPr lang="en-US" sz="1200" dirty="0">
                <a:latin typeface="Cambria" panose="02040503050406030204" pitchFamily="18" charset="0"/>
                <a:ea typeface="Cambria" panose="02040503050406030204" pitchFamily="18" charset="0"/>
              </a:rPr>
              <a:t>		</a:t>
            </a:r>
            <a:r>
              <a:rPr lang="en-US" sz="1200" dirty="0" err="1">
                <a:latin typeface="Cambria" panose="02040503050406030204" pitchFamily="18" charset="0"/>
                <a:ea typeface="Cambria" panose="02040503050406030204" pitchFamily="18" charset="0"/>
              </a:rPr>
              <a:t>printf</a:t>
            </a:r>
            <a:r>
              <a:rPr lang="en-US" sz="1200" dirty="0">
                <a:latin typeface="Cambria" panose="02040503050406030204" pitchFamily="18" charset="0"/>
                <a:ea typeface="Cambria" panose="02040503050406030204" pitchFamily="18" charset="0"/>
              </a:rPr>
              <a:t> ("Child Complete");</a:t>
            </a:r>
          </a:p>
          <a:p>
            <a:pPr>
              <a:lnSpc>
                <a:spcPct val="80000"/>
              </a:lnSpc>
              <a:buFont typeface="Monotype Sorts" charset="2"/>
              <a:buNone/>
            </a:pPr>
            <a:r>
              <a:rPr lang="en-US" sz="1200" dirty="0">
                <a:latin typeface="Cambria" panose="02040503050406030204" pitchFamily="18" charset="0"/>
                <a:ea typeface="Cambria" panose="02040503050406030204" pitchFamily="18" charset="0"/>
              </a:rPr>
              <a:t>	}</a:t>
            </a:r>
          </a:p>
          <a:p>
            <a:pPr>
              <a:lnSpc>
                <a:spcPct val="80000"/>
              </a:lnSpc>
              <a:buFont typeface="Monotype Sorts" charset="2"/>
              <a:buNone/>
            </a:pPr>
            <a:r>
              <a:rPr lang="en-US" sz="1200" dirty="0">
                <a:latin typeface="Cambria" panose="02040503050406030204" pitchFamily="18" charset="0"/>
                <a:ea typeface="Cambria" panose="02040503050406030204" pitchFamily="18" charset="0"/>
              </a:rPr>
              <a:t>	</a:t>
            </a:r>
          </a:p>
        </p:txBody>
      </p:sp>
      <p:pic>
        <p:nvPicPr>
          <p:cNvPr id="5" name="Picture 4" descr="pngfind.com-kingpin-png-4152286 (1).png">
            <a:extLst>
              <a:ext uri="{FF2B5EF4-FFF2-40B4-BE49-F238E27FC236}">
                <a16:creationId xmlns="" xmlns:a16="http://schemas.microsoft.com/office/drawing/2014/main" id="{CBFEED57-F279-48C6-9DDE-6AC5FFC6E16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 xmlns:a16="http://schemas.microsoft.com/office/drawing/2014/main" id="{43202D86-480E-487D-ABC7-5852373C116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85495" y="1213307"/>
            <a:ext cx="5230193" cy="4853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a:extLst>
              <a:ext uri="{FF2B5EF4-FFF2-40B4-BE49-F238E27FC236}">
                <a16:creationId xmlns="" xmlns:a16="http://schemas.microsoft.com/office/drawing/2014/main" id="{345AD7DE-5931-40C3-BE02-127EBE86252C}"/>
              </a:ext>
            </a:extLst>
          </p:cNvPr>
          <p:cNvGrpSpPr/>
          <p:nvPr/>
        </p:nvGrpSpPr>
        <p:grpSpPr>
          <a:xfrm>
            <a:off x="619126" y="865498"/>
            <a:ext cx="2876550" cy="392906"/>
            <a:chOff x="1980406" y="661"/>
            <a:chExt cx="4167187" cy="2500312"/>
          </a:xfrm>
        </p:grpSpPr>
        <p:sp>
          <p:nvSpPr>
            <p:cNvPr id="9" name="Rectangle 8">
              <a:extLst>
                <a:ext uri="{FF2B5EF4-FFF2-40B4-BE49-F238E27FC236}">
                  <a16:creationId xmlns="" xmlns:a16="http://schemas.microsoft.com/office/drawing/2014/main" id="{AE5875F2-6B03-459F-B0E2-3DB86B35080F}"/>
                </a:ext>
              </a:extLst>
            </p:cNvPr>
            <p:cNvSpPr/>
            <p:nvPr/>
          </p:nvSpPr>
          <p:spPr>
            <a:xfrm>
              <a:off x="1980406" y="661"/>
              <a:ext cx="4167187" cy="2500312"/>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TextBox 9">
              <a:extLst>
                <a:ext uri="{FF2B5EF4-FFF2-40B4-BE49-F238E27FC236}">
                  <a16:creationId xmlns="" xmlns:a16="http://schemas.microsoft.com/office/drawing/2014/main" id="{F2091A26-623F-433C-B4D0-7A73A8B73576}"/>
                </a:ext>
              </a:extLst>
            </p:cNvPr>
            <p:cNvSpPr txBox="1"/>
            <p:nvPr/>
          </p:nvSpPr>
          <p:spPr>
            <a:xfrm>
              <a:off x="1980406" y="661"/>
              <a:ext cx="4167187" cy="25003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2000" kern="1200" dirty="0">
                  <a:latin typeface="Cambria" panose="02040503050406030204" pitchFamily="18" charset="0"/>
                  <a:ea typeface="Cambria" panose="02040503050406030204" pitchFamily="18" charset="0"/>
                </a:rPr>
                <a:t>Example 1</a:t>
              </a:r>
            </a:p>
          </p:txBody>
        </p:sp>
      </p:grpSp>
      <p:grpSp>
        <p:nvGrpSpPr>
          <p:cNvPr id="11" name="Group 10">
            <a:extLst>
              <a:ext uri="{FF2B5EF4-FFF2-40B4-BE49-F238E27FC236}">
                <a16:creationId xmlns="" xmlns:a16="http://schemas.microsoft.com/office/drawing/2014/main" id="{3CDDC8B9-177F-4BE5-8E62-803B513634C0}"/>
              </a:ext>
            </a:extLst>
          </p:cNvPr>
          <p:cNvGrpSpPr/>
          <p:nvPr/>
        </p:nvGrpSpPr>
        <p:grpSpPr>
          <a:xfrm>
            <a:off x="6619875" y="697411"/>
            <a:ext cx="3657290" cy="481968"/>
            <a:chOff x="-179597" y="270933"/>
            <a:chExt cx="8307597" cy="4876800"/>
          </a:xfrm>
        </p:grpSpPr>
        <p:sp>
          <p:nvSpPr>
            <p:cNvPr id="12" name="Rectangle 11">
              <a:extLst>
                <a:ext uri="{FF2B5EF4-FFF2-40B4-BE49-F238E27FC236}">
                  <a16:creationId xmlns="" xmlns:a16="http://schemas.microsoft.com/office/drawing/2014/main" id="{F4F970C1-17A5-4C2C-8A0F-8B6DD2A534B2}"/>
                </a:ext>
              </a:extLst>
            </p:cNvPr>
            <p:cNvSpPr/>
            <p:nvPr/>
          </p:nvSpPr>
          <p:spPr>
            <a:xfrm>
              <a:off x="0" y="270933"/>
              <a:ext cx="8128000" cy="487680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TextBox 12">
              <a:extLst>
                <a:ext uri="{FF2B5EF4-FFF2-40B4-BE49-F238E27FC236}">
                  <a16:creationId xmlns="" xmlns:a16="http://schemas.microsoft.com/office/drawing/2014/main" id="{D6114983-6B1F-4AC8-9B92-9F5F865D8A0B}"/>
                </a:ext>
              </a:extLst>
            </p:cNvPr>
            <p:cNvSpPr txBox="1"/>
            <p:nvPr/>
          </p:nvSpPr>
          <p:spPr>
            <a:xfrm>
              <a:off x="-179597" y="270933"/>
              <a:ext cx="8128000" cy="4876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2000" kern="1200" dirty="0">
                  <a:latin typeface="Cambria" panose="02040503050406030204" pitchFamily="18" charset="0"/>
                  <a:ea typeface="Cambria" panose="02040503050406030204" pitchFamily="18" charset="0"/>
                </a:rPr>
                <a:t>Example 2</a:t>
              </a:r>
            </a:p>
          </p:txBody>
        </p:sp>
      </p:grpSp>
      <p:sp>
        <p:nvSpPr>
          <p:cNvPr id="14" name="TextBox 13">
            <a:extLst>
              <a:ext uri="{FF2B5EF4-FFF2-40B4-BE49-F238E27FC236}">
                <a16:creationId xmlns="" xmlns:a16="http://schemas.microsoft.com/office/drawing/2014/main" id="{035EA313-DDCF-4A4C-ABC9-0044506D4A6F}"/>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
        <p:nvSpPr>
          <p:cNvPr id="4" name="Footer Placeholder 3">
            <a:extLst>
              <a:ext uri="{FF2B5EF4-FFF2-40B4-BE49-F238E27FC236}">
                <a16:creationId xmlns="" xmlns:a16="http://schemas.microsoft.com/office/drawing/2014/main" id="{FF30C0CE-4BCB-47C2-A4F3-A4DA687DD885}"/>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7" name="Slide Number Placeholder 6">
            <a:extLst>
              <a:ext uri="{FF2B5EF4-FFF2-40B4-BE49-F238E27FC236}">
                <a16:creationId xmlns="" xmlns:a16="http://schemas.microsoft.com/office/drawing/2014/main" id="{A81D4A61-33B7-458D-9F28-210B387E980B}"/>
              </a:ext>
            </a:extLst>
          </p:cNvPr>
          <p:cNvSpPr>
            <a:spLocks noGrp="1"/>
          </p:cNvSpPr>
          <p:nvPr>
            <p:ph type="sldNum" sz="quarter" idx="12"/>
          </p:nvPr>
        </p:nvSpPr>
        <p:spPr/>
        <p:txBody>
          <a:bodyPr/>
          <a:lstStyle/>
          <a:p>
            <a:fld id="{117AF02C-C4D6-4B73-AE94-D3969890703E}" type="slidenum">
              <a:rPr lang="en-IN" smtClean="0"/>
              <a:t>77</a:t>
            </a:fld>
            <a:endParaRPr lang="en-IN"/>
          </a:p>
        </p:txBody>
      </p:sp>
    </p:spTree>
    <p:extLst>
      <p:ext uri="{BB962C8B-B14F-4D97-AF65-F5344CB8AC3E}">
        <p14:creationId xmlns:p14="http://schemas.microsoft.com/office/powerpoint/2010/main" val="1028175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D6789860-EE5A-4B3E-8673-619662C0C4B6}"/>
              </a:ext>
            </a:extLst>
          </p:cNvPr>
          <p:cNvSpPr>
            <a:spLocks noGrp="1"/>
          </p:cNvSpPr>
          <p:nvPr>
            <p:ph idx="1"/>
          </p:nvPr>
        </p:nvSpPr>
        <p:spPr>
          <a:xfrm>
            <a:off x="838200" y="1587500"/>
            <a:ext cx="10515600" cy="4351338"/>
          </a:xfrm>
        </p:spPr>
        <p:txBody>
          <a:bodyPr>
            <a:normAutofit/>
          </a:bodyPr>
          <a:lstStyle/>
          <a:p>
            <a:pPr algn="just" fontAlgn="base"/>
            <a:r>
              <a:rPr lang="en-US" sz="2400" dirty="0">
                <a:latin typeface="Cambria" panose="02040503050406030204" pitchFamily="18" charset="0"/>
                <a:ea typeface="Cambria" panose="02040503050406030204" pitchFamily="18" charset="0"/>
              </a:rPr>
              <a:t>Processes are terminated by themselves when they finish’1 executing their last statement, then operating system USES exit( ) system call to delete its context. </a:t>
            </a:r>
          </a:p>
          <a:p>
            <a:pPr algn="just" fontAlgn="base"/>
            <a:r>
              <a:rPr lang="en-US" sz="2400" dirty="0">
                <a:latin typeface="Cambria" panose="02040503050406030204" pitchFamily="18" charset="0"/>
                <a:ea typeface="Cambria" panose="02040503050406030204" pitchFamily="18" charset="0"/>
              </a:rPr>
              <a:t>Then all the resources held by that process like physical and virtual memory, 10 buffers, open files etc., are taken back by the operating system. A process P can be terminated either by operation system or by the parent process of P.</a:t>
            </a:r>
          </a:p>
          <a:p>
            <a:pPr algn="just" fontAlgn="base"/>
            <a:r>
              <a:rPr lang="en-US" sz="2400" dirty="0">
                <a:latin typeface="Cambria" panose="02040503050406030204" pitchFamily="18" charset="0"/>
                <a:ea typeface="Cambria" panose="02040503050406030204" pitchFamily="18" charset="0"/>
              </a:rPr>
              <a:t>A parent may terminate a process due to one of the following reasons,</a:t>
            </a:r>
          </a:p>
          <a:p>
            <a:pPr algn="just" fontAlgn="base"/>
            <a:r>
              <a:rPr lang="en-US" sz="2400" b="1" dirty="0">
                <a:latin typeface="Cambria" panose="02040503050406030204" pitchFamily="18" charset="0"/>
                <a:ea typeface="Cambria" panose="02040503050406030204" pitchFamily="18" charset="0"/>
              </a:rPr>
              <a:t>(</a:t>
            </a:r>
            <a:r>
              <a:rPr lang="en-US" sz="2400" b="1" dirty="0" err="1">
                <a:latin typeface="Cambria" panose="02040503050406030204" pitchFamily="18" charset="0"/>
                <a:ea typeface="Cambria" panose="02040503050406030204" pitchFamily="18" charset="0"/>
              </a:rPr>
              <a:t>i</a:t>
            </a:r>
            <a:r>
              <a:rPr lang="en-US" sz="2400" b="1" dirty="0">
                <a:latin typeface="Cambria" panose="02040503050406030204" pitchFamily="18" charset="0"/>
                <a:ea typeface="Cambria" panose="02040503050406030204" pitchFamily="18" charset="0"/>
              </a:rPr>
              <a:t>).</a:t>
            </a:r>
            <a:r>
              <a:rPr lang="en-US" sz="2400" dirty="0">
                <a:latin typeface="Cambria" panose="02040503050406030204" pitchFamily="18" charset="0"/>
                <a:ea typeface="Cambria" panose="02040503050406030204" pitchFamily="18" charset="0"/>
              </a:rPr>
              <a:t> When task given to the child is not required now.</a:t>
            </a:r>
          </a:p>
          <a:p>
            <a:pPr algn="just" fontAlgn="base"/>
            <a:r>
              <a:rPr lang="en-US" sz="2400" b="1" dirty="0">
                <a:latin typeface="Cambria" panose="02040503050406030204" pitchFamily="18" charset="0"/>
                <a:ea typeface="Cambria" panose="02040503050406030204" pitchFamily="18" charset="0"/>
              </a:rPr>
              <a:t>(ii).</a:t>
            </a:r>
            <a:r>
              <a:rPr lang="en-US" sz="2400" dirty="0">
                <a:latin typeface="Cambria" panose="02040503050406030204" pitchFamily="18" charset="0"/>
                <a:ea typeface="Cambria" panose="02040503050406030204" pitchFamily="18" charset="0"/>
              </a:rPr>
              <a:t> When child has taken more resources than its limit.</a:t>
            </a:r>
          </a:p>
          <a:p>
            <a:pPr algn="just" fontAlgn="base"/>
            <a:r>
              <a:rPr lang="en-US" sz="2400" b="1" dirty="0">
                <a:latin typeface="Cambria" panose="02040503050406030204" pitchFamily="18" charset="0"/>
                <a:ea typeface="Cambria" panose="02040503050406030204" pitchFamily="18" charset="0"/>
              </a:rPr>
              <a:t>(iii).</a:t>
            </a:r>
            <a:r>
              <a:rPr lang="en-US" sz="2400" dirty="0">
                <a:latin typeface="Cambria" panose="02040503050406030204" pitchFamily="18" charset="0"/>
                <a:ea typeface="Cambria" panose="02040503050406030204" pitchFamily="18" charset="0"/>
              </a:rPr>
              <a:t> The parent of the process is exiting, as a result all its children are deleted. This is called as cascaded termination.</a:t>
            </a:r>
          </a:p>
          <a:p>
            <a:endParaRPr lang="en-IN" sz="2400" dirty="0">
              <a:latin typeface="Cambria" panose="02040503050406030204" pitchFamily="18" charset="0"/>
              <a:ea typeface="Cambria" panose="02040503050406030204" pitchFamily="18" charset="0"/>
            </a:endParaRPr>
          </a:p>
        </p:txBody>
      </p:sp>
      <p:pic>
        <p:nvPicPr>
          <p:cNvPr id="6" name="Picture 5" descr="pngfind.com-kingpin-png-4152286 (1).png">
            <a:extLst>
              <a:ext uri="{FF2B5EF4-FFF2-40B4-BE49-F238E27FC236}">
                <a16:creationId xmlns="" xmlns:a16="http://schemas.microsoft.com/office/drawing/2014/main" id="{3D7AA86F-E9E4-4F04-B614-C1293580EC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a:extLst>
              <a:ext uri="{FF2B5EF4-FFF2-40B4-BE49-F238E27FC236}">
                <a16:creationId xmlns="" xmlns:a16="http://schemas.microsoft.com/office/drawing/2014/main" id="{23C529A6-08DF-42E8-856C-84F361FC5D6C}"/>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8" name="Slide Number Placeholder 7">
            <a:extLst>
              <a:ext uri="{FF2B5EF4-FFF2-40B4-BE49-F238E27FC236}">
                <a16:creationId xmlns="" xmlns:a16="http://schemas.microsoft.com/office/drawing/2014/main" id="{55D3DFD3-96A5-45E0-8BC6-864DF790A518}"/>
              </a:ext>
            </a:extLst>
          </p:cNvPr>
          <p:cNvSpPr>
            <a:spLocks noGrp="1"/>
          </p:cNvSpPr>
          <p:nvPr>
            <p:ph type="sldNum" sz="quarter" idx="12"/>
          </p:nvPr>
        </p:nvSpPr>
        <p:spPr/>
        <p:txBody>
          <a:bodyPr/>
          <a:lstStyle/>
          <a:p>
            <a:fld id="{117AF02C-C4D6-4B73-AE94-D3969890703E}" type="slidenum">
              <a:rPr lang="en-IN" smtClean="0"/>
              <a:t>78</a:t>
            </a:fld>
            <a:endParaRPr lang="en-IN"/>
          </a:p>
        </p:txBody>
      </p:sp>
      <p:grpSp>
        <p:nvGrpSpPr>
          <p:cNvPr id="9" name="Group 8">
            <a:extLst>
              <a:ext uri="{FF2B5EF4-FFF2-40B4-BE49-F238E27FC236}">
                <a16:creationId xmlns="" xmlns:a16="http://schemas.microsoft.com/office/drawing/2014/main" id="{151BAAEE-844C-441B-952F-C318288D7D36}"/>
              </a:ext>
            </a:extLst>
          </p:cNvPr>
          <p:cNvGrpSpPr/>
          <p:nvPr/>
        </p:nvGrpSpPr>
        <p:grpSpPr>
          <a:xfrm>
            <a:off x="464161" y="308028"/>
            <a:ext cx="6386877" cy="687758"/>
            <a:chOff x="442548" y="1375757"/>
            <a:chExt cx="6386877" cy="687758"/>
          </a:xfrm>
        </p:grpSpPr>
        <p:sp>
          <p:nvSpPr>
            <p:cNvPr id="10" name="Rectangle 9">
              <a:extLst>
                <a:ext uri="{FF2B5EF4-FFF2-40B4-BE49-F238E27FC236}">
                  <a16:creationId xmlns="" xmlns:a16="http://schemas.microsoft.com/office/drawing/2014/main" id="{08B4CBDD-ED8A-44D3-90EC-24012A3E13D9}"/>
                </a:ext>
              </a:extLst>
            </p:cNvPr>
            <p:cNvSpPr/>
            <p:nvPr/>
          </p:nvSpPr>
          <p:spPr>
            <a:xfrm>
              <a:off x="442548" y="1375757"/>
              <a:ext cx="6386877" cy="687758"/>
            </a:xfrm>
            <a:prstGeom prst="rect">
              <a:avLst/>
            </a:prstGeom>
          </p:spPr>
          <p:style>
            <a:lnRef idx="0">
              <a:schemeClr val="lt1">
                <a:hueOff val="0"/>
                <a:satOff val="0"/>
                <a:lumOff val="0"/>
                <a:alphaOff val="0"/>
              </a:schemeClr>
            </a:lnRef>
            <a:fillRef idx="3">
              <a:schemeClr val="accent3">
                <a:hueOff val="2710599"/>
                <a:satOff val="100000"/>
                <a:lumOff val="-14706"/>
                <a:alphaOff val="0"/>
              </a:schemeClr>
            </a:fillRef>
            <a:effectRef idx="2">
              <a:schemeClr val="accent3">
                <a:hueOff val="2710599"/>
                <a:satOff val="100000"/>
                <a:lumOff val="-14706"/>
                <a:alphaOff val="0"/>
              </a:schemeClr>
            </a:effectRef>
            <a:fontRef idx="minor">
              <a:schemeClr val="lt1"/>
            </a:fontRef>
          </p:style>
        </p:sp>
        <p:sp>
          <p:nvSpPr>
            <p:cNvPr id="11" name="TextBox 10">
              <a:extLst>
                <a:ext uri="{FF2B5EF4-FFF2-40B4-BE49-F238E27FC236}">
                  <a16:creationId xmlns="" xmlns:a16="http://schemas.microsoft.com/office/drawing/2014/main" id="{B783AE22-C21B-406A-9ADD-58ED18D954C6}"/>
                </a:ext>
              </a:extLst>
            </p:cNvPr>
            <p:cNvSpPr txBox="1"/>
            <p:nvPr/>
          </p:nvSpPr>
          <p:spPr>
            <a:xfrm>
              <a:off x="442548" y="1375757"/>
              <a:ext cx="6386877" cy="687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45908" tIns="81280" rIns="81280" bIns="81280" numCol="1" spcCol="1270" anchor="ctr" anchorCtr="0">
              <a:noAutofit/>
            </a:bodyPr>
            <a:lstStyle/>
            <a:p>
              <a:pPr marL="0" lvl="0" indent="0" algn="l" defTabSz="1422400">
                <a:lnSpc>
                  <a:spcPct val="90000"/>
                </a:lnSpc>
                <a:spcBef>
                  <a:spcPct val="0"/>
                </a:spcBef>
                <a:spcAft>
                  <a:spcPct val="35000"/>
                </a:spcAft>
                <a:buNone/>
              </a:pPr>
              <a:r>
                <a:rPr lang="en-US" altLang="en-US" sz="3200" kern="1200" dirty="0">
                  <a:latin typeface="Cambria" panose="02040503050406030204" pitchFamily="18" charset="0"/>
                  <a:ea typeface="Cambria" panose="02040503050406030204" pitchFamily="18" charset="0"/>
                </a:rPr>
                <a:t>Process Termination</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76200"/>
            <a:ext cx="10515600" cy="657225"/>
          </a:xfrm>
        </p:spPr>
        <p:txBody>
          <a:bodyPr>
            <a:normAutofit/>
          </a:bodyPr>
          <a:lstStyle/>
          <a:p>
            <a:endParaRPr lang="en-US" sz="36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461169" y="733425"/>
            <a:ext cx="10934700" cy="5429250"/>
          </a:xfrm>
        </p:spPr>
        <p:txBody>
          <a:bodyPr>
            <a:noAutofit/>
          </a:bodyPr>
          <a:lstStyle/>
          <a:p>
            <a:pPr marL="0" indent="0">
              <a:buNone/>
            </a:pPr>
            <a:r>
              <a:rPr lang="en-US" sz="1500" b="1" u="sng" dirty="0">
                <a:solidFill>
                  <a:srgbClr val="FF00FF"/>
                </a:solidFill>
                <a:latin typeface="Cambria" panose="02040503050406030204" pitchFamily="18" charset="0"/>
                <a:ea typeface="Cambria" panose="02040503050406030204" pitchFamily="18" charset="0"/>
              </a:rPr>
              <a:t>Exit()</a:t>
            </a:r>
          </a:p>
          <a:p>
            <a:r>
              <a:rPr lang="en-US" sz="1500" dirty="0">
                <a:latin typeface="Cambria" panose="02040503050406030204" pitchFamily="18" charset="0"/>
                <a:ea typeface="Cambria" panose="02040503050406030204" pitchFamily="18" charset="0"/>
              </a:rPr>
              <a:t>Process terminates by itself (</a:t>
            </a:r>
            <a:r>
              <a:rPr lang="en-US" sz="1500" dirty="0" err="1">
                <a:latin typeface="Cambria" panose="02040503050406030204" pitchFamily="18" charset="0"/>
                <a:ea typeface="Cambria" panose="02040503050406030204" pitchFamily="18" charset="0"/>
              </a:rPr>
              <a:t>ie</a:t>
            </a:r>
            <a:r>
              <a:rPr lang="en-US" sz="1500" dirty="0">
                <a:latin typeface="Cambria" panose="02040503050406030204" pitchFamily="18" charset="0"/>
                <a:ea typeface="Cambria" panose="02040503050406030204" pitchFamily="18" charset="0"/>
              </a:rPr>
              <a:t>) when the process finish executing the final statement.</a:t>
            </a:r>
          </a:p>
          <a:p>
            <a:pPr lvl="1"/>
            <a:r>
              <a:rPr lang="en-US" sz="1500" dirty="0">
                <a:solidFill>
                  <a:srgbClr val="FF0000"/>
                </a:solidFill>
                <a:latin typeface="Cambria" panose="02040503050406030204" pitchFamily="18" charset="0"/>
                <a:ea typeface="Cambria" panose="02040503050406030204" pitchFamily="18" charset="0"/>
              </a:rPr>
              <a:t>System call: exit()</a:t>
            </a:r>
          </a:p>
          <a:p>
            <a:pPr lvl="1"/>
            <a:r>
              <a:rPr lang="en-US" altLang="en-US" sz="1500" dirty="0">
                <a:latin typeface="Cambria" panose="02040503050406030204" pitchFamily="18" charset="0"/>
                <a:ea typeface="Cambria" panose="02040503050406030204" pitchFamily="18" charset="0"/>
              </a:rPr>
              <a:t>Returns  status data from child to parent (via </a:t>
            </a:r>
            <a:r>
              <a:rPr lang="en-US" altLang="en-US" sz="1500" b="1" dirty="0">
                <a:solidFill>
                  <a:srgbClr val="000000"/>
                </a:solidFill>
                <a:latin typeface="Cambria" panose="02040503050406030204" pitchFamily="18" charset="0"/>
                <a:ea typeface="Cambria" panose="02040503050406030204" pitchFamily="18" charset="0"/>
                <a:cs typeface="Courier New" panose="02070309020205020404" pitchFamily="49" charset="0"/>
              </a:rPr>
              <a:t>wait()</a:t>
            </a:r>
            <a:r>
              <a:rPr lang="en-US" altLang="en-US" sz="1500" dirty="0">
                <a:latin typeface="Cambria" panose="02040503050406030204" pitchFamily="18" charset="0"/>
                <a:ea typeface="Cambria" panose="02040503050406030204" pitchFamily="18" charset="0"/>
              </a:rPr>
              <a:t>)</a:t>
            </a:r>
          </a:p>
          <a:p>
            <a:pPr lvl="1"/>
            <a:r>
              <a:rPr lang="en-US" altLang="en-US" sz="1500" dirty="0">
                <a:latin typeface="Cambria" panose="02040503050406030204" pitchFamily="18" charset="0"/>
                <a:ea typeface="Cambria" panose="02040503050406030204" pitchFamily="18" charset="0"/>
              </a:rPr>
              <a:t>Process</a:t>
            </a:r>
            <a:r>
              <a:rPr lang="ja-JP" altLang="en-US" sz="1500" dirty="0">
                <a:latin typeface="Cambria" panose="02040503050406030204" pitchFamily="18" charset="0"/>
              </a:rPr>
              <a:t>’</a:t>
            </a:r>
            <a:r>
              <a:rPr lang="en-US" altLang="ja-JP" sz="1500" dirty="0">
                <a:latin typeface="Cambria" panose="02040503050406030204" pitchFamily="18" charset="0"/>
                <a:ea typeface="Cambria" panose="02040503050406030204" pitchFamily="18" charset="0"/>
              </a:rPr>
              <a:t> resources are deallocated by operating system</a:t>
            </a:r>
            <a:endParaRPr lang="en-US" altLang="en-US" sz="1500" dirty="0">
              <a:latin typeface="Cambria" panose="02040503050406030204" pitchFamily="18" charset="0"/>
              <a:ea typeface="Cambria" panose="02040503050406030204" pitchFamily="18" charset="0"/>
            </a:endParaRPr>
          </a:p>
          <a:p>
            <a:pPr marL="0" indent="0">
              <a:buNone/>
            </a:pPr>
            <a:r>
              <a:rPr lang="en-US" sz="1500" b="1" u="sng" dirty="0">
                <a:solidFill>
                  <a:srgbClr val="FF00FF"/>
                </a:solidFill>
                <a:latin typeface="Cambria" panose="02040503050406030204" pitchFamily="18" charset="0"/>
                <a:ea typeface="Cambria" panose="02040503050406030204" pitchFamily="18" charset="0"/>
              </a:rPr>
              <a:t>Abort()</a:t>
            </a:r>
          </a:p>
          <a:p>
            <a:r>
              <a:rPr lang="en-US" sz="1500" dirty="0">
                <a:latin typeface="Cambria" panose="02040503050406030204" pitchFamily="18" charset="0"/>
                <a:ea typeface="Cambria" panose="02040503050406030204" pitchFamily="18" charset="0"/>
              </a:rPr>
              <a:t>The parent process terminating the child process</a:t>
            </a:r>
          </a:p>
          <a:p>
            <a:pPr lvl="1"/>
            <a:r>
              <a:rPr lang="en-US" sz="1500" dirty="0">
                <a:solidFill>
                  <a:srgbClr val="FF0000"/>
                </a:solidFill>
                <a:latin typeface="Cambria" panose="02040503050406030204" pitchFamily="18" charset="0"/>
                <a:ea typeface="Cambria" panose="02040503050406030204" pitchFamily="18" charset="0"/>
              </a:rPr>
              <a:t>System call: Terminate Process()</a:t>
            </a:r>
          </a:p>
          <a:p>
            <a:r>
              <a:rPr lang="en-US" altLang="en-US" sz="1500" dirty="0">
                <a:latin typeface="Cambria" panose="02040503050406030204" pitchFamily="18" charset="0"/>
                <a:ea typeface="Cambria" panose="02040503050406030204" pitchFamily="18" charset="0"/>
              </a:rPr>
              <a:t>Parent may terminate the execution of children processes  using the </a:t>
            </a:r>
            <a:r>
              <a:rPr lang="en-US" altLang="en-US" sz="1500" b="1" dirty="0">
                <a:solidFill>
                  <a:srgbClr val="000000"/>
                </a:solidFill>
                <a:latin typeface="Cambria" panose="02040503050406030204" pitchFamily="18" charset="0"/>
                <a:ea typeface="Cambria" panose="02040503050406030204" pitchFamily="18" charset="0"/>
                <a:cs typeface="Courier New" panose="02070309020205020404" pitchFamily="49" charset="0"/>
              </a:rPr>
              <a:t>abort()</a:t>
            </a:r>
            <a:r>
              <a:rPr lang="en-US" altLang="en-US" sz="1500" dirty="0">
                <a:latin typeface="Cambria" panose="02040503050406030204" pitchFamily="18" charset="0"/>
                <a:ea typeface="Cambria" panose="02040503050406030204" pitchFamily="18" charset="0"/>
                <a:cs typeface="Courier New" panose="02070309020205020404" pitchFamily="49" charset="0"/>
              </a:rPr>
              <a:t> system call.  Some reasons for doing so:</a:t>
            </a:r>
            <a:endParaRPr lang="en-US" altLang="en-US" sz="1500" dirty="0">
              <a:latin typeface="Cambria" panose="02040503050406030204" pitchFamily="18" charset="0"/>
              <a:ea typeface="Cambria" panose="02040503050406030204" pitchFamily="18" charset="0"/>
            </a:endParaRPr>
          </a:p>
          <a:p>
            <a:pPr lvl="1"/>
            <a:r>
              <a:rPr lang="en-US" altLang="en-US" sz="1500" dirty="0">
                <a:latin typeface="Cambria" panose="02040503050406030204" pitchFamily="18" charset="0"/>
                <a:ea typeface="Cambria" panose="02040503050406030204" pitchFamily="18" charset="0"/>
              </a:rPr>
              <a:t>Child has exceeded allocated resources</a:t>
            </a:r>
          </a:p>
          <a:p>
            <a:pPr lvl="1"/>
            <a:r>
              <a:rPr lang="en-US" altLang="en-US" sz="1500" dirty="0">
                <a:latin typeface="Cambria" panose="02040503050406030204" pitchFamily="18" charset="0"/>
                <a:ea typeface="Cambria" panose="02040503050406030204" pitchFamily="18" charset="0"/>
              </a:rPr>
              <a:t>Task assigned to child is no longer required</a:t>
            </a:r>
          </a:p>
          <a:p>
            <a:pPr lvl="1"/>
            <a:r>
              <a:rPr lang="en-US" altLang="en-US" sz="1500" dirty="0">
                <a:latin typeface="Cambria" panose="02040503050406030204" pitchFamily="18" charset="0"/>
                <a:ea typeface="Cambria" panose="02040503050406030204" pitchFamily="18" charset="0"/>
              </a:rPr>
              <a:t>The parent is exiting and the operating systems does not allow  a child to continue if its parent terminates</a:t>
            </a:r>
          </a:p>
          <a:p>
            <a:r>
              <a:rPr lang="en-US" sz="1500" dirty="0">
                <a:latin typeface="Cambria" panose="02040503050406030204" pitchFamily="18" charset="0"/>
                <a:ea typeface="Cambria" panose="02040503050406030204" pitchFamily="18" charset="0"/>
              </a:rPr>
              <a:t>Reasons for termination</a:t>
            </a:r>
          </a:p>
          <a:p>
            <a:pPr lvl="1"/>
            <a:r>
              <a:rPr lang="en-US" sz="1500" dirty="0">
                <a:latin typeface="Cambria" panose="02040503050406030204" pitchFamily="18" charset="0"/>
                <a:ea typeface="Cambria" panose="02040503050406030204" pitchFamily="18" charset="0"/>
              </a:rPr>
              <a:t>Child has exceeded allocated resources</a:t>
            </a:r>
          </a:p>
          <a:p>
            <a:pPr lvl="1"/>
            <a:r>
              <a:rPr lang="en-US" sz="1500" dirty="0">
                <a:latin typeface="Cambria" panose="02040503050406030204" pitchFamily="18" charset="0"/>
                <a:ea typeface="Cambria" panose="02040503050406030204" pitchFamily="18" charset="0"/>
              </a:rPr>
              <a:t>Task assigned to child is no longer required</a:t>
            </a:r>
          </a:p>
          <a:p>
            <a:pPr lvl="1"/>
            <a:r>
              <a:rPr lang="en-US" sz="1500" dirty="0">
                <a:latin typeface="Cambria" panose="02040503050406030204" pitchFamily="18" charset="0"/>
                <a:ea typeface="Cambria" panose="02040503050406030204" pitchFamily="18" charset="0"/>
              </a:rPr>
              <a:t>If parent is exiting, some OS doesn’t allow child to process</a:t>
            </a:r>
          </a:p>
          <a:p>
            <a:pPr lvl="1"/>
            <a:r>
              <a:rPr lang="en-US" sz="1500" u="sng" dirty="0">
                <a:solidFill>
                  <a:srgbClr val="FF0000"/>
                </a:solidFill>
                <a:latin typeface="Cambria" panose="02040503050406030204" pitchFamily="18" charset="0"/>
                <a:ea typeface="Cambria" panose="02040503050406030204" pitchFamily="18" charset="0"/>
              </a:rPr>
              <a:t>Cascading termination (2 mark Question)</a:t>
            </a:r>
          </a:p>
          <a:p>
            <a:pPr lvl="2"/>
            <a:r>
              <a:rPr lang="en-US" sz="1500" dirty="0">
                <a:latin typeface="Cambria" panose="02040503050406030204" pitchFamily="18" charset="0"/>
                <a:ea typeface="Cambria" panose="02040503050406030204" pitchFamily="18" charset="0"/>
              </a:rPr>
              <a:t>If the process terminates (either normally or abnormally), then all its children must be terminated.</a:t>
            </a:r>
          </a:p>
          <a:p>
            <a:pPr marL="0" indent="0">
              <a:buNone/>
            </a:pPr>
            <a:r>
              <a:rPr lang="en-US" sz="1500" b="1" u="sng" dirty="0">
                <a:solidFill>
                  <a:srgbClr val="FF00FF"/>
                </a:solidFill>
                <a:latin typeface="Cambria" panose="02040503050406030204" pitchFamily="18" charset="0"/>
                <a:ea typeface="Cambria" panose="02040503050406030204" pitchFamily="18" charset="0"/>
              </a:rPr>
              <a:t>Kill()</a:t>
            </a:r>
          </a:p>
          <a:p>
            <a:pPr lvl="1"/>
            <a:r>
              <a:rPr lang="en-US" sz="1500" dirty="0">
                <a:latin typeface="Cambria" panose="02040503050406030204" pitchFamily="18" charset="0"/>
                <a:ea typeface="Cambria" panose="02040503050406030204" pitchFamily="18" charset="0"/>
              </a:rPr>
              <a:t>By system admin for administration purpose</a:t>
            </a:r>
          </a:p>
          <a:p>
            <a:endParaRPr lang="en-US" sz="1500" dirty="0">
              <a:latin typeface="Cambria" panose="02040503050406030204" pitchFamily="18" charset="0"/>
              <a:ea typeface="Cambria" panose="02040503050406030204" pitchFamily="18" charset="0"/>
            </a:endParaRPr>
          </a:p>
        </p:txBody>
      </p:sp>
      <p:pic>
        <p:nvPicPr>
          <p:cNvPr id="5" name="Picture 4" descr="pngfind.com-kingpin-png-4152286 (1).png">
            <a:extLst>
              <a:ext uri="{FF2B5EF4-FFF2-40B4-BE49-F238E27FC236}">
                <a16:creationId xmlns="" xmlns:a16="http://schemas.microsoft.com/office/drawing/2014/main" id="{1EEDEA47-359E-4148-81E6-064234A142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a:extLst>
              <a:ext uri="{FF2B5EF4-FFF2-40B4-BE49-F238E27FC236}">
                <a16:creationId xmlns="" xmlns:a16="http://schemas.microsoft.com/office/drawing/2014/main" id="{7115D72C-DB29-4AAC-BBD5-E11C15726B4A}"/>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7" name="Slide Number Placeholder 6">
            <a:extLst>
              <a:ext uri="{FF2B5EF4-FFF2-40B4-BE49-F238E27FC236}">
                <a16:creationId xmlns="" xmlns:a16="http://schemas.microsoft.com/office/drawing/2014/main" id="{AE8A8BD8-2E07-4A5E-AE00-A9B0068030FD}"/>
              </a:ext>
            </a:extLst>
          </p:cNvPr>
          <p:cNvSpPr>
            <a:spLocks noGrp="1"/>
          </p:cNvSpPr>
          <p:nvPr>
            <p:ph type="sldNum" sz="quarter" idx="12"/>
          </p:nvPr>
        </p:nvSpPr>
        <p:spPr/>
        <p:txBody>
          <a:bodyPr/>
          <a:lstStyle/>
          <a:p>
            <a:fld id="{117AF02C-C4D6-4B73-AE94-D3969890703E}" type="slidenum">
              <a:rPr lang="en-IN" smtClean="0"/>
              <a:t>79</a:t>
            </a:fld>
            <a:endParaRPr lang="en-IN"/>
          </a:p>
        </p:txBody>
      </p:sp>
      <p:grpSp>
        <p:nvGrpSpPr>
          <p:cNvPr id="8" name="Group 7">
            <a:extLst>
              <a:ext uri="{FF2B5EF4-FFF2-40B4-BE49-F238E27FC236}">
                <a16:creationId xmlns="" xmlns:a16="http://schemas.microsoft.com/office/drawing/2014/main" id="{EDEC85E5-EC41-46A6-A2D0-61A133DC9FCF}"/>
              </a:ext>
            </a:extLst>
          </p:cNvPr>
          <p:cNvGrpSpPr/>
          <p:nvPr/>
        </p:nvGrpSpPr>
        <p:grpSpPr>
          <a:xfrm>
            <a:off x="163512" y="7567"/>
            <a:ext cx="6386877" cy="687758"/>
            <a:chOff x="442548" y="1375757"/>
            <a:chExt cx="6386877" cy="687758"/>
          </a:xfrm>
        </p:grpSpPr>
        <p:sp>
          <p:nvSpPr>
            <p:cNvPr id="9" name="Rectangle 8">
              <a:extLst>
                <a:ext uri="{FF2B5EF4-FFF2-40B4-BE49-F238E27FC236}">
                  <a16:creationId xmlns="" xmlns:a16="http://schemas.microsoft.com/office/drawing/2014/main" id="{0239DEC1-93BE-4267-A295-77CD89D8AB48}"/>
                </a:ext>
              </a:extLst>
            </p:cNvPr>
            <p:cNvSpPr/>
            <p:nvPr/>
          </p:nvSpPr>
          <p:spPr>
            <a:xfrm>
              <a:off x="442548" y="1375757"/>
              <a:ext cx="6386877" cy="687758"/>
            </a:xfrm>
            <a:prstGeom prst="rect">
              <a:avLst/>
            </a:prstGeom>
          </p:spPr>
          <p:style>
            <a:lnRef idx="0">
              <a:schemeClr val="lt1">
                <a:hueOff val="0"/>
                <a:satOff val="0"/>
                <a:lumOff val="0"/>
                <a:alphaOff val="0"/>
              </a:schemeClr>
            </a:lnRef>
            <a:fillRef idx="3">
              <a:schemeClr val="accent3">
                <a:hueOff val="2710599"/>
                <a:satOff val="100000"/>
                <a:lumOff val="-14706"/>
                <a:alphaOff val="0"/>
              </a:schemeClr>
            </a:fillRef>
            <a:effectRef idx="2">
              <a:schemeClr val="accent3">
                <a:hueOff val="2710599"/>
                <a:satOff val="100000"/>
                <a:lumOff val="-14706"/>
                <a:alphaOff val="0"/>
              </a:schemeClr>
            </a:effectRef>
            <a:fontRef idx="minor">
              <a:schemeClr val="lt1"/>
            </a:fontRef>
          </p:style>
        </p:sp>
        <p:sp>
          <p:nvSpPr>
            <p:cNvPr id="10" name="TextBox 9">
              <a:extLst>
                <a:ext uri="{FF2B5EF4-FFF2-40B4-BE49-F238E27FC236}">
                  <a16:creationId xmlns="" xmlns:a16="http://schemas.microsoft.com/office/drawing/2014/main" id="{044D2CC9-A2B7-4201-B4C3-4863A59EF52D}"/>
                </a:ext>
              </a:extLst>
            </p:cNvPr>
            <p:cNvSpPr txBox="1"/>
            <p:nvPr/>
          </p:nvSpPr>
          <p:spPr>
            <a:xfrm>
              <a:off x="442548" y="1375757"/>
              <a:ext cx="6386877" cy="687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45908" tIns="81280" rIns="81280" bIns="81280" numCol="1" spcCol="1270" anchor="ctr" anchorCtr="0">
              <a:noAutofit/>
            </a:bodyPr>
            <a:lstStyle/>
            <a:p>
              <a:pPr marL="0" lvl="0" indent="0" algn="l" defTabSz="1422400">
                <a:lnSpc>
                  <a:spcPct val="90000"/>
                </a:lnSpc>
                <a:spcBef>
                  <a:spcPct val="0"/>
                </a:spcBef>
                <a:spcAft>
                  <a:spcPct val="35000"/>
                </a:spcAft>
                <a:buNone/>
              </a:pPr>
              <a:r>
                <a:rPr lang="en-US" altLang="en-US" sz="3200" kern="1200" dirty="0">
                  <a:latin typeface="Cambria" panose="02040503050406030204" pitchFamily="18" charset="0"/>
                  <a:ea typeface="Cambria" panose="02040503050406030204" pitchFamily="18" charset="0"/>
                </a:rPr>
                <a:t>Process Termination</a:t>
              </a:r>
            </a:p>
          </p:txBody>
        </p:sp>
      </p:grpSp>
    </p:spTree>
    <p:extLst>
      <p:ext uri="{BB962C8B-B14F-4D97-AF65-F5344CB8AC3E}">
        <p14:creationId xmlns:p14="http://schemas.microsoft.com/office/powerpoint/2010/main" val="4206675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 xmlns:a16="http://schemas.microsoft.com/office/drawing/2014/main" id="{5D8CBDB3-74CE-480A-9C0F-1F339AF26033}"/>
              </a:ext>
            </a:extLst>
          </p:cNvPr>
          <p:cNvSpPr>
            <a:spLocks noGrp="1"/>
          </p:cNvSpPr>
          <p:nvPr>
            <p:ph type="title" idx="4294967295"/>
          </p:nvPr>
        </p:nvSpPr>
        <p:spPr>
          <a:xfrm>
            <a:off x="923925" y="404813"/>
            <a:ext cx="9297988" cy="576262"/>
          </a:xfrm>
        </p:spPr>
        <p:txBody>
          <a:bodyPr>
            <a:noAutofit/>
          </a:bodyPr>
          <a:lstStyle/>
          <a:p>
            <a:pPr eaLnBrk="1" hangingPunct="1"/>
            <a:r>
              <a:rPr lang="en-US" altLang="en-US" sz="2800" b="1" dirty="0">
                <a:solidFill>
                  <a:srgbClr val="003300"/>
                </a:solidFill>
                <a:latin typeface="Cambria" panose="02040503050406030204" pitchFamily="18" charset="0"/>
                <a:ea typeface="Cambria" panose="02040503050406030204" pitchFamily="18" charset="0"/>
              </a:rPr>
              <a:t/>
            </a:r>
            <a:br>
              <a:rPr lang="en-US" altLang="en-US" sz="2800" b="1" dirty="0">
                <a:solidFill>
                  <a:srgbClr val="003300"/>
                </a:solidFill>
                <a:latin typeface="Cambria" panose="02040503050406030204" pitchFamily="18" charset="0"/>
                <a:ea typeface="Cambria" panose="02040503050406030204" pitchFamily="18" charset="0"/>
              </a:rPr>
            </a:br>
            <a:r>
              <a:rPr lang="en-US" altLang="en-US" sz="2000" b="1" dirty="0">
                <a:solidFill>
                  <a:srgbClr val="003300"/>
                </a:solidFill>
                <a:latin typeface="Cambria" panose="02040503050406030204" pitchFamily="18" charset="0"/>
                <a:ea typeface="Cambria" panose="02040503050406030204" pitchFamily="18" charset="0"/>
              </a:rPr>
              <a:t>Two view points of Operating System</a:t>
            </a:r>
          </a:p>
        </p:txBody>
      </p:sp>
      <p:sp>
        <p:nvSpPr>
          <p:cNvPr id="9219" name="Content Placeholder 2">
            <a:extLst>
              <a:ext uri="{FF2B5EF4-FFF2-40B4-BE49-F238E27FC236}">
                <a16:creationId xmlns="" xmlns:a16="http://schemas.microsoft.com/office/drawing/2014/main" id="{CC6BA194-D4D4-4872-9B92-A067F4198787}"/>
              </a:ext>
            </a:extLst>
          </p:cNvPr>
          <p:cNvSpPr>
            <a:spLocks noGrp="1"/>
          </p:cNvSpPr>
          <p:nvPr>
            <p:ph idx="4294967295"/>
          </p:nvPr>
        </p:nvSpPr>
        <p:spPr>
          <a:xfrm>
            <a:off x="1028701" y="1973263"/>
            <a:ext cx="9109868" cy="4194175"/>
          </a:xfrm>
        </p:spPr>
        <p:txBody>
          <a:bodyPr>
            <a:noAutofit/>
          </a:bodyPr>
          <a:lstStyle/>
          <a:p>
            <a:pPr marL="745236" lvl="1" indent="-342900">
              <a:buFont typeface="+mj-lt"/>
              <a:buAutoNum type="arabicPeriod"/>
              <a:defRPr/>
            </a:pPr>
            <a:r>
              <a:rPr lang="en-US" sz="2200" dirty="0">
                <a:latin typeface="Cambria" panose="02040503050406030204" pitchFamily="18" charset="0"/>
                <a:ea typeface="Cambria" panose="02040503050406030204" pitchFamily="18" charset="0"/>
                <a:cs typeface="Times New Roman" pitchFamily="18" charset="0"/>
              </a:rPr>
              <a:t>The computer system, need to consider CPU time, memory, I/O Devices.</a:t>
            </a:r>
          </a:p>
          <a:p>
            <a:pPr marL="402336" lvl="1">
              <a:buNone/>
              <a:defRPr/>
            </a:pPr>
            <a:r>
              <a:rPr lang="en-US" sz="2200" dirty="0">
                <a:latin typeface="Cambria" panose="02040503050406030204" pitchFamily="18" charset="0"/>
                <a:ea typeface="Cambria" panose="02040503050406030204" pitchFamily="18" charset="0"/>
                <a:cs typeface="Times New Roman" pitchFamily="18" charset="0"/>
              </a:rPr>
              <a:t>Hence, </a:t>
            </a:r>
          </a:p>
          <a:p>
            <a:pPr marL="402336" lvl="1">
              <a:buNone/>
              <a:defRPr/>
            </a:pPr>
            <a:r>
              <a:rPr lang="en-US" sz="2200" dirty="0">
                <a:latin typeface="Cambria" panose="02040503050406030204" pitchFamily="18" charset="0"/>
                <a:ea typeface="Cambria" panose="02040503050406030204" pitchFamily="18" charset="0"/>
                <a:cs typeface="Times New Roman" pitchFamily="18" charset="0"/>
              </a:rPr>
              <a:t>OS is a </a:t>
            </a:r>
            <a:r>
              <a:rPr lang="en-US" sz="2200" b="1" dirty="0">
                <a:solidFill>
                  <a:srgbClr val="C00000"/>
                </a:solidFill>
                <a:latin typeface="Cambria" panose="02040503050406030204" pitchFamily="18" charset="0"/>
                <a:ea typeface="Cambria" panose="02040503050406030204" pitchFamily="18" charset="0"/>
                <a:cs typeface="Times New Roman" pitchFamily="18" charset="0"/>
              </a:rPr>
              <a:t>resource allocator</a:t>
            </a:r>
          </a:p>
          <a:p>
            <a:pPr marL="886968" lvl="2">
              <a:buFont typeface="Wingdings 2"/>
              <a:buChar char=""/>
              <a:defRPr/>
            </a:pPr>
            <a:r>
              <a:rPr lang="en-US" sz="2200" dirty="0">
                <a:latin typeface="Cambria" panose="02040503050406030204" pitchFamily="18" charset="0"/>
                <a:ea typeface="Cambria" panose="02040503050406030204" pitchFamily="18" charset="0"/>
                <a:cs typeface="Times New Roman" pitchFamily="18" charset="0"/>
              </a:rPr>
              <a:t>Manages all resources</a:t>
            </a:r>
          </a:p>
          <a:p>
            <a:pPr marL="886968" lvl="2">
              <a:buFont typeface="Wingdings 2"/>
              <a:buChar char=""/>
              <a:defRPr/>
            </a:pPr>
            <a:r>
              <a:rPr lang="en-US" sz="2200" dirty="0">
                <a:latin typeface="Cambria" panose="02040503050406030204" pitchFamily="18" charset="0"/>
                <a:ea typeface="Cambria" panose="02040503050406030204" pitchFamily="18" charset="0"/>
                <a:cs typeface="Times New Roman" pitchFamily="18" charset="0"/>
              </a:rPr>
              <a:t>Conflicting requests between resources are managed for efficient use</a:t>
            </a:r>
          </a:p>
          <a:p>
            <a:pPr marL="640080" lvl="1" indent="-237744">
              <a:buFont typeface="Verdana"/>
              <a:buChar char="◦"/>
              <a:defRPr/>
            </a:pPr>
            <a:r>
              <a:rPr lang="en-US" sz="2200" dirty="0">
                <a:latin typeface="Cambria" panose="02040503050406030204" pitchFamily="18" charset="0"/>
                <a:ea typeface="Cambria" panose="02040503050406030204" pitchFamily="18" charset="0"/>
                <a:cs typeface="Times New Roman" pitchFamily="18" charset="0"/>
              </a:rPr>
              <a:t>OS is a </a:t>
            </a:r>
            <a:r>
              <a:rPr lang="en-US" sz="2200" b="1" dirty="0">
                <a:solidFill>
                  <a:srgbClr val="C00000"/>
                </a:solidFill>
                <a:latin typeface="Cambria" panose="02040503050406030204" pitchFamily="18" charset="0"/>
                <a:ea typeface="Cambria" panose="02040503050406030204" pitchFamily="18" charset="0"/>
                <a:cs typeface="Times New Roman" pitchFamily="18" charset="0"/>
              </a:rPr>
              <a:t>control program</a:t>
            </a:r>
          </a:p>
          <a:p>
            <a:pPr marL="886968" lvl="2">
              <a:buFont typeface="Wingdings 2"/>
              <a:buChar char=""/>
              <a:defRPr/>
            </a:pPr>
            <a:r>
              <a:rPr lang="en-US" sz="2200" dirty="0">
                <a:latin typeface="Cambria" panose="02040503050406030204" pitchFamily="18" charset="0"/>
                <a:ea typeface="Cambria" panose="02040503050406030204" pitchFamily="18" charset="0"/>
                <a:cs typeface="Times New Roman" pitchFamily="18" charset="0"/>
              </a:rPr>
              <a:t>Controls execution of programs to prevent errors and improper use of the computer</a:t>
            </a:r>
          </a:p>
          <a:p>
            <a:pPr marL="745236" lvl="1" indent="-342900">
              <a:buFont typeface="+mj-lt"/>
              <a:buAutoNum type="arabicPeriod"/>
              <a:defRPr/>
            </a:pPr>
            <a:endParaRPr lang="en-US" sz="2200" dirty="0">
              <a:latin typeface="Cambria" panose="02040503050406030204" pitchFamily="18" charset="0"/>
              <a:ea typeface="Cambria" panose="02040503050406030204" pitchFamily="18" charset="0"/>
              <a:cs typeface="Times New Roman" pitchFamily="18" charset="0"/>
            </a:endParaRPr>
          </a:p>
        </p:txBody>
      </p:sp>
      <p:sp>
        <p:nvSpPr>
          <p:cNvPr id="2" name="Rectangle 1">
            <a:extLst>
              <a:ext uri="{FF2B5EF4-FFF2-40B4-BE49-F238E27FC236}">
                <a16:creationId xmlns="" xmlns:a16="http://schemas.microsoft.com/office/drawing/2014/main" id="{55D668FE-9C21-490C-800F-CA21FB86B3F9}"/>
              </a:ext>
            </a:extLst>
          </p:cNvPr>
          <p:cNvSpPr/>
          <p:nvPr/>
        </p:nvSpPr>
        <p:spPr>
          <a:xfrm>
            <a:off x="1774825" y="1306514"/>
            <a:ext cx="2952750" cy="477837"/>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defRPr/>
            </a:pPr>
            <a:r>
              <a:rPr lang="en-US" sz="2400" b="1" dirty="0">
                <a:latin typeface="Cambria" panose="02040503050406030204" pitchFamily="18" charset="0"/>
                <a:ea typeface="Cambria" panose="02040503050406030204" pitchFamily="18" charset="0"/>
              </a:rPr>
              <a:t>System view</a:t>
            </a:r>
            <a:endParaRPr lang="en-IN" sz="2400" b="1" dirty="0">
              <a:latin typeface="Cambria" panose="02040503050406030204" pitchFamily="18" charset="0"/>
              <a:ea typeface="Cambria" panose="02040503050406030204" pitchFamily="18" charset="0"/>
            </a:endParaRPr>
          </a:p>
        </p:txBody>
      </p:sp>
      <p:sp>
        <p:nvSpPr>
          <p:cNvPr id="3" name="Slide Number Placeholder 2">
            <a:extLst>
              <a:ext uri="{FF2B5EF4-FFF2-40B4-BE49-F238E27FC236}">
                <a16:creationId xmlns="" xmlns:a16="http://schemas.microsoft.com/office/drawing/2014/main" id="{C5A88F19-CCD3-41C4-92D9-236A9B11209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DB22D9A-5486-4D3F-93E8-EA2E1AB7CC3C}" type="slidenum">
              <a:rPr lang="en-US" altLang="en-US">
                <a:solidFill>
                  <a:srgbClr val="898989"/>
                </a:solidFill>
                <a:latin typeface="Cambria" panose="02040503050406030204" pitchFamily="18" charset="0"/>
                <a:ea typeface="Cambria" panose="02040503050406030204" pitchFamily="18" charset="0"/>
              </a:rPr>
              <a:pPr eaLnBrk="1" hangingPunct="1"/>
              <a:t>8</a:t>
            </a:fld>
            <a:endParaRPr lang="en-US" altLang="en-US">
              <a:solidFill>
                <a:srgbClr val="898989"/>
              </a:solidFill>
              <a:latin typeface="Cambria" panose="02040503050406030204" pitchFamily="18" charset="0"/>
              <a:ea typeface="Cambria" panose="02040503050406030204" pitchFamily="18" charset="0"/>
            </a:endParaRPr>
          </a:p>
        </p:txBody>
      </p:sp>
      <p:pic>
        <p:nvPicPr>
          <p:cNvPr id="7" name="Picture 6" descr="pngfind.com-kingpin-png-4152286 (1).png">
            <a:extLst>
              <a:ext uri="{FF2B5EF4-FFF2-40B4-BE49-F238E27FC236}">
                <a16:creationId xmlns="" xmlns:a16="http://schemas.microsoft.com/office/drawing/2014/main" id="{6E24DFD4-824F-420C-BEAD-D11C308FC3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 xmlns:a16="http://schemas.microsoft.com/office/drawing/2014/main" id="{A4D01CCF-F444-43C7-8E6E-9B8D8E939112}"/>
              </a:ext>
            </a:extLst>
          </p:cNvPr>
          <p:cNvSpPr>
            <a:spLocks noGrp="1"/>
          </p:cNvSpPr>
          <p:nvPr>
            <p:ph type="ftr" sz="quarter" idx="11"/>
          </p:nvPr>
        </p:nvSpPr>
        <p:spPr/>
        <p:txBody>
          <a:bodyPr/>
          <a:lstStyle/>
          <a:p>
            <a:r>
              <a:rPr lang="en-US">
                <a:latin typeface="Cambria" panose="02040503050406030204" pitchFamily="18" charset="0"/>
                <a:ea typeface="Cambria" panose="02040503050406030204" pitchFamily="18" charset="0"/>
              </a:rPr>
              <a:t>18CSC205J Operating Systems - Unit 1 - SRM Institute of Science and Technology</a:t>
            </a:r>
            <a:endParaRPr lang="en-IN">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24280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pngfind.com-kingpin-png-4152286 (1).png">
            <a:extLst>
              <a:ext uri="{FF2B5EF4-FFF2-40B4-BE49-F238E27FC236}">
                <a16:creationId xmlns="" xmlns:a16="http://schemas.microsoft.com/office/drawing/2014/main" id="{3353F768-0430-4F2B-9359-FFC797E1EE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 xmlns:a16="http://schemas.microsoft.com/office/drawing/2014/main" id="{1D2439FB-7DAB-4E11-91D1-466214F757A0}"/>
              </a:ext>
            </a:extLst>
          </p:cNvPr>
          <p:cNvSpPr>
            <a:spLocks noGrp="1"/>
          </p:cNvSpPr>
          <p:nvPr>
            <p:ph type="sldNum" sz="quarter" idx="12"/>
          </p:nvPr>
        </p:nvSpPr>
        <p:spPr/>
        <p:txBody>
          <a:bodyPr/>
          <a:lstStyle/>
          <a:p>
            <a:fld id="{117AF02C-C4D6-4B73-AE94-D3969890703E}" type="slidenum">
              <a:rPr lang="en-IN" smtClean="0"/>
              <a:t>80</a:t>
            </a:fld>
            <a:endParaRPr lang="en-IN"/>
          </a:p>
        </p:txBody>
      </p:sp>
      <p:sp>
        <p:nvSpPr>
          <p:cNvPr id="7" name="Footer Placeholder 6">
            <a:extLst>
              <a:ext uri="{FF2B5EF4-FFF2-40B4-BE49-F238E27FC236}">
                <a16:creationId xmlns="" xmlns:a16="http://schemas.microsoft.com/office/drawing/2014/main" id="{00CD9D3B-61CF-44C5-AE32-86BBA211181C}"/>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8" name="TextBox 7">
            <a:extLst>
              <a:ext uri="{FF2B5EF4-FFF2-40B4-BE49-F238E27FC236}">
                <a16:creationId xmlns="" xmlns:a16="http://schemas.microsoft.com/office/drawing/2014/main" id="{4B3B613E-2C44-4ED8-B3EA-A759D21FD8C0}"/>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
        <p:nvSpPr>
          <p:cNvPr id="9" name="Rectangle 8">
            <a:extLst>
              <a:ext uri="{FF2B5EF4-FFF2-40B4-BE49-F238E27FC236}">
                <a16:creationId xmlns="" xmlns:a16="http://schemas.microsoft.com/office/drawing/2014/main" id="{ACCABE6E-2A55-4960-8052-2D143ABA4A0E}"/>
              </a:ext>
            </a:extLst>
          </p:cNvPr>
          <p:cNvSpPr>
            <a:spLocks noGrp="1" noChangeArrowheads="1"/>
          </p:cNvSpPr>
          <p:nvPr/>
        </p:nvSpPr>
        <p:spPr bwMode="auto">
          <a:xfrm>
            <a:off x="506412" y="904875"/>
            <a:ext cx="10961688"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lvl="1"/>
            <a:endParaRPr lang="en-US" altLang="en-US" sz="800" dirty="0">
              <a:latin typeface="Cambria" panose="02040503050406030204" pitchFamily="18" charset="0"/>
              <a:ea typeface="Cambria" panose="02040503050406030204" pitchFamily="18" charset="0"/>
            </a:endParaRPr>
          </a:p>
          <a:p>
            <a:r>
              <a:rPr lang="en-US" altLang="en-US" dirty="0">
                <a:latin typeface="Cambria" panose="02040503050406030204" pitchFamily="18" charset="0"/>
                <a:ea typeface="Cambria" panose="02040503050406030204" pitchFamily="18" charset="0"/>
              </a:rPr>
              <a:t>Some operating systems do not allow child to exists if its parent has terminated.  If a process terminates, then all its children must also be terminated.</a:t>
            </a:r>
          </a:p>
          <a:p>
            <a:pPr lvl="1"/>
            <a:r>
              <a:rPr lang="en-US" altLang="en-US" b="1" dirty="0">
                <a:latin typeface="Cambria" panose="02040503050406030204" pitchFamily="18" charset="0"/>
                <a:ea typeface="Cambria" panose="02040503050406030204" pitchFamily="18" charset="0"/>
              </a:rPr>
              <a:t>cascading termination.  </a:t>
            </a:r>
            <a:r>
              <a:rPr lang="en-US" altLang="en-US" dirty="0">
                <a:latin typeface="Cambria" panose="02040503050406030204" pitchFamily="18" charset="0"/>
                <a:ea typeface="Cambria" panose="02040503050406030204" pitchFamily="18" charset="0"/>
              </a:rPr>
              <a:t>All children, grandchildren, etc.  are  terminated.</a:t>
            </a:r>
            <a:endParaRPr lang="en-US" altLang="en-US" b="1" dirty="0">
              <a:latin typeface="Cambria" panose="02040503050406030204" pitchFamily="18" charset="0"/>
              <a:ea typeface="Cambria" panose="02040503050406030204" pitchFamily="18" charset="0"/>
            </a:endParaRPr>
          </a:p>
          <a:p>
            <a:pPr lvl="1"/>
            <a:r>
              <a:rPr lang="en-US" altLang="en-US" dirty="0">
                <a:latin typeface="Cambria" panose="02040503050406030204" pitchFamily="18" charset="0"/>
                <a:ea typeface="Cambria" panose="02040503050406030204" pitchFamily="18" charset="0"/>
              </a:rPr>
              <a:t>The termination is initiated by the operating system.</a:t>
            </a:r>
            <a:endParaRPr lang="en-US" altLang="en-US" b="1" dirty="0">
              <a:latin typeface="Cambria" panose="02040503050406030204" pitchFamily="18" charset="0"/>
              <a:ea typeface="Cambria" panose="02040503050406030204" pitchFamily="18" charset="0"/>
            </a:endParaRPr>
          </a:p>
          <a:p>
            <a:r>
              <a:rPr lang="en-US" altLang="en-US" dirty="0">
                <a:latin typeface="Cambria" panose="02040503050406030204" pitchFamily="18" charset="0"/>
                <a:ea typeface="Cambria" panose="02040503050406030204" pitchFamily="18" charset="0"/>
              </a:rPr>
              <a:t>The parent process may wait for termination of a child process by using the </a:t>
            </a:r>
            <a:r>
              <a:rPr lang="en-US" altLang="en-US" b="1" dirty="0">
                <a:solidFill>
                  <a:srgbClr val="000000"/>
                </a:solidFill>
                <a:latin typeface="Cambria" panose="02040503050406030204" pitchFamily="18" charset="0"/>
                <a:ea typeface="Cambria" panose="02040503050406030204" pitchFamily="18" charset="0"/>
                <a:cs typeface="Courier New" panose="02070309020205020404" pitchFamily="49" charset="0"/>
              </a:rPr>
              <a:t>wait()</a:t>
            </a:r>
            <a:r>
              <a:rPr lang="en-US" altLang="en-US" dirty="0">
                <a:latin typeface="Cambria" panose="02040503050406030204" pitchFamily="18" charset="0"/>
                <a:ea typeface="Cambria" panose="02040503050406030204" pitchFamily="18" charset="0"/>
              </a:rPr>
              <a:t>system call</a:t>
            </a:r>
            <a:r>
              <a:rPr lang="en-US" altLang="en-US" b="1" dirty="0">
                <a:solidFill>
                  <a:srgbClr val="000000"/>
                </a:solidFill>
                <a:latin typeface="Cambria" panose="02040503050406030204" pitchFamily="18" charset="0"/>
                <a:ea typeface="Cambria" panose="02040503050406030204" pitchFamily="18" charset="0"/>
                <a:cs typeface="Courier New" panose="02070309020205020404" pitchFamily="49" charset="0"/>
              </a:rPr>
              <a:t>. </a:t>
            </a:r>
            <a:r>
              <a:rPr lang="en-US" altLang="en-US" dirty="0">
                <a:latin typeface="Cambria" panose="02040503050406030204" pitchFamily="18" charset="0"/>
                <a:ea typeface="Cambria" panose="02040503050406030204" pitchFamily="18" charset="0"/>
              </a:rPr>
              <a:t>The call returns status information and the </a:t>
            </a:r>
            <a:r>
              <a:rPr lang="en-US" altLang="en-US" dirty="0" err="1">
                <a:latin typeface="Cambria" panose="02040503050406030204" pitchFamily="18" charset="0"/>
                <a:ea typeface="Cambria" panose="02040503050406030204" pitchFamily="18" charset="0"/>
              </a:rPr>
              <a:t>pid</a:t>
            </a:r>
            <a:r>
              <a:rPr lang="en-US" altLang="en-US" dirty="0">
                <a:latin typeface="Cambria" panose="02040503050406030204" pitchFamily="18" charset="0"/>
                <a:ea typeface="Cambria" panose="02040503050406030204" pitchFamily="18" charset="0"/>
              </a:rPr>
              <a:t> of the terminated process</a:t>
            </a:r>
            <a:endParaRPr lang="en-US" altLang="en-US" b="1" dirty="0">
              <a:solidFill>
                <a:srgbClr val="000000"/>
              </a:solidFill>
              <a:latin typeface="Cambria" panose="02040503050406030204" pitchFamily="18" charset="0"/>
              <a:ea typeface="Cambria" panose="02040503050406030204" pitchFamily="18" charset="0"/>
              <a:cs typeface="Courier New" panose="02070309020205020404" pitchFamily="49" charset="0"/>
            </a:endParaRPr>
          </a:p>
          <a:p>
            <a:pPr>
              <a:buFont typeface="Monotype Sorts" pitchFamily="-84" charset="2"/>
              <a:buNone/>
            </a:pPr>
            <a:r>
              <a:rPr lang="en-US" altLang="en-US" b="1" dirty="0">
                <a:solidFill>
                  <a:srgbClr val="000000"/>
                </a:solidFill>
                <a:latin typeface="Cambria" panose="02040503050406030204" pitchFamily="18" charset="0"/>
                <a:ea typeface="Cambria" panose="02040503050406030204" pitchFamily="18" charset="0"/>
                <a:cs typeface="Courier New" panose="02070309020205020404" pitchFamily="49" charset="0"/>
              </a:rPr>
              <a:t>      </a:t>
            </a:r>
            <a:r>
              <a:rPr lang="en-US" altLang="en-US" b="1" dirty="0" err="1">
                <a:solidFill>
                  <a:srgbClr val="000000"/>
                </a:solidFill>
                <a:latin typeface="Cambria" panose="02040503050406030204" pitchFamily="18" charset="0"/>
                <a:ea typeface="Cambria" panose="02040503050406030204" pitchFamily="18" charset="0"/>
                <a:cs typeface="Courier New" panose="02070309020205020404" pitchFamily="49" charset="0"/>
              </a:rPr>
              <a:t>pid</a:t>
            </a:r>
            <a:r>
              <a:rPr lang="en-US" altLang="en-US" b="1" dirty="0">
                <a:solidFill>
                  <a:srgbClr val="000000"/>
                </a:solidFill>
                <a:latin typeface="Cambria" panose="02040503050406030204" pitchFamily="18" charset="0"/>
                <a:ea typeface="Cambria" panose="02040503050406030204" pitchFamily="18" charset="0"/>
                <a:cs typeface="Courier New" panose="02070309020205020404" pitchFamily="49" charset="0"/>
              </a:rPr>
              <a:t> = wait(&amp;status); </a:t>
            </a:r>
          </a:p>
          <a:p>
            <a:r>
              <a:rPr lang="en-US" altLang="en-US" dirty="0">
                <a:latin typeface="Cambria" panose="02040503050406030204" pitchFamily="18" charset="0"/>
                <a:ea typeface="Cambria" panose="02040503050406030204" pitchFamily="18" charset="0"/>
              </a:rPr>
              <a:t>If no parent waiting (did not invoke </a:t>
            </a:r>
            <a:r>
              <a:rPr lang="en-US" altLang="en-US" b="1" dirty="0">
                <a:solidFill>
                  <a:srgbClr val="000000"/>
                </a:solidFill>
                <a:latin typeface="Cambria" panose="02040503050406030204" pitchFamily="18" charset="0"/>
                <a:ea typeface="Cambria" panose="02040503050406030204" pitchFamily="18" charset="0"/>
                <a:cs typeface="Courier New" panose="02070309020205020404" pitchFamily="49" charset="0"/>
              </a:rPr>
              <a:t>wait()</a:t>
            </a:r>
            <a:r>
              <a:rPr lang="en-US" altLang="en-US" dirty="0">
                <a:latin typeface="Cambria" panose="02040503050406030204" pitchFamily="18" charset="0"/>
                <a:ea typeface="Cambria" panose="02040503050406030204" pitchFamily="18" charset="0"/>
                <a:cs typeface="Courier New" panose="02070309020205020404" pitchFamily="49" charset="0"/>
              </a:rPr>
              <a:t>) </a:t>
            </a:r>
            <a:r>
              <a:rPr lang="en-US" altLang="en-US" dirty="0">
                <a:latin typeface="Cambria" panose="02040503050406030204" pitchFamily="18" charset="0"/>
                <a:ea typeface="Cambria" panose="02040503050406030204" pitchFamily="18" charset="0"/>
              </a:rPr>
              <a:t>process is a </a:t>
            </a:r>
            <a:r>
              <a:rPr lang="en-US" altLang="en-US" b="1" dirty="0">
                <a:solidFill>
                  <a:srgbClr val="3366FF"/>
                </a:solidFill>
                <a:latin typeface="Cambria" panose="02040503050406030204" pitchFamily="18" charset="0"/>
                <a:ea typeface="Cambria" panose="02040503050406030204" pitchFamily="18" charset="0"/>
              </a:rPr>
              <a:t>zombie</a:t>
            </a:r>
          </a:p>
          <a:p>
            <a:r>
              <a:rPr lang="en-US" altLang="en-US" dirty="0">
                <a:latin typeface="Cambria" panose="02040503050406030204" pitchFamily="18" charset="0"/>
                <a:ea typeface="Cambria" panose="02040503050406030204" pitchFamily="18" charset="0"/>
              </a:rPr>
              <a:t>If parent terminated without invoking</a:t>
            </a:r>
            <a:r>
              <a:rPr lang="en-US" altLang="en-US" b="1" dirty="0">
                <a:solidFill>
                  <a:srgbClr val="000000"/>
                </a:solidFill>
                <a:latin typeface="Cambria" panose="02040503050406030204" pitchFamily="18" charset="0"/>
                <a:ea typeface="Cambria" panose="02040503050406030204" pitchFamily="18" charset="0"/>
                <a:cs typeface="Courier New" panose="02070309020205020404" pitchFamily="49" charset="0"/>
              </a:rPr>
              <a:t> wait</a:t>
            </a:r>
            <a:r>
              <a:rPr lang="en-US" altLang="en-US" dirty="0">
                <a:latin typeface="Cambria" panose="02040503050406030204" pitchFamily="18" charset="0"/>
                <a:ea typeface="Cambria" panose="02040503050406030204" pitchFamily="18" charset="0"/>
              </a:rPr>
              <a:t> , process is an </a:t>
            </a:r>
            <a:r>
              <a:rPr lang="en-US" altLang="en-US" b="1" dirty="0">
                <a:solidFill>
                  <a:srgbClr val="3366FF"/>
                </a:solidFill>
                <a:latin typeface="Cambria" panose="02040503050406030204" pitchFamily="18" charset="0"/>
                <a:ea typeface="Cambria" panose="02040503050406030204" pitchFamily="18" charset="0"/>
              </a:rPr>
              <a:t>orphan</a:t>
            </a:r>
          </a:p>
        </p:txBody>
      </p:sp>
      <p:sp>
        <p:nvSpPr>
          <p:cNvPr id="10" name="Title 1">
            <a:extLst>
              <a:ext uri="{FF2B5EF4-FFF2-40B4-BE49-F238E27FC236}">
                <a16:creationId xmlns="" xmlns:a16="http://schemas.microsoft.com/office/drawing/2014/main" id="{D6544D11-A40D-4919-BEAC-26F3C5DEA8E8}"/>
              </a:ext>
            </a:extLst>
          </p:cNvPr>
          <p:cNvSpPr txBox="1">
            <a:spLocks/>
          </p:cNvSpPr>
          <p:nvPr/>
        </p:nvSpPr>
        <p:spPr>
          <a:xfrm>
            <a:off x="247650" y="76200"/>
            <a:ext cx="10515600" cy="828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b="1" dirty="0">
              <a:latin typeface="Cambria" panose="02040503050406030204" pitchFamily="18" charset="0"/>
              <a:ea typeface="Cambria" panose="02040503050406030204" pitchFamily="18" charset="0"/>
            </a:endParaRPr>
          </a:p>
        </p:txBody>
      </p:sp>
      <p:grpSp>
        <p:nvGrpSpPr>
          <p:cNvPr id="11" name="Group 10">
            <a:extLst>
              <a:ext uri="{FF2B5EF4-FFF2-40B4-BE49-F238E27FC236}">
                <a16:creationId xmlns="" xmlns:a16="http://schemas.microsoft.com/office/drawing/2014/main" id="{54085EEF-FFB0-478B-8DC8-910F7D00C987}"/>
              </a:ext>
            </a:extLst>
          </p:cNvPr>
          <p:cNvGrpSpPr/>
          <p:nvPr/>
        </p:nvGrpSpPr>
        <p:grpSpPr>
          <a:xfrm>
            <a:off x="464161" y="308028"/>
            <a:ext cx="6386877" cy="687758"/>
            <a:chOff x="442548" y="1375757"/>
            <a:chExt cx="6386877" cy="687758"/>
          </a:xfrm>
        </p:grpSpPr>
        <p:sp>
          <p:nvSpPr>
            <p:cNvPr id="12" name="Rectangle 11">
              <a:extLst>
                <a:ext uri="{FF2B5EF4-FFF2-40B4-BE49-F238E27FC236}">
                  <a16:creationId xmlns="" xmlns:a16="http://schemas.microsoft.com/office/drawing/2014/main" id="{2E92FC3D-A203-4D8C-A9FC-F1E162F2D1A6}"/>
                </a:ext>
              </a:extLst>
            </p:cNvPr>
            <p:cNvSpPr/>
            <p:nvPr/>
          </p:nvSpPr>
          <p:spPr>
            <a:xfrm>
              <a:off x="442548" y="1375757"/>
              <a:ext cx="6386877" cy="687758"/>
            </a:xfrm>
            <a:prstGeom prst="rect">
              <a:avLst/>
            </a:prstGeom>
          </p:spPr>
          <p:style>
            <a:lnRef idx="0">
              <a:schemeClr val="lt1">
                <a:hueOff val="0"/>
                <a:satOff val="0"/>
                <a:lumOff val="0"/>
                <a:alphaOff val="0"/>
              </a:schemeClr>
            </a:lnRef>
            <a:fillRef idx="3">
              <a:schemeClr val="accent3">
                <a:hueOff val="2710599"/>
                <a:satOff val="100000"/>
                <a:lumOff val="-14706"/>
                <a:alphaOff val="0"/>
              </a:schemeClr>
            </a:fillRef>
            <a:effectRef idx="2">
              <a:schemeClr val="accent3">
                <a:hueOff val="2710599"/>
                <a:satOff val="100000"/>
                <a:lumOff val="-14706"/>
                <a:alphaOff val="0"/>
              </a:schemeClr>
            </a:effectRef>
            <a:fontRef idx="minor">
              <a:schemeClr val="lt1"/>
            </a:fontRef>
          </p:style>
        </p:sp>
        <p:sp>
          <p:nvSpPr>
            <p:cNvPr id="13" name="TextBox 12">
              <a:extLst>
                <a:ext uri="{FF2B5EF4-FFF2-40B4-BE49-F238E27FC236}">
                  <a16:creationId xmlns="" xmlns:a16="http://schemas.microsoft.com/office/drawing/2014/main" id="{096FCB30-3273-4DBD-B7B0-26E820D1A5AA}"/>
                </a:ext>
              </a:extLst>
            </p:cNvPr>
            <p:cNvSpPr txBox="1"/>
            <p:nvPr/>
          </p:nvSpPr>
          <p:spPr>
            <a:xfrm>
              <a:off x="442548" y="1375757"/>
              <a:ext cx="6386877" cy="687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45908" tIns="81280" rIns="81280" bIns="81280" numCol="1" spcCol="1270" anchor="ctr" anchorCtr="0">
              <a:noAutofit/>
            </a:bodyPr>
            <a:lstStyle/>
            <a:p>
              <a:pPr marL="0" lvl="0" indent="0" algn="l" defTabSz="1422400">
                <a:lnSpc>
                  <a:spcPct val="90000"/>
                </a:lnSpc>
                <a:spcBef>
                  <a:spcPct val="0"/>
                </a:spcBef>
                <a:spcAft>
                  <a:spcPct val="35000"/>
                </a:spcAft>
                <a:buNone/>
              </a:pPr>
              <a:r>
                <a:rPr lang="en-US" altLang="en-US" sz="3200" kern="1200" dirty="0">
                  <a:latin typeface="Cambria" panose="02040503050406030204" pitchFamily="18" charset="0"/>
                  <a:ea typeface="Cambria" panose="02040503050406030204" pitchFamily="18" charset="0"/>
                </a:rPr>
                <a:t>Process Termination</a:t>
              </a:r>
            </a:p>
          </p:txBody>
        </p:sp>
      </p:grpSp>
    </p:spTree>
    <p:extLst>
      <p:ext uri="{BB962C8B-B14F-4D97-AF65-F5344CB8AC3E}">
        <p14:creationId xmlns:p14="http://schemas.microsoft.com/office/powerpoint/2010/main" val="342704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 xmlns:a16="http://schemas.microsoft.com/office/drawing/2014/main" id="{E6E4D00D-6DB7-440C-84E6-7291E8E35FC0}"/>
              </a:ext>
            </a:extLst>
          </p:cNvPr>
          <p:cNvSpPr>
            <a:spLocks noGrp="1"/>
          </p:cNvSpPr>
          <p:nvPr>
            <p:ph type="title"/>
          </p:nvPr>
        </p:nvSpPr>
        <p:spPr>
          <a:xfrm>
            <a:off x="484189" y="303213"/>
            <a:ext cx="7966075" cy="615950"/>
          </a:xfrm>
        </p:spPr>
        <p:txBody>
          <a:bodyPr>
            <a:noAutofit/>
          </a:bodyPr>
          <a:lstStyle/>
          <a:p>
            <a:pPr eaLnBrk="1" hangingPunct="1"/>
            <a:r>
              <a:rPr lang="en-US" altLang="en-US" sz="4000" b="1" dirty="0" err="1">
                <a:latin typeface="Cambria" panose="02040503050406030204" pitchFamily="18" charset="0"/>
                <a:ea typeface="Cambria" panose="02040503050406030204" pitchFamily="18" charset="0"/>
                <a:cs typeface="Times New Roman" panose="02020603050405020304" pitchFamily="18" charset="0"/>
              </a:rPr>
              <a:t>Interprocess</a:t>
            </a:r>
            <a:r>
              <a:rPr lang="en-US" altLang="en-US" sz="4000" b="1" dirty="0">
                <a:latin typeface="Cambria" panose="02040503050406030204" pitchFamily="18" charset="0"/>
                <a:ea typeface="Cambria" panose="02040503050406030204" pitchFamily="18" charset="0"/>
                <a:cs typeface="Times New Roman" panose="02020603050405020304" pitchFamily="18" charset="0"/>
              </a:rPr>
              <a:t> Communication</a:t>
            </a:r>
          </a:p>
        </p:txBody>
      </p:sp>
      <p:sp>
        <p:nvSpPr>
          <p:cNvPr id="6" name="Rectangle 5">
            <a:extLst>
              <a:ext uri="{FF2B5EF4-FFF2-40B4-BE49-F238E27FC236}">
                <a16:creationId xmlns="" xmlns:a16="http://schemas.microsoft.com/office/drawing/2014/main" id="{485464A2-42ED-4F90-B6DF-71F6A732C62C}"/>
              </a:ext>
            </a:extLst>
          </p:cNvPr>
          <p:cNvSpPr/>
          <p:nvPr/>
        </p:nvSpPr>
        <p:spPr>
          <a:xfrm>
            <a:off x="6691314" y="6315076"/>
            <a:ext cx="3976687" cy="3540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b="1" dirty="0">
              <a:solidFill>
                <a:schemeClr val="tx1"/>
              </a:solidFill>
              <a:latin typeface="Cambria" panose="02040503050406030204" pitchFamily="18" charset="0"/>
              <a:ea typeface="Cambria" panose="02040503050406030204" pitchFamily="18" charset="0"/>
            </a:endParaRPr>
          </a:p>
        </p:txBody>
      </p:sp>
      <p:pic>
        <p:nvPicPr>
          <p:cNvPr id="7" name="Picture 4" descr="pngfind.com-kingpin-png-4152286 (1).png">
            <a:extLst>
              <a:ext uri="{FF2B5EF4-FFF2-40B4-BE49-F238E27FC236}">
                <a16:creationId xmlns="" xmlns:a16="http://schemas.microsoft.com/office/drawing/2014/main" id="{307DE502-A1ED-4949-8EB3-6D8F503ACE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A8B71461-B19D-4F4F-B00D-F0000C2867BC}"/>
              </a:ext>
            </a:extLst>
          </p:cNvPr>
          <p:cNvSpPr>
            <a:spLocks noGrp="1"/>
          </p:cNvSpPr>
          <p:nvPr>
            <p:ph type="ftr" sz="quarter" idx="11"/>
          </p:nvPr>
        </p:nvSpPr>
        <p:spPr/>
        <p:txBody>
          <a:bodyPr/>
          <a:lstStyle/>
          <a:p>
            <a:r>
              <a:rPr lang="en-US">
                <a:latin typeface="Cambria" panose="02040503050406030204" pitchFamily="18" charset="0"/>
                <a:ea typeface="Cambria" panose="02040503050406030204" pitchFamily="18" charset="0"/>
              </a:rPr>
              <a:t>18CSC205J Operating Systems - Unit 1 - SRM Institute of Science and Technology</a:t>
            </a:r>
            <a:endParaRPr lang="en-IN">
              <a:latin typeface="Cambria" panose="02040503050406030204" pitchFamily="18" charset="0"/>
              <a:ea typeface="Cambria" panose="02040503050406030204" pitchFamily="18" charset="0"/>
            </a:endParaRPr>
          </a:p>
        </p:txBody>
      </p:sp>
      <p:sp>
        <p:nvSpPr>
          <p:cNvPr id="3" name="Slide Number Placeholder 2">
            <a:extLst>
              <a:ext uri="{FF2B5EF4-FFF2-40B4-BE49-F238E27FC236}">
                <a16:creationId xmlns="" xmlns:a16="http://schemas.microsoft.com/office/drawing/2014/main" id="{41B9D473-27C3-4577-A54C-48FCD2660F0C}"/>
              </a:ext>
            </a:extLst>
          </p:cNvPr>
          <p:cNvSpPr>
            <a:spLocks noGrp="1"/>
          </p:cNvSpPr>
          <p:nvPr>
            <p:ph type="sldNum" sz="quarter" idx="12"/>
          </p:nvPr>
        </p:nvSpPr>
        <p:spPr/>
        <p:txBody>
          <a:bodyPr/>
          <a:lstStyle/>
          <a:p>
            <a:fld id="{117AF02C-C4D6-4B73-AE94-D3969890703E}" type="slidenum">
              <a:rPr lang="en-IN" smtClean="0">
                <a:latin typeface="Cambria" panose="02040503050406030204" pitchFamily="18" charset="0"/>
                <a:ea typeface="Cambria" panose="02040503050406030204" pitchFamily="18" charset="0"/>
              </a:rPr>
              <a:t>81</a:t>
            </a:fld>
            <a:endParaRPr lang="en-IN">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5612" r="14881" b="30565"/>
          <a:stretch/>
        </p:blipFill>
        <p:spPr>
          <a:xfrm>
            <a:off x="1349829" y="1225663"/>
            <a:ext cx="8795658" cy="295445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4180114"/>
            <a:ext cx="10058400" cy="208257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ECA671-72C1-4E1B-8467-B335F4D5D899}"/>
              </a:ext>
            </a:extLst>
          </p:cNvPr>
          <p:cNvSpPr>
            <a:spLocks noGrp="1"/>
          </p:cNvSpPr>
          <p:nvPr>
            <p:ph type="title"/>
          </p:nvPr>
        </p:nvSpPr>
        <p:spPr>
          <a:xfrm>
            <a:off x="838200" y="365125"/>
            <a:ext cx="10515600" cy="854075"/>
          </a:xfrm>
        </p:spPr>
        <p:txBody>
          <a:bodyPr/>
          <a:lstStyle/>
          <a:p>
            <a:r>
              <a:rPr lang="en-US" sz="4400" dirty="0">
                <a:solidFill>
                  <a:srgbClr val="003300"/>
                </a:solidFill>
                <a:latin typeface="Cambria" panose="02040503050406030204" pitchFamily="18" charset="0"/>
                <a:ea typeface="Cambria" panose="02040503050406030204" pitchFamily="18" charset="0"/>
              </a:rPr>
              <a:t>Need for IPC</a:t>
            </a:r>
            <a:endParaRPr lang="en-IN" dirty="0"/>
          </a:p>
        </p:txBody>
      </p:sp>
      <p:sp>
        <p:nvSpPr>
          <p:cNvPr id="3" name="Content Placeholder 2">
            <a:extLst>
              <a:ext uri="{FF2B5EF4-FFF2-40B4-BE49-F238E27FC236}">
                <a16:creationId xmlns="" xmlns:a16="http://schemas.microsoft.com/office/drawing/2014/main" id="{0771861B-985B-4961-A8DF-2DCEB6888DC1}"/>
              </a:ext>
            </a:extLst>
          </p:cNvPr>
          <p:cNvSpPr>
            <a:spLocks noGrp="1"/>
          </p:cNvSpPr>
          <p:nvPr>
            <p:ph idx="1"/>
          </p:nvPr>
        </p:nvSpPr>
        <p:spPr/>
        <p:txBody>
          <a:bodyPr>
            <a:normAutofit fontScale="92500" lnSpcReduction="10000"/>
          </a:bodyPr>
          <a:lstStyle/>
          <a:p>
            <a:r>
              <a:rPr lang="en-US" altLang="en-US" dirty="0"/>
              <a:t>Processes can execute concurrently</a:t>
            </a:r>
          </a:p>
          <a:p>
            <a:pPr lvl="1"/>
            <a:r>
              <a:rPr lang="en-US" altLang="en-US" dirty="0"/>
              <a:t>May be interrupted at any time, partially completing execution</a:t>
            </a:r>
          </a:p>
          <a:p>
            <a:r>
              <a:rPr lang="en-US" altLang="en-US" dirty="0"/>
              <a:t>Concurrent access to shared data may result in data inconsistency</a:t>
            </a:r>
          </a:p>
          <a:p>
            <a:r>
              <a:rPr lang="en-US" altLang="en-US" dirty="0"/>
              <a:t>Maintaining data consistency requires mechanisms to ensure the orderly execution of cooperating processes</a:t>
            </a:r>
          </a:p>
          <a:p>
            <a:r>
              <a:rPr lang="en-US" altLang="en-US" dirty="0"/>
              <a:t>Illustration of the problem:</a:t>
            </a:r>
            <a:br>
              <a:rPr lang="en-US" altLang="en-US" dirty="0"/>
            </a:br>
            <a:r>
              <a:rPr lang="en-US" altLang="en-US" dirty="0"/>
              <a:t>Suppose that we wanted to provide a solution to the consumer-producer problem that fills </a:t>
            </a:r>
            <a:r>
              <a:rPr lang="en-US" altLang="en-US" b="1" i="1" dirty="0">
                <a:solidFill>
                  <a:srgbClr val="000000"/>
                </a:solidFill>
              </a:rPr>
              <a:t>all</a:t>
            </a:r>
            <a:r>
              <a:rPr lang="en-US" altLang="en-US" dirty="0">
                <a:solidFill>
                  <a:srgbClr val="000000"/>
                </a:solidFill>
              </a:rPr>
              <a:t> </a:t>
            </a:r>
            <a:r>
              <a:rPr lang="en-US" altLang="en-US" dirty="0"/>
              <a:t>the buffers. We can do so by having an integer </a:t>
            </a:r>
            <a:r>
              <a:rPr lang="en-US" altLang="en-US" b="1" dirty="0">
                <a:latin typeface="Courier" pitchFamily="-84" charset="0"/>
              </a:rPr>
              <a:t>counter</a:t>
            </a:r>
            <a:r>
              <a:rPr lang="en-US" altLang="en-US" b="1" dirty="0">
                <a:solidFill>
                  <a:srgbClr val="0000FF"/>
                </a:solidFill>
              </a:rPr>
              <a:t> </a:t>
            </a:r>
            <a:r>
              <a:rPr lang="en-US" altLang="en-US" dirty="0"/>
              <a:t>that keeps track of the number of full buffers.  Initially, </a:t>
            </a:r>
            <a:r>
              <a:rPr lang="en-US" altLang="en-US" b="1" dirty="0">
                <a:latin typeface="Courier" pitchFamily="-84" charset="0"/>
              </a:rPr>
              <a:t>counter</a:t>
            </a:r>
            <a:r>
              <a:rPr lang="en-US" altLang="en-US" dirty="0">
                <a:latin typeface="Courier" pitchFamily="-84" charset="0"/>
              </a:rPr>
              <a:t> </a:t>
            </a:r>
            <a:r>
              <a:rPr lang="en-US" altLang="en-US" dirty="0"/>
              <a:t>is set to 0. It is incremented by the producer after it produces a new buffer and is decremented by the consumer after it consumes a buffer.</a:t>
            </a:r>
          </a:p>
          <a:p>
            <a:endParaRPr lang="en-IN" dirty="0"/>
          </a:p>
        </p:txBody>
      </p:sp>
      <p:sp>
        <p:nvSpPr>
          <p:cNvPr id="4" name="Footer Placeholder 3">
            <a:extLst>
              <a:ext uri="{FF2B5EF4-FFF2-40B4-BE49-F238E27FC236}">
                <a16:creationId xmlns="" xmlns:a16="http://schemas.microsoft.com/office/drawing/2014/main" id="{16B08253-F407-4C02-99C8-D29DD6A08C2B}"/>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5" name="Slide Number Placeholder 4">
            <a:extLst>
              <a:ext uri="{FF2B5EF4-FFF2-40B4-BE49-F238E27FC236}">
                <a16:creationId xmlns="" xmlns:a16="http://schemas.microsoft.com/office/drawing/2014/main" id="{60FDB3DC-9CDD-4A9F-9BAF-3230E88F671A}"/>
              </a:ext>
            </a:extLst>
          </p:cNvPr>
          <p:cNvSpPr>
            <a:spLocks noGrp="1"/>
          </p:cNvSpPr>
          <p:nvPr>
            <p:ph type="sldNum" sz="quarter" idx="12"/>
          </p:nvPr>
        </p:nvSpPr>
        <p:spPr/>
        <p:txBody>
          <a:bodyPr/>
          <a:lstStyle/>
          <a:p>
            <a:fld id="{117AF02C-C4D6-4B73-AE94-D3969890703E}" type="slidenum">
              <a:rPr lang="en-IN" smtClean="0"/>
              <a:t>82</a:t>
            </a:fld>
            <a:endParaRPr lang="en-IN"/>
          </a:p>
        </p:txBody>
      </p:sp>
    </p:spTree>
    <p:extLst>
      <p:ext uri="{BB962C8B-B14F-4D97-AF65-F5344CB8AC3E}">
        <p14:creationId xmlns:p14="http://schemas.microsoft.com/office/powerpoint/2010/main" val="2457612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 xmlns:a16="http://schemas.microsoft.com/office/drawing/2014/main" id="{E6E4D00D-6DB7-440C-84E6-7291E8E35FC0}"/>
              </a:ext>
            </a:extLst>
          </p:cNvPr>
          <p:cNvSpPr>
            <a:spLocks noGrp="1"/>
          </p:cNvSpPr>
          <p:nvPr>
            <p:ph type="title"/>
          </p:nvPr>
        </p:nvSpPr>
        <p:spPr>
          <a:xfrm>
            <a:off x="484189" y="303213"/>
            <a:ext cx="7966075" cy="615950"/>
          </a:xfrm>
        </p:spPr>
        <p:txBody>
          <a:bodyPr>
            <a:noAutofit/>
          </a:bodyPr>
          <a:lstStyle/>
          <a:p>
            <a:pPr eaLnBrk="1" hangingPunct="1"/>
            <a:r>
              <a:rPr lang="en-US" altLang="en-US" sz="4000" b="1" dirty="0" err="1">
                <a:latin typeface="Cambria" panose="02040503050406030204" pitchFamily="18" charset="0"/>
                <a:ea typeface="Cambria" panose="02040503050406030204" pitchFamily="18" charset="0"/>
                <a:cs typeface="Times New Roman" panose="02020603050405020304" pitchFamily="18" charset="0"/>
              </a:rPr>
              <a:t>Interprocess</a:t>
            </a:r>
            <a:r>
              <a:rPr lang="en-US" altLang="en-US" sz="4000" b="1" dirty="0">
                <a:latin typeface="Cambria" panose="02040503050406030204" pitchFamily="18" charset="0"/>
                <a:ea typeface="Cambria" panose="02040503050406030204" pitchFamily="18" charset="0"/>
                <a:cs typeface="Times New Roman" panose="02020603050405020304" pitchFamily="18" charset="0"/>
              </a:rPr>
              <a:t> Communication</a:t>
            </a:r>
          </a:p>
        </p:txBody>
      </p:sp>
      <p:sp>
        <p:nvSpPr>
          <p:cNvPr id="6" name="Rectangle 5">
            <a:extLst>
              <a:ext uri="{FF2B5EF4-FFF2-40B4-BE49-F238E27FC236}">
                <a16:creationId xmlns="" xmlns:a16="http://schemas.microsoft.com/office/drawing/2014/main" id="{485464A2-42ED-4F90-B6DF-71F6A732C62C}"/>
              </a:ext>
            </a:extLst>
          </p:cNvPr>
          <p:cNvSpPr/>
          <p:nvPr/>
        </p:nvSpPr>
        <p:spPr>
          <a:xfrm>
            <a:off x="6691314" y="6315076"/>
            <a:ext cx="3976687" cy="3540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b="1" dirty="0">
              <a:solidFill>
                <a:schemeClr val="tx1"/>
              </a:solidFill>
              <a:latin typeface="Cambria" panose="02040503050406030204" pitchFamily="18" charset="0"/>
              <a:ea typeface="Cambria" panose="02040503050406030204" pitchFamily="18" charset="0"/>
            </a:endParaRPr>
          </a:p>
        </p:txBody>
      </p:sp>
      <p:pic>
        <p:nvPicPr>
          <p:cNvPr id="7" name="Picture 4" descr="pngfind.com-kingpin-png-4152286 (1).png">
            <a:extLst>
              <a:ext uri="{FF2B5EF4-FFF2-40B4-BE49-F238E27FC236}">
                <a16:creationId xmlns="" xmlns:a16="http://schemas.microsoft.com/office/drawing/2014/main" id="{307DE502-A1ED-4949-8EB3-6D8F503ACE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A8B71461-B19D-4F4F-B00D-F0000C2867BC}"/>
              </a:ext>
            </a:extLst>
          </p:cNvPr>
          <p:cNvSpPr>
            <a:spLocks noGrp="1"/>
          </p:cNvSpPr>
          <p:nvPr>
            <p:ph type="ftr" sz="quarter" idx="11"/>
          </p:nvPr>
        </p:nvSpPr>
        <p:spPr/>
        <p:txBody>
          <a:bodyPr/>
          <a:lstStyle/>
          <a:p>
            <a:r>
              <a:rPr lang="en-US">
                <a:latin typeface="Cambria" panose="02040503050406030204" pitchFamily="18" charset="0"/>
                <a:ea typeface="Cambria" panose="02040503050406030204" pitchFamily="18" charset="0"/>
              </a:rPr>
              <a:t>18CSC205J Operating Systems - Unit 1 - SRM Institute of Science and Technology</a:t>
            </a:r>
            <a:endParaRPr lang="en-IN">
              <a:latin typeface="Cambria" panose="02040503050406030204" pitchFamily="18" charset="0"/>
              <a:ea typeface="Cambria" panose="02040503050406030204" pitchFamily="18" charset="0"/>
            </a:endParaRPr>
          </a:p>
        </p:txBody>
      </p:sp>
      <p:sp>
        <p:nvSpPr>
          <p:cNvPr id="3" name="Slide Number Placeholder 2">
            <a:extLst>
              <a:ext uri="{FF2B5EF4-FFF2-40B4-BE49-F238E27FC236}">
                <a16:creationId xmlns="" xmlns:a16="http://schemas.microsoft.com/office/drawing/2014/main" id="{41B9D473-27C3-4577-A54C-48FCD2660F0C}"/>
              </a:ext>
            </a:extLst>
          </p:cNvPr>
          <p:cNvSpPr>
            <a:spLocks noGrp="1"/>
          </p:cNvSpPr>
          <p:nvPr>
            <p:ph type="sldNum" sz="quarter" idx="12"/>
          </p:nvPr>
        </p:nvSpPr>
        <p:spPr/>
        <p:txBody>
          <a:bodyPr/>
          <a:lstStyle/>
          <a:p>
            <a:fld id="{117AF02C-C4D6-4B73-AE94-D3969890703E}" type="slidenum">
              <a:rPr lang="en-IN" smtClean="0">
                <a:latin typeface="Cambria" panose="02040503050406030204" pitchFamily="18" charset="0"/>
                <a:ea typeface="Cambria" panose="02040503050406030204" pitchFamily="18" charset="0"/>
              </a:rPr>
              <a:t>83</a:t>
            </a:fld>
            <a:endParaRPr lang="en-IN">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223" t="19074" r="2223" b="7511"/>
          <a:stretch/>
        </p:blipFill>
        <p:spPr>
          <a:xfrm>
            <a:off x="200480" y="1148216"/>
            <a:ext cx="10328954" cy="5034870"/>
          </a:xfrm>
          <a:prstGeom prst="rect">
            <a:avLst/>
          </a:prstGeom>
        </p:spPr>
      </p:pic>
    </p:spTree>
    <p:extLst>
      <p:ext uri="{BB962C8B-B14F-4D97-AF65-F5344CB8AC3E}">
        <p14:creationId xmlns:p14="http://schemas.microsoft.com/office/powerpoint/2010/main" val="3516096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 xmlns:a16="http://schemas.microsoft.com/office/drawing/2014/main" id="{E6E4D00D-6DB7-440C-84E6-7291E8E35FC0}"/>
              </a:ext>
            </a:extLst>
          </p:cNvPr>
          <p:cNvSpPr>
            <a:spLocks noGrp="1"/>
          </p:cNvSpPr>
          <p:nvPr>
            <p:ph type="title"/>
          </p:nvPr>
        </p:nvSpPr>
        <p:spPr>
          <a:xfrm>
            <a:off x="484189" y="303213"/>
            <a:ext cx="7966075" cy="615950"/>
          </a:xfrm>
        </p:spPr>
        <p:txBody>
          <a:bodyPr>
            <a:noAutofit/>
          </a:bodyPr>
          <a:lstStyle/>
          <a:p>
            <a:pPr eaLnBrk="1" hangingPunct="1"/>
            <a:r>
              <a:rPr lang="en-US" altLang="en-US" sz="4000" b="1" dirty="0" err="1">
                <a:latin typeface="Cambria" panose="02040503050406030204" pitchFamily="18" charset="0"/>
                <a:ea typeface="Cambria" panose="02040503050406030204" pitchFamily="18" charset="0"/>
                <a:cs typeface="Times New Roman" panose="02020603050405020304" pitchFamily="18" charset="0"/>
              </a:rPr>
              <a:t>Interprocess</a:t>
            </a:r>
            <a:r>
              <a:rPr lang="en-US" altLang="en-US" sz="4000" b="1" dirty="0">
                <a:latin typeface="Cambria" panose="02040503050406030204" pitchFamily="18" charset="0"/>
                <a:ea typeface="Cambria" panose="02040503050406030204" pitchFamily="18" charset="0"/>
                <a:cs typeface="Times New Roman" panose="02020603050405020304" pitchFamily="18" charset="0"/>
              </a:rPr>
              <a:t> Communication</a:t>
            </a:r>
          </a:p>
        </p:txBody>
      </p:sp>
      <p:sp>
        <p:nvSpPr>
          <p:cNvPr id="6" name="Rectangle 5">
            <a:extLst>
              <a:ext uri="{FF2B5EF4-FFF2-40B4-BE49-F238E27FC236}">
                <a16:creationId xmlns="" xmlns:a16="http://schemas.microsoft.com/office/drawing/2014/main" id="{485464A2-42ED-4F90-B6DF-71F6A732C62C}"/>
              </a:ext>
            </a:extLst>
          </p:cNvPr>
          <p:cNvSpPr/>
          <p:nvPr/>
        </p:nvSpPr>
        <p:spPr>
          <a:xfrm>
            <a:off x="6691314" y="6315076"/>
            <a:ext cx="3976687" cy="3540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b="1" dirty="0">
              <a:solidFill>
                <a:schemeClr val="tx1"/>
              </a:solidFill>
              <a:latin typeface="Cambria" panose="02040503050406030204" pitchFamily="18" charset="0"/>
              <a:ea typeface="Cambria" panose="02040503050406030204" pitchFamily="18" charset="0"/>
            </a:endParaRPr>
          </a:p>
        </p:txBody>
      </p:sp>
      <p:sp>
        <p:nvSpPr>
          <p:cNvPr id="9" name="Content Placeholder 2">
            <a:extLst>
              <a:ext uri="{FF2B5EF4-FFF2-40B4-BE49-F238E27FC236}">
                <a16:creationId xmlns="" xmlns:a16="http://schemas.microsoft.com/office/drawing/2014/main" id="{98010572-9334-4714-B90E-575412168F60}"/>
              </a:ext>
            </a:extLst>
          </p:cNvPr>
          <p:cNvSpPr txBox="1">
            <a:spLocks/>
          </p:cNvSpPr>
          <p:nvPr/>
        </p:nvSpPr>
        <p:spPr bwMode="auto">
          <a:xfrm>
            <a:off x="854076" y="1089818"/>
            <a:ext cx="10080624" cy="3262432"/>
          </a:xfrm>
          <a:prstGeom prst="rect">
            <a:avLst/>
          </a:prstGeom>
          <a:noFill/>
          <a:ln>
            <a:noFill/>
          </a:ln>
        </p:spPr>
        <p:txBody>
          <a:bodyPr wrap="square" lIns="0" tIns="0" rIns="0" bIns="0">
            <a:spAutoFit/>
          </a:bodyPr>
          <a:lstStyle>
            <a:lvl1pPr marL="342900" indent="-342900" algn="l" rtl="0" eaLnBrk="0" fontAlgn="base" hangingPunct="0">
              <a:spcBef>
                <a:spcPct val="20000"/>
              </a:spcBef>
              <a:spcAft>
                <a:spcPct val="0"/>
              </a:spcAft>
              <a:buChar char="•"/>
              <a:defRPr sz="2200" b="0" i="0">
                <a:solidFill>
                  <a:schemeClr val="tx1"/>
                </a:solidFill>
                <a:latin typeface="Times New Roman"/>
                <a:ea typeface="+mn-ea"/>
                <a:cs typeface="Times New Roman"/>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r>
              <a:rPr lang="en-US" altLang="en-US" sz="2000" kern="0" dirty="0">
                <a:latin typeface="Cambria" panose="02040503050406030204" pitchFamily="18" charset="0"/>
                <a:ea typeface="Cambria" panose="02040503050406030204" pitchFamily="18" charset="0"/>
              </a:rPr>
              <a:t>Processes within a system may be </a:t>
            </a:r>
            <a:r>
              <a:rPr lang="en-US" altLang="en-US" sz="2000" b="1" i="1" kern="0" dirty="0">
                <a:latin typeface="Cambria" panose="02040503050406030204" pitchFamily="18" charset="0"/>
                <a:ea typeface="Cambria" panose="02040503050406030204" pitchFamily="18" charset="0"/>
              </a:rPr>
              <a:t>independent</a:t>
            </a:r>
            <a:r>
              <a:rPr lang="en-US" altLang="en-US" sz="2000" b="1" kern="0" dirty="0">
                <a:latin typeface="Cambria" panose="02040503050406030204" pitchFamily="18" charset="0"/>
                <a:ea typeface="Cambria" panose="02040503050406030204" pitchFamily="18" charset="0"/>
              </a:rPr>
              <a:t> </a:t>
            </a:r>
            <a:r>
              <a:rPr lang="en-US" altLang="en-US" sz="2000" kern="0" dirty="0">
                <a:latin typeface="Cambria" panose="02040503050406030204" pitchFamily="18" charset="0"/>
                <a:ea typeface="Cambria" panose="02040503050406030204" pitchFamily="18" charset="0"/>
              </a:rPr>
              <a:t>or </a:t>
            </a:r>
            <a:r>
              <a:rPr lang="en-US" altLang="en-US" sz="2000" b="1" i="1" kern="0" dirty="0">
                <a:latin typeface="Cambria" panose="02040503050406030204" pitchFamily="18" charset="0"/>
                <a:ea typeface="Cambria" panose="02040503050406030204" pitchFamily="18" charset="0"/>
              </a:rPr>
              <a:t>cooperating</a:t>
            </a:r>
          </a:p>
          <a:p>
            <a:pPr>
              <a:defRPr/>
            </a:pPr>
            <a:r>
              <a:rPr lang="en-US" altLang="en-US" sz="2000" kern="0" dirty="0">
                <a:latin typeface="Cambria" panose="02040503050406030204" pitchFamily="18" charset="0"/>
                <a:ea typeface="Cambria" panose="02040503050406030204" pitchFamily="18" charset="0"/>
              </a:rPr>
              <a:t>Cooperating process can affect or be affected by other processes, including sharing data</a:t>
            </a:r>
          </a:p>
          <a:p>
            <a:pPr>
              <a:defRPr/>
            </a:pPr>
            <a:endParaRPr lang="en-US" altLang="en-US" sz="2000" kern="0" dirty="0" smtClean="0">
              <a:latin typeface="Cambria" panose="02040503050406030204" pitchFamily="18" charset="0"/>
              <a:ea typeface="Cambria" panose="02040503050406030204" pitchFamily="18" charset="0"/>
            </a:endParaRPr>
          </a:p>
          <a:p>
            <a:pPr>
              <a:defRPr/>
            </a:pPr>
            <a:r>
              <a:rPr lang="en-US" altLang="en-US" sz="2000" kern="0" dirty="0">
                <a:latin typeface="Cambria" panose="02040503050406030204" pitchFamily="18" charset="0"/>
                <a:ea typeface="Cambria" panose="02040503050406030204" pitchFamily="18" charset="0"/>
              </a:rPr>
              <a:t>	</a:t>
            </a:r>
          </a:p>
          <a:p>
            <a:pPr>
              <a:defRPr/>
            </a:pPr>
            <a:r>
              <a:rPr lang="en-US" altLang="en-US" sz="2000" kern="0" dirty="0">
                <a:latin typeface="Cambria" panose="02040503050406030204" pitchFamily="18" charset="0"/>
                <a:ea typeface="Cambria" panose="02040503050406030204" pitchFamily="18" charset="0"/>
              </a:rPr>
              <a:t>Cooperating processes need </a:t>
            </a:r>
            <a:r>
              <a:rPr lang="en-US" altLang="en-US" sz="2000" b="1" kern="0" dirty="0">
                <a:solidFill>
                  <a:srgbClr val="3366FF"/>
                </a:solidFill>
                <a:latin typeface="Cambria" panose="02040503050406030204" pitchFamily="18" charset="0"/>
                <a:ea typeface="Cambria" panose="02040503050406030204" pitchFamily="18" charset="0"/>
              </a:rPr>
              <a:t>interprocess communication </a:t>
            </a:r>
            <a:r>
              <a:rPr lang="en-US" altLang="en-US" sz="2000" kern="0" dirty="0">
                <a:latin typeface="Cambria" panose="02040503050406030204" pitchFamily="18" charset="0"/>
                <a:ea typeface="Cambria" panose="02040503050406030204" pitchFamily="18" charset="0"/>
              </a:rPr>
              <a:t>(</a:t>
            </a:r>
            <a:r>
              <a:rPr lang="en-US" altLang="en-US" sz="2000" b="1" kern="0" dirty="0">
                <a:solidFill>
                  <a:srgbClr val="3366FF"/>
                </a:solidFill>
                <a:latin typeface="Cambria" panose="02040503050406030204" pitchFamily="18" charset="0"/>
                <a:ea typeface="Cambria" panose="02040503050406030204" pitchFamily="18" charset="0"/>
              </a:rPr>
              <a:t>IPC</a:t>
            </a:r>
            <a:r>
              <a:rPr lang="en-US" altLang="en-US" sz="2000" kern="0" dirty="0">
                <a:latin typeface="Cambria" panose="02040503050406030204" pitchFamily="18" charset="0"/>
                <a:ea typeface="Cambria" panose="02040503050406030204" pitchFamily="18" charset="0"/>
              </a:rPr>
              <a:t>)</a:t>
            </a:r>
          </a:p>
          <a:p>
            <a:pPr>
              <a:defRPr/>
            </a:pPr>
            <a:r>
              <a:rPr lang="en-US" altLang="en-US" sz="2000" kern="0" dirty="0">
                <a:latin typeface="Cambria" panose="02040503050406030204" pitchFamily="18" charset="0"/>
                <a:ea typeface="Cambria" panose="02040503050406030204" pitchFamily="18" charset="0"/>
              </a:rPr>
              <a:t>Two models of IPC</a:t>
            </a:r>
          </a:p>
          <a:p>
            <a:pPr lvl="1">
              <a:defRPr/>
            </a:pPr>
            <a:r>
              <a:rPr lang="en-US" altLang="en-US" sz="2000" b="1" kern="0" dirty="0">
                <a:solidFill>
                  <a:srgbClr val="3366FF"/>
                </a:solidFill>
                <a:latin typeface="Cambria" panose="02040503050406030204" pitchFamily="18" charset="0"/>
                <a:ea typeface="Cambria" panose="02040503050406030204" pitchFamily="18" charset="0"/>
              </a:rPr>
              <a:t>Shared memory</a:t>
            </a:r>
          </a:p>
          <a:p>
            <a:pPr lvl="1">
              <a:defRPr/>
            </a:pPr>
            <a:r>
              <a:rPr lang="en-US" altLang="en-US" sz="2000" b="1" kern="0" dirty="0">
                <a:solidFill>
                  <a:srgbClr val="3366FF"/>
                </a:solidFill>
                <a:latin typeface="Cambria" panose="02040503050406030204" pitchFamily="18" charset="0"/>
                <a:ea typeface="Cambria" panose="02040503050406030204" pitchFamily="18" charset="0"/>
              </a:rPr>
              <a:t>Message passing</a:t>
            </a:r>
          </a:p>
          <a:p>
            <a:pPr lvl="1">
              <a:defRPr/>
            </a:pPr>
            <a:endParaRPr lang="en-US" altLang="en-US" sz="2000" kern="0" dirty="0">
              <a:latin typeface="Cambria" panose="02040503050406030204" pitchFamily="18" charset="0"/>
              <a:ea typeface="Cambria" panose="02040503050406030204" pitchFamily="18" charset="0"/>
            </a:endParaRPr>
          </a:p>
        </p:txBody>
      </p:sp>
      <p:pic>
        <p:nvPicPr>
          <p:cNvPr id="7" name="Picture 4" descr="pngfind.com-kingpin-png-4152286 (1).png">
            <a:extLst>
              <a:ext uri="{FF2B5EF4-FFF2-40B4-BE49-F238E27FC236}">
                <a16:creationId xmlns="" xmlns:a16="http://schemas.microsoft.com/office/drawing/2014/main" id="{307DE502-A1ED-4949-8EB3-6D8F503ACE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A8B71461-B19D-4F4F-B00D-F0000C2867BC}"/>
              </a:ext>
            </a:extLst>
          </p:cNvPr>
          <p:cNvSpPr>
            <a:spLocks noGrp="1"/>
          </p:cNvSpPr>
          <p:nvPr>
            <p:ph type="ftr" sz="quarter" idx="11"/>
          </p:nvPr>
        </p:nvSpPr>
        <p:spPr/>
        <p:txBody>
          <a:bodyPr/>
          <a:lstStyle/>
          <a:p>
            <a:r>
              <a:rPr lang="en-US">
                <a:latin typeface="Cambria" panose="02040503050406030204" pitchFamily="18" charset="0"/>
                <a:ea typeface="Cambria" panose="02040503050406030204" pitchFamily="18" charset="0"/>
              </a:rPr>
              <a:t>18CSC205J Operating Systems - Unit 1 - SRM Institute of Science and Technology</a:t>
            </a:r>
            <a:endParaRPr lang="en-IN">
              <a:latin typeface="Cambria" panose="02040503050406030204" pitchFamily="18" charset="0"/>
              <a:ea typeface="Cambria" panose="02040503050406030204" pitchFamily="18" charset="0"/>
            </a:endParaRPr>
          </a:p>
        </p:txBody>
      </p:sp>
      <p:sp>
        <p:nvSpPr>
          <p:cNvPr id="3" name="Slide Number Placeholder 2">
            <a:extLst>
              <a:ext uri="{FF2B5EF4-FFF2-40B4-BE49-F238E27FC236}">
                <a16:creationId xmlns="" xmlns:a16="http://schemas.microsoft.com/office/drawing/2014/main" id="{41B9D473-27C3-4577-A54C-48FCD2660F0C}"/>
              </a:ext>
            </a:extLst>
          </p:cNvPr>
          <p:cNvSpPr>
            <a:spLocks noGrp="1"/>
          </p:cNvSpPr>
          <p:nvPr>
            <p:ph type="sldNum" sz="quarter" idx="12"/>
          </p:nvPr>
        </p:nvSpPr>
        <p:spPr/>
        <p:txBody>
          <a:bodyPr/>
          <a:lstStyle/>
          <a:p>
            <a:fld id="{117AF02C-C4D6-4B73-AE94-D3969890703E}" type="slidenum">
              <a:rPr lang="en-IN" smtClean="0">
                <a:latin typeface="Cambria" panose="02040503050406030204" pitchFamily="18" charset="0"/>
                <a:ea typeface="Cambria" panose="02040503050406030204" pitchFamily="18" charset="0"/>
              </a:rPr>
              <a:t>84</a:t>
            </a:fld>
            <a:endParaRPr lang="en-IN">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692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 xmlns:a16="http://schemas.microsoft.com/office/drawing/2014/main" id="{D4EDD6C0-E0D3-4B40-8D27-DEC46BAC5120}"/>
              </a:ext>
            </a:extLst>
          </p:cNvPr>
          <p:cNvSpPr>
            <a:spLocks noGrp="1"/>
          </p:cNvSpPr>
          <p:nvPr>
            <p:ph type="title"/>
          </p:nvPr>
        </p:nvSpPr>
        <p:spPr>
          <a:xfrm>
            <a:off x="436564" y="333375"/>
            <a:ext cx="9031286" cy="661988"/>
          </a:xfrm>
        </p:spPr>
        <p:txBody>
          <a:bodyPr>
            <a:noAutofit/>
          </a:bodyPr>
          <a:lstStyle/>
          <a:p>
            <a:pPr eaLnBrk="1" hangingPunct="1"/>
            <a:r>
              <a:rPr lang="en-US" altLang="en-US" sz="4000" dirty="0">
                <a:latin typeface="Cambria" panose="02040503050406030204" pitchFamily="18" charset="0"/>
                <a:ea typeface="Cambria" panose="02040503050406030204" pitchFamily="18" charset="0"/>
                <a:cs typeface="Times New Roman" panose="02020603050405020304" pitchFamily="18" charset="0"/>
              </a:rPr>
              <a:t>Communications Models (Modes of IPC)</a:t>
            </a:r>
            <a:endParaRPr lang="en-US" altLang="en-US" sz="4000" dirty="0">
              <a:solidFill>
                <a:srgbClr val="0033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171" name="Content Placeholder 2">
            <a:extLst>
              <a:ext uri="{FF2B5EF4-FFF2-40B4-BE49-F238E27FC236}">
                <a16:creationId xmlns="" xmlns:a16="http://schemas.microsoft.com/office/drawing/2014/main" id="{14FB5C9F-CBB6-48D4-A3F8-EAA8867B76C1}"/>
              </a:ext>
            </a:extLst>
          </p:cNvPr>
          <p:cNvSpPr>
            <a:spLocks noGrp="1"/>
          </p:cNvSpPr>
          <p:nvPr>
            <p:ph idx="1"/>
          </p:nvPr>
        </p:nvSpPr>
        <p:spPr>
          <a:xfrm>
            <a:off x="2151063" y="1524000"/>
            <a:ext cx="4305300" cy="4876800"/>
          </a:xfrm>
        </p:spPr>
        <p:txBody>
          <a:bodyPr/>
          <a:lstStyle/>
          <a:p>
            <a:pPr marL="44450" indent="0">
              <a:buNone/>
            </a:pPr>
            <a:endParaRPr lang="en-US" altLang="en-US">
              <a:solidFill>
                <a:srgbClr val="C00000"/>
              </a:solidFill>
              <a:latin typeface="Times New Roman" panose="02020603050405020304" pitchFamily="18" charset="0"/>
              <a:cs typeface="Times New Roman" panose="02020603050405020304" pitchFamily="18" charset="0"/>
            </a:endParaRPr>
          </a:p>
          <a:p>
            <a:pPr marL="44450" indent="0">
              <a:buNone/>
            </a:pPr>
            <a:endParaRPr lang="en-US" altLang="en-US">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78854419-0B97-4F6E-AE62-7992B8547DEB}"/>
              </a:ext>
            </a:extLst>
          </p:cNvPr>
          <p:cNvSpPr/>
          <p:nvPr/>
        </p:nvSpPr>
        <p:spPr>
          <a:xfrm>
            <a:off x="6691314" y="6315076"/>
            <a:ext cx="3976687" cy="3540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b="1" dirty="0">
              <a:solidFill>
                <a:schemeClr val="tx1"/>
              </a:solidFill>
            </a:endParaRPr>
          </a:p>
        </p:txBody>
      </p:sp>
      <p:pic>
        <p:nvPicPr>
          <p:cNvPr id="7174" name="Picture 1" descr="3_12.pdf">
            <a:extLst>
              <a:ext uri="{FF2B5EF4-FFF2-40B4-BE49-F238E27FC236}">
                <a16:creationId xmlns="" xmlns:a16="http://schemas.microsoft.com/office/drawing/2014/main" id="{733E228C-684B-4839-855E-4AE2A6094D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7226" y="1800225"/>
            <a:ext cx="6100763"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Rectangle 3">
            <a:extLst>
              <a:ext uri="{FF2B5EF4-FFF2-40B4-BE49-F238E27FC236}">
                <a16:creationId xmlns="" xmlns:a16="http://schemas.microsoft.com/office/drawing/2014/main" id="{845E9C56-CD94-4BE3-9F2F-5B2F2AE0FE6D}"/>
              </a:ext>
            </a:extLst>
          </p:cNvPr>
          <p:cNvSpPr>
            <a:spLocks noChangeArrowheads="1"/>
          </p:cNvSpPr>
          <p:nvPr/>
        </p:nvSpPr>
        <p:spPr bwMode="auto">
          <a:xfrm>
            <a:off x="2151063" y="1255712"/>
            <a:ext cx="6843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latin typeface="Courier New" panose="02070309020205020404" pitchFamily="49" charset="0"/>
                <a:ea typeface="MS PGothic" panose="020B0600070205080204" pitchFamily="34" charset="-128"/>
                <a:cs typeface="Courier New" panose="02070309020205020404" pitchFamily="49" charset="0"/>
              </a:rPr>
              <a:t>(</a:t>
            </a:r>
            <a:r>
              <a:rPr lang="en-US" altLang="en-US" dirty="0">
                <a:solidFill>
                  <a:srgbClr val="000000"/>
                </a:solidFill>
                <a:latin typeface="Courier New" panose="02070309020205020404" pitchFamily="49" charset="0"/>
                <a:ea typeface="MS PGothic" panose="020B0600070205080204" pitchFamily="34" charset="-128"/>
                <a:cs typeface="Courier New" panose="02070309020205020404" pitchFamily="49" charset="0"/>
              </a:rPr>
              <a:t>a) Message passing.  (b) shared memory. </a:t>
            </a:r>
            <a:r>
              <a:rPr lang="en-US" altLang="en-US" dirty="0">
                <a:latin typeface="Verdana" panose="020B0604030504040204" pitchFamily="34" charset="0"/>
                <a:ea typeface="MS PGothic" panose="020B0600070205080204" pitchFamily="34" charset="-128"/>
                <a:cs typeface="Courier New" panose="02070309020205020404" pitchFamily="49" charset="0"/>
              </a:rPr>
              <a:t> </a:t>
            </a:r>
          </a:p>
        </p:txBody>
      </p:sp>
      <p:pic>
        <p:nvPicPr>
          <p:cNvPr id="8" name="Picture 4" descr="pngfind.com-kingpin-png-4152286 (1).png">
            <a:extLst>
              <a:ext uri="{FF2B5EF4-FFF2-40B4-BE49-F238E27FC236}">
                <a16:creationId xmlns="" xmlns:a16="http://schemas.microsoft.com/office/drawing/2014/main" id="{8C22F59B-5EED-487D-B1E6-03B81231EF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2F88CCDB-CC29-400D-8002-D074329D8231}"/>
              </a:ext>
            </a:extLst>
          </p:cNvPr>
          <p:cNvSpPr txBox="1"/>
          <p:nvPr/>
        </p:nvSpPr>
        <p:spPr>
          <a:xfrm>
            <a:off x="176048" y="653414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
        <p:nvSpPr>
          <p:cNvPr id="2" name="Footer Placeholder 1">
            <a:extLst>
              <a:ext uri="{FF2B5EF4-FFF2-40B4-BE49-F238E27FC236}">
                <a16:creationId xmlns="" xmlns:a16="http://schemas.microsoft.com/office/drawing/2014/main" id="{82471873-D3B8-4C98-84BE-89E775ADF626}"/>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EC63C25A-F212-4B73-B208-8DB249C48999}"/>
              </a:ext>
            </a:extLst>
          </p:cNvPr>
          <p:cNvSpPr>
            <a:spLocks noGrp="1"/>
          </p:cNvSpPr>
          <p:nvPr>
            <p:ph type="sldNum" sz="quarter" idx="12"/>
          </p:nvPr>
        </p:nvSpPr>
        <p:spPr/>
        <p:txBody>
          <a:bodyPr/>
          <a:lstStyle/>
          <a:p>
            <a:fld id="{117AF02C-C4D6-4B73-AE94-D3969890703E}" type="slidenum">
              <a:rPr lang="en-IN" smtClean="0"/>
              <a:t>85</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 xmlns:a16="http://schemas.microsoft.com/office/drawing/2014/main" id="{3F578FC0-33ED-4EA1-BE92-BC9AD26A2F85}"/>
              </a:ext>
            </a:extLst>
          </p:cNvPr>
          <p:cNvSpPr>
            <a:spLocks noGrp="1"/>
          </p:cNvSpPr>
          <p:nvPr>
            <p:ph type="title"/>
          </p:nvPr>
        </p:nvSpPr>
        <p:spPr>
          <a:xfrm>
            <a:off x="531814" y="188911"/>
            <a:ext cx="7966075" cy="800103"/>
          </a:xfrm>
        </p:spPr>
        <p:txBody>
          <a:bodyPr>
            <a:normAutofit/>
          </a:bodyPr>
          <a:lstStyle/>
          <a:p>
            <a:pPr eaLnBrk="1" hangingPunct="1"/>
            <a:r>
              <a:rPr lang="en-US" altLang="en-US" sz="4000" dirty="0">
                <a:latin typeface="Cambria" panose="02040503050406030204" pitchFamily="18" charset="0"/>
                <a:ea typeface="Cambria" panose="02040503050406030204" pitchFamily="18" charset="0"/>
                <a:cs typeface="Times New Roman" panose="02020603050405020304" pitchFamily="18" charset="0"/>
              </a:rPr>
              <a:t>Cooperating Processes</a:t>
            </a:r>
            <a:endParaRPr lang="en-US" altLang="en-US" sz="3600" dirty="0">
              <a:solidFill>
                <a:srgbClr val="0033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E3DB3D43-4399-42C4-B948-6BCBC1D11A23}"/>
              </a:ext>
            </a:extLst>
          </p:cNvPr>
          <p:cNvSpPr/>
          <p:nvPr/>
        </p:nvSpPr>
        <p:spPr>
          <a:xfrm>
            <a:off x="6691314" y="6315076"/>
            <a:ext cx="3976687" cy="3540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b="1" dirty="0">
              <a:solidFill>
                <a:schemeClr val="tx1"/>
              </a:solidFill>
              <a:latin typeface="Cambria" panose="02040503050406030204" pitchFamily="18" charset="0"/>
              <a:ea typeface="Cambria" panose="02040503050406030204" pitchFamily="18" charset="0"/>
            </a:endParaRPr>
          </a:p>
        </p:txBody>
      </p:sp>
      <p:sp>
        <p:nvSpPr>
          <p:cNvPr id="9" name="Rectangle 3">
            <a:extLst>
              <a:ext uri="{FF2B5EF4-FFF2-40B4-BE49-F238E27FC236}">
                <a16:creationId xmlns="" xmlns:a16="http://schemas.microsoft.com/office/drawing/2014/main" id="{5390C0A7-75BB-4FB3-97CC-ADD7FD12399C}"/>
              </a:ext>
            </a:extLst>
          </p:cNvPr>
          <p:cNvSpPr txBox="1">
            <a:spLocks noChangeArrowheads="1"/>
          </p:cNvSpPr>
          <p:nvPr/>
        </p:nvSpPr>
        <p:spPr bwMode="auto">
          <a:xfrm>
            <a:off x="659606" y="1185864"/>
            <a:ext cx="10694193" cy="3767137"/>
          </a:xfrm>
          <a:prstGeom prst="rect">
            <a:avLst/>
          </a:prstGeom>
          <a:noFill/>
          <a:ln>
            <a:noFill/>
          </a:ln>
        </p:spPr>
        <p:txBody>
          <a:bodyPr wrap="square" lIns="0" tIns="0" rIns="0" bIns="0">
            <a:spAutoFit/>
          </a:bodyPr>
          <a:lstStyle>
            <a:lvl1pPr marL="342900" indent="-342900" algn="l" rtl="0" eaLnBrk="0" fontAlgn="base" hangingPunct="0">
              <a:spcBef>
                <a:spcPct val="20000"/>
              </a:spcBef>
              <a:spcAft>
                <a:spcPct val="0"/>
              </a:spcAft>
              <a:buChar char="•"/>
              <a:defRPr sz="2200" b="0" i="0">
                <a:solidFill>
                  <a:schemeClr val="tx1"/>
                </a:solidFill>
                <a:latin typeface="Times New Roman"/>
                <a:ea typeface="+mn-ea"/>
                <a:cs typeface="Times New Roman"/>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r>
              <a:rPr lang="en-US" altLang="en-US" sz="2400" b="1" i="1" kern="0" dirty="0">
                <a:latin typeface="Cambria" panose="02040503050406030204" pitchFamily="18" charset="0"/>
                <a:ea typeface="Cambria" panose="02040503050406030204" pitchFamily="18" charset="0"/>
                <a:cs typeface="Times New Roman" panose="02020603050405020304" pitchFamily="18" charset="0"/>
              </a:rPr>
              <a:t>Independent</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 process cannot affect or be affected by the execution of another process</a:t>
            </a:r>
          </a:p>
          <a:p>
            <a:pPr>
              <a:defRPr/>
            </a:pPr>
            <a:r>
              <a:rPr lang="en-US" altLang="en-US" sz="2400" b="1" i="1" kern="0" dirty="0">
                <a:solidFill>
                  <a:srgbClr val="000000"/>
                </a:solidFill>
                <a:latin typeface="Cambria" panose="02040503050406030204" pitchFamily="18" charset="0"/>
                <a:ea typeface="Cambria" panose="02040503050406030204" pitchFamily="18" charset="0"/>
                <a:cs typeface="Times New Roman" panose="02020603050405020304" pitchFamily="18" charset="0"/>
              </a:rPr>
              <a:t>Cooperating</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 process can affect or be affected by the execution of another process</a:t>
            </a:r>
          </a:p>
          <a:p>
            <a:pPr>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Advantages of process cooperation</a:t>
            </a:r>
          </a:p>
          <a:p>
            <a:pPr lvl="1">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Information sharing </a:t>
            </a:r>
          </a:p>
          <a:p>
            <a:pPr lvl="1">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Computation speed-up</a:t>
            </a:r>
          </a:p>
          <a:p>
            <a:pPr lvl="1">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Modularity</a:t>
            </a:r>
          </a:p>
          <a:p>
            <a:pPr lvl="1">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Convenience</a:t>
            </a:r>
          </a:p>
        </p:txBody>
      </p:sp>
      <p:pic>
        <p:nvPicPr>
          <p:cNvPr id="7" name="Picture 4" descr="pngfind.com-kingpin-png-4152286 (1).png">
            <a:extLst>
              <a:ext uri="{FF2B5EF4-FFF2-40B4-BE49-F238E27FC236}">
                <a16:creationId xmlns="" xmlns:a16="http://schemas.microsoft.com/office/drawing/2014/main" id="{894FA398-CAFC-46CF-A880-656DC3A928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 xmlns:a16="http://schemas.microsoft.com/office/drawing/2014/main" id="{ADFF5682-FBDA-4479-9C8D-73F9300CEA24}"/>
              </a:ext>
            </a:extLst>
          </p:cNvPr>
          <p:cNvSpPr txBox="1"/>
          <p:nvPr/>
        </p:nvSpPr>
        <p:spPr>
          <a:xfrm>
            <a:off x="176048" y="6515099"/>
            <a:ext cx="3405352" cy="461665"/>
          </a:xfrm>
          <a:prstGeom prst="rect">
            <a:avLst/>
          </a:prstGeom>
          <a:noFill/>
        </p:spPr>
        <p:txBody>
          <a:bodyPr wrap="square" rtlCol="0">
            <a:spAutoFit/>
          </a:bodyPr>
          <a:lstStyle/>
          <a:p>
            <a:r>
              <a:rPr lang="en-IN" sz="800" dirty="0">
                <a:latin typeface="Cambria" panose="02040503050406030204" pitchFamily="18" charset="0"/>
                <a:ea typeface="Cambria" panose="02040503050406030204" pitchFamily="18" charset="0"/>
              </a:rPr>
              <a:t>Courtesy : 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 xmlns:a16="http://schemas.microsoft.com/office/drawing/2014/main" id="{878FD883-056C-40D9-A42D-E0F55E3EFDF5}"/>
              </a:ext>
            </a:extLst>
          </p:cNvPr>
          <p:cNvSpPr>
            <a:spLocks noGrp="1"/>
          </p:cNvSpPr>
          <p:nvPr>
            <p:ph type="ftr" sz="quarter" idx="11"/>
          </p:nvPr>
        </p:nvSpPr>
        <p:spPr/>
        <p:txBody>
          <a:bodyPr/>
          <a:lstStyle/>
          <a:p>
            <a:r>
              <a:rPr lang="en-US">
                <a:latin typeface="Cambria" panose="02040503050406030204" pitchFamily="18" charset="0"/>
                <a:ea typeface="Cambria" panose="02040503050406030204" pitchFamily="18" charset="0"/>
              </a:rPr>
              <a:t>18CSC205J Operating Systems - Unit 1 - SRM Institute of Science and Technology</a:t>
            </a:r>
            <a:endParaRPr lang="en-IN">
              <a:latin typeface="Cambria" panose="02040503050406030204" pitchFamily="18" charset="0"/>
              <a:ea typeface="Cambria" panose="02040503050406030204" pitchFamily="18" charset="0"/>
            </a:endParaRPr>
          </a:p>
        </p:txBody>
      </p:sp>
      <p:sp>
        <p:nvSpPr>
          <p:cNvPr id="3" name="Slide Number Placeholder 2">
            <a:extLst>
              <a:ext uri="{FF2B5EF4-FFF2-40B4-BE49-F238E27FC236}">
                <a16:creationId xmlns="" xmlns:a16="http://schemas.microsoft.com/office/drawing/2014/main" id="{06958584-2B37-4B29-8FD1-3E9B016B29FD}"/>
              </a:ext>
            </a:extLst>
          </p:cNvPr>
          <p:cNvSpPr>
            <a:spLocks noGrp="1"/>
          </p:cNvSpPr>
          <p:nvPr>
            <p:ph type="sldNum" sz="quarter" idx="12"/>
          </p:nvPr>
        </p:nvSpPr>
        <p:spPr/>
        <p:txBody>
          <a:bodyPr/>
          <a:lstStyle/>
          <a:p>
            <a:fld id="{117AF02C-C4D6-4B73-AE94-D3969890703E}" type="slidenum">
              <a:rPr lang="en-IN" smtClean="0">
                <a:latin typeface="Cambria" panose="02040503050406030204" pitchFamily="18" charset="0"/>
                <a:ea typeface="Cambria" panose="02040503050406030204" pitchFamily="18" charset="0"/>
              </a:rPr>
              <a:t>86</a:t>
            </a:fld>
            <a:endParaRPr lang="en-IN">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 xmlns:a16="http://schemas.microsoft.com/office/drawing/2014/main" id="{57698EBD-DEFF-442A-B656-FD8FB1C3852D}"/>
              </a:ext>
            </a:extLst>
          </p:cNvPr>
          <p:cNvSpPr>
            <a:spLocks noGrp="1"/>
          </p:cNvSpPr>
          <p:nvPr>
            <p:ph type="title"/>
          </p:nvPr>
        </p:nvSpPr>
        <p:spPr>
          <a:xfrm>
            <a:off x="446089" y="366281"/>
            <a:ext cx="8993186" cy="615950"/>
          </a:xfrm>
        </p:spPr>
        <p:txBody>
          <a:bodyPr>
            <a:normAutofit fontScale="90000"/>
          </a:bodyPr>
          <a:lstStyle/>
          <a:p>
            <a:pPr eaLnBrk="1" hangingPunct="1"/>
            <a:r>
              <a:rPr lang="en-US" altLang="en-US" sz="4000" dirty="0">
                <a:latin typeface="Cambria" panose="02040503050406030204" pitchFamily="18" charset="0"/>
                <a:ea typeface="Cambria" panose="02040503050406030204" pitchFamily="18" charset="0"/>
                <a:cs typeface="Times New Roman" panose="02020603050405020304" pitchFamily="18" charset="0"/>
              </a:rPr>
              <a:t>IPC Example - Producer-Consumer Problem</a:t>
            </a:r>
            <a:endParaRPr lang="en-US" altLang="en-US" sz="3800" dirty="0">
              <a:solidFill>
                <a:srgbClr val="0033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9219" name="Content Placeholder 2">
            <a:extLst>
              <a:ext uri="{FF2B5EF4-FFF2-40B4-BE49-F238E27FC236}">
                <a16:creationId xmlns="" xmlns:a16="http://schemas.microsoft.com/office/drawing/2014/main" id="{8E7C5489-EE6B-4F73-9413-0D7E54C33D62}"/>
              </a:ext>
            </a:extLst>
          </p:cNvPr>
          <p:cNvSpPr>
            <a:spLocks noGrp="1"/>
          </p:cNvSpPr>
          <p:nvPr>
            <p:ph idx="1"/>
          </p:nvPr>
        </p:nvSpPr>
        <p:spPr>
          <a:xfrm>
            <a:off x="2141538" y="1520393"/>
            <a:ext cx="4305300" cy="4876800"/>
          </a:xfrm>
        </p:spPr>
        <p:txBody>
          <a:bodyPr/>
          <a:lstStyle/>
          <a:p>
            <a:pPr marL="44450" indent="0">
              <a:buNone/>
            </a:pPr>
            <a:endParaRPr lang="en-US" altLang="en-US">
              <a:solidFill>
                <a:srgbClr val="C00000"/>
              </a:solidFill>
              <a:latin typeface="Cambria" panose="02040503050406030204" pitchFamily="18" charset="0"/>
              <a:ea typeface="Cambria" panose="02040503050406030204" pitchFamily="18" charset="0"/>
              <a:cs typeface="Times New Roman" panose="02020603050405020304" pitchFamily="18" charset="0"/>
            </a:endParaRPr>
          </a:p>
          <a:p>
            <a:pPr marL="44450" indent="0">
              <a:buNone/>
            </a:pPr>
            <a:endParaRPr lang="en-US" altLang="en-US">
              <a:solidFill>
                <a:srgbClr val="C0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Rectangle 3">
            <a:extLst>
              <a:ext uri="{FF2B5EF4-FFF2-40B4-BE49-F238E27FC236}">
                <a16:creationId xmlns="" xmlns:a16="http://schemas.microsoft.com/office/drawing/2014/main" id="{459C2E91-FD30-45FE-BFAE-DF0E7FE709C8}"/>
              </a:ext>
            </a:extLst>
          </p:cNvPr>
          <p:cNvSpPr txBox="1">
            <a:spLocks noChangeArrowheads="1"/>
          </p:cNvSpPr>
          <p:nvPr/>
        </p:nvSpPr>
        <p:spPr bwMode="auto">
          <a:xfrm>
            <a:off x="854076" y="1196543"/>
            <a:ext cx="10413999" cy="1625060"/>
          </a:xfrm>
          <a:prstGeom prst="rect">
            <a:avLst/>
          </a:prstGeom>
          <a:noFill/>
          <a:ln>
            <a:noFill/>
          </a:ln>
        </p:spPr>
        <p:txBody>
          <a:bodyPr wrap="square" lIns="0" tIns="0" rIns="0" bIns="0">
            <a:spAutoFit/>
          </a:bodyPr>
          <a:lstStyle>
            <a:lvl1pPr marL="342900" indent="-342900" algn="l" rtl="0" eaLnBrk="0" fontAlgn="base" hangingPunct="0">
              <a:spcBef>
                <a:spcPct val="20000"/>
              </a:spcBef>
              <a:spcAft>
                <a:spcPct val="0"/>
              </a:spcAft>
              <a:buChar char="•"/>
              <a:defRPr sz="2200" b="0" i="0">
                <a:solidFill>
                  <a:schemeClr val="tx1"/>
                </a:solidFill>
                <a:latin typeface="Times New Roman"/>
                <a:ea typeface="+mn-ea"/>
                <a:cs typeface="Times New Roman"/>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Paradigm for cooperating processes, </a:t>
            </a:r>
            <a:r>
              <a:rPr lang="en-US" altLang="en-US" sz="2400" i="1" kern="0" dirty="0">
                <a:latin typeface="Cambria" panose="02040503050406030204" pitchFamily="18" charset="0"/>
                <a:ea typeface="Cambria" panose="02040503050406030204" pitchFamily="18" charset="0"/>
                <a:cs typeface="Times New Roman" panose="02020603050405020304" pitchFamily="18" charset="0"/>
              </a:rPr>
              <a:t>producer</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 process produces information that is consumed by a </a:t>
            </a:r>
            <a:r>
              <a:rPr lang="en-US" altLang="en-US" sz="2400" i="1" kern="0" dirty="0">
                <a:latin typeface="Cambria" panose="02040503050406030204" pitchFamily="18" charset="0"/>
                <a:ea typeface="Cambria" panose="02040503050406030204" pitchFamily="18" charset="0"/>
                <a:cs typeface="Times New Roman" panose="02020603050405020304" pitchFamily="18" charset="0"/>
              </a:rPr>
              <a:t>consumer</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 process</a:t>
            </a:r>
          </a:p>
          <a:p>
            <a:pPr lvl="1">
              <a:defRPr/>
            </a:pPr>
            <a:r>
              <a:rPr lang="en-US" altLang="en-US" sz="2400" b="1" kern="0" dirty="0">
                <a:solidFill>
                  <a:srgbClr val="3366FF"/>
                </a:solidFill>
                <a:latin typeface="Cambria" panose="02040503050406030204" pitchFamily="18" charset="0"/>
                <a:ea typeface="Cambria" panose="02040503050406030204" pitchFamily="18" charset="0"/>
                <a:cs typeface="Times New Roman" panose="02020603050405020304" pitchFamily="18" charset="0"/>
              </a:rPr>
              <a:t>unbounded-buffer </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places no practical limit on the size of the buffer</a:t>
            </a:r>
          </a:p>
          <a:p>
            <a:pPr lvl="1">
              <a:defRPr/>
            </a:pPr>
            <a:r>
              <a:rPr lang="en-US" altLang="en-US" sz="2400" b="1" kern="0" dirty="0">
                <a:solidFill>
                  <a:srgbClr val="3366FF"/>
                </a:solidFill>
                <a:latin typeface="Cambria" panose="02040503050406030204" pitchFamily="18" charset="0"/>
                <a:ea typeface="Cambria" panose="02040503050406030204" pitchFamily="18" charset="0"/>
                <a:cs typeface="Times New Roman" panose="02020603050405020304" pitchFamily="18" charset="0"/>
              </a:rPr>
              <a:t>bounded-buffer </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assumes that there is a fixed buffer size</a:t>
            </a:r>
          </a:p>
        </p:txBody>
      </p:sp>
      <p:sp>
        <p:nvSpPr>
          <p:cNvPr id="8" name="Rectangle 2">
            <a:extLst>
              <a:ext uri="{FF2B5EF4-FFF2-40B4-BE49-F238E27FC236}">
                <a16:creationId xmlns="" xmlns:a16="http://schemas.microsoft.com/office/drawing/2014/main" id="{38682F2A-F96E-46EC-B88A-72A714D6C09F}"/>
              </a:ext>
            </a:extLst>
          </p:cNvPr>
          <p:cNvSpPr txBox="1">
            <a:spLocks noChangeArrowheads="1"/>
          </p:cNvSpPr>
          <p:nvPr/>
        </p:nvSpPr>
        <p:spPr bwMode="auto">
          <a:xfrm>
            <a:off x="252414" y="2900809"/>
            <a:ext cx="8853486" cy="492443"/>
          </a:xfrm>
          <a:prstGeom prst="rect">
            <a:avLst/>
          </a:prstGeom>
          <a:noFill/>
          <a:ln>
            <a:noFill/>
          </a:ln>
        </p:spPr>
        <p:txBody>
          <a:bodyPr wrap="square" lIns="0" tIns="0" rIns="0" bIns="0">
            <a:spAutoFit/>
          </a:bodyPr>
          <a:lstStyle>
            <a:lvl1pPr algn="ctr" rtl="0" eaLnBrk="0" fontAlgn="base" hangingPunct="0">
              <a:spcBef>
                <a:spcPct val="0"/>
              </a:spcBef>
              <a:spcAft>
                <a:spcPct val="0"/>
              </a:spcAft>
              <a:defRPr sz="3200" b="1" i="0">
                <a:solidFill>
                  <a:srgbClr val="BF0000"/>
                </a:solidFill>
                <a:latin typeface="Times New Roman"/>
                <a:ea typeface="+mj-ea"/>
                <a:cs typeface="Times New Roman"/>
              </a:defRPr>
            </a:lvl1pPr>
            <a:lvl2pPr algn="ctr" rtl="0" eaLnBrk="0" fontAlgn="base" hangingPunct="0">
              <a:spcBef>
                <a:spcPct val="0"/>
              </a:spcBef>
              <a:spcAft>
                <a:spcPct val="0"/>
              </a:spcAft>
              <a:defRPr sz="4400">
                <a:solidFill>
                  <a:schemeClr val="tx2"/>
                </a:solidFill>
                <a:latin typeface="Calibri" pitchFamily="34" charset="0"/>
              </a:defRPr>
            </a:lvl2pPr>
            <a:lvl3pPr algn="ctr" rtl="0" eaLnBrk="0" fontAlgn="base" hangingPunct="0">
              <a:spcBef>
                <a:spcPct val="0"/>
              </a:spcBef>
              <a:spcAft>
                <a:spcPct val="0"/>
              </a:spcAft>
              <a:defRPr sz="4400">
                <a:solidFill>
                  <a:schemeClr val="tx2"/>
                </a:solidFill>
                <a:latin typeface="Calibri" pitchFamily="34" charset="0"/>
              </a:defRPr>
            </a:lvl3pPr>
            <a:lvl4pPr algn="ctr" rtl="0" eaLnBrk="0" fontAlgn="base" hangingPunct="0">
              <a:spcBef>
                <a:spcPct val="0"/>
              </a:spcBef>
              <a:spcAft>
                <a:spcPct val="0"/>
              </a:spcAft>
              <a:defRPr sz="4400">
                <a:solidFill>
                  <a:schemeClr val="tx2"/>
                </a:solidFill>
                <a:latin typeface="Calibri" pitchFamily="34" charset="0"/>
              </a:defRPr>
            </a:lvl4pPr>
            <a:lvl5pPr algn="ctr" rtl="0" eaLnBrk="0" fontAlgn="base" hangingPunct="0">
              <a:spcBef>
                <a:spcPct val="0"/>
              </a:spcBef>
              <a:spcAft>
                <a:spcPct val="0"/>
              </a:spcAft>
              <a:defRPr sz="4400">
                <a:solidFill>
                  <a:schemeClr val="tx2"/>
                </a:solidFill>
                <a:latin typeface="Calibri" pitchFamily="34" charset="0"/>
              </a:defRPr>
            </a:lvl5pPr>
            <a:lvl6pPr marL="457200" algn="ctr" rtl="0" eaLnBrk="0" fontAlgn="base" hangingPunct="0">
              <a:spcBef>
                <a:spcPct val="0"/>
              </a:spcBef>
              <a:spcAft>
                <a:spcPct val="0"/>
              </a:spcAft>
              <a:defRPr sz="4400">
                <a:solidFill>
                  <a:schemeClr val="tx2"/>
                </a:solidFill>
                <a:latin typeface="Calibri" pitchFamily="34" charset="0"/>
              </a:defRPr>
            </a:lvl6pPr>
            <a:lvl7pPr marL="914400" algn="ctr" rtl="0" eaLnBrk="0" fontAlgn="base" hangingPunct="0">
              <a:spcBef>
                <a:spcPct val="0"/>
              </a:spcBef>
              <a:spcAft>
                <a:spcPct val="0"/>
              </a:spcAft>
              <a:defRPr sz="4400">
                <a:solidFill>
                  <a:schemeClr val="tx2"/>
                </a:solidFill>
                <a:latin typeface="Calibri" pitchFamily="34" charset="0"/>
              </a:defRPr>
            </a:lvl7pPr>
            <a:lvl8pPr marL="1371600" algn="ctr" rtl="0" eaLnBrk="0" fontAlgn="base" hangingPunct="0">
              <a:spcBef>
                <a:spcPct val="0"/>
              </a:spcBef>
              <a:spcAft>
                <a:spcPct val="0"/>
              </a:spcAft>
              <a:defRPr sz="4400">
                <a:solidFill>
                  <a:schemeClr val="tx2"/>
                </a:solidFill>
                <a:latin typeface="Calibri" pitchFamily="34" charset="0"/>
              </a:defRPr>
            </a:lvl8pPr>
            <a:lvl9pPr marL="1828800" algn="ctr" rtl="0" eaLnBrk="0" fontAlgn="base" hangingPunct="0">
              <a:spcBef>
                <a:spcPct val="0"/>
              </a:spcBef>
              <a:spcAft>
                <a:spcPct val="0"/>
              </a:spcAft>
              <a:defRPr sz="4400">
                <a:solidFill>
                  <a:schemeClr val="tx2"/>
                </a:solidFill>
                <a:latin typeface="Calibri" pitchFamily="34" charset="0"/>
              </a:defRPr>
            </a:lvl9pPr>
          </a:lstStyle>
          <a:p>
            <a:pPr eaLnBrk="1" hangingPunct="1">
              <a:defRPr/>
            </a:pPr>
            <a:r>
              <a:rPr lang="en-US" altLang="en-US" kern="0" dirty="0">
                <a:latin typeface="Cambria" panose="02040503050406030204" pitchFamily="18" charset="0"/>
                <a:ea typeface="Cambria" panose="02040503050406030204" pitchFamily="18" charset="0"/>
              </a:rPr>
              <a:t>Bounded-Buffer – Shared-Memory Solution</a:t>
            </a:r>
          </a:p>
        </p:txBody>
      </p:sp>
      <p:sp>
        <p:nvSpPr>
          <p:cNvPr id="9" name="Rectangle 3">
            <a:extLst>
              <a:ext uri="{FF2B5EF4-FFF2-40B4-BE49-F238E27FC236}">
                <a16:creationId xmlns="" xmlns:a16="http://schemas.microsoft.com/office/drawing/2014/main" id="{49ED266E-0D5F-47DB-93DD-F1151D93956B}"/>
              </a:ext>
            </a:extLst>
          </p:cNvPr>
          <p:cNvSpPr txBox="1">
            <a:spLocks noChangeArrowheads="1"/>
          </p:cNvSpPr>
          <p:nvPr/>
        </p:nvSpPr>
        <p:spPr bwMode="auto">
          <a:xfrm>
            <a:off x="1647032" y="3534013"/>
            <a:ext cx="5776912" cy="3323987"/>
          </a:xfrm>
          <a:prstGeom prst="rect">
            <a:avLst/>
          </a:prstGeom>
          <a:noFill/>
          <a:ln>
            <a:noFill/>
          </a:ln>
        </p:spPr>
        <p:txBody>
          <a:bodyPr wrap="square" lIns="0" tIns="0" rIns="0" bIns="0">
            <a:spAutoFit/>
          </a:bodyPr>
          <a:lstStyle>
            <a:lvl1pPr marL="342900" indent="-342900" algn="l" rtl="0" eaLnBrk="0" fontAlgn="base" hangingPunct="0">
              <a:spcBef>
                <a:spcPct val="20000"/>
              </a:spcBef>
              <a:spcAft>
                <a:spcPct val="0"/>
              </a:spcAft>
              <a:buChar char="•"/>
              <a:defRPr sz="2200" b="0" i="0">
                <a:solidFill>
                  <a:schemeClr val="tx1"/>
                </a:solidFill>
                <a:latin typeface="Times New Roman"/>
                <a:ea typeface="+mn-ea"/>
                <a:cs typeface="Times New Roman"/>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spcBef>
                <a:spcPts val="0"/>
              </a:spcBef>
              <a:defRPr/>
            </a:pPr>
            <a:r>
              <a:rPr lang="en-US" altLang="en-US" sz="1800" kern="0" dirty="0">
                <a:latin typeface="Cambria" panose="02040503050406030204" pitchFamily="18" charset="0"/>
                <a:ea typeface="Cambria" panose="02040503050406030204" pitchFamily="18" charset="0"/>
                <a:cs typeface="Times New Roman" panose="02020603050405020304" pitchFamily="18" charset="0"/>
              </a:rPr>
              <a:t>Shared data</a:t>
            </a:r>
          </a:p>
          <a:p>
            <a:pPr marL="1598613" lvl="3">
              <a:spcBef>
                <a:spcPts val="0"/>
              </a:spcBef>
              <a:buNone/>
              <a:defRPr/>
            </a:pPr>
            <a:r>
              <a:rPr lang="en-US" altLang="en-US" sz="1800" kern="0" dirty="0">
                <a:latin typeface="Cambria" panose="02040503050406030204" pitchFamily="18" charset="0"/>
                <a:ea typeface="Cambria" panose="02040503050406030204" pitchFamily="18" charset="0"/>
                <a:cs typeface="Times New Roman" panose="02020603050405020304" pitchFamily="18" charset="0"/>
              </a:rPr>
              <a:t>#define BUFFER_SIZE 10</a:t>
            </a:r>
          </a:p>
          <a:p>
            <a:pPr marL="1598613" lvl="3">
              <a:spcBef>
                <a:spcPts val="0"/>
              </a:spcBef>
              <a:buNone/>
              <a:defRPr/>
            </a:pPr>
            <a:r>
              <a:rPr lang="en-US" altLang="en-US" sz="1800" kern="0" dirty="0">
                <a:latin typeface="Cambria" panose="02040503050406030204" pitchFamily="18" charset="0"/>
                <a:ea typeface="Cambria" panose="02040503050406030204" pitchFamily="18" charset="0"/>
                <a:cs typeface="Times New Roman" panose="02020603050405020304" pitchFamily="18" charset="0"/>
              </a:rPr>
              <a:t>typedef struct {</a:t>
            </a:r>
          </a:p>
          <a:p>
            <a:pPr marL="1598613" lvl="3">
              <a:spcBef>
                <a:spcPts val="0"/>
              </a:spcBef>
              <a:buNone/>
              <a:defRPr/>
            </a:pPr>
            <a:r>
              <a:rPr lang="en-US" altLang="en-US" sz="1800" kern="0" dirty="0">
                <a:latin typeface="Cambria" panose="02040503050406030204" pitchFamily="18" charset="0"/>
                <a:ea typeface="Cambria" panose="02040503050406030204" pitchFamily="18" charset="0"/>
                <a:cs typeface="Times New Roman" panose="02020603050405020304" pitchFamily="18" charset="0"/>
              </a:rPr>
              <a:t>	. . .</a:t>
            </a:r>
          </a:p>
          <a:p>
            <a:pPr marL="1598613" lvl="3">
              <a:spcBef>
                <a:spcPts val="0"/>
              </a:spcBef>
              <a:buNone/>
              <a:defRPr/>
            </a:pPr>
            <a:r>
              <a:rPr lang="en-US" altLang="en-US" sz="1800" kern="0" dirty="0">
                <a:latin typeface="Cambria" panose="02040503050406030204" pitchFamily="18" charset="0"/>
                <a:ea typeface="Cambria" panose="02040503050406030204" pitchFamily="18" charset="0"/>
                <a:cs typeface="Times New Roman" panose="02020603050405020304" pitchFamily="18" charset="0"/>
              </a:rPr>
              <a:t>} item;</a:t>
            </a:r>
          </a:p>
          <a:p>
            <a:pPr marL="1598613" lvl="3">
              <a:spcBef>
                <a:spcPts val="0"/>
              </a:spcBef>
              <a:buNone/>
              <a:defRPr/>
            </a:pPr>
            <a:endParaRPr lang="en-US" altLang="en-US" sz="1800" kern="0" dirty="0">
              <a:latin typeface="Cambria" panose="02040503050406030204" pitchFamily="18" charset="0"/>
              <a:ea typeface="Cambria" panose="02040503050406030204" pitchFamily="18" charset="0"/>
              <a:cs typeface="Times New Roman" panose="02020603050405020304" pitchFamily="18" charset="0"/>
            </a:endParaRPr>
          </a:p>
          <a:p>
            <a:pPr marL="1598613" lvl="3">
              <a:spcBef>
                <a:spcPts val="0"/>
              </a:spcBef>
              <a:buNone/>
              <a:defRPr/>
            </a:pPr>
            <a:r>
              <a:rPr lang="en-US" altLang="en-US" sz="1800" kern="0" dirty="0">
                <a:latin typeface="Cambria" panose="02040503050406030204" pitchFamily="18" charset="0"/>
                <a:ea typeface="Cambria" panose="02040503050406030204" pitchFamily="18" charset="0"/>
                <a:cs typeface="Times New Roman" panose="02020603050405020304" pitchFamily="18" charset="0"/>
              </a:rPr>
              <a:t>item buffer[BUFFER_SIZE];</a:t>
            </a:r>
          </a:p>
          <a:p>
            <a:pPr marL="1598613" lvl="3">
              <a:spcBef>
                <a:spcPts val="0"/>
              </a:spcBef>
              <a:buNone/>
              <a:defRPr/>
            </a:pPr>
            <a:r>
              <a:rPr lang="en-US" altLang="en-US" sz="1800" kern="0" dirty="0">
                <a:latin typeface="Cambria" panose="02040503050406030204" pitchFamily="18" charset="0"/>
                <a:ea typeface="Cambria" panose="02040503050406030204" pitchFamily="18" charset="0"/>
                <a:cs typeface="Times New Roman" panose="02020603050405020304" pitchFamily="18" charset="0"/>
              </a:rPr>
              <a:t>int in = 0;</a:t>
            </a:r>
          </a:p>
          <a:p>
            <a:pPr marL="1598613" lvl="3">
              <a:spcBef>
                <a:spcPts val="0"/>
              </a:spcBef>
              <a:buNone/>
              <a:defRPr/>
            </a:pPr>
            <a:r>
              <a:rPr lang="en-US" altLang="en-US" sz="1800" kern="0" dirty="0">
                <a:latin typeface="Cambria" panose="02040503050406030204" pitchFamily="18" charset="0"/>
                <a:ea typeface="Cambria" panose="02040503050406030204" pitchFamily="18" charset="0"/>
                <a:cs typeface="Times New Roman" panose="02020603050405020304" pitchFamily="18" charset="0"/>
              </a:rPr>
              <a:t>int out = 0;</a:t>
            </a:r>
          </a:p>
          <a:p>
            <a:pPr>
              <a:spcBef>
                <a:spcPts val="0"/>
              </a:spcBef>
              <a:defRPr/>
            </a:pPr>
            <a:r>
              <a:rPr lang="en-US" altLang="en-US" sz="1800" kern="0" dirty="0">
                <a:latin typeface="Cambria" panose="02040503050406030204" pitchFamily="18" charset="0"/>
                <a:ea typeface="Cambria" panose="02040503050406030204" pitchFamily="18" charset="0"/>
                <a:cs typeface="Times New Roman" panose="02020603050405020304" pitchFamily="18" charset="0"/>
              </a:rPr>
              <a:t>Solution is correct, but can only use BUFFER_SIZE-1 elements</a:t>
            </a:r>
          </a:p>
          <a:p>
            <a:pPr marL="1598613" lvl="3">
              <a:spcBef>
                <a:spcPts val="0"/>
              </a:spcBef>
              <a:buNone/>
              <a:defRPr/>
            </a:pPr>
            <a:endParaRPr lang="en-US" altLang="en-US" sz="1800" b="1" kern="0" dirty="0">
              <a:latin typeface="Cambria" panose="02040503050406030204" pitchFamily="18" charset="0"/>
              <a:ea typeface="Cambria" panose="02040503050406030204" pitchFamily="18" charset="0"/>
              <a:cs typeface="Times New Roman" panose="02020603050405020304" pitchFamily="18" charset="0"/>
            </a:endParaRPr>
          </a:p>
        </p:txBody>
      </p:sp>
      <p:pic>
        <p:nvPicPr>
          <p:cNvPr id="10" name="Picture 4" descr="pngfind.com-kingpin-png-4152286 (1).png">
            <a:extLst>
              <a:ext uri="{FF2B5EF4-FFF2-40B4-BE49-F238E27FC236}">
                <a16:creationId xmlns="" xmlns:a16="http://schemas.microsoft.com/office/drawing/2014/main" id="{B3305C82-0FB8-409D-9056-0B3D1FDD89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 xmlns:a16="http://schemas.microsoft.com/office/drawing/2014/main" id="{FE1B2AB2-CD39-4355-A080-9A013F91FC7F}"/>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2F8CD280-83B7-4084-AA32-DD572CAC3568}"/>
              </a:ext>
            </a:extLst>
          </p:cNvPr>
          <p:cNvSpPr>
            <a:spLocks noGrp="1"/>
          </p:cNvSpPr>
          <p:nvPr>
            <p:ph type="sldNum" sz="quarter" idx="12"/>
          </p:nvPr>
        </p:nvSpPr>
        <p:spPr/>
        <p:txBody>
          <a:bodyPr/>
          <a:lstStyle/>
          <a:p>
            <a:fld id="{117AF02C-C4D6-4B73-AE94-D3969890703E}" type="slidenum">
              <a:rPr lang="en-IN" smtClean="0"/>
              <a:t>87</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4AC5475A-C87B-4114-BD2C-7A64A3ABFC46}"/>
              </a:ext>
            </a:extLst>
          </p:cNvPr>
          <p:cNvSpPr/>
          <p:nvPr/>
        </p:nvSpPr>
        <p:spPr>
          <a:xfrm>
            <a:off x="6691314" y="6315076"/>
            <a:ext cx="3976687" cy="3540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b="1" dirty="0">
              <a:solidFill>
                <a:schemeClr val="tx1"/>
              </a:solidFill>
              <a:latin typeface="Cambria" panose="02040503050406030204" pitchFamily="18" charset="0"/>
              <a:ea typeface="Cambria" panose="02040503050406030204" pitchFamily="18" charset="0"/>
            </a:endParaRPr>
          </a:p>
        </p:txBody>
      </p:sp>
      <p:sp>
        <p:nvSpPr>
          <p:cNvPr id="11269" name="Rectangle 2">
            <a:extLst>
              <a:ext uri="{FF2B5EF4-FFF2-40B4-BE49-F238E27FC236}">
                <a16:creationId xmlns="" xmlns:a16="http://schemas.microsoft.com/office/drawing/2014/main" id="{CDA53630-EF39-4291-9638-0A53C35C7639}"/>
              </a:ext>
            </a:extLst>
          </p:cNvPr>
          <p:cNvSpPr>
            <a:spLocks noGrp="1"/>
          </p:cNvSpPr>
          <p:nvPr>
            <p:ph type="title"/>
          </p:nvPr>
        </p:nvSpPr>
        <p:spPr>
          <a:xfrm>
            <a:off x="719138" y="524670"/>
            <a:ext cx="4776787" cy="506613"/>
          </a:xfrm>
        </p:spPr>
        <p:style>
          <a:lnRef idx="2">
            <a:schemeClr val="accent2"/>
          </a:lnRef>
          <a:fillRef idx="1">
            <a:schemeClr val="lt1"/>
          </a:fillRef>
          <a:effectRef idx="0">
            <a:schemeClr val="accent2"/>
          </a:effectRef>
          <a:fontRef idx="minor">
            <a:schemeClr val="dk1"/>
          </a:fontRef>
        </p:style>
        <p:txBody>
          <a:bodyPr>
            <a:noAutofit/>
          </a:bodyPr>
          <a:lstStyle/>
          <a:p>
            <a:pPr eaLnBrk="1" hangingPunct="1"/>
            <a:r>
              <a:rPr lang="en-US" altLang="en-US" sz="2500" dirty="0">
                <a:solidFill>
                  <a:srgbClr val="C00000"/>
                </a:solidFill>
                <a:latin typeface="Cambria" panose="02040503050406030204" pitchFamily="18" charset="0"/>
                <a:ea typeface="Cambria" panose="02040503050406030204" pitchFamily="18" charset="0"/>
                <a:cs typeface="Times New Roman" panose="02020603050405020304" pitchFamily="18" charset="0"/>
              </a:rPr>
              <a:t>Bounded-Buffer –Producer</a:t>
            </a:r>
          </a:p>
        </p:txBody>
      </p:sp>
      <p:sp>
        <p:nvSpPr>
          <p:cNvPr id="10" name="Rectangle 3">
            <a:extLst>
              <a:ext uri="{FF2B5EF4-FFF2-40B4-BE49-F238E27FC236}">
                <a16:creationId xmlns="" xmlns:a16="http://schemas.microsoft.com/office/drawing/2014/main" id="{7879597D-F4A1-4432-8E0F-1AC1206980D2}"/>
              </a:ext>
            </a:extLst>
          </p:cNvPr>
          <p:cNvSpPr txBox="1">
            <a:spLocks noChangeArrowheads="1"/>
          </p:cNvSpPr>
          <p:nvPr/>
        </p:nvSpPr>
        <p:spPr bwMode="auto">
          <a:xfrm>
            <a:off x="607219" y="1524001"/>
            <a:ext cx="5384006" cy="4302716"/>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0" rIns="0" bIns="0">
            <a:spAutoFit/>
          </a:bodyPr>
          <a:lstStyle>
            <a:lvl1pPr marL="342900" indent="-342900" algn="l" rtl="0" eaLnBrk="0" fontAlgn="base" hangingPunct="0">
              <a:spcBef>
                <a:spcPct val="20000"/>
              </a:spcBef>
              <a:spcAft>
                <a:spcPct val="0"/>
              </a:spcAft>
              <a:buChar char="•"/>
              <a:defRPr sz="2200" b="0" i="0">
                <a:solidFill>
                  <a:schemeClr val="tx1"/>
                </a:solidFill>
                <a:latin typeface="Times New Roman"/>
                <a:ea typeface="+mn-ea"/>
                <a:cs typeface="Times New Roman"/>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Monotype Sorts" charset="0"/>
              <a:buNone/>
              <a:defRPr/>
            </a:pPr>
            <a:endParaRPr lang="en-US" sz="1800" kern="0" dirty="0">
              <a:latin typeface="Cambria" panose="02040503050406030204" pitchFamily="18" charset="0"/>
              <a:ea typeface="Cambria" panose="02040503050406030204" pitchFamily="18" charset="0"/>
              <a:cs typeface="ＭＳ Ｐゴシック" charset="0"/>
            </a:endParaRPr>
          </a:p>
          <a:p>
            <a:pPr marL="0" indent="0">
              <a:buNone/>
              <a:defRPr/>
            </a:pPr>
            <a:r>
              <a:rPr lang="en-US" sz="1800" kern="0" dirty="0">
                <a:latin typeface="Cambria" panose="02040503050406030204" pitchFamily="18" charset="0"/>
                <a:ea typeface="Cambria" panose="02040503050406030204" pitchFamily="18" charset="0"/>
              </a:rPr>
              <a:t>item next_produced; </a:t>
            </a:r>
          </a:p>
          <a:p>
            <a:pPr marL="0" indent="0">
              <a:buNone/>
              <a:defRPr/>
            </a:pPr>
            <a:r>
              <a:rPr lang="en-US" sz="1800" kern="0" dirty="0">
                <a:latin typeface="Cambria" panose="02040503050406030204" pitchFamily="18" charset="0"/>
                <a:ea typeface="Cambria" panose="02040503050406030204" pitchFamily="18" charset="0"/>
              </a:rPr>
              <a:t>while (true) { </a:t>
            </a:r>
          </a:p>
          <a:p>
            <a:pPr marL="0" indent="0">
              <a:buNone/>
              <a:defRPr/>
            </a:pPr>
            <a:r>
              <a:rPr lang="en-US" sz="1800" kern="0" dirty="0">
                <a:latin typeface="Cambria" panose="02040503050406030204" pitchFamily="18" charset="0"/>
                <a:ea typeface="Cambria" panose="02040503050406030204" pitchFamily="18" charset="0"/>
              </a:rPr>
              <a:t>	/* produce an item in next produced */ </a:t>
            </a:r>
          </a:p>
          <a:p>
            <a:pPr marL="0" indent="0">
              <a:buNone/>
              <a:defRPr/>
            </a:pPr>
            <a:r>
              <a:rPr lang="en-US" sz="1800" kern="0" dirty="0">
                <a:latin typeface="Cambria" panose="02040503050406030204" pitchFamily="18" charset="0"/>
                <a:ea typeface="Cambria" panose="02040503050406030204" pitchFamily="18" charset="0"/>
              </a:rPr>
              <a:t>	while (((in + 1) % BUFFER_SIZE) == out) </a:t>
            </a:r>
          </a:p>
          <a:p>
            <a:pPr marL="0" indent="0">
              <a:buNone/>
              <a:defRPr/>
            </a:pPr>
            <a:r>
              <a:rPr lang="en-US" sz="1800" kern="0" dirty="0">
                <a:latin typeface="Cambria" panose="02040503050406030204" pitchFamily="18" charset="0"/>
                <a:ea typeface="Cambria" panose="02040503050406030204" pitchFamily="18" charset="0"/>
              </a:rPr>
              <a:t>		; /* do nothing */ </a:t>
            </a:r>
          </a:p>
          <a:p>
            <a:pPr marL="0" indent="0">
              <a:buNone/>
              <a:defRPr/>
            </a:pPr>
            <a:r>
              <a:rPr lang="en-US" sz="1800" kern="0" dirty="0">
                <a:latin typeface="Cambria" panose="02040503050406030204" pitchFamily="18" charset="0"/>
                <a:ea typeface="Cambria" panose="02040503050406030204" pitchFamily="18" charset="0"/>
              </a:rPr>
              <a:t>	buffer[in] = next_produced; </a:t>
            </a:r>
          </a:p>
          <a:p>
            <a:pPr marL="0" indent="0">
              <a:buNone/>
              <a:defRPr/>
            </a:pPr>
            <a:r>
              <a:rPr lang="en-US" sz="1800" kern="0" dirty="0">
                <a:latin typeface="Cambria" panose="02040503050406030204" pitchFamily="18" charset="0"/>
                <a:ea typeface="Cambria" panose="02040503050406030204" pitchFamily="18" charset="0"/>
              </a:rPr>
              <a:t>	in = (in + 1) % BUFFER_SIZE; </a:t>
            </a:r>
          </a:p>
          <a:p>
            <a:pPr marL="0" indent="0">
              <a:buNone/>
              <a:defRPr/>
            </a:pPr>
            <a:r>
              <a:rPr lang="en-US" sz="1800" kern="0" dirty="0">
                <a:latin typeface="Cambria" panose="02040503050406030204" pitchFamily="18" charset="0"/>
                <a:ea typeface="Cambria" panose="02040503050406030204" pitchFamily="18" charset="0"/>
              </a:rPr>
              <a:t>} </a:t>
            </a:r>
          </a:p>
          <a:p>
            <a:pPr>
              <a:buFont typeface="Monotype Sorts" charset="0"/>
              <a:buNone/>
              <a:defRPr/>
            </a:pPr>
            <a:endParaRPr lang="en-US" sz="1800" kern="0" dirty="0">
              <a:latin typeface="Cambria" panose="02040503050406030204" pitchFamily="18" charset="0"/>
              <a:ea typeface="Cambria" panose="02040503050406030204" pitchFamily="18" charset="0"/>
              <a:cs typeface="ＭＳ Ｐゴシック" charset="0"/>
            </a:endParaRPr>
          </a:p>
          <a:p>
            <a:pPr>
              <a:buFont typeface="Monotype Sorts" charset="0"/>
              <a:buNone/>
              <a:defRPr/>
            </a:pPr>
            <a:endParaRPr lang="en-US" sz="1800" kern="0" dirty="0">
              <a:latin typeface="Cambria" panose="02040503050406030204" pitchFamily="18" charset="0"/>
              <a:ea typeface="Cambria" panose="02040503050406030204" pitchFamily="18" charset="0"/>
              <a:cs typeface="ＭＳ Ｐゴシック" charset="0"/>
            </a:endParaRPr>
          </a:p>
          <a:p>
            <a:pPr>
              <a:buFont typeface="Monotype Sorts" charset="0"/>
              <a:buNone/>
              <a:defRPr/>
            </a:pPr>
            <a:r>
              <a:rPr lang="en-US" sz="1800" kern="0" dirty="0">
                <a:latin typeface="Cambria" panose="02040503050406030204" pitchFamily="18" charset="0"/>
                <a:ea typeface="Cambria" panose="02040503050406030204" pitchFamily="18" charset="0"/>
                <a:cs typeface="ＭＳ Ｐゴシック" charset="0"/>
              </a:rPr>
              <a:t>	</a:t>
            </a:r>
          </a:p>
          <a:p>
            <a:pPr marL="7168674" lvl="4">
              <a:buNone/>
              <a:defRPr/>
            </a:pPr>
            <a:endParaRPr lang="en-US" sz="1800" kern="0" dirty="0">
              <a:latin typeface="Cambria" panose="02040503050406030204" pitchFamily="18" charset="0"/>
              <a:ea typeface="Cambria" panose="02040503050406030204" pitchFamily="18" charset="0"/>
            </a:endParaRPr>
          </a:p>
        </p:txBody>
      </p:sp>
      <p:sp>
        <p:nvSpPr>
          <p:cNvPr id="7" name="Rectangle 2">
            <a:extLst>
              <a:ext uri="{FF2B5EF4-FFF2-40B4-BE49-F238E27FC236}">
                <a16:creationId xmlns="" xmlns:a16="http://schemas.microsoft.com/office/drawing/2014/main" id="{6B290F85-E64C-4F8A-83E9-29D68ADCE788}"/>
              </a:ext>
            </a:extLst>
          </p:cNvPr>
          <p:cNvSpPr txBox="1">
            <a:spLocks/>
          </p:cNvSpPr>
          <p:nvPr/>
        </p:nvSpPr>
        <p:spPr>
          <a:xfrm>
            <a:off x="6096001" y="641941"/>
            <a:ext cx="4256376" cy="506613"/>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500" dirty="0">
                <a:latin typeface="Cambria" panose="02040503050406030204" pitchFamily="18" charset="0"/>
                <a:ea typeface="Cambria" panose="02040503050406030204" pitchFamily="18" charset="0"/>
                <a:cs typeface="Times New Roman" panose="02020603050405020304" pitchFamily="18" charset="0"/>
              </a:rPr>
              <a:t>Bounded-Buffer – Consumer</a:t>
            </a:r>
          </a:p>
        </p:txBody>
      </p:sp>
      <p:sp>
        <p:nvSpPr>
          <p:cNvPr id="8" name="Rectangle 3">
            <a:extLst>
              <a:ext uri="{FF2B5EF4-FFF2-40B4-BE49-F238E27FC236}">
                <a16:creationId xmlns="" xmlns:a16="http://schemas.microsoft.com/office/drawing/2014/main" id="{5F7C4170-005F-4581-9C46-BDBEAC94C014}"/>
              </a:ext>
            </a:extLst>
          </p:cNvPr>
          <p:cNvSpPr txBox="1">
            <a:spLocks noChangeArrowheads="1"/>
          </p:cNvSpPr>
          <p:nvPr/>
        </p:nvSpPr>
        <p:spPr bwMode="auto">
          <a:xfrm>
            <a:off x="6362699" y="1619251"/>
            <a:ext cx="5495925" cy="276998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a:spAutoFit/>
          </a:bodyPr>
          <a:lstStyle>
            <a:lvl1pPr marL="342900" indent="-342900" algn="l" rtl="0" eaLnBrk="0" fontAlgn="base" hangingPunct="0">
              <a:spcBef>
                <a:spcPct val="20000"/>
              </a:spcBef>
              <a:spcAft>
                <a:spcPct val="0"/>
              </a:spcAft>
              <a:buChar char="•"/>
              <a:defRPr sz="2200" b="0" i="0">
                <a:solidFill>
                  <a:schemeClr val="tx1"/>
                </a:solidFill>
                <a:latin typeface="Times New Roman"/>
                <a:ea typeface="+mn-ea"/>
                <a:cs typeface="Times New Roman"/>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indent="0">
              <a:buNone/>
              <a:defRPr/>
            </a:pPr>
            <a:r>
              <a:rPr lang="en-US" altLang="en-US" sz="1800" kern="0" dirty="0">
                <a:latin typeface="Cambria" panose="02040503050406030204" pitchFamily="18" charset="0"/>
                <a:ea typeface="Cambria" panose="02040503050406030204" pitchFamily="18" charset="0"/>
                <a:cs typeface="Times New Roman" panose="02020603050405020304" pitchFamily="18" charset="0"/>
              </a:rPr>
              <a:t>item </a:t>
            </a:r>
            <a:r>
              <a:rPr lang="en-US" altLang="en-US" sz="1800" kern="0" dirty="0" err="1">
                <a:latin typeface="Cambria" panose="02040503050406030204" pitchFamily="18" charset="0"/>
                <a:ea typeface="Cambria" panose="02040503050406030204" pitchFamily="18" charset="0"/>
                <a:cs typeface="Times New Roman" panose="02020603050405020304" pitchFamily="18" charset="0"/>
              </a:rPr>
              <a:t>next_consumed</a:t>
            </a:r>
            <a:r>
              <a:rPr lang="en-US" altLang="en-US" sz="1800" kern="0" dirty="0">
                <a:latin typeface="Cambria" panose="02040503050406030204" pitchFamily="18" charset="0"/>
                <a:ea typeface="Cambria" panose="02040503050406030204" pitchFamily="18" charset="0"/>
                <a:cs typeface="Times New Roman" panose="02020603050405020304" pitchFamily="18" charset="0"/>
              </a:rPr>
              <a:t>; </a:t>
            </a:r>
          </a:p>
          <a:p>
            <a:pPr marL="0" indent="0">
              <a:buNone/>
              <a:defRPr/>
            </a:pPr>
            <a:r>
              <a:rPr lang="en-US" altLang="en-US" sz="1800" kern="0" dirty="0">
                <a:latin typeface="Cambria" panose="02040503050406030204" pitchFamily="18" charset="0"/>
                <a:ea typeface="Cambria" panose="02040503050406030204" pitchFamily="18" charset="0"/>
                <a:cs typeface="Times New Roman" panose="02020603050405020304" pitchFamily="18" charset="0"/>
              </a:rPr>
              <a:t>while (true) {</a:t>
            </a:r>
            <a:br>
              <a:rPr lang="en-US" altLang="en-US" sz="1800" kern="0" dirty="0">
                <a:latin typeface="Cambria" panose="02040503050406030204" pitchFamily="18" charset="0"/>
                <a:ea typeface="Cambria" panose="02040503050406030204" pitchFamily="18" charset="0"/>
                <a:cs typeface="Times New Roman" panose="02020603050405020304" pitchFamily="18" charset="0"/>
              </a:rPr>
            </a:br>
            <a:r>
              <a:rPr lang="en-US" altLang="en-US" sz="1800" kern="0" dirty="0">
                <a:latin typeface="Cambria" panose="02040503050406030204" pitchFamily="18" charset="0"/>
                <a:ea typeface="Cambria" panose="02040503050406030204" pitchFamily="18" charset="0"/>
                <a:cs typeface="Times New Roman" panose="02020603050405020304" pitchFamily="18" charset="0"/>
              </a:rPr>
              <a:t>	while (in == out) </a:t>
            </a:r>
          </a:p>
          <a:p>
            <a:pPr marL="0" indent="0">
              <a:buNone/>
              <a:defRPr/>
            </a:pPr>
            <a:r>
              <a:rPr lang="en-US" altLang="en-US" sz="1800" kern="0" dirty="0">
                <a:latin typeface="Cambria" panose="02040503050406030204" pitchFamily="18" charset="0"/>
                <a:ea typeface="Cambria" panose="02040503050406030204" pitchFamily="18" charset="0"/>
                <a:cs typeface="Times New Roman" panose="02020603050405020304" pitchFamily="18" charset="0"/>
              </a:rPr>
              <a:t>		; /* do nothing */</a:t>
            </a:r>
            <a:br>
              <a:rPr lang="en-US" altLang="en-US" sz="1800" kern="0" dirty="0">
                <a:latin typeface="Cambria" panose="02040503050406030204" pitchFamily="18" charset="0"/>
                <a:ea typeface="Cambria" panose="02040503050406030204" pitchFamily="18" charset="0"/>
                <a:cs typeface="Times New Roman" panose="02020603050405020304" pitchFamily="18" charset="0"/>
              </a:rPr>
            </a:br>
            <a:r>
              <a:rPr lang="en-US" altLang="en-US" sz="1800" kern="0" dirty="0">
                <a:latin typeface="Cambria" panose="02040503050406030204" pitchFamily="18" charset="0"/>
                <a:ea typeface="Cambria" panose="02040503050406030204" pitchFamily="18" charset="0"/>
                <a:cs typeface="Times New Roman" panose="02020603050405020304" pitchFamily="18" charset="0"/>
              </a:rPr>
              <a:t>	</a:t>
            </a:r>
            <a:r>
              <a:rPr lang="en-US" altLang="en-US" sz="1800" kern="0" dirty="0" err="1">
                <a:latin typeface="Cambria" panose="02040503050406030204" pitchFamily="18" charset="0"/>
                <a:ea typeface="Cambria" panose="02040503050406030204" pitchFamily="18" charset="0"/>
                <a:cs typeface="Times New Roman" panose="02020603050405020304" pitchFamily="18" charset="0"/>
              </a:rPr>
              <a:t>next_consumed</a:t>
            </a:r>
            <a:r>
              <a:rPr lang="en-US" altLang="en-US" sz="1800" kern="0" dirty="0">
                <a:latin typeface="Cambria" panose="02040503050406030204" pitchFamily="18" charset="0"/>
                <a:ea typeface="Cambria" panose="02040503050406030204" pitchFamily="18" charset="0"/>
                <a:cs typeface="Times New Roman" panose="02020603050405020304" pitchFamily="18" charset="0"/>
              </a:rPr>
              <a:t> = buffer[out]; </a:t>
            </a:r>
          </a:p>
          <a:p>
            <a:pPr marL="0" indent="0">
              <a:buNone/>
              <a:defRPr/>
            </a:pPr>
            <a:r>
              <a:rPr lang="en-US" altLang="en-US" sz="1800" kern="0" dirty="0">
                <a:latin typeface="Cambria" panose="02040503050406030204" pitchFamily="18" charset="0"/>
                <a:ea typeface="Cambria" panose="02040503050406030204" pitchFamily="18" charset="0"/>
                <a:cs typeface="Times New Roman" panose="02020603050405020304" pitchFamily="18" charset="0"/>
              </a:rPr>
              <a:t>	out = (out + 1) % BUFFER_SIZE;</a:t>
            </a:r>
            <a:br>
              <a:rPr lang="en-US" altLang="en-US" sz="1800" kern="0" dirty="0">
                <a:latin typeface="Cambria" panose="02040503050406030204" pitchFamily="18" charset="0"/>
                <a:ea typeface="Cambria" panose="02040503050406030204" pitchFamily="18" charset="0"/>
                <a:cs typeface="Times New Roman" panose="02020603050405020304" pitchFamily="18" charset="0"/>
              </a:rPr>
            </a:br>
            <a:endParaRPr lang="en-US" altLang="en-US" sz="1800" kern="0" dirty="0">
              <a:latin typeface="Cambria" panose="02040503050406030204" pitchFamily="18" charset="0"/>
              <a:ea typeface="Cambria" panose="02040503050406030204" pitchFamily="18" charset="0"/>
              <a:cs typeface="Times New Roman" panose="02020603050405020304" pitchFamily="18" charset="0"/>
            </a:endParaRPr>
          </a:p>
          <a:p>
            <a:pPr marL="0" indent="0">
              <a:buNone/>
              <a:defRPr/>
            </a:pPr>
            <a:r>
              <a:rPr lang="en-US" altLang="en-US" sz="1800" kern="0" dirty="0">
                <a:latin typeface="Cambria" panose="02040503050406030204" pitchFamily="18" charset="0"/>
                <a:ea typeface="Cambria" panose="02040503050406030204" pitchFamily="18" charset="0"/>
                <a:cs typeface="Times New Roman" panose="02020603050405020304" pitchFamily="18" charset="0"/>
              </a:rPr>
              <a:t>	/* consume the item in next consumed */ </a:t>
            </a:r>
          </a:p>
          <a:p>
            <a:pPr marL="0" indent="0">
              <a:buNone/>
              <a:defRPr/>
            </a:pPr>
            <a:r>
              <a:rPr lang="en-US" altLang="en-US" sz="1800" kern="0" dirty="0">
                <a:latin typeface="Cambria" panose="02040503050406030204" pitchFamily="18" charset="0"/>
                <a:ea typeface="Cambria" panose="02040503050406030204" pitchFamily="18" charset="0"/>
                <a:cs typeface="Times New Roman" panose="02020603050405020304" pitchFamily="18" charset="0"/>
              </a:rPr>
              <a:t> } </a:t>
            </a:r>
          </a:p>
        </p:txBody>
      </p:sp>
      <p:pic>
        <p:nvPicPr>
          <p:cNvPr id="11" name="Picture 4" descr="pngfind.com-kingpin-png-4152286 (1).png">
            <a:extLst>
              <a:ext uri="{FF2B5EF4-FFF2-40B4-BE49-F238E27FC236}">
                <a16:creationId xmlns="" xmlns:a16="http://schemas.microsoft.com/office/drawing/2014/main" id="{2AAAD8EC-AC3D-4489-86F2-E7D7FBFD65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 xmlns:a16="http://schemas.microsoft.com/office/drawing/2014/main" id="{3F723B65-7571-4728-9C7C-C2DCF864B0DF}"/>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
        <p:nvSpPr>
          <p:cNvPr id="4" name="Footer Placeholder 3">
            <a:extLst>
              <a:ext uri="{FF2B5EF4-FFF2-40B4-BE49-F238E27FC236}">
                <a16:creationId xmlns="" xmlns:a16="http://schemas.microsoft.com/office/drawing/2014/main" id="{0B7D7CB8-3761-4FEE-8FEC-E26062D11831}"/>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5" name="Slide Number Placeholder 4">
            <a:extLst>
              <a:ext uri="{FF2B5EF4-FFF2-40B4-BE49-F238E27FC236}">
                <a16:creationId xmlns="" xmlns:a16="http://schemas.microsoft.com/office/drawing/2014/main" id="{F27858DF-9F26-4954-B9B1-0EA15241D806}"/>
              </a:ext>
            </a:extLst>
          </p:cNvPr>
          <p:cNvSpPr>
            <a:spLocks noGrp="1"/>
          </p:cNvSpPr>
          <p:nvPr>
            <p:ph type="sldNum" sz="quarter" idx="12"/>
          </p:nvPr>
        </p:nvSpPr>
        <p:spPr/>
        <p:txBody>
          <a:bodyPr/>
          <a:lstStyle/>
          <a:p>
            <a:fld id="{117AF02C-C4D6-4B73-AE94-D3969890703E}" type="slidenum">
              <a:rPr lang="en-IN" smtClean="0"/>
              <a:t>88</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a:extLst>
              <a:ext uri="{FF2B5EF4-FFF2-40B4-BE49-F238E27FC236}">
                <a16:creationId xmlns="" xmlns:a16="http://schemas.microsoft.com/office/drawing/2014/main" id="{45AC658A-73CE-47BC-9648-B4ED381A1DA7}"/>
              </a:ext>
            </a:extLst>
          </p:cNvPr>
          <p:cNvSpPr>
            <a:spLocks noGrp="1"/>
          </p:cNvSpPr>
          <p:nvPr>
            <p:ph type="title"/>
          </p:nvPr>
        </p:nvSpPr>
        <p:spPr>
          <a:xfrm>
            <a:off x="204787" y="342900"/>
            <a:ext cx="10225087" cy="984250"/>
          </a:xfrm>
        </p:spPr>
        <p:txBody>
          <a:bodyPr>
            <a:noAutofit/>
          </a:bodyPr>
          <a:lstStyle/>
          <a:p>
            <a:pPr eaLnBrk="1" hangingPunct="1"/>
            <a:r>
              <a:rPr lang="en-US" altLang="en-US" sz="3600" dirty="0" err="1">
                <a:latin typeface="Cambria" panose="02040503050406030204" pitchFamily="18" charset="0"/>
                <a:ea typeface="Cambria" panose="02040503050406030204" pitchFamily="18" charset="0"/>
                <a:cs typeface="Times New Roman" panose="02020603050405020304" pitchFamily="18" charset="0"/>
              </a:rPr>
              <a:t>Interprocess</a:t>
            </a:r>
            <a:r>
              <a:rPr lang="en-US" altLang="en-US" sz="3600" dirty="0">
                <a:latin typeface="Cambria" panose="02040503050406030204" pitchFamily="18" charset="0"/>
                <a:ea typeface="Cambria" panose="02040503050406030204" pitchFamily="18" charset="0"/>
                <a:cs typeface="Times New Roman" panose="02020603050405020304" pitchFamily="18" charset="0"/>
              </a:rPr>
              <a:t> Communication –  Shared Memory</a:t>
            </a:r>
          </a:p>
        </p:txBody>
      </p:sp>
      <p:sp>
        <p:nvSpPr>
          <p:cNvPr id="10" name="Rectangle 3">
            <a:extLst>
              <a:ext uri="{FF2B5EF4-FFF2-40B4-BE49-F238E27FC236}">
                <a16:creationId xmlns="" xmlns:a16="http://schemas.microsoft.com/office/drawing/2014/main" id="{334A5531-0066-44C6-A157-E48109376AB1}"/>
              </a:ext>
            </a:extLst>
          </p:cNvPr>
          <p:cNvSpPr txBox="1">
            <a:spLocks noChangeArrowheads="1"/>
          </p:cNvSpPr>
          <p:nvPr/>
        </p:nvSpPr>
        <p:spPr bwMode="auto">
          <a:xfrm>
            <a:off x="514350" y="1912939"/>
            <a:ext cx="9605963" cy="4099584"/>
          </a:xfrm>
          <a:prstGeom prst="rect">
            <a:avLst/>
          </a:prstGeom>
          <a:noFill/>
          <a:ln>
            <a:noFill/>
          </a:ln>
        </p:spPr>
        <p:txBody>
          <a:bodyPr wrap="square" lIns="0" tIns="0" rIns="0" bIns="0">
            <a:spAutoFit/>
          </a:bodyPr>
          <a:lstStyle>
            <a:lvl1pPr marL="342900" indent="-342900" algn="l" rtl="0" eaLnBrk="0" fontAlgn="base" hangingPunct="0">
              <a:spcBef>
                <a:spcPct val="20000"/>
              </a:spcBef>
              <a:spcAft>
                <a:spcPct val="0"/>
              </a:spcAft>
              <a:buChar char="•"/>
              <a:defRPr sz="2200" b="0" i="0">
                <a:solidFill>
                  <a:schemeClr val="tx1"/>
                </a:solidFill>
                <a:latin typeface="Times New Roman"/>
                <a:ea typeface="+mn-ea"/>
                <a:cs typeface="Times New Roman"/>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ct val="90000"/>
              </a:lnSpc>
              <a:defRPr/>
            </a:pPr>
            <a:r>
              <a:rPr lang="en-US" altLang="en-US" sz="2400" kern="0" dirty="0">
                <a:latin typeface="Cambria" panose="02040503050406030204" pitchFamily="18" charset="0"/>
                <a:ea typeface="Cambria" panose="02040503050406030204" pitchFamily="18" charset="0"/>
              </a:rPr>
              <a:t>An area of memory shared among the processes that wish to communicate</a:t>
            </a:r>
          </a:p>
          <a:p>
            <a:pPr>
              <a:lnSpc>
                <a:spcPct val="90000"/>
              </a:lnSpc>
              <a:defRPr/>
            </a:pPr>
            <a:r>
              <a:rPr lang="en-US" altLang="en-US" sz="2400" kern="0" dirty="0">
                <a:latin typeface="Cambria" panose="02040503050406030204" pitchFamily="18" charset="0"/>
                <a:ea typeface="Cambria" panose="02040503050406030204" pitchFamily="18" charset="0"/>
              </a:rPr>
              <a:t>The communication is under the control of the users processes not the operating system.</a:t>
            </a:r>
          </a:p>
          <a:p>
            <a:pPr>
              <a:lnSpc>
                <a:spcPct val="90000"/>
              </a:lnSpc>
              <a:defRPr/>
            </a:pPr>
            <a:r>
              <a:rPr lang="en-US" altLang="en-US" sz="2400" kern="0" dirty="0">
                <a:latin typeface="Cambria" panose="02040503050406030204" pitchFamily="18" charset="0"/>
                <a:ea typeface="Cambria" panose="02040503050406030204" pitchFamily="18" charset="0"/>
              </a:rPr>
              <a:t>Major issues is to provide mechanism that will allow the user processes to synchronize their actions when they access shared memory. </a:t>
            </a:r>
          </a:p>
          <a:p>
            <a:pPr>
              <a:lnSpc>
                <a:spcPct val="90000"/>
              </a:lnSpc>
              <a:defRPr/>
            </a:pPr>
            <a:r>
              <a:rPr lang="en-US" altLang="en-US" sz="2400" kern="0" dirty="0">
                <a:latin typeface="Cambria" panose="02040503050406030204" pitchFamily="18" charset="0"/>
                <a:ea typeface="Cambria" panose="02040503050406030204" pitchFamily="18" charset="0"/>
              </a:rPr>
              <a:t>Synchronization is discussed in great details in Chapter 5.</a:t>
            </a:r>
          </a:p>
          <a:p>
            <a:pPr>
              <a:lnSpc>
                <a:spcPct val="90000"/>
              </a:lnSpc>
              <a:defRPr/>
            </a:pPr>
            <a:endParaRPr lang="en-US" altLang="en-US" sz="2400" kern="0" dirty="0">
              <a:latin typeface="Cambria" panose="02040503050406030204" pitchFamily="18" charset="0"/>
              <a:ea typeface="Cambria" panose="02040503050406030204" pitchFamily="18" charset="0"/>
            </a:endParaRPr>
          </a:p>
          <a:p>
            <a:pPr>
              <a:lnSpc>
                <a:spcPct val="90000"/>
              </a:lnSpc>
              <a:defRPr/>
            </a:pPr>
            <a:endParaRPr lang="en-US" altLang="en-US" sz="2400" kern="0" dirty="0">
              <a:latin typeface="Cambria" panose="02040503050406030204" pitchFamily="18" charset="0"/>
              <a:ea typeface="Cambria" panose="02040503050406030204" pitchFamily="18" charset="0"/>
            </a:endParaRPr>
          </a:p>
          <a:p>
            <a:pPr lvl="1">
              <a:lnSpc>
                <a:spcPct val="90000"/>
              </a:lnSpc>
              <a:buFont typeface="Monotype Sorts" pitchFamily="-84" charset="2"/>
              <a:buNone/>
              <a:defRPr/>
            </a:pPr>
            <a:endParaRPr lang="en-US" altLang="en-US" sz="2400" kern="0" dirty="0">
              <a:latin typeface="Cambria" panose="02040503050406030204" pitchFamily="18" charset="0"/>
              <a:ea typeface="Cambria" panose="02040503050406030204" pitchFamily="18" charset="0"/>
            </a:endParaRPr>
          </a:p>
        </p:txBody>
      </p:sp>
      <p:pic>
        <p:nvPicPr>
          <p:cNvPr id="9" name="Picture 4" descr="pngfind.com-kingpin-png-4152286 (1).png">
            <a:extLst>
              <a:ext uri="{FF2B5EF4-FFF2-40B4-BE49-F238E27FC236}">
                <a16:creationId xmlns="" xmlns:a16="http://schemas.microsoft.com/office/drawing/2014/main" id="{8F8D4E27-A020-421B-8FBD-A2CCFC0111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 xmlns:a16="http://schemas.microsoft.com/office/drawing/2014/main" id="{C70946A1-DA39-4BCC-84EB-762E73847724}"/>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
        <p:nvSpPr>
          <p:cNvPr id="4" name="Footer Placeholder 3">
            <a:extLst>
              <a:ext uri="{FF2B5EF4-FFF2-40B4-BE49-F238E27FC236}">
                <a16:creationId xmlns="" xmlns:a16="http://schemas.microsoft.com/office/drawing/2014/main" id="{DF5B937D-3F9A-467A-990C-3D08BFEB28A2}"/>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5" name="Slide Number Placeholder 4">
            <a:extLst>
              <a:ext uri="{FF2B5EF4-FFF2-40B4-BE49-F238E27FC236}">
                <a16:creationId xmlns="" xmlns:a16="http://schemas.microsoft.com/office/drawing/2014/main" id="{9166F7AB-6D0E-4538-8F05-2DB15B502DB0}"/>
              </a:ext>
            </a:extLst>
          </p:cNvPr>
          <p:cNvSpPr>
            <a:spLocks noGrp="1"/>
          </p:cNvSpPr>
          <p:nvPr>
            <p:ph type="sldNum" sz="quarter" idx="12"/>
          </p:nvPr>
        </p:nvSpPr>
        <p:spPr/>
        <p:txBody>
          <a:bodyPr/>
          <a:lstStyle/>
          <a:p>
            <a:fld id="{117AF02C-C4D6-4B73-AE94-D3969890703E}" type="slidenum">
              <a:rPr lang="en-IN" smtClean="0"/>
              <a:t>89</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CA3C3C-A51E-446E-ADD2-5D6498528E2D}"/>
              </a:ext>
            </a:extLst>
          </p:cNvPr>
          <p:cNvSpPr>
            <a:spLocks noGrp="1"/>
          </p:cNvSpPr>
          <p:nvPr>
            <p:ph type="title"/>
          </p:nvPr>
        </p:nvSpPr>
        <p:spPr>
          <a:xfrm>
            <a:off x="792162" y="396081"/>
            <a:ext cx="7818438" cy="427038"/>
          </a:xfrm>
        </p:spPr>
        <p:txBody>
          <a:bodyPr>
            <a:normAutofit fontScale="90000"/>
          </a:bodyPr>
          <a:lstStyle/>
          <a:p>
            <a:pPr>
              <a:defRPr/>
            </a:pPr>
            <a:r>
              <a:rPr lang="en-US" dirty="0">
                <a:solidFill>
                  <a:srgbClr val="003300"/>
                </a:solidFill>
                <a:latin typeface="Cambria" panose="02040503050406030204" pitchFamily="18" charset="0"/>
                <a:ea typeface="Cambria" panose="02040503050406030204" pitchFamily="18" charset="0"/>
              </a:rPr>
              <a:t>Objectives of Operating system</a:t>
            </a:r>
            <a:endParaRPr lang="en-IN" dirty="0">
              <a:solidFill>
                <a:srgbClr val="003300"/>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 xmlns:a16="http://schemas.microsoft.com/office/drawing/2014/main" id="{CDFBF216-B8B6-4761-BF99-46CA2364C45D}"/>
              </a:ext>
            </a:extLst>
          </p:cNvPr>
          <p:cNvSpPr>
            <a:spLocks noGrp="1"/>
          </p:cNvSpPr>
          <p:nvPr>
            <p:ph idx="1"/>
          </p:nvPr>
        </p:nvSpPr>
        <p:spPr>
          <a:xfrm>
            <a:off x="877888" y="1000126"/>
            <a:ext cx="9525000" cy="3067049"/>
          </a:xfrm>
        </p:spPr>
        <p:txBody>
          <a:bodyPr>
            <a:normAutofit fontScale="92500"/>
          </a:bodyPr>
          <a:lstStyle/>
          <a:p>
            <a:pPr marL="365760" indent="-283464">
              <a:buFont typeface="Wingdings 2"/>
              <a:buChar char=""/>
              <a:defRPr/>
            </a:pPr>
            <a:r>
              <a:rPr lang="en-US" sz="2400" dirty="0">
                <a:latin typeface="Cambria" panose="02040503050406030204" pitchFamily="18" charset="0"/>
                <a:ea typeface="Cambria" panose="02040503050406030204" pitchFamily="18" charset="0"/>
              </a:rPr>
              <a:t>Convenience</a:t>
            </a:r>
          </a:p>
          <a:p>
            <a:pPr marL="365760" indent="-283464">
              <a:buFont typeface="Wingdings 2"/>
              <a:buChar char=""/>
              <a:defRPr/>
            </a:pPr>
            <a:r>
              <a:rPr lang="en-US" sz="2400" dirty="0">
                <a:latin typeface="Cambria" panose="02040503050406030204" pitchFamily="18" charset="0"/>
                <a:ea typeface="Cambria" panose="02040503050406030204" pitchFamily="18" charset="0"/>
              </a:rPr>
              <a:t>Efficiency</a:t>
            </a:r>
          </a:p>
          <a:p>
            <a:pPr marL="365760" indent="-283464">
              <a:buFont typeface="Wingdings 2"/>
              <a:buChar char=""/>
              <a:defRPr/>
            </a:pPr>
            <a:r>
              <a:rPr lang="en-US" sz="2400" dirty="0">
                <a:latin typeface="Cambria" panose="02040503050406030204" pitchFamily="18" charset="0"/>
                <a:ea typeface="Cambria" panose="02040503050406030204" pitchFamily="18" charset="0"/>
              </a:rPr>
              <a:t>Ability to evolve</a:t>
            </a:r>
          </a:p>
          <a:p>
            <a:pPr marL="365760" indent="-283464">
              <a:buFont typeface="Wingdings 2"/>
              <a:buChar char=""/>
              <a:defRPr/>
            </a:pPr>
            <a:r>
              <a:rPr lang="en-US" sz="2400" dirty="0">
                <a:latin typeface="Cambria" panose="02040503050406030204" pitchFamily="18" charset="0"/>
                <a:ea typeface="Cambria" panose="02040503050406030204" pitchFamily="18" charset="0"/>
              </a:rPr>
              <a:t>It specifies how resources are convenient to use in an efficient manner.</a:t>
            </a:r>
          </a:p>
          <a:p>
            <a:pPr marL="82296" indent="0">
              <a:buNone/>
              <a:defRPr/>
            </a:pPr>
            <a:r>
              <a:rPr lang="en-US" sz="2400" b="1" u="sng" dirty="0">
                <a:latin typeface="Cambria" panose="02040503050406030204" pitchFamily="18" charset="0"/>
                <a:ea typeface="Cambria" panose="02040503050406030204" pitchFamily="18" charset="0"/>
              </a:rPr>
              <a:t>Note:</a:t>
            </a:r>
          </a:p>
          <a:p>
            <a:pPr marL="365760" indent="-283464">
              <a:buFont typeface="Wingdings 2"/>
              <a:buChar char=""/>
              <a:defRPr/>
            </a:pPr>
            <a:r>
              <a:rPr lang="en-US" sz="2400" dirty="0">
                <a:latin typeface="Cambria" panose="02040503050406030204" pitchFamily="18" charset="0"/>
                <a:ea typeface="Cambria" panose="02040503050406030204" pitchFamily="18" charset="0"/>
              </a:rPr>
              <a:t>The Operating system is like a government. It does not perform any useful function by itself.</a:t>
            </a:r>
            <a:endParaRPr lang="en-IN" sz="24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 xmlns:a16="http://schemas.microsoft.com/office/drawing/2014/main" id="{FA8C216E-1F04-4914-BAF3-9B20F038398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32C777-EE5F-4993-962E-0F459E7C3799}" type="slidenum">
              <a:rPr lang="en-US" altLang="en-US">
                <a:solidFill>
                  <a:srgbClr val="898989"/>
                </a:solidFill>
                <a:latin typeface="Cambria" panose="02040503050406030204" pitchFamily="18" charset="0"/>
                <a:ea typeface="Cambria" panose="02040503050406030204" pitchFamily="18" charset="0"/>
              </a:rPr>
              <a:pPr eaLnBrk="1" hangingPunct="1"/>
              <a:t>9</a:t>
            </a:fld>
            <a:endParaRPr lang="en-US" altLang="en-US">
              <a:solidFill>
                <a:srgbClr val="B4B1A0"/>
              </a:solidFill>
              <a:latin typeface="Cambria" panose="02040503050406030204" pitchFamily="18" charset="0"/>
              <a:ea typeface="Cambria" panose="02040503050406030204" pitchFamily="18" charset="0"/>
            </a:endParaRPr>
          </a:p>
        </p:txBody>
      </p:sp>
      <p:pic>
        <p:nvPicPr>
          <p:cNvPr id="6" name="Picture 4" descr="pngfind.com-kingpin-png-4152286 (1).png">
            <a:extLst>
              <a:ext uri="{FF2B5EF4-FFF2-40B4-BE49-F238E27FC236}">
                <a16:creationId xmlns="" xmlns:a16="http://schemas.microsoft.com/office/drawing/2014/main" id="{58E91A4A-87B3-4AFA-9334-50B02E4E8F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a:extLst>
              <a:ext uri="{FF2B5EF4-FFF2-40B4-BE49-F238E27FC236}">
                <a16:creationId xmlns="" xmlns:a16="http://schemas.microsoft.com/office/drawing/2014/main" id="{15C6FDD9-8716-4B9D-A7EE-DC1C8FB2AF71}"/>
              </a:ext>
            </a:extLst>
          </p:cNvPr>
          <p:cNvSpPr>
            <a:spLocks noGrp="1"/>
          </p:cNvSpPr>
          <p:nvPr>
            <p:ph type="ftr" sz="quarter" idx="11"/>
          </p:nvPr>
        </p:nvSpPr>
        <p:spPr/>
        <p:txBody>
          <a:bodyPr/>
          <a:lstStyle/>
          <a:p>
            <a:r>
              <a:rPr lang="en-US">
                <a:latin typeface="Cambria" panose="02040503050406030204" pitchFamily="18" charset="0"/>
                <a:ea typeface="Cambria" panose="02040503050406030204" pitchFamily="18" charset="0"/>
              </a:rPr>
              <a:t>18CSC205J Operating Systems - Unit 1 - SRM Institute of Science and Technology</a:t>
            </a:r>
            <a:endParaRPr lang="en-IN">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a:extLst>
              <a:ext uri="{FF2B5EF4-FFF2-40B4-BE49-F238E27FC236}">
                <a16:creationId xmlns="" xmlns:a16="http://schemas.microsoft.com/office/drawing/2014/main" id="{1ABF4889-A515-446F-BF09-279AED18D8A1}"/>
              </a:ext>
            </a:extLst>
          </p:cNvPr>
          <p:cNvSpPr>
            <a:spLocks noGrp="1"/>
          </p:cNvSpPr>
          <p:nvPr>
            <p:ph type="title"/>
          </p:nvPr>
        </p:nvSpPr>
        <p:spPr>
          <a:xfrm>
            <a:off x="361950" y="127000"/>
            <a:ext cx="10448925" cy="984250"/>
          </a:xfrm>
        </p:spPr>
        <p:txBody>
          <a:bodyPr>
            <a:noAutofit/>
          </a:bodyPr>
          <a:lstStyle/>
          <a:p>
            <a:pPr eaLnBrk="1" hangingPunct="1"/>
            <a:r>
              <a:rPr lang="en-US" altLang="en-US" sz="3600" dirty="0" err="1">
                <a:latin typeface="Cambria" panose="02040503050406030204" pitchFamily="18" charset="0"/>
                <a:ea typeface="Cambria" panose="02040503050406030204" pitchFamily="18" charset="0"/>
                <a:cs typeface="Times New Roman" panose="02020603050405020304" pitchFamily="18" charset="0"/>
              </a:rPr>
              <a:t>Interprocess</a:t>
            </a:r>
            <a:r>
              <a:rPr lang="en-US" altLang="en-US" sz="3600" dirty="0">
                <a:latin typeface="Cambria" panose="02040503050406030204" pitchFamily="18" charset="0"/>
                <a:ea typeface="Cambria" panose="02040503050406030204" pitchFamily="18" charset="0"/>
                <a:cs typeface="Times New Roman" panose="02020603050405020304" pitchFamily="18" charset="0"/>
              </a:rPr>
              <a:t> Communication – Message Passing</a:t>
            </a:r>
          </a:p>
        </p:txBody>
      </p:sp>
      <p:sp>
        <p:nvSpPr>
          <p:cNvPr id="11" name="Rectangle 3">
            <a:extLst>
              <a:ext uri="{FF2B5EF4-FFF2-40B4-BE49-F238E27FC236}">
                <a16:creationId xmlns="" xmlns:a16="http://schemas.microsoft.com/office/drawing/2014/main" id="{EA299A5C-DFF8-4558-984E-07DFD0EB1AE3}"/>
              </a:ext>
            </a:extLst>
          </p:cNvPr>
          <p:cNvSpPr txBox="1">
            <a:spLocks noChangeArrowheads="1"/>
          </p:cNvSpPr>
          <p:nvPr/>
        </p:nvSpPr>
        <p:spPr bwMode="auto">
          <a:xfrm>
            <a:off x="514350" y="1295400"/>
            <a:ext cx="9526589" cy="4653582"/>
          </a:xfrm>
          <a:prstGeom prst="rect">
            <a:avLst/>
          </a:prstGeom>
          <a:noFill/>
          <a:ln>
            <a:noFill/>
          </a:ln>
        </p:spPr>
        <p:txBody>
          <a:bodyPr wrap="square" lIns="0" tIns="0" rIns="0" bIns="0">
            <a:spAutoFit/>
          </a:bodyPr>
          <a:lstStyle>
            <a:lvl1pPr marL="342900" indent="-342900" algn="l" rtl="0" eaLnBrk="0" fontAlgn="base" hangingPunct="0">
              <a:spcBef>
                <a:spcPct val="20000"/>
              </a:spcBef>
              <a:spcAft>
                <a:spcPct val="0"/>
              </a:spcAft>
              <a:buChar char="•"/>
              <a:defRPr sz="2200" b="0" i="0">
                <a:solidFill>
                  <a:schemeClr val="tx1"/>
                </a:solidFill>
                <a:latin typeface="Times New Roman"/>
                <a:ea typeface="+mn-ea"/>
                <a:cs typeface="Times New Roman"/>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ct val="90000"/>
              </a:lnSpc>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Mechanism for processes to communicate and to synchronize their actions</a:t>
            </a:r>
          </a:p>
          <a:p>
            <a:pPr>
              <a:lnSpc>
                <a:spcPct val="90000"/>
              </a:lnSpc>
              <a:defRPr/>
            </a:pPr>
            <a:endParaRPr lang="en-US" altLang="en-US" sz="2400" kern="0" dirty="0">
              <a:latin typeface="Cambria" panose="02040503050406030204" pitchFamily="18" charset="0"/>
              <a:ea typeface="Cambria" panose="02040503050406030204" pitchFamily="18" charset="0"/>
              <a:cs typeface="Times New Roman" panose="02020603050405020304" pitchFamily="18" charset="0"/>
            </a:endParaRPr>
          </a:p>
          <a:p>
            <a:pPr>
              <a:lnSpc>
                <a:spcPct val="90000"/>
              </a:lnSpc>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Message system – processes communicate with each other without resorting to shared variables</a:t>
            </a:r>
          </a:p>
          <a:p>
            <a:pPr>
              <a:lnSpc>
                <a:spcPct val="90000"/>
              </a:lnSpc>
              <a:defRPr/>
            </a:pPr>
            <a:endParaRPr lang="en-US" altLang="en-US" sz="2400" kern="0" dirty="0">
              <a:latin typeface="Cambria" panose="02040503050406030204" pitchFamily="18" charset="0"/>
              <a:ea typeface="Cambria" panose="02040503050406030204" pitchFamily="18" charset="0"/>
              <a:cs typeface="Times New Roman" panose="02020603050405020304" pitchFamily="18" charset="0"/>
            </a:endParaRPr>
          </a:p>
          <a:p>
            <a:pPr>
              <a:lnSpc>
                <a:spcPct val="90000"/>
              </a:lnSpc>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IPC facility provides two operations:</a:t>
            </a:r>
          </a:p>
          <a:p>
            <a:pPr lvl="1">
              <a:lnSpc>
                <a:spcPct val="90000"/>
              </a:lnSpc>
              <a:defRPr/>
            </a:pPr>
            <a:r>
              <a:rPr lang="en-US" altLang="en-US" sz="2400" b="1" kern="0" dirty="0">
                <a:latin typeface="Cambria" panose="02040503050406030204" pitchFamily="18" charset="0"/>
                <a:ea typeface="Cambria" panose="02040503050406030204" pitchFamily="18" charset="0"/>
                <a:cs typeface="Times New Roman" panose="02020603050405020304" pitchFamily="18" charset="0"/>
              </a:rPr>
              <a:t>send</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a:t>
            </a:r>
            <a:r>
              <a:rPr lang="en-US" altLang="en-US" sz="2400" i="1" kern="0" dirty="0">
                <a:latin typeface="Cambria" panose="02040503050406030204" pitchFamily="18" charset="0"/>
                <a:ea typeface="Cambria" panose="02040503050406030204" pitchFamily="18" charset="0"/>
                <a:cs typeface="Times New Roman" panose="02020603050405020304" pitchFamily="18" charset="0"/>
              </a:rPr>
              <a:t>message</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a:t>
            </a:r>
          </a:p>
          <a:p>
            <a:pPr lvl="1">
              <a:lnSpc>
                <a:spcPct val="90000"/>
              </a:lnSpc>
              <a:defRPr/>
            </a:pPr>
            <a:r>
              <a:rPr lang="en-US" altLang="en-US" sz="2400" b="1" kern="0" dirty="0">
                <a:latin typeface="Cambria" panose="02040503050406030204" pitchFamily="18" charset="0"/>
                <a:ea typeface="Cambria" panose="02040503050406030204" pitchFamily="18" charset="0"/>
                <a:cs typeface="Times New Roman" panose="02020603050405020304" pitchFamily="18" charset="0"/>
              </a:rPr>
              <a:t>receive</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a:t>
            </a:r>
            <a:r>
              <a:rPr lang="en-US" altLang="en-US" sz="2400" i="1" kern="0" dirty="0">
                <a:latin typeface="Cambria" panose="02040503050406030204" pitchFamily="18" charset="0"/>
                <a:ea typeface="Cambria" panose="02040503050406030204" pitchFamily="18" charset="0"/>
                <a:cs typeface="Times New Roman" panose="02020603050405020304" pitchFamily="18" charset="0"/>
              </a:rPr>
              <a:t>message</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a:t>
            </a:r>
          </a:p>
          <a:p>
            <a:pPr lvl="1">
              <a:lnSpc>
                <a:spcPct val="90000"/>
              </a:lnSpc>
              <a:buFont typeface="Monotype Sorts" pitchFamily="-84" charset="2"/>
              <a:buNone/>
              <a:defRPr/>
            </a:pPr>
            <a:endParaRPr lang="en-US" altLang="en-US" sz="2400" kern="0" dirty="0">
              <a:latin typeface="Cambria" panose="02040503050406030204" pitchFamily="18" charset="0"/>
              <a:ea typeface="Cambria" panose="02040503050406030204" pitchFamily="18" charset="0"/>
              <a:cs typeface="Times New Roman" panose="02020603050405020304" pitchFamily="18" charset="0"/>
            </a:endParaRPr>
          </a:p>
          <a:p>
            <a:pPr>
              <a:lnSpc>
                <a:spcPct val="90000"/>
              </a:lnSpc>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The</a:t>
            </a:r>
            <a:r>
              <a:rPr lang="en-US" altLang="en-US" sz="2400" i="1" kern="0" dirty="0">
                <a:latin typeface="Cambria" panose="02040503050406030204" pitchFamily="18" charset="0"/>
                <a:ea typeface="Cambria" panose="02040503050406030204" pitchFamily="18" charset="0"/>
                <a:cs typeface="Times New Roman" panose="02020603050405020304" pitchFamily="18" charset="0"/>
              </a:rPr>
              <a:t> message</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 size is either fixed or variable</a:t>
            </a:r>
          </a:p>
          <a:p>
            <a:pPr lvl="1">
              <a:lnSpc>
                <a:spcPct val="90000"/>
              </a:lnSpc>
              <a:buFont typeface="Monotype Sorts" pitchFamily="-84" charset="2"/>
              <a:buNone/>
              <a:defRPr/>
            </a:pPr>
            <a:endParaRPr lang="en-US" altLang="en-US" sz="2400" kern="0" dirty="0">
              <a:latin typeface="Cambria" panose="02040503050406030204" pitchFamily="18" charset="0"/>
              <a:ea typeface="Cambria" panose="02040503050406030204" pitchFamily="18" charset="0"/>
              <a:cs typeface="Times New Roman" panose="02020603050405020304" pitchFamily="18" charset="0"/>
            </a:endParaRPr>
          </a:p>
        </p:txBody>
      </p:sp>
      <p:pic>
        <p:nvPicPr>
          <p:cNvPr id="7" name="Picture 4" descr="pngfind.com-kingpin-png-4152286 (1).png">
            <a:extLst>
              <a:ext uri="{FF2B5EF4-FFF2-40B4-BE49-F238E27FC236}">
                <a16:creationId xmlns="" xmlns:a16="http://schemas.microsoft.com/office/drawing/2014/main" id="{24D6CC54-F96D-4B45-AFE5-1F323BFF52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 xmlns:a16="http://schemas.microsoft.com/office/drawing/2014/main" id="{D1374A98-B55F-4B20-A986-96FE918F1227}"/>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
        <p:nvSpPr>
          <p:cNvPr id="4" name="Footer Placeholder 3">
            <a:extLst>
              <a:ext uri="{FF2B5EF4-FFF2-40B4-BE49-F238E27FC236}">
                <a16:creationId xmlns="" xmlns:a16="http://schemas.microsoft.com/office/drawing/2014/main" id="{40EB9846-8F03-4BDA-AEA7-9F2ED47DB652}"/>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5" name="Slide Number Placeholder 4">
            <a:extLst>
              <a:ext uri="{FF2B5EF4-FFF2-40B4-BE49-F238E27FC236}">
                <a16:creationId xmlns="" xmlns:a16="http://schemas.microsoft.com/office/drawing/2014/main" id="{FEEE8AAB-69B5-4819-A650-67EF0E7F2D07}"/>
              </a:ext>
            </a:extLst>
          </p:cNvPr>
          <p:cNvSpPr>
            <a:spLocks noGrp="1"/>
          </p:cNvSpPr>
          <p:nvPr>
            <p:ph type="sldNum" sz="quarter" idx="12"/>
          </p:nvPr>
        </p:nvSpPr>
        <p:spPr/>
        <p:txBody>
          <a:bodyPr/>
          <a:lstStyle/>
          <a:p>
            <a:fld id="{117AF02C-C4D6-4B73-AE94-D3969890703E}" type="slidenum">
              <a:rPr lang="en-IN" smtClean="0"/>
              <a:t>90</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a:extLst>
              <a:ext uri="{FF2B5EF4-FFF2-40B4-BE49-F238E27FC236}">
                <a16:creationId xmlns="" xmlns:a16="http://schemas.microsoft.com/office/drawing/2014/main" id="{1ABF4889-A515-446F-BF09-279AED18D8A1}"/>
              </a:ext>
            </a:extLst>
          </p:cNvPr>
          <p:cNvSpPr>
            <a:spLocks noGrp="1"/>
          </p:cNvSpPr>
          <p:nvPr>
            <p:ph type="title"/>
          </p:nvPr>
        </p:nvSpPr>
        <p:spPr>
          <a:xfrm>
            <a:off x="361950" y="127000"/>
            <a:ext cx="10448925" cy="984250"/>
          </a:xfrm>
        </p:spPr>
        <p:txBody>
          <a:bodyPr>
            <a:noAutofit/>
          </a:bodyPr>
          <a:lstStyle/>
          <a:p>
            <a:pPr eaLnBrk="1" hangingPunct="1"/>
            <a:r>
              <a:rPr lang="en-US" altLang="en-US" sz="3600" dirty="0" err="1">
                <a:latin typeface="Cambria" panose="02040503050406030204" pitchFamily="18" charset="0"/>
                <a:ea typeface="Cambria" panose="02040503050406030204" pitchFamily="18" charset="0"/>
                <a:cs typeface="Times New Roman" panose="02020603050405020304" pitchFamily="18" charset="0"/>
              </a:rPr>
              <a:t>Interprocess</a:t>
            </a:r>
            <a:r>
              <a:rPr lang="en-US" altLang="en-US" sz="3600" dirty="0">
                <a:latin typeface="Cambria" panose="02040503050406030204" pitchFamily="18" charset="0"/>
                <a:ea typeface="Cambria" panose="02040503050406030204" pitchFamily="18" charset="0"/>
                <a:cs typeface="Times New Roman" panose="02020603050405020304" pitchFamily="18" charset="0"/>
              </a:rPr>
              <a:t> Communication – Message Passing</a:t>
            </a:r>
          </a:p>
        </p:txBody>
      </p:sp>
      <p:sp>
        <p:nvSpPr>
          <p:cNvPr id="11" name="Rectangle 3">
            <a:extLst>
              <a:ext uri="{FF2B5EF4-FFF2-40B4-BE49-F238E27FC236}">
                <a16:creationId xmlns="" xmlns:a16="http://schemas.microsoft.com/office/drawing/2014/main" id="{EA299A5C-DFF8-4558-984E-07DFD0EB1AE3}"/>
              </a:ext>
            </a:extLst>
          </p:cNvPr>
          <p:cNvSpPr txBox="1">
            <a:spLocks noChangeArrowheads="1"/>
          </p:cNvSpPr>
          <p:nvPr/>
        </p:nvSpPr>
        <p:spPr bwMode="auto">
          <a:xfrm>
            <a:off x="514350" y="1295400"/>
            <a:ext cx="9526589" cy="3637919"/>
          </a:xfrm>
          <a:prstGeom prst="rect">
            <a:avLst/>
          </a:prstGeom>
          <a:noFill/>
          <a:ln>
            <a:noFill/>
          </a:ln>
        </p:spPr>
        <p:txBody>
          <a:bodyPr wrap="square" lIns="0" tIns="0" rIns="0" bIns="0">
            <a:spAutoFit/>
          </a:bodyPr>
          <a:lstStyle>
            <a:lvl1pPr marL="342900" indent="-342900" algn="l" rtl="0" eaLnBrk="0" fontAlgn="base" hangingPunct="0">
              <a:spcBef>
                <a:spcPct val="20000"/>
              </a:spcBef>
              <a:spcAft>
                <a:spcPct val="0"/>
              </a:spcAft>
              <a:buChar char="•"/>
              <a:defRPr sz="2200" b="0" i="0">
                <a:solidFill>
                  <a:schemeClr val="tx1"/>
                </a:solidFill>
                <a:latin typeface="Times New Roman"/>
                <a:ea typeface="+mn-ea"/>
                <a:cs typeface="Times New Roman"/>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lvl="1">
              <a:lnSpc>
                <a:spcPct val="90000"/>
              </a:lnSpc>
              <a:buFont typeface="Monotype Sorts" pitchFamily="-84" charset="2"/>
              <a:buNone/>
              <a:defRPr/>
            </a:pPr>
            <a:r>
              <a:rPr lang="en-US" altLang="en-US" b="1" kern="0" dirty="0" smtClean="0">
                <a:latin typeface="Cambria" panose="02040503050406030204" pitchFamily="18" charset="0"/>
                <a:ea typeface="Cambria" panose="02040503050406030204" pitchFamily="18" charset="0"/>
                <a:cs typeface="Times New Roman" panose="02020603050405020304" pitchFamily="18" charset="0"/>
              </a:rPr>
              <a:t>Implementation methods</a:t>
            </a:r>
          </a:p>
          <a:p>
            <a:pPr marL="0" lvl="1">
              <a:lnSpc>
                <a:spcPct val="90000"/>
              </a:lnSpc>
              <a:buFont typeface="Monotype Sorts" pitchFamily="-84" charset="2"/>
              <a:buNone/>
              <a:defRPr/>
            </a:pPr>
            <a:endParaRPr lang="en-US" altLang="en-US" sz="2400" kern="0" dirty="0">
              <a:latin typeface="Cambria" panose="02040503050406030204" pitchFamily="18" charset="0"/>
              <a:ea typeface="Cambria" panose="02040503050406030204" pitchFamily="18" charset="0"/>
              <a:cs typeface="Times New Roman" panose="02020603050405020304" pitchFamily="18" charset="0"/>
            </a:endParaRPr>
          </a:p>
          <a:p>
            <a:pPr>
              <a:lnSpc>
                <a:spcPct val="90000"/>
              </a:lnSpc>
              <a:defRPr/>
            </a:pPr>
            <a:r>
              <a:rPr lang="en-US" altLang="en-US" sz="2400" kern="0" dirty="0" smtClean="0">
                <a:latin typeface="Cambria" panose="02040503050406030204" pitchFamily="18" charset="0"/>
                <a:ea typeface="Cambria" panose="02040503050406030204" pitchFamily="18" charset="0"/>
                <a:cs typeface="Times New Roman" panose="02020603050405020304" pitchFamily="18" charset="0"/>
              </a:rPr>
              <a:t>Direct Communication</a:t>
            </a:r>
          </a:p>
          <a:p>
            <a:pPr>
              <a:lnSpc>
                <a:spcPct val="90000"/>
              </a:lnSpc>
              <a:defRPr/>
            </a:pPr>
            <a:r>
              <a:rPr lang="en-US" altLang="en-US" sz="2400" kern="0" dirty="0" smtClean="0">
                <a:latin typeface="Cambria" panose="02040503050406030204" pitchFamily="18" charset="0"/>
                <a:ea typeface="Cambria" panose="02040503050406030204" pitchFamily="18" charset="0"/>
                <a:cs typeface="Times New Roman" panose="02020603050405020304" pitchFamily="18" charset="0"/>
              </a:rPr>
              <a:t>Indirect Communication</a:t>
            </a:r>
          </a:p>
          <a:p>
            <a:pPr>
              <a:lnSpc>
                <a:spcPct val="90000"/>
              </a:lnSpc>
              <a:defRPr/>
            </a:pPr>
            <a:r>
              <a:rPr lang="en-US" altLang="en-US" sz="2400" kern="0" dirty="0" smtClean="0">
                <a:latin typeface="Cambria" panose="02040503050406030204" pitchFamily="18" charset="0"/>
                <a:ea typeface="Cambria" panose="02040503050406030204" pitchFamily="18" charset="0"/>
                <a:cs typeface="Times New Roman" panose="02020603050405020304" pitchFamily="18" charset="0"/>
              </a:rPr>
              <a:t>Synchronization</a:t>
            </a:r>
          </a:p>
          <a:p>
            <a:pPr>
              <a:lnSpc>
                <a:spcPct val="90000"/>
              </a:lnSpc>
              <a:defRPr/>
            </a:pPr>
            <a:r>
              <a:rPr lang="en-US" altLang="en-US" sz="2400" kern="0" dirty="0" smtClean="0">
                <a:latin typeface="Cambria" panose="02040503050406030204" pitchFamily="18" charset="0"/>
                <a:ea typeface="Cambria" panose="02040503050406030204" pitchFamily="18" charset="0"/>
                <a:cs typeface="Times New Roman" panose="02020603050405020304" pitchFamily="18" charset="0"/>
              </a:rPr>
              <a:t>Buffering</a:t>
            </a:r>
          </a:p>
          <a:p>
            <a:pPr>
              <a:lnSpc>
                <a:spcPct val="90000"/>
              </a:lnSpc>
              <a:defRPr/>
            </a:pPr>
            <a:r>
              <a:rPr lang="en-US" altLang="en-US" sz="2400" kern="0" dirty="0" smtClean="0">
                <a:latin typeface="Cambria" panose="02040503050406030204" pitchFamily="18" charset="0"/>
                <a:ea typeface="Cambria" panose="02040503050406030204" pitchFamily="18" charset="0"/>
                <a:cs typeface="Times New Roman" panose="02020603050405020304" pitchFamily="18" charset="0"/>
              </a:rPr>
              <a:t>Pipe</a:t>
            </a:r>
          </a:p>
          <a:p>
            <a:pPr>
              <a:lnSpc>
                <a:spcPct val="90000"/>
              </a:lnSpc>
              <a:defRPr/>
            </a:pPr>
            <a:endParaRPr lang="en-US" altLang="en-US" sz="2400" kern="0" dirty="0">
              <a:latin typeface="Cambria" panose="02040503050406030204" pitchFamily="18" charset="0"/>
              <a:ea typeface="Cambria" panose="02040503050406030204" pitchFamily="18" charset="0"/>
              <a:cs typeface="Times New Roman" panose="02020603050405020304" pitchFamily="18" charset="0"/>
            </a:endParaRPr>
          </a:p>
          <a:p>
            <a:pPr lvl="1">
              <a:lnSpc>
                <a:spcPct val="90000"/>
              </a:lnSpc>
              <a:buFont typeface="Monotype Sorts" pitchFamily="-84" charset="2"/>
              <a:buNone/>
              <a:defRPr/>
            </a:pPr>
            <a:endParaRPr lang="en-US" altLang="en-US" sz="2400" kern="0" dirty="0">
              <a:latin typeface="Cambria" panose="02040503050406030204" pitchFamily="18" charset="0"/>
              <a:ea typeface="Cambria" panose="02040503050406030204" pitchFamily="18" charset="0"/>
              <a:cs typeface="Times New Roman" panose="02020603050405020304" pitchFamily="18" charset="0"/>
            </a:endParaRPr>
          </a:p>
        </p:txBody>
      </p:sp>
      <p:pic>
        <p:nvPicPr>
          <p:cNvPr id="7" name="Picture 4" descr="pngfind.com-kingpin-png-4152286 (1).png">
            <a:extLst>
              <a:ext uri="{FF2B5EF4-FFF2-40B4-BE49-F238E27FC236}">
                <a16:creationId xmlns="" xmlns:a16="http://schemas.microsoft.com/office/drawing/2014/main" id="{24D6CC54-F96D-4B45-AFE5-1F323BFF52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 xmlns:a16="http://schemas.microsoft.com/office/drawing/2014/main" id="{D1374A98-B55F-4B20-A986-96FE918F1227}"/>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
        <p:nvSpPr>
          <p:cNvPr id="4" name="Footer Placeholder 3">
            <a:extLst>
              <a:ext uri="{FF2B5EF4-FFF2-40B4-BE49-F238E27FC236}">
                <a16:creationId xmlns="" xmlns:a16="http://schemas.microsoft.com/office/drawing/2014/main" id="{40EB9846-8F03-4BDA-AEA7-9F2ED47DB652}"/>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5" name="Slide Number Placeholder 4">
            <a:extLst>
              <a:ext uri="{FF2B5EF4-FFF2-40B4-BE49-F238E27FC236}">
                <a16:creationId xmlns="" xmlns:a16="http://schemas.microsoft.com/office/drawing/2014/main" id="{FEEE8AAB-69B5-4819-A650-67EF0E7F2D07}"/>
              </a:ext>
            </a:extLst>
          </p:cNvPr>
          <p:cNvSpPr>
            <a:spLocks noGrp="1"/>
          </p:cNvSpPr>
          <p:nvPr>
            <p:ph type="sldNum" sz="quarter" idx="12"/>
          </p:nvPr>
        </p:nvSpPr>
        <p:spPr/>
        <p:txBody>
          <a:bodyPr/>
          <a:lstStyle/>
          <a:p>
            <a:fld id="{117AF02C-C4D6-4B73-AE94-D3969890703E}" type="slidenum">
              <a:rPr lang="en-IN" smtClean="0"/>
              <a:t>91</a:t>
            </a:fld>
            <a:endParaRPr lang="en-IN"/>
          </a:p>
        </p:txBody>
      </p:sp>
    </p:spTree>
    <p:extLst>
      <p:ext uri="{BB962C8B-B14F-4D97-AF65-F5344CB8AC3E}">
        <p14:creationId xmlns:p14="http://schemas.microsoft.com/office/powerpoint/2010/main" val="2249519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 xmlns:a16="http://schemas.microsoft.com/office/drawing/2014/main" id="{7505AB11-644B-40AE-BDD3-465DC96CCC6F}"/>
              </a:ext>
            </a:extLst>
          </p:cNvPr>
          <p:cNvSpPr>
            <a:spLocks noGrp="1"/>
          </p:cNvSpPr>
          <p:nvPr>
            <p:ph idx="1"/>
          </p:nvPr>
        </p:nvSpPr>
        <p:spPr>
          <a:xfrm>
            <a:off x="2151063" y="1524000"/>
            <a:ext cx="4305300" cy="4876800"/>
          </a:xfrm>
        </p:spPr>
        <p:txBody>
          <a:bodyPr/>
          <a:lstStyle/>
          <a:p>
            <a:pPr marL="44450" indent="0">
              <a:buNone/>
            </a:pPr>
            <a:endParaRPr lang="en-US" altLang="en-US">
              <a:solidFill>
                <a:srgbClr val="C00000"/>
              </a:solidFill>
              <a:latin typeface="Times New Roman" panose="02020603050405020304" pitchFamily="18" charset="0"/>
              <a:cs typeface="Times New Roman" panose="02020603050405020304" pitchFamily="18" charset="0"/>
            </a:endParaRPr>
          </a:p>
          <a:p>
            <a:pPr marL="44450" indent="0">
              <a:buNone/>
            </a:pPr>
            <a:endParaRPr lang="en-US" altLang="en-US">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926E2169-36F2-433A-857F-5E6AE181929E}"/>
              </a:ext>
            </a:extLst>
          </p:cNvPr>
          <p:cNvSpPr/>
          <p:nvPr/>
        </p:nvSpPr>
        <p:spPr>
          <a:xfrm>
            <a:off x="6691314" y="6315076"/>
            <a:ext cx="3976687" cy="3540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b="1" dirty="0">
              <a:solidFill>
                <a:schemeClr val="tx1"/>
              </a:solidFill>
            </a:endParaRPr>
          </a:p>
        </p:txBody>
      </p:sp>
      <p:sp>
        <p:nvSpPr>
          <p:cNvPr id="15365" name="Rectangle 2">
            <a:extLst>
              <a:ext uri="{FF2B5EF4-FFF2-40B4-BE49-F238E27FC236}">
                <a16:creationId xmlns="" xmlns:a16="http://schemas.microsoft.com/office/drawing/2014/main" id="{069BA722-B077-4FC1-9D8B-2C3E1F5C389C}"/>
              </a:ext>
            </a:extLst>
          </p:cNvPr>
          <p:cNvSpPr>
            <a:spLocks noGrp="1"/>
          </p:cNvSpPr>
          <p:nvPr>
            <p:ph type="title"/>
          </p:nvPr>
        </p:nvSpPr>
        <p:spPr>
          <a:xfrm>
            <a:off x="438151" y="393699"/>
            <a:ext cx="8067675" cy="492125"/>
          </a:xfrm>
        </p:spPr>
        <p:txBody>
          <a:bodyPr>
            <a:normAutofit fontScale="90000"/>
          </a:bodyPr>
          <a:lstStyle/>
          <a:p>
            <a:pPr eaLnBrk="1" hangingPunct="1"/>
            <a:r>
              <a:rPr lang="en-US" altLang="en-US" dirty="0">
                <a:latin typeface="Cambria" panose="02040503050406030204" pitchFamily="18" charset="0"/>
                <a:ea typeface="Cambria" panose="02040503050406030204" pitchFamily="18" charset="0"/>
                <a:cs typeface="Times New Roman" panose="02020603050405020304" pitchFamily="18" charset="0"/>
              </a:rPr>
              <a:t>Message Passing (Cont.)</a:t>
            </a:r>
          </a:p>
        </p:txBody>
      </p:sp>
      <p:sp>
        <p:nvSpPr>
          <p:cNvPr id="7" name="Rectangle 3">
            <a:extLst>
              <a:ext uri="{FF2B5EF4-FFF2-40B4-BE49-F238E27FC236}">
                <a16:creationId xmlns="" xmlns:a16="http://schemas.microsoft.com/office/drawing/2014/main" id="{BCEC65A0-0AEB-49B0-B6A2-B6A928680EC7}"/>
              </a:ext>
            </a:extLst>
          </p:cNvPr>
          <p:cNvSpPr txBox="1">
            <a:spLocks noChangeArrowheads="1"/>
          </p:cNvSpPr>
          <p:nvPr/>
        </p:nvSpPr>
        <p:spPr bwMode="auto">
          <a:xfrm>
            <a:off x="514350" y="1016000"/>
            <a:ext cx="9772650" cy="5761577"/>
          </a:xfrm>
          <a:prstGeom prst="rect">
            <a:avLst/>
          </a:prstGeom>
          <a:noFill/>
          <a:ln>
            <a:noFill/>
          </a:ln>
        </p:spPr>
        <p:txBody>
          <a:bodyPr wrap="square" lIns="0" tIns="0" rIns="0" bIns="0">
            <a:spAutoFit/>
          </a:bodyPr>
          <a:lstStyle>
            <a:lvl1pPr marL="342900" indent="-342900" algn="l" rtl="0" eaLnBrk="0" fontAlgn="base" hangingPunct="0">
              <a:spcBef>
                <a:spcPct val="20000"/>
              </a:spcBef>
              <a:spcAft>
                <a:spcPct val="0"/>
              </a:spcAft>
              <a:buChar char="•"/>
              <a:defRPr sz="2200" b="0" i="0">
                <a:solidFill>
                  <a:schemeClr val="tx1"/>
                </a:solidFill>
                <a:latin typeface="Times New Roman"/>
                <a:ea typeface="+mn-ea"/>
                <a:cs typeface="Times New Roman"/>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lvl="1">
              <a:lnSpc>
                <a:spcPct val="90000"/>
              </a:lnSpc>
              <a:defRPr/>
            </a:pPr>
            <a:endParaRPr lang="en-US" altLang="en-US" sz="2400" kern="0" dirty="0">
              <a:latin typeface="Cambria" panose="02040503050406030204" pitchFamily="18" charset="0"/>
              <a:ea typeface="Cambria" panose="02040503050406030204" pitchFamily="18" charset="0"/>
            </a:endParaRPr>
          </a:p>
          <a:p>
            <a:pPr>
              <a:lnSpc>
                <a:spcPct val="90000"/>
              </a:lnSpc>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If processes </a:t>
            </a:r>
            <a:r>
              <a:rPr lang="en-US" altLang="en-US" sz="2400" i="1" kern="0" dirty="0">
                <a:latin typeface="Cambria" panose="02040503050406030204" pitchFamily="18" charset="0"/>
                <a:ea typeface="Cambria" panose="02040503050406030204" pitchFamily="18" charset="0"/>
                <a:cs typeface="Times New Roman" panose="02020603050405020304" pitchFamily="18" charset="0"/>
              </a:rPr>
              <a:t>P</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 and </a:t>
            </a:r>
            <a:r>
              <a:rPr lang="en-US" altLang="en-US" sz="2400" i="1" kern="0" dirty="0">
                <a:latin typeface="Cambria" panose="02040503050406030204" pitchFamily="18" charset="0"/>
                <a:ea typeface="Cambria" panose="02040503050406030204" pitchFamily="18" charset="0"/>
                <a:cs typeface="Times New Roman" panose="02020603050405020304" pitchFamily="18" charset="0"/>
              </a:rPr>
              <a:t>Q</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 wish to communicate, they need to:</a:t>
            </a:r>
          </a:p>
          <a:p>
            <a:pPr lvl="1">
              <a:lnSpc>
                <a:spcPct val="90000"/>
              </a:lnSpc>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Establish a </a:t>
            </a:r>
            <a:r>
              <a:rPr lang="en-US" altLang="en-US" sz="2400" b="1" i="1" kern="0" dirty="0">
                <a:latin typeface="Cambria" panose="02040503050406030204" pitchFamily="18" charset="0"/>
                <a:ea typeface="Cambria" panose="02040503050406030204" pitchFamily="18" charset="0"/>
                <a:cs typeface="Times New Roman" panose="02020603050405020304" pitchFamily="18" charset="0"/>
              </a:rPr>
              <a:t>communication</a:t>
            </a:r>
            <a:r>
              <a:rPr lang="en-US" altLang="en-US" sz="2400" b="1" kern="0" dirty="0">
                <a:latin typeface="Cambria" panose="02040503050406030204" pitchFamily="18" charset="0"/>
                <a:ea typeface="Cambria" panose="02040503050406030204" pitchFamily="18" charset="0"/>
                <a:cs typeface="Times New Roman" panose="02020603050405020304" pitchFamily="18" charset="0"/>
              </a:rPr>
              <a:t> </a:t>
            </a:r>
            <a:r>
              <a:rPr lang="en-US" altLang="en-US" sz="2400" b="1" i="1" kern="0" dirty="0">
                <a:latin typeface="Cambria" panose="02040503050406030204" pitchFamily="18" charset="0"/>
                <a:ea typeface="Cambria" panose="02040503050406030204" pitchFamily="18" charset="0"/>
                <a:cs typeface="Times New Roman" panose="02020603050405020304" pitchFamily="18" charset="0"/>
              </a:rPr>
              <a:t>link</a:t>
            </a:r>
            <a:r>
              <a:rPr lang="en-US" altLang="en-US" sz="2400" b="1" kern="0" dirty="0">
                <a:latin typeface="Cambria" panose="02040503050406030204" pitchFamily="18" charset="0"/>
                <a:ea typeface="Cambria" panose="02040503050406030204" pitchFamily="18" charset="0"/>
                <a:cs typeface="Times New Roman" panose="02020603050405020304" pitchFamily="18" charset="0"/>
              </a:rPr>
              <a:t> </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between them</a:t>
            </a:r>
          </a:p>
          <a:p>
            <a:pPr lvl="1">
              <a:lnSpc>
                <a:spcPct val="90000"/>
              </a:lnSpc>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Exchange messages via send/receive</a:t>
            </a:r>
          </a:p>
          <a:p>
            <a:pPr>
              <a:lnSpc>
                <a:spcPct val="90000"/>
              </a:lnSpc>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Implementation issues:</a:t>
            </a:r>
          </a:p>
          <a:p>
            <a:pPr lvl="1">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How are links established?</a:t>
            </a:r>
          </a:p>
          <a:p>
            <a:pPr lvl="1">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Can a link be associated with more than two processes?</a:t>
            </a:r>
          </a:p>
          <a:p>
            <a:pPr lvl="1">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How many links can there be between every pair of communicating processes?</a:t>
            </a:r>
          </a:p>
          <a:p>
            <a:pPr lvl="1">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What is the capacity of a link?</a:t>
            </a:r>
          </a:p>
          <a:p>
            <a:pPr lvl="1">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Is the size of a message that the link can accommodate fixed or variable?</a:t>
            </a:r>
          </a:p>
          <a:p>
            <a:pPr lvl="1">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Is a link unidirectional or bi-directional?</a:t>
            </a:r>
          </a:p>
          <a:p>
            <a:pPr>
              <a:lnSpc>
                <a:spcPct val="90000"/>
              </a:lnSpc>
              <a:buFont typeface="Monotype Sorts" pitchFamily="-84" charset="2"/>
              <a:buNone/>
              <a:defRPr/>
            </a:pPr>
            <a:endParaRPr lang="en-US" altLang="en-US" sz="2400" kern="0" dirty="0">
              <a:latin typeface="Cambria" panose="02040503050406030204" pitchFamily="18" charset="0"/>
              <a:ea typeface="Cambria" panose="02040503050406030204" pitchFamily="18" charset="0"/>
            </a:endParaRPr>
          </a:p>
        </p:txBody>
      </p:sp>
      <p:pic>
        <p:nvPicPr>
          <p:cNvPr id="8" name="Picture 4" descr="pngfind.com-kingpin-png-4152286 (1).png">
            <a:extLst>
              <a:ext uri="{FF2B5EF4-FFF2-40B4-BE49-F238E27FC236}">
                <a16:creationId xmlns="" xmlns:a16="http://schemas.microsoft.com/office/drawing/2014/main" id="{23EA6007-F784-4A6C-A973-8B41E64931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374F311D-59D7-4E2F-8F46-34946FC84813}"/>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
        <p:nvSpPr>
          <p:cNvPr id="2" name="Footer Placeholder 1">
            <a:extLst>
              <a:ext uri="{FF2B5EF4-FFF2-40B4-BE49-F238E27FC236}">
                <a16:creationId xmlns="" xmlns:a16="http://schemas.microsoft.com/office/drawing/2014/main" id="{B978998A-B455-4813-BB3C-275B451B1D8D}"/>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75729C32-DDB8-4CAD-B60F-68512A4F02EA}"/>
              </a:ext>
            </a:extLst>
          </p:cNvPr>
          <p:cNvSpPr>
            <a:spLocks noGrp="1"/>
          </p:cNvSpPr>
          <p:nvPr>
            <p:ph type="sldNum" sz="quarter" idx="12"/>
          </p:nvPr>
        </p:nvSpPr>
        <p:spPr/>
        <p:txBody>
          <a:bodyPr/>
          <a:lstStyle/>
          <a:p>
            <a:fld id="{117AF02C-C4D6-4B73-AE94-D3969890703E}" type="slidenum">
              <a:rPr lang="en-IN" smtClean="0"/>
              <a:t>92</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a:extLst>
              <a:ext uri="{FF2B5EF4-FFF2-40B4-BE49-F238E27FC236}">
                <a16:creationId xmlns="" xmlns:a16="http://schemas.microsoft.com/office/drawing/2014/main" id="{6231B889-6119-4D32-8050-99092DC3ECAD}"/>
              </a:ext>
            </a:extLst>
          </p:cNvPr>
          <p:cNvSpPr>
            <a:spLocks noGrp="1"/>
          </p:cNvSpPr>
          <p:nvPr>
            <p:ph idx="1"/>
          </p:nvPr>
        </p:nvSpPr>
        <p:spPr>
          <a:xfrm>
            <a:off x="2151063" y="1524000"/>
            <a:ext cx="4305300" cy="4876800"/>
          </a:xfrm>
        </p:spPr>
        <p:txBody>
          <a:bodyPr/>
          <a:lstStyle/>
          <a:p>
            <a:pPr marL="44450" indent="0">
              <a:buNone/>
            </a:pPr>
            <a:endParaRPr lang="en-US" altLang="en-US">
              <a:solidFill>
                <a:srgbClr val="C00000"/>
              </a:solidFill>
              <a:latin typeface="Times New Roman" panose="02020603050405020304" pitchFamily="18" charset="0"/>
              <a:cs typeface="Times New Roman" panose="02020603050405020304" pitchFamily="18" charset="0"/>
            </a:endParaRPr>
          </a:p>
          <a:p>
            <a:pPr marL="44450" indent="0">
              <a:buNone/>
            </a:pPr>
            <a:endParaRPr lang="en-US" altLang="en-US">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43D415FD-6419-49E3-8673-D1D062855353}"/>
              </a:ext>
            </a:extLst>
          </p:cNvPr>
          <p:cNvSpPr/>
          <p:nvPr/>
        </p:nvSpPr>
        <p:spPr>
          <a:xfrm>
            <a:off x="6691314" y="6315076"/>
            <a:ext cx="3976687" cy="3540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b="1" dirty="0">
              <a:solidFill>
                <a:schemeClr val="tx1"/>
              </a:solidFill>
            </a:endParaRPr>
          </a:p>
        </p:txBody>
      </p:sp>
      <p:sp>
        <p:nvSpPr>
          <p:cNvPr id="16389" name="Rectangle 2">
            <a:extLst>
              <a:ext uri="{FF2B5EF4-FFF2-40B4-BE49-F238E27FC236}">
                <a16:creationId xmlns="" xmlns:a16="http://schemas.microsoft.com/office/drawing/2014/main" id="{139FE4C5-FFA0-4927-8DE9-539C53C684B1}"/>
              </a:ext>
            </a:extLst>
          </p:cNvPr>
          <p:cNvSpPr>
            <a:spLocks noGrp="1"/>
          </p:cNvSpPr>
          <p:nvPr>
            <p:ph type="title"/>
          </p:nvPr>
        </p:nvSpPr>
        <p:spPr>
          <a:xfrm>
            <a:off x="523876" y="342901"/>
            <a:ext cx="10201276" cy="492125"/>
          </a:xfrm>
        </p:spPr>
        <p:txBody>
          <a:bodyPr>
            <a:normAutofit fontScale="90000"/>
          </a:bodyPr>
          <a:lstStyle/>
          <a:p>
            <a:pPr eaLnBrk="1" hangingPunct="1"/>
            <a:r>
              <a:rPr lang="en-US" altLang="en-US" dirty="0">
                <a:latin typeface="Cambria" panose="02040503050406030204" pitchFamily="18" charset="0"/>
                <a:ea typeface="Cambria" panose="02040503050406030204" pitchFamily="18" charset="0"/>
                <a:cs typeface="Times New Roman" panose="02020603050405020304" pitchFamily="18" charset="0"/>
              </a:rPr>
              <a:t>Message Passing (Cont.)</a:t>
            </a:r>
          </a:p>
        </p:txBody>
      </p:sp>
      <p:sp>
        <p:nvSpPr>
          <p:cNvPr id="9" name="Rectangle 3">
            <a:extLst>
              <a:ext uri="{FF2B5EF4-FFF2-40B4-BE49-F238E27FC236}">
                <a16:creationId xmlns="" xmlns:a16="http://schemas.microsoft.com/office/drawing/2014/main" id="{94193611-3B9D-4CC1-9B63-FB5B548B98DF}"/>
              </a:ext>
            </a:extLst>
          </p:cNvPr>
          <p:cNvSpPr txBox="1">
            <a:spLocks noChangeArrowheads="1"/>
          </p:cNvSpPr>
          <p:nvPr/>
        </p:nvSpPr>
        <p:spPr bwMode="auto">
          <a:xfrm>
            <a:off x="1050926" y="1346200"/>
            <a:ext cx="8067675" cy="3987800"/>
          </a:xfrm>
          <a:prstGeom prst="rect">
            <a:avLst/>
          </a:prstGeom>
          <a:noFill/>
          <a:ln>
            <a:noFill/>
          </a:ln>
        </p:spPr>
        <p:txBody>
          <a:bodyPr lIns="0" tIns="0" rIns="0" bIns="0">
            <a:spAutoFit/>
          </a:bodyPr>
          <a:lstStyle>
            <a:lvl1pPr marL="342900" indent="-342900" algn="l" rtl="0" eaLnBrk="0" fontAlgn="base" hangingPunct="0">
              <a:spcBef>
                <a:spcPct val="20000"/>
              </a:spcBef>
              <a:spcAft>
                <a:spcPct val="0"/>
              </a:spcAft>
              <a:buChar char="•"/>
              <a:defRPr sz="2200" b="0" i="0">
                <a:solidFill>
                  <a:schemeClr val="tx1"/>
                </a:solidFill>
                <a:latin typeface="Times New Roman"/>
                <a:ea typeface="+mn-ea"/>
                <a:cs typeface="Times New Roman"/>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lvl="1">
              <a:lnSpc>
                <a:spcPct val="90000"/>
              </a:lnSpc>
              <a:buFont typeface="Monotype Sorts" pitchFamily="-84" charset="2"/>
              <a:buNone/>
              <a:defRPr/>
            </a:pPr>
            <a:endParaRPr lang="en-US" altLang="en-US" sz="2400" kern="0" dirty="0">
              <a:latin typeface="Cambria" panose="02040503050406030204" pitchFamily="18" charset="0"/>
              <a:ea typeface="Cambria" panose="02040503050406030204" pitchFamily="18" charset="0"/>
              <a:cs typeface="Times New Roman" panose="02020603050405020304" pitchFamily="18" charset="0"/>
            </a:endParaRPr>
          </a:p>
          <a:p>
            <a:pPr>
              <a:lnSpc>
                <a:spcPct val="90000"/>
              </a:lnSpc>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Implementation of communication link</a:t>
            </a:r>
          </a:p>
          <a:p>
            <a:pPr lvl="1">
              <a:lnSpc>
                <a:spcPct val="90000"/>
              </a:lnSpc>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 Physical:</a:t>
            </a:r>
          </a:p>
          <a:p>
            <a:pPr lvl="2">
              <a:lnSpc>
                <a:spcPct val="90000"/>
              </a:lnSpc>
              <a:defRPr/>
            </a:pPr>
            <a:r>
              <a:rPr lang="en-US" altLang="en-US" kern="0" dirty="0">
                <a:latin typeface="Cambria" panose="02040503050406030204" pitchFamily="18" charset="0"/>
                <a:ea typeface="Cambria" panose="02040503050406030204" pitchFamily="18" charset="0"/>
                <a:cs typeface="Times New Roman" panose="02020603050405020304" pitchFamily="18" charset="0"/>
              </a:rPr>
              <a:t> Shared memory</a:t>
            </a:r>
          </a:p>
          <a:p>
            <a:pPr lvl="2">
              <a:lnSpc>
                <a:spcPct val="90000"/>
              </a:lnSpc>
              <a:defRPr/>
            </a:pPr>
            <a:r>
              <a:rPr lang="en-US" altLang="en-US" kern="0" dirty="0">
                <a:latin typeface="Cambria" panose="02040503050406030204" pitchFamily="18" charset="0"/>
                <a:ea typeface="Cambria" panose="02040503050406030204" pitchFamily="18" charset="0"/>
                <a:cs typeface="Times New Roman" panose="02020603050405020304" pitchFamily="18" charset="0"/>
              </a:rPr>
              <a:t> Hardware bus</a:t>
            </a:r>
          </a:p>
          <a:p>
            <a:pPr lvl="2">
              <a:lnSpc>
                <a:spcPct val="90000"/>
              </a:lnSpc>
              <a:defRPr/>
            </a:pPr>
            <a:r>
              <a:rPr lang="en-US" altLang="en-US" kern="0" dirty="0">
                <a:latin typeface="Cambria" panose="02040503050406030204" pitchFamily="18" charset="0"/>
                <a:ea typeface="Cambria" panose="02040503050406030204" pitchFamily="18" charset="0"/>
                <a:cs typeface="Times New Roman" panose="02020603050405020304" pitchFamily="18" charset="0"/>
              </a:rPr>
              <a:t> Network</a:t>
            </a:r>
          </a:p>
          <a:p>
            <a:pPr lvl="1">
              <a:lnSpc>
                <a:spcPct val="90000"/>
              </a:lnSpc>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 Logical:</a:t>
            </a:r>
          </a:p>
          <a:p>
            <a:pPr lvl="2">
              <a:lnSpc>
                <a:spcPct val="90000"/>
              </a:lnSpc>
              <a:defRPr/>
            </a:pPr>
            <a:r>
              <a:rPr lang="en-US" altLang="en-US" kern="0" dirty="0">
                <a:latin typeface="Cambria" panose="02040503050406030204" pitchFamily="18" charset="0"/>
                <a:ea typeface="Cambria" panose="02040503050406030204" pitchFamily="18" charset="0"/>
                <a:cs typeface="Times New Roman" panose="02020603050405020304" pitchFamily="18" charset="0"/>
              </a:rPr>
              <a:t> Direct or indirect</a:t>
            </a:r>
          </a:p>
          <a:p>
            <a:pPr lvl="2">
              <a:lnSpc>
                <a:spcPct val="90000"/>
              </a:lnSpc>
              <a:defRPr/>
            </a:pPr>
            <a:r>
              <a:rPr lang="en-US" altLang="en-US" kern="0" dirty="0">
                <a:latin typeface="Cambria" panose="02040503050406030204" pitchFamily="18" charset="0"/>
                <a:ea typeface="Cambria" panose="02040503050406030204" pitchFamily="18" charset="0"/>
                <a:cs typeface="Times New Roman" panose="02020603050405020304" pitchFamily="18" charset="0"/>
              </a:rPr>
              <a:t> Synchronous or asynchronous</a:t>
            </a:r>
          </a:p>
          <a:p>
            <a:pPr lvl="2">
              <a:lnSpc>
                <a:spcPct val="90000"/>
              </a:lnSpc>
              <a:defRPr/>
            </a:pPr>
            <a:r>
              <a:rPr lang="en-US" altLang="en-US" kern="0" dirty="0">
                <a:latin typeface="Cambria" panose="02040503050406030204" pitchFamily="18" charset="0"/>
                <a:ea typeface="Cambria" panose="02040503050406030204" pitchFamily="18" charset="0"/>
                <a:cs typeface="Times New Roman" panose="02020603050405020304" pitchFamily="18" charset="0"/>
              </a:rPr>
              <a:t> Automatic or explicit buffering</a:t>
            </a:r>
          </a:p>
        </p:txBody>
      </p:sp>
      <p:pic>
        <p:nvPicPr>
          <p:cNvPr id="7" name="Picture 4" descr="pngfind.com-kingpin-png-4152286 (1).png">
            <a:extLst>
              <a:ext uri="{FF2B5EF4-FFF2-40B4-BE49-F238E27FC236}">
                <a16:creationId xmlns="" xmlns:a16="http://schemas.microsoft.com/office/drawing/2014/main" id="{E524269F-5DA4-4C52-87F6-7FB49A2E2A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 xmlns:a16="http://schemas.microsoft.com/office/drawing/2014/main" id="{6F632F38-A13B-4983-BB3D-39153138626D}"/>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
        <p:nvSpPr>
          <p:cNvPr id="2" name="Footer Placeholder 1">
            <a:extLst>
              <a:ext uri="{FF2B5EF4-FFF2-40B4-BE49-F238E27FC236}">
                <a16:creationId xmlns="" xmlns:a16="http://schemas.microsoft.com/office/drawing/2014/main" id="{7A5514E0-780B-4544-8660-87E6F67C4E4E}"/>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6892D3CC-5C14-43DE-B262-E149F4E96B64}"/>
              </a:ext>
            </a:extLst>
          </p:cNvPr>
          <p:cNvSpPr>
            <a:spLocks noGrp="1"/>
          </p:cNvSpPr>
          <p:nvPr>
            <p:ph type="sldNum" sz="quarter" idx="12"/>
          </p:nvPr>
        </p:nvSpPr>
        <p:spPr/>
        <p:txBody>
          <a:bodyPr/>
          <a:lstStyle/>
          <a:p>
            <a:fld id="{117AF02C-C4D6-4B73-AE94-D3969890703E}" type="slidenum">
              <a:rPr lang="en-IN" smtClean="0"/>
              <a:t>93</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 xmlns:a16="http://schemas.microsoft.com/office/drawing/2014/main" id="{0E07ACAB-E6DA-4EF8-9771-36CD708C584C}"/>
              </a:ext>
            </a:extLst>
          </p:cNvPr>
          <p:cNvSpPr>
            <a:spLocks noGrp="1"/>
          </p:cNvSpPr>
          <p:nvPr>
            <p:ph idx="1"/>
          </p:nvPr>
        </p:nvSpPr>
        <p:spPr>
          <a:xfrm>
            <a:off x="2151063" y="1524000"/>
            <a:ext cx="4305300" cy="4876800"/>
          </a:xfrm>
        </p:spPr>
        <p:txBody>
          <a:bodyPr/>
          <a:lstStyle/>
          <a:p>
            <a:pPr marL="44450" indent="0">
              <a:buNone/>
            </a:pPr>
            <a:endParaRPr lang="en-US" altLang="en-US">
              <a:solidFill>
                <a:srgbClr val="C00000"/>
              </a:solidFill>
              <a:latin typeface="Times New Roman" panose="02020603050405020304" pitchFamily="18" charset="0"/>
              <a:cs typeface="Times New Roman" panose="02020603050405020304" pitchFamily="18" charset="0"/>
            </a:endParaRPr>
          </a:p>
          <a:p>
            <a:pPr marL="44450" indent="0">
              <a:buNone/>
            </a:pPr>
            <a:endParaRPr lang="en-US" altLang="en-US">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F635E6FC-2D1A-4BF7-80AE-7492E69B7505}"/>
              </a:ext>
            </a:extLst>
          </p:cNvPr>
          <p:cNvSpPr/>
          <p:nvPr/>
        </p:nvSpPr>
        <p:spPr>
          <a:xfrm>
            <a:off x="6691314" y="6315076"/>
            <a:ext cx="3976687" cy="3540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b="1" dirty="0">
              <a:solidFill>
                <a:schemeClr val="tx1"/>
              </a:solidFill>
            </a:endParaRPr>
          </a:p>
        </p:txBody>
      </p:sp>
      <p:sp>
        <p:nvSpPr>
          <p:cNvPr id="17413" name="Rectangle 2">
            <a:extLst>
              <a:ext uri="{FF2B5EF4-FFF2-40B4-BE49-F238E27FC236}">
                <a16:creationId xmlns="" xmlns:a16="http://schemas.microsoft.com/office/drawing/2014/main" id="{69BE85C6-9636-4089-AEF5-64B80EAA5E9F}"/>
              </a:ext>
            </a:extLst>
          </p:cNvPr>
          <p:cNvSpPr>
            <a:spLocks noGrp="1"/>
          </p:cNvSpPr>
          <p:nvPr>
            <p:ph type="title"/>
          </p:nvPr>
        </p:nvSpPr>
        <p:spPr>
          <a:xfrm>
            <a:off x="476251" y="332581"/>
            <a:ext cx="8067675" cy="554038"/>
          </a:xfrm>
        </p:spPr>
        <p:txBody>
          <a:bodyPr>
            <a:noAutofit/>
          </a:bodyPr>
          <a:lstStyle/>
          <a:p>
            <a:pPr eaLnBrk="1" hangingPunct="1"/>
            <a:r>
              <a:rPr lang="en-US" altLang="en-US" sz="4000" dirty="0">
                <a:latin typeface="Cambria" panose="02040503050406030204" pitchFamily="18" charset="0"/>
                <a:ea typeface="Cambria" panose="02040503050406030204" pitchFamily="18" charset="0"/>
                <a:cs typeface="Times New Roman" panose="02020603050405020304" pitchFamily="18" charset="0"/>
              </a:rPr>
              <a:t>Naming: Direct Communication</a:t>
            </a:r>
          </a:p>
        </p:txBody>
      </p:sp>
      <p:sp>
        <p:nvSpPr>
          <p:cNvPr id="7" name="Rectangle 3">
            <a:extLst>
              <a:ext uri="{FF2B5EF4-FFF2-40B4-BE49-F238E27FC236}">
                <a16:creationId xmlns="" xmlns:a16="http://schemas.microsoft.com/office/drawing/2014/main" id="{DC15BA0C-19EA-4BD4-894A-D89B9E34DAA6}"/>
              </a:ext>
            </a:extLst>
          </p:cNvPr>
          <p:cNvSpPr txBox="1">
            <a:spLocks noChangeArrowheads="1"/>
          </p:cNvSpPr>
          <p:nvPr/>
        </p:nvSpPr>
        <p:spPr bwMode="auto">
          <a:xfrm>
            <a:off x="632619" y="1357313"/>
            <a:ext cx="10787856" cy="3471720"/>
          </a:xfrm>
          <a:prstGeom prst="rect">
            <a:avLst/>
          </a:prstGeom>
          <a:noFill/>
          <a:ln>
            <a:noFill/>
          </a:ln>
        </p:spPr>
        <p:txBody>
          <a:bodyPr wrap="square" lIns="0" tIns="0" rIns="0" bIns="0">
            <a:spAutoFit/>
          </a:bodyPr>
          <a:lstStyle>
            <a:lvl1pPr marL="342900" indent="-342900" algn="l" rtl="0" eaLnBrk="0" fontAlgn="base" hangingPunct="0">
              <a:spcBef>
                <a:spcPct val="20000"/>
              </a:spcBef>
              <a:spcAft>
                <a:spcPct val="0"/>
              </a:spcAft>
              <a:buChar char="•"/>
              <a:defRPr sz="2200" b="0" i="0">
                <a:solidFill>
                  <a:schemeClr val="tx1"/>
                </a:solidFill>
                <a:latin typeface="Times New Roman"/>
                <a:ea typeface="+mn-ea"/>
                <a:cs typeface="Times New Roman"/>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Processes must name each other explicitly:</a:t>
            </a:r>
          </a:p>
          <a:p>
            <a:pPr lvl="1">
              <a:defRPr/>
            </a:pPr>
            <a:r>
              <a:rPr lang="en-US" altLang="en-US" sz="2400" b="1" kern="0" dirty="0">
                <a:latin typeface="Cambria" panose="02040503050406030204" pitchFamily="18" charset="0"/>
                <a:ea typeface="Cambria" panose="02040503050406030204" pitchFamily="18" charset="0"/>
                <a:cs typeface="Times New Roman" panose="02020603050405020304" pitchFamily="18" charset="0"/>
              </a:rPr>
              <a:t>send</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 (</a:t>
            </a:r>
            <a:r>
              <a:rPr lang="en-US" altLang="en-US" sz="2400" i="1" kern="0" dirty="0">
                <a:latin typeface="Cambria" panose="02040503050406030204" pitchFamily="18" charset="0"/>
                <a:ea typeface="Cambria" panose="02040503050406030204" pitchFamily="18" charset="0"/>
                <a:cs typeface="Times New Roman" panose="02020603050405020304" pitchFamily="18" charset="0"/>
              </a:rPr>
              <a:t>P, message</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 – send a message to process P</a:t>
            </a:r>
          </a:p>
          <a:p>
            <a:pPr lvl="1">
              <a:defRPr/>
            </a:pPr>
            <a:r>
              <a:rPr lang="en-US" altLang="en-US" sz="2400" b="1" kern="0" dirty="0">
                <a:latin typeface="Cambria" panose="02040503050406030204" pitchFamily="18" charset="0"/>
                <a:ea typeface="Cambria" panose="02040503050406030204" pitchFamily="18" charset="0"/>
                <a:cs typeface="Times New Roman" panose="02020603050405020304" pitchFamily="18" charset="0"/>
              </a:rPr>
              <a:t>receive</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a:t>
            </a:r>
            <a:r>
              <a:rPr lang="en-US" altLang="en-US" sz="2400" i="1" kern="0" dirty="0">
                <a:latin typeface="Cambria" panose="02040503050406030204" pitchFamily="18" charset="0"/>
                <a:ea typeface="Cambria" panose="02040503050406030204" pitchFamily="18" charset="0"/>
                <a:cs typeface="Times New Roman" panose="02020603050405020304" pitchFamily="18" charset="0"/>
              </a:rPr>
              <a:t>Q, message</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 – receive a message from process Q</a:t>
            </a:r>
          </a:p>
          <a:p>
            <a:pPr>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Properties of communication link</a:t>
            </a:r>
          </a:p>
          <a:p>
            <a:pPr lvl="1">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Links are established automatically</a:t>
            </a:r>
          </a:p>
          <a:p>
            <a:pPr lvl="1">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A link is associated with exactly one pair of communicating processes</a:t>
            </a:r>
          </a:p>
          <a:p>
            <a:pPr lvl="1">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Between each pair there exists exactly one link</a:t>
            </a:r>
          </a:p>
          <a:p>
            <a:pPr lvl="1">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The link may be unidirectional, but is usually bi-directional</a:t>
            </a:r>
          </a:p>
        </p:txBody>
      </p:sp>
      <p:pic>
        <p:nvPicPr>
          <p:cNvPr id="8" name="Picture 4" descr="pngfind.com-kingpin-png-4152286 (1).png">
            <a:extLst>
              <a:ext uri="{FF2B5EF4-FFF2-40B4-BE49-F238E27FC236}">
                <a16:creationId xmlns="" xmlns:a16="http://schemas.microsoft.com/office/drawing/2014/main" id="{9CFE08FF-E823-43E1-9950-F70F369CBA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5A071121-2F66-481F-8D57-41DE8DED0F38}"/>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
        <p:nvSpPr>
          <p:cNvPr id="2" name="Footer Placeholder 1">
            <a:extLst>
              <a:ext uri="{FF2B5EF4-FFF2-40B4-BE49-F238E27FC236}">
                <a16:creationId xmlns="" xmlns:a16="http://schemas.microsoft.com/office/drawing/2014/main" id="{DF84E724-8E5F-495C-AC5D-50BA3EFBAECA}"/>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3BBE87FD-0B66-49BD-959D-C3DC4AC3967E}"/>
              </a:ext>
            </a:extLst>
          </p:cNvPr>
          <p:cNvSpPr>
            <a:spLocks noGrp="1"/>
          </p:cNvSpPr>
          <p:nvPr>
            <p:ph type="sldNum" sz="quarter" idx="12"/>
          </p:nvPr>
        </p:nvSpPr>
        <p:spPr/>
        <p:txBody>
          <a:bodyPr/>
          <a:lstStyle/>
          <a:p>
            <a:fld id="{117AF02C-C4D6-4B73-AE94-D3969890703E}" type="slidenum">
              <a:rPr lang="en-IN" smtClean="0"/>
              <a:t>94</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 xmlns:a16="http://schemas.microsoft.com/office/drawing/2014/main" id="{E1CF501F-FC91-47B4-BA30-9F88663E6330}"/>
              </a:ext>
            </a:extLst>
          </p:cNvPr>
          <p:cNvSpPr>
            <a:spLocks noGrp="1"/>
          </p:cNvSpPr>
          <p:nvPr>
            <p:ph idx="1"/>
          </p:nvPr>
        </p:nvSpPr>
        <p:spPr>
          <a:xfrm>
            <a:off x="2151063" y="1524000"/>
            <a:ext cx="4305300" cy="4876800"/>
          </a:xfrm>
        </p:spPr>
        <p:txBody>
          <a:bodyPr/>
          <a:lstStyle/>
          <a:p>
            <a:pPr marL="44450" indent="0">
              <a:buNone/>
            </a:pPr>
            <a:endParaRPr lang="en-US" altLang="en-US">
              <a:solidFill>
                <a:srgbClr val="C00000"/>
              </a:solidFill>
              <a:latin typeface="Times New Roman" panose="02020603050405020304" pitchFamily="18" charset="0"/>
              <a:cs typeface="Times New Roman" panose="02020603050405020304" pitchFamily="18" charset="0"/>
            </a:endParaRPr>
          </a:p>
          <a:p>
            <a:pPr marL="44450" indent="0">
              <a:buNone/>
            </a:pPr>
            <a:endParaRPr lang="en-US" altLang="en-US">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0B6C3540-2B8D-4A54-ACA3-BA6218E9063C}"/>
              </a:ext>
            </a:extLst>
          </p:cNvPr>
          <p:cNvSpPr/>
          <p:nvPr/>
        </p:nvSpPr>
        <p:spPr>
          <a:xfrm>
            <a:off x="6691314" y="6315076"/>
            <a:ext cx="3976687" cy="3540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b="1" dirty="0">
              <a:solidFill>
                <a:schemeClr val="tx1"/>
              </a:solidFill>
            </a:endParaRPr>
          </a:p>
        </p:txBody>
      </p:sp>
      <p:sp>
        <p:nvSpPr>
          <p:cNvPr id="18437" name="Rectangle 2">
            <a:extLst>
              <a:ext uri="{FF2B5EF4-FFF2-40B4-BE49-F238E27FC236}">
                <a16:creationId xmlns="" xmlns:a16="http://schemas.microsoft.com/office/drawing/2014/main" id="{B881F8D2-3769-4C07-BE9F-3EFDD69A97A7}"/>
              </a:ext>
            </a:extLst>
          </p:cNvPr>
          <p:cNvSpPr>
            <a:spLocks noGrp="1"/>
          </p:cNvSpPr>
          <p:nvPr>
            <p:ph type="title"/>
          </p:nvPr>
        </p:nvSpPr>
        <p:spPr>
          <a:xfrm>
            <a:off x="269875" y="215900"/>
            <a:ext cx="8067675" cy="554038"/>
          </a:xfrm>
        </p:spPr>
        <p:txBody>
          <a:bodyPr>
            <a:noAutofit/>
          </a:bodyPr>
          <a:lstStyle/>
          <a:p>
            <a:pPr eaLnBrk="1" hangingPunct="1"/>
            <a:r>
              <a:rPr lang="en-US" altLang="en-US" sz="4000" dirty="0">
                <a:latin typeface="Cambria" panose="02040503050406030204" pitchFamily="18" charset="0"/>
                <a:ea typeface="Cambria" panose="02040503050406030204" pitchFamily="18" charset="0"/>
                <a:cs typeface="Times New Roman" panose="02020603050405020304" pitchFamily="18" charset="0"/>
              </a:rPr>
              <a:t>Naming: Indirect Communication</a:t>
            </a:r>
          </a:p>
        </p:txBody>
      </p:sp>
      <p:sp>
        <p:nvSpPr>
          <p:cNvPr id="7" name="Rectangle 3">
            <a:extLst>
              <a:ext uri="{FF2B5EF4-FFF2-40B4-BE49-F238E27FC236}">
                <a16:creationId xmlns="" xmlns:a16="http://schemas.microsoft.com/office/drawing/2014/main" id="{1769EB9C-5AE0-49DF-9F88-3C8282E39AED}"/>
              </a:ext>
            </a:extLst>
          </p:cNvPr>
          <p:cNvSpPr txBox="1">
            <a:spLocks noChangeArrowheads="1"/>
          </p:cNvSpPr>
          <p:nvPr/>
        </p:nvSpPr>
        <p:spPr bwMode="auto">
          <a:xfrm>
            <a:off x="817564" y="945357"/>
            <a:ext cx="11117261" cy="6217087"/>
          </a:xfrm>
          <a:prstGeom prst="rect">
            <a:avLst/>
          </a:prstGeom>
          <a:noFill/>
          <a:ln>
            <a:noFill/>
          </a:ln>
        </p:spPr>
        <p:txBody>
          <a:bodyPr wrap="square" lIns="0" tIns="0" rIns="0" bIns="0">
            <a:spAutoFit/>
          </a:bodyPr>
          <a:lstStyle>
            <a:lvl1pPr marL="342900" indent="-342900" algn="l" rtl="0" eaLnBrk="0" fontAlgn="base" hangingPunct="0">
              <a:spcBef>
                <a:spcPct val="20000"/>
              </a:spcBef>
              <a:spcAft>
                <a:spcPct val="0"/>
              </a:spcAft>
              <a:buChar char="•"/>
              <a:defRPr sz="2200" b="0" i="0">
                <a:solidFill>
                  <a:schemeClr val="tx1"/>
                </a:solidFill>
                <a:latin typeface="Times New Roman"/>
                <a:ea typeface="+mn-ea"/>
                <a:cs typeface="Times New Roman"/>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r>
              <a:rPr lang="en-US" altLang="en-US" sz="2000" dirty="0">
                <a:latin typeface="Cambria" panose="02040503050406030204" pitchFamily="18" charset="0"/>
                <a:ea typeface="Cambria" panose="02040503050406030204" pitchFamily="18" charset="0"/>
                <a:cs typeface="Times New Roman" panose="02020603050405020304" pitchFamily="18" charset="0"/>
              </a:rPr>
              <a:t>Messages are directed and received from mailboxes (also referred to as ports)</a:t>
            </a:r>
          </a:p>
          <a:p>
            <a:pPr lvl="1">
              <a:defRPr/>
            </a:pPr>
            <a:r>
              <a:rPr lang="en-US" altLang="en-US" sz="2000" dirty="0">
                <a:latin typeface="Cambria" panose="02040503050406030204" pitchFamily="18" charset="0"/>
                <a:ea typeface="Cambria" panose="02040503050406030204" pitchFamily="18" charset="0"/>
                <a:cs typeface="Times New Roman" panose="02020603050405020304" pitchFamily="18" charset="0"/>
              </a:rPr>
              <a:t>Each mailbox has a unique id</a:t>
            </a:r>
          </a:p>
          <a:p>
            <a:pPr lvl="1">
              <a:defRPr/>
            </a:pPr>
            <a:r>
              <a:rPr lang="en-US" altLang="en-US" sz="2000" dirty="0">
                <a:latin typeface="Cambria" panose="02040503050406030204" pitchFamily="18" charset="0"/>
                <a:ea typeface="Cambria" panose="02040503050406030204" pitchFamily="18" charset="0"/>
                <a:cs typeface="Times New Roman" panose="02020603050405020304" pitchFamily="18" charset="0"/>
              </a:rPr>
              <a:t>Processes can communicate only if they share a mailbox</a:t>
            </a:r>
          </a:p>
          <a:p>
            <a:pPr>
              <a:defRPr/>
            </a:pPr>
            <a:r>
              <a:rPr lang="en-US" altLang="en-US" sz="2000" dirty="0">
                <a:latin typeface="Cambria" panose="02040503050406030204" pitchFamily="18" charset="0"/>
                <a:ea typeface="Cambria" panose="02040503050406030204" pitchFamily="18" charset="0"/>
                <a:cs typeface="Times New Roman" panose="02020603050405020304" pitchFamily="18" charset="0"/>
              </a:rPr>
              <a:t>Properties of communication link</a:t>
            </a:r>
          </a:p>
          <a:p>
            <a:pPr lvl="1">
              <a:defRPr/>
            </a:pPr>
            <a:r>
              <a:rPr lang="en-US" altLang="en-US" sz="2000" dirty="0">
                <a:latin typeface="Cambria" panose="02040503050406030204" pitchFamily="18" charset="0"/>
                <a:ea typeface="Cambria" panose="02040503050406030204" pitchFamily="18" charset="0"/>
                <a:cs typeface="Times New Roman" panose="02020603050405020304" pitchFamily="18" charset="0"/>
              </a:rPr>
              <a:t>Link established only if processes share a common mailbox</a:t>
            </a:r>
          </a:p>
          <a:p>
            <a:pPr lvl="1">
              <a:defRPr/>
            </a:pPr>
            <a:r>
              <a:rPr lang="en-US" altLang="en-US" sz="2000" dirty="0">
                <a:latin typeface="Cambria" panose="02040503050406030204" pitchFamily="18" charset="0"/>
                <a:ea typeface="Cambria" panose="02040503050406030204" pitchFamily="18" charset="0"/>
                <a:cs typeface="Times New Roman" panose="02020603050405020304" pitchFamily="18" charset="0"/>
              </a:rPr>
              <a:t>A link may be associated with many processes</a:t>
            </a:r>
          </a:p>
          <a:p>
            <a:pPr lvl="1">
              <a:defRPr/>
            </a:pPr>
            <a:r>
              <a:rPr lang="en-US" altLang="en-US" sz="2000" dirty="0">
                <a:latin typeface="Cambria" panose="02040503050406030204" pitchFamily="18" charset="0"/>
                <a:ea typeface="Cambria" panose="02040503050406030204" pitchFamily="18" charset="0"/>
                <a:cs typeface="Times New Roman" panose="02020603050405020304" pitchFamily="18" charset="0"/>
              </a:rPr>
              <a:t>Each pair of processes may share several communication links</a:t>
            </a:r>
          </a:p>
          <a:p>
            <a:pPr lvl="1">
              <a:defRPr/>
            </a:pPr>
            <a:r>
              <a:rPr lang="en-US" altLang="en-US" sz="2000" dirty="0">
                <a:latin typeface="Cambria" panose="02040503050406030204" pitchFamily="18" charset="0"/>
                <a:ea typeface="Cambria" panose="02040503050406030204" pitchFamily="18" charset="0"/>
                <a:cs typeface="Times New Roman" panose="02020603050405020304" pitchFamily="18" charset="0"/>
              </a:rPr>
              <a:t>Link may be unidirectional or bi-directional</a:t>
            </a:r>
          </a:p>
          <a:p>
            <a:pPr>
              <a:defRPr/>
            </a:pPr>
            <a:r>
              <a:rPr lang="en-US" altLang="en-US" sz="2000" dirty="0">
                <a:latin typeface="Times New Roman" panose="02020603050405020304" pitchFamily="18" charset="0"/>
                <a:cs typeface="Times New Roman" panose="02020603050405020304" pitchFamily="18" charset="0"/>
              </a:rPr>
              <a:t>Operations</a:t>
            </a:r>
          </a:p>
          <a:p>
            <a:pPr lvl="1">
              <a:defRPr/>
            </a:pPr>
            <a:r>
              <a:rPr lang="en-US" altLang="en-US" sz="2000" dirty="0">
                <a:latin typeface="Times New Roman" panose="02020603050405020304" pitchFamily="18" charset="0"/>
                <a:cs typeface="Times New Roman" panose="02020603050405020304" pitchFamily="18" charset="0"/>
              </a:rPr>
              <a:t>create a new mailbox (port)</a:t>
            </a:r>
          </a:p>
          <a:p>
            <a:pPr lvl="1">
              <a:defRPr/>
            </a:pPr>
            <a:r>
              <a:rPr lang="en-US" altLang="en-US" sz="2000" dirty="0">
                <a:latin typeface="Times New Roman" panose="02020603050405020304" pitchFamily="18" charset="0"/>
                <a:cs typeface="Times New Roman" panose="02020603050405020304" pitchFamily="18" charset="0"/>
              </a:rPr>
              <a:t>send and receive messages through mailbox</a:t>
            </a:r>
          </a:p>
          <a:p>
            <a:pPr lvl="1">
              <a:defRPr/>
            </a:pPr>
            <a:r>
              <a:rPr lang="en-US" altLang="en-US" sz="2000" dirty="0">
                <a:latin typeface="Times New Roman" panose="02020603050405020304" pitchFamily="18" charset="0"/>
                <a:cs typeface="Times New Roman" panose="02020603050405020304" pitchFamily="18" charset="0"/>
              </a:rPr>
              <a:t>destroy a mailbox</a:t>
            </a:r>
          </a:p>
          <a:p>
            <a:pPr>
              <a:defRPr/>
            </a:pPr>
            <a:r>
              <a:rPr lang="en-US" altLang="en-US" sz="2000" dirty="0">
                <a:latin typeface="Times New Roman" panose="02020603050405020304" pitchFamily="18" charset="0"/>
                <a:cs typeface="Times New Roman" panose="02020603050405020304" pitchFamily="18" charset="0"/>
              </a:rPr>
              <a:t>Primitives are defined as:</a:t>
            </a:r>
          </a:p>
          <a:p>
            <a:pPr>
              <a:buFont typeface="Monotype Sorts" pitchFamily="-84" charset="2"/>
              <a:buNone/>
              <a:defRPr/>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send</a:t>
            </a:r>
            <a:r>
              <a:rPr lang="en-US" altLang="en-US" sz="2000" dirty="0">
                <a:latin typeface="Times New Roman" panose="02020603050405020304" pitchFamily="18" charset="0"/>
                <a:cs typeface="Times New Roman" panose="02020603050405020304" pitchFamily="18" charset="0"/>
              </a:rPr>
              <a:t>(</a:t>
            </a:r>
            <a:r>
              <a:rPr lang="en-US" altLang="en-US" sz="2000" i="1" dirty="0">
                <a:latin typeface="Times New Roman" panose="02020603050405020304" pitchFamily="18" charset="0"/>
                <a:cs typeface="Times New Roman" panose="02020603050405020304" pitchFamily="18" charset="0"/>
              </a:rPr>
              <a:t>A, message</a:t>
            </a:r>
            <a:r>
              <a:rPr lang="en-US" altLang="en-US" sz="2000" dirty="0">
                <a:latin typeface="Times New Roman" panose="02020603050405020304" pitchFamily="18" charset="0"/>
                <a:cs typeface="Times New Roman" panose="02020603050405020304" pitchFamily="18" charset="0"/>
              </a:rPr>
              <a:t>) – send a message to mailbox A</a:t>
            </a:r>
          </a:p>
          <a:p>
            <a:pPr>
              <a:buFont typeface="Monotype Sorts" pitchFamily="-84" charset="2"/>
              <a:buNone/>
              <a:defRPr/>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receive</a:t>
            </a:r>
            <a:r>
              <a:rPr lang="en-US" altLang="en-US" sz="2000" dirty="0">
                <a:latin typeface="Times New Roman" panose="02020603050405020304" pitchFamily="18" charset="0"/>
                <a:cs typeface="Times New Roman" panose="02020603050405020304" pitchFamily="18" charset="0"/>
              </a:rPr>
              <a:t>(</a:t>
            </a:r>
            <a:r>
              <a:rPr lang="en-US" altLang="en-US" sz="2000" i="1" dirty="0">
                <a:latin typeface="Times New Roman" panose="02020603050405020304" pitchFamily="18" charset="0"/>
                <a:cs typeface="Times New Roman" panose="02020603050405020304" pitchFamily="18" charset="0"/>
              </a:rPr>
              <a:t>A, message</a:t>
            </a:r>
            <a:r>
              <a:rPr lang="en-US" altLang="en-US" sz="2000" dirty="0">
                <a:latin typeface="Times New Roman" panose="02020603050405020304" pitchFamily="18" charset="0"/>
                <a:cs typeface="Times New Roman" panose="02020603050405020304" pitchFamily="18" charset="0"/>
              </a:rPr>
              <a:t>) – receive a message from mailbox A</a:t>
            </a:r>
          </a:p>
          <a:p>
            <a:pPr lvl="1">
              <a:defRPr/>
            </a:pPr>
            <a:endParaRPr lang="en-US" altLang="en-US" sz="2000" dirty="0">
              <a:latin typeface="Cambria" panose="02040503050406030204" pitchFamily="18" charset="0"/>
              <a:ea typeface="Cambria" panose="02040503050406030204" pitchFamily="18" charset="0"/>
              <a:cs typeface="Times New Roman" panose="02020603050405020304" pitchFamily="18" charset="0"/>
            </a:endParaRPr>
          </a:p>
          <a:p>
            <a:pPr>
              <a:defRPr/>
            </a:pPr>
            <a:endParaRPr lang="en-US" altLang="en-US" sz="2000" kern="0" dirty="0">
              <a:latin typeface="Cambria" panose="02040503050406030204" pitchFamily="18" charset="0"/>
              <a:ea typeface="Cambria" panose="02040503050406030204" pitchFamily="18" charset="0"/>
              <a:cs typeface="Times New Roman" panose="02020603050405020304" pitchFamily="18" charset="0"/>
            </a:endParaRPr>
          </a:p>
        </p:txBody>
      </p:sp>
      <p:pic>
        <p:nvPicPr>
          <p:cNvPr id="8" name="Picture 4" descr="pngfind.com-kingpin-png-4152286 (1).png">
            <a:extLst>
              <a:ext uri="{FF2B5EF4-FFF2-40B4-BE49-F238E27FC236}">
                <a16:creationId xmlns="" xmlns:a16="http://schemas.microsoft.com/office/drawing/2014/main" id="{607F878A-BD1A-493D-9ACA-4D1711335F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53DB0A0E-A299-4221-AB41-33377722445B}"/>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
        <p:nvSpPr>
          <p:cNvPr id="2" name="Footer Placeholder 1">
            <a:extLst>
              <a:ext uri="{FF2B5EF4-FFF2-40B4-BE49-F238E27FC236}">
                <a16:creationId xmlns="" xmlns:a16="http://schemas.microsoft.com/office/drawing/2014/main" id="{38DA4071-2753-4033-B763-B49882BAD248}"/>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5530D94E-99B6-4D23-BAB8-1F99A2C039C9}"/>
              </a:ext>
            </a:extLst>
          </p:cNvPr>
          <p:cNvSpPr>
            <a:spLocks noGrp="1"/>
          </p:cNvSpPr>
          <p:nvPr>
            <p:ph type="sldNum" sz="quarter" idx="12"/>
          </p:nvPr>
        </p:nvSpPr>
        <p:spPr/>
        <p:txBody>
          <a:bodyPr/>
          <a:lstStyle/>
          <a:p>
            <a:fld id="{117AF02C-C4D6-4B73-AE94-D3969890703E}" type="slidenum">
              <a:rPr lang="en-IN" smtClean="0"/>
              <a:t>95</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 xmlns:a16="http://schemas.microsoft.com/office/drawing/2014/main" id="{1F3FF94C-9012-42C1-9252-74173039DD95}"/>
              </a:ext>
            </a:extLst>
          </p:cNvPr>
          <p:cNvSpPr>
            <a:spLocks noGrp="1"/>
          </p:cNvSpPr>
          <p:nvPr>
            <p:ph idx="1"/>
          </p:nvPr>
        </p:nvSpPr>
        <p:spPr>
          <a:xfrm>
            <a:off x="2151063" y="1524000"/>
            <a:ext cx="4305300" cy="4876800"/>
          </a:xfrm>
        </p:spPr>
        <p:txBody>
          <a:bodyPr/>
          <a:lstStyle/>
          <a:p>
            <a:pPr marL="44450" indent="0">
              <a:buNone/>
            </a:pPr>
            <a:endParaRPr lang="en-US" altLang="en-US">
              <a:solidFill>
                <a:srgbClr val="C00000"/>
              </a:solidFill>
              <a:latin typeface="Times New Roman" panose="02020603050405020304" pitchFamily="18" charset="0"/>
              <a:cs typeface="Times New Roman" panose="02020603050405020304" pitchFamily="18" charset="0"/>
            </a:endParaRPr>
          </a:p>
          <a:p>
            <a:pPr marL="44450" indent="0">
              <a:buNone/>
            </a:pPr>
            <a:endParaRPr lang="en-US" altLang="en-US">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9522B64F-1136-4727-8A99-8F0D0A42C96D}"/>
              </a:ext>
            </a:extLst>
          </p:cNvPr>
          <p:cNvSpPr/>
          <p:nvPr/>
        </p:nvSpPr>
        <p:spPr>
          <a:xfrm>
            <a:off x="6691314" y="6315076"/>
            <a:ext cx="3976687" cy="3540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b="1" dirty="0">
              <a:solidFill>
                <a:schemeClr val="tx1"/>
              </a:solidFill>
            </a:endParaRPr>
          </a:p>
        </p:txBody>
      </p:sp>
      <p:sp>
        <p:nvSpPr>
          <p:cNvPr id="20485" name="Rectangle 2">
            <a:extLst>
              <a:ext uri="{FF2B5EF4-FFF2-40B4-BE49-F238E27FC236}">
                <a16:creationId xmlns="" xmlns:a16="http://schemas.microsoft.com/office/drawing/2014/main" id="{367161A9-53F8-4A85-8956-447BD576C6DA}"/>
              </a:ext>
            </a:extLst>
          </p:cNvPr>
          <p:cNvSpPr>
            <a:spLocks noGrp="1"/>
          </p:cNvSpPr>
          <p:nvPr>
            <p:ph type="title"/>
          </p:nvPr>
        </p:nvSpPr>
        <p:spPr>
          <a:xfrm>
            <a:off x="409576" y="188911"/>
            <a:ext cx="8067675" cy="554038"/>
          </a:xfrm>
        </p:spPr>
        <p:txBody>
          <a:bodyPr>
            <a:noAutofit/>
          </a:bodyPr>
          <a:lstStyle/>
          <a:p>
            <a:pPr eaLnBrk="1" hangingPunct="1"/>
            <a:r>
              <a:rPr lang="en-US" altLang="en-US" sz="4000" dirty="0">
                <a:latin typeface="Cambria" panose="02040503050406030204" pitchFamily="18" charset="0"/>
                <a:ea typeface="Cambria" panose="02040503050406030204" pitchFamily="18" charset="0"/>
                <a:cs typeface="Times New Roman" panose="02020603050405020304" pitchFamily="18" charset="0"/>
              </a:rPr>
              <a:t>Naming: Indirect Communication</a:t>
            </a:r>
          </a:p>
        </p:txBody>
      </p:sp>
      <p:sp>
        <p:nvSpPr>
          <p:cNvPr id="7" name="Rectangle 3">
            <a:extLst>
              <a:ext uri="{FF2B5EF4-FFF2-40B4-BE49-F238E27FC236}">
                <a16:creationId xmlns="" xmlns:a16="http://schemas.microsoft.com/office/drawing/2014/main" id="{9AD19E9F-EA72-4682-95DD-9B5F2CF22EF2}"/>
              </a:ext>
            </a:extLst>
          </p:cNvPr>
          <p:cNvSpPr txBox="1">
            <a:spLocks noChangeArrowheads="1"/>
          </p:cNvSpPr>
          <p:nvPr/>
        </p:nvSpPr>
        <p:spPr bwMode="auto">
          <a:xfrm>
            <a:off x="1106489" y="1102518"/>
            <a:ext cx="10266361" cy="4284250"/>
          </a:xfrm>
          <a:prstGeom prst="rect">
            <a:avLst/>
          </a:prstGeom>
          <a:noFill/>
          <a:ln>
            <a:noFill/>
          </a:ln>
        </p:spPr>
        <p:txBody>
          <a:bodyPr wrap="square" lIns="0" tIns="0" rIns="0" bIns="0">
            <a:spAutoFit/>
          </a:bodyPr>
          <a:lstStyle>
            <a:lvl1pPr marL="342900" indent="-342900" algn="l" rtl="0" eaLnBrk="0" fontAlgn="base" hangingPunct="0">
              <a:spcBef>
                <a:spcPct val="20000"/>
              </a:spcBef>
              <a:spcAft>
                <a:spcPct val="0"/>
              </a:spcAft>
              <a:buChar char="•"/>
              <a:defRPr sz="2200" b="0" i="0">
                <a:solidFill>
                  <a:schemeClr val="tx1"/>
                </a:solidFill>
                <a:latin typeface="Times New Roman"/>
                <a:ea typeface="+mn-ea"/>
                <a:cs typeface="Times New Roman"/>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r>
              <a:rPr lang="en-US" altLang="en-US" sz="2400" dirty="0">
                <a:latin typeface="Cambria" panose="02040503050406030204" pitchFamily="18" charset="0"/>
                <a:ea typeface="Cambria" panose="02040503050406030204" pitchFamily="18" charset="0"/>
                <a:cs typeface="Times New Roman" panose="02020603050405020304" pitchFamily="18" charset="0"/>
              </a:rPr>
              <a:t>Mailbox sharing</a:t>
            </a:r>
          </a:p>
          <a:p>
            <a:pPr lvl="1">
              <a:defRPr/>
            </a:pPr>
            <a:r>
              <a:rPr lang="en-US" altLang="en-US" sz="2400" i="1" dirty="0">
                <a:latin typeface="Cambria" panose="02040503050406030204" pitchFamily="18" charset="0"/>
                <a:ea typeface="Cambria" panose="02040503050406030204" pitchFamily="18" charset="0"/>
                <a:cs typeface="Times New Roman" panose="02020603050405020304" pitchFamily="18" charset="0"/>
              </a:rPr>
              <a:t>P</a:t>
            </a:r>
            <a:r>
              <a:rPr lang="en-US" altLang="en-US" sz="2400" i="1" baseline="-25000" dirty="0">
                <a:latin typeface="Cambria" panose="02040503050406030204" pitchFamily="18" charset="0"/>
                <a:ea typeface="Cambria" panose="02040503050406030204" pitchFamily="18" charset="0"/>
                <a:cs typeface="Times New Roman" panose="02020603050405020304" pitchFamily="18" charset="0"/>
              </a:rPr>
              <a:t>1</a:t>
            </a:r>
            <a:r>
              <a:rPr lang="en-US" altLang="en-US" sz="2400" i="1" dirty="0">
                <a:latin typeface="Cambria" panose="02040503050406030204" pitchFamily="18" charset="0"/>
                <a:ea typeface="Cambria" panose="02040503050406030204" pitchFamily="18" charset="0"/>
                <a:cs typeface="Times New Roman" panose="02020603050405020304" pitchFamily="18" charset="0"/>
              </a:rPr>
              <a:t>, P</a:t>
            </a:r>
            <a:r>
              <a:rPr lang="en-US" altLang="en-US" sz="2400" i="1" baseline="-25000" dirty="0">
                <a:latin typeface="Cambria" panose="02040503050406030204" pitchFamily="18" charset="0"/>
                <a:ea typeface="Cambria" panose="02040503050406030204" pitchFamily="18" charset="0"/>
                <a:cs typeface="Times New Roman" panose="02020603050405020304" pitchFamily="18" charset="0"/>
              </a:rPr>
              <a:t>2</a:t>
            </a:r>
            <a:r>
              <a:rPr lang="en-US" altLang="en-US" sz="2400" i="1" dirty="0">
                <a:latin typeface="Cambria" panose="02040503050406030204" pitchFamily="18" charset="0"/>
                <a:ea typeface="Cambria" panose="02040503050406030204" pitchFamily="18" charset="0"/>
                <a:cs typeface="Times New Roman" panose="02020603050405020304" pitchFamily="18" charset="0"/>
              </a:rPr>
              <a:t>,</a:t>
            </a:r>
            <a:r>
              <a:rPr lang="en-US" altLang="en-US" sz="2400" dirty="0">
                <a:latin typeface="Cambria" panose="02040503050406030204" pitchFamily="18" charset="0"/>
                <a:ea typeface="Cambria" panose="02040503050406030204" pitchFamily="18" charset="0"/>
                <a:cs typeface="Times New Roman" panose="02020603050405020304" pitchFamily="18" charset="0"/>
              </a:rPr>
              <a:t> and</a:t>
            </a:r>
            <a:r>
              <a:rPr lang="en-US" altLang="en-US" sz="2400" i="1" dirty="0">
                <a:latin typeface="Cambria" panose="02040503050406030204" pitchFamily="18" charset="0"/>
                <a:ea typeface="Cambria" panose="02040503050406030204" pitchFamily="18" charset="0"/>
                <a:cs typeface="Times New Roman" panose="02020603050405020304" pitchFamily="18" charset="0"/>
              </a:rPr>
              <a:t> P</a:t>
            </a:r>
            <a:r>
              <a:rPr lang="en-US" altLang="en-US" sz="2400" i="1" baseline="-25000" dirty="0">
                <a:latin typeface="Cambria" panose="02040503050406030204" pitchFamily="18" charset="0"/>
                <a:ea typeface="Cambria" panose="02040503050406030204" pitchFamily="18" charset="0"/>
                <a:cs typeface="Times New Roman" panose="02020603050405020304" pitchFamily="18" charset="0"/>
              </a:rPr>
              <a:t>3</a:t>
            </a:r>
            <a:r>
              <a:rPr lang="en-US" altLang="en-US" sz="2400" dirty="0">
                <a:latin typeface="Cambria" panose="02040503050406030204" pitchFamily="18" charset="0"/>
                <a:ea typeface="Cambria" panose="02040503050406030204" pitchFamily="18" charset="0"/>
                <a:cs typeface="Times New Roman" panose="02020603050405020304" pitchFamily="18" charset="0"/>
              </a:rPr>
              <a:t> share mailbox A</a:t>
            </a:r>
          </a:p>
          <a:p>
            <a:pPr lvl="1">
              <a:defRPr/>
            </a:pPr>
            <a:r>
              <a:rPr lang="en-US" altLang="en-US" sz="2400" i="1" dirty="0">
                <a:latin typeface="Cambria" panose="02040503050406030204" pitchFamily="18" charset="0"/>
                <a:ea typeface="Cambria" panose="02040503050406030204" pitchFamily="18" charset="0"/>
                <a:cs typeface="Times New Roman" panose="02020603050405020304" pitchFamily="18" charset="0"/>
              </a:rPr>
              <a:t>P</a:t>
            </a:r>
            <a:r>
              <a:rPr lang="en-US" altLang="en-US" sz="2400" i="1" baseline="-25000" dirty="0">
                <a:latin typeface="Cambria" panose="02040503050406030204" pitchFamily="18" charset="0"/>
                <a:ea typeface="Cambria" panose="02040503050406030204" pitchFamily="18" charset="0"/>
                <a:cs typeface="Times New Roman" panose="02020603050405020304" pitchFamily="18" charset="0"/>
              </a:rPr>
              <a:t>1</a:t>
            </a:r>
            <a:r>
              <a:rPr lang="en-US" altLang="en-US" sz="2400" dirty="0">
                <a:latin typeface="Cambria" panose="02040503050406030204" pitchFamily="18" charset="0"/>
                <a:ea typeface="Cambria" panose="02040503050406030204" pitchFamily="18" charset="0"/>
                <a:cs typeface="Times New Roman" panose="02020603050405020304" pitchFamily="18" charset="0"/>
              </a:rPr>
              <a:t>, sends; </a:t>
            </a:r>
            <a:r>
              <a:rPr lang="en-US" altLang="en-US" sz="2400" i="1" dirty="0">
                <a:latin typeface="Cambria" panose="02040503050406030204" pitchFamily="18" charset="0"/>
                <a:ea typeface="Cambria" panose="02040503050406030204" pitchFamily="18" charset="0"/>
                <a:cs typeface="Times New Roman" panose="02020603050405020304" pitchFamily="18" charset="0"/>
              </a:rPr>
              <a:t>P</a:t>
            </a:r>
            <a:r>
              <a:rPr lang="en-US" altLang="en-US" sz="2400" i="1" baseline="-25000" dirty="0">
                <a:latin typeface="Cambria" panose="02040503050406030204" pitchFamily="18" charset="0"/>
                <a:ea typeface="Cambria" panose="02040503050406030204" pitchFamily="18" charset="0"/>
                <a:cs typeface="Times New Roman" panose="02020603050405020304" pitchFamily="18" charset="0"/>
              </a:rPr>
              <a:t>2</a:t>
            </a:r>
            <a:r>
              <a:rPr lang="en-US" altLang="en-US" sz="2400" i="1" dirty="0">
                <a:latin typeface="Cambria" panose="02040503050406030204" pitchFamily="18" charset="0"/>
                <a:ea typeface="Cambria" panose="02040503050406030204" pitchFamily="18" charset="0"/>
                <a:cs typeface="Times New Roman" panose="02020603050405020304" pitchFamily="18" charset="0"/>
              </a:rPr>
              <a:t> </a:t>
            </a:r>
            <a:r>
              <a:rPr lang="en-US" altLang="en-US" sz="2400" dirty="0">
                <a:latin typeface="Cambria" panose="02040503050406030204" pitchFamily="18" charset="0"/>
                <a:ea typeface="Cambria" panose="02040503050406030204" pitchFamily="18" charset="0"/>
                <a:cs typeface="Times New Roman" panose="02020603050405020304" pitchFamily="18" charset="0"/>
              </a:rPr>
              <a:t>and</a:t>
            </a:r>
            <a:r>
              <a:rPr lang="en-US" altLang="en-US" sz="2400" i="1" dirty="0">
                <a:latin typeface="Cambria" panose="02040503050406030204" pitchFamily="18" charset="0"/>
                <a:ea typeface="Cambria" panose="02040503050406030204" pitchFamily="18" charset="0"/>
                <a:cs typeface="Times New Roman" panose="02020603050405020304" pitchFamily="18" charset="0"/>
              </a:rPr>
              <a:t> P</a:t>
            </a:r>
            <a:r>
              <a:rPr lang="en-US" altLang="en-US" sz="2400" i="1" baseline="-25000" dirty="0">
                <a:latin typeface="Cambria" panose="02040503050406030204" pitchFamily="18" charset="0"/>
                <a:ea typeface="Cambria" panose="02040503050406030204" pitchFamily="18" charset="0"/>
                <a:cs typeface="Times New Roman" panose="02020603050405020304" pitchFamily="18" charset="0"/>
              </a:rPr>
              <a:t>3</a:t>
            </a:r>
            <a:r>
              <a:rPr lang="en-US" altLang="en-US" sz="2400" dirty="0">
                <a:latin typeface="Cambria" panose="02040503050406030204" pitchFamily="18" charset="0"/>
                <a:ea typeface="Cambria" panose="02040503050406030204" pitchFamily="18" charset="0"/>
                <a:cs typeface="Times New Roman" panose="02020603050405020304" pitchFamily="18" charset="0"/>
              </a:rPr>
              <a:t> receive</a:t>
            </a:r>
          </a:p>
          <a:p>
            <a:pPr lvl="1">
              <a:defRPr/>
            </a:pPr>
            <a:r>
              <a:rPr lang="en-US" altLang="en-US" sz="2400" dirty="0">
                <a:latin typeface="Cambria" panose="02040503050406030204" pitchFamily="18" charset="0"/>
                <a:ea typeface="Cambria" panose="02040503050406030204" pitchFamily="18" charset="0"/>
                <a:cs typeface="Times New Roman" panose="02020603050405020304" pitchFamily="18" charset="0"/>
              </a:rPr>
              <a:t>Who gets the message?</a:t>
            </a:r>
          </a:p>
          <a:p>
            <a:pPr>
              <a:defRPr/>
            </a:pPr>
            <a:r>
              <a:rPr lang="en-US" altLang="en-US" sz="2400" dirty="0">
                <a:latin typeface="Cambria" panose="02040503050406030204" pitchFamily="18" charset="0"/>
                <a:ea typeface="Cambria" panose="02040503050406030204" pitchFamily="18" charset="0"/>
                <a:cs typeface="Times New Roman" panose="02020603050405020304" pitchFamily="18" charset="0"/>
              </a:rPr>
              <a:t>Solutions</a:t>
            </a:r>
          </a:p>
          <a:p>
            <a:pPr lvl="1">
              <a:defRPr/>
            </a:pPr>
            <a:r>
              <a:rPr lang="en-US" altLang="en-US" sz="2400" dirty="0">
                <a:latin typeface="Cambria" panose="02040503050406030204" pitchFamily="18" charset="0"/>
                <a:ea typeface="Cambria" panose="02040503050406030204" pitchFamily="18" charset="0"/>
                <a:cs typeface="Times New Roman" panose="02020603050405020304" pitchFamily="18" charset="0"/>
              </a:rPr>
              <a:t>Allow a link to be associated with at most two processes</a:t>
            </a:r>
          </a:p>
          <a:p>
            <a:pPr lvl="1">
              <a:defRPr/>
            </a:pPr>
            <a:r>
              <a:rPr lang="en-US" altLang="en-US" sz="2400" dirty="0">
                <a:latin typeface="Cambria" panose="02040503050406030204" pitchFamily="18" charset="0"/>
                <a:ea typeface="Cambria" panose="02040503050406030204" pitchFamily="18" charset="0"/>
                <a:cs typeface="Times New Roman" panose="02020603050405020304" pitchFamily="18" charset="0"/>
              </a:rPr>
              <a:t>Allow only one process at a time to execute a receive operation</a:t>
            </a:r>
          </a:p>
          <a:p>
            <a:pPr lvl="1">
              <a:defRPr/>
            </a:pPr>
            <a:r>
              <a:rPr lang="en-US" altLang="en-US" sz="2400" dirty="0">
                <a:latin typeface="Cambria" panose="02040503050406030204" pitchFamily="18" charset="0"/>
                <a:ea typeface="Cambria" panose="02040503050406030204" pitchFamily="18" charset="0"/>
                <a:cs typeface="Times New Roman" panose="02020603050405020304" pitchFamily="18" charset="0"/>
              </a:rPr>
              <a:t>Allow the system to select arbitrarily the receiver.  Sender is notified who the receiver was.</a:t>
            </a:r>
          </a:p>
          <a:p>
            <a:pPr marL="0" indent="0">
              <a:buNone/>
              <a:defRPr/>
            </a:pPr>
            <a:endParaRPr lang="en-US" altLang="en-US" sz="2400" kern="0" dirty="0">
              <a:latin typeface="Cambria" panose="02040503050406030204" pitchFamily="18" charset="0"/>
              <a:ea typeface="Cambria" panose="02040503050406030204" pitchFamily="18" charset="0"/>
              <a:cs typeface="Times New Roman" panose="02020603050405020304" pitchFamily="18" charset="0"/>
            </a:endParaRPr>
          </a:p>
        </p:txBody>
      </p:sp>
      <p:pic>
        <p:nvPicPr>
          <p:cNvPr id="8" name="Picture 4" descr="pngfind.com-kingpin-png-4152286 (1).png">
            <a:extLst>
              <a:ext uri="{FF2B5EF4-FFF2-40B4-BE49-F238E27FC236}">
                <a16:creationId xmlns="" xmlns:a16="http://schemas.microsoft.com/office/drawing/2014/main" id="{DEB1E740-A914-4177-AE44-19AD3DB2CD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D3746D1F-42C1-4E66-9196-2C8CF14F71A0}"/>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
        <p:nvSpPr>
          <p:cNvPr id="2" name="Footer Placeholder 1">
            <a:extLst>
              <a:ext uri="{FF2B5EF4-FFF2-40B4-BE49-F238E27FC236}">
                <a16:creationId xmlns="" xmlns:a16="http://schemas.microsoft.com/office/drawing/2014/main" id="{32BFC305-6089-4C34-A6F8-DF97F3D8C9D7}"/>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80743121-2DD1-45C1-9B52-DA0C0FEC6A29}"/>
              </a:ext>
            </a:extLst>
          </p:cNvPr>
          <p:cNvSpPr>
            <a:spLocks noGrp="1"/>
          </p:cNvSpPr>
          <p:nvPr>
            <p:ph type="sldNum" sz="quarter" idx="12"/>
          </p:nvPr>
        </p:nvSpPr>
        <p:spPr/>
        <p:txBody>
          <a:bodyPr/>
          <a:lstStyle/>
          <a:p>
            <a:fld id="{117AF02C-C4D6-4B73-AE94-D3969890703E}" type="slidenum">
              <a:rPr lang="en-IN" smtClean="0"/>
              <a:t>96</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 xmlns:a16="http://schemas.microsoft.com/office/drawing/2014/main" id="{DC643026-E633-4CD9-B3F6-7DE7310369CB}"/>
              </a:ext>
            </a:extLst>
          </p:cNvPr>
          <p:cNvSpPr>
            <a:spLocks noGrp="1"/>
          </p:cNvSpPr>
          <p:nvPr>
            <p:ph idx="1"/>
          </p:nvPr>
        </p:nvSpPr>
        <p:spPr>
          <a:xfrm>
            <a:off x="2151063" y="1524000"/>
            <a:ext cx="4305300" cy="4876800"/>
          </a:xfrm>
        </p:spPr>
        <p:txBody>
          <a:bodyPr/>
          <a:lstStyle/>
          <a:p>
            <a:pPr marL="44450" indent="0">
              <a:buNone/>
            </a:pPr>
            <a:endParaRPr lang="en-US" altLang="en-US">
              <a:solidFill>
                <a:srgbClr val="C00000"/>
              </a:solidFill>
              <a:latin typeface="Times New Roman" panose="02020603050405020304" pitchFamily="18" charset="0"/>
              <a:cs typeface="Times New Roman" panose="02020603050405020304" pitchFamily="18" charset="0"/>
            </a:endParaRPr>
          </a:p>
          <a:p>
            <a:pPr marL="44450" indent="0">
              <a:buNone/>
            </a:pPr>
            <a:endParaRPr lang="en-US" altLang="en-US">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0E26B2F3-E485-46E7-856D-7D6D5F89226F}"/>
              </a:ext>
            </a:extLst>
          </p:cNvPr>
          <p:cNvSpPr/>
          <p:nvPr/>
        </p:nvSpPr>
        <p:spPr>
          <a:xfrm>
            <a:off x="6691314" y="6315076"/>
            <a:ext cx="3976687" cy="3540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b="1" dirty="0">
              <a:solidFill>
                <a:schemeClr val="tx1"/>
              </a:solidFill>
            </a:endParaRPr>
          </a:p>
        </p:txBody>
      </p:sp>
      <p:sp>
        <p:nvSpPr>
          <p:cNvPr id="21509" name="Rectangle 2">
            <a:extLst>
              <a:ext uri="{FF2B5EF4-FFF2-40B4-BE49-F238E27FC236}">
                <a16:creationId xmlns="" xmlns:a16="http://schemas.microsoft.com/office/drawing/2014/main" id="{8CE90749-B7E5-4C72-A6CF-E8DA38CD8731}"/>
              </a:ext>
            </a:extLst>
          </p:cNvPr>
          <p:cNvSpPr>
            <a:spLocks noGrp="1"/>
          </p:cNvSpPr>
          <p:nvPr>
            <p:ph type="title"/>
          </p:nvPr>
        </p:nvSpPr>
        <p:spPr>
          <a:xfrm>
            <a:off x="485776" y="188911"/>
            <a:ext cx="8067675" cy="554038"/>
          </a:xfrm>
        </p:spPr>
        <p:txBody>
          <a:bodyPr>
            <a:noAutofit/>
          </a:bodyPr>
          <a:lstStyle/>
          <a:p>
            <a:pPr eaLnBrk="1" hangingPunct="1"/>
            <a:r>
              <a:rPr lang="en-US" altLang="en-US" sz="4000" dirty="0">
                <a:latin typeface="Cambria" panose="02040503050406030204" pitchFamily="18" charset="0"/>
                <a:ea typeface="Cambria" panose="02040503050406030204" pitchFamily="18" charset="0"/>
                <a:cs typeface="Times New Roman" panose="02020603050405020304" pitchFamily="18" charset="0"/>
              </a:rPr>
              <a:t>Synchronization</a:t>
            </a:r>
          </a:p>
        </p:txBody>
      </p:sp>
      <p:sp>
        <p:nvSpPr>
          <p:cNvPr id="11" name="Rectangle 3">
            <a:extLst>
              <a:ext uri="{FF2B5EF4-FFF2-40B4-BE49-F238E27FC236}">
                <a16:creationId xmlns="" xmlns:a16="http://schemas.microsoft.com/office/drawing/2014/main" id="{160FFF06-34B3-4DC8-A653-114C6AEBA237}"/>
              </a:ext>
            </a:extLst>
          </p:cNvPr>
          <p:cNvSpPr txBox="1">
            <a:spLocks noChangeArrowheads="1"/>
          </p:cNvSpPr>
          <p:nvPr/>
        </p:nvSpPr>
        <p:spPr bwMode="auto">
          <a:xfrm>
            <a:off x="781050" y="1279525"/>
            <a:ext cx="10248900" cy="4665893"/>
          </a:xfrm>
          <a:prstGeom prst="rect">
            <a:avLst/>
          </a:prstGeom>
          <a:noFill/>
          <a:ln>
            <a:noFill/>
          </a:ln>
        </p:spPr>
        <p:txBody>
          <a:bodyPr wrap="square" lIns="0" tIns="0" rIns="0" bIns="0">
            <a:spAutoFit/>
          </a:bodyPr>
          <a:lstStyle>
            <a:lvl1pPr marL="379413" indent="-379413">
              <a:spcBef>
                <a:spcPct val="20000"/>
              </a:spcBef>
              <a:buChar char="•"/>
              <a:defRPr sz="3200">
                <a:solidFill>
                  <a:schemeClr val="tx1"/>
                </a:solidFill>
                <a:latin typeface="Calibri" panose="020F0502020204030204" pitchFamily="34" charset="0"/>
              </a:defRPr>
            </a:lvl1pPr>
            <a:lvl2pPr marL="798513" indent="-341313">
              <a:spcBef>
                <a:spcPct val="20000"/>
              </a:spcBef>
              <a:buChar char="–"/>
              <a:defRPr sz="2800">
                <a:solidFill>
                  <a:schemeClr val="tx1"/>
                </a:solidFill>
                <a:latin typeface="Calibri" panose="020F0502020204030204" pitchFamily="34" charset="0"/>
              </a:defRPr>
            </a:lvl2pPr>
            <a:lvl3pPr marL="1141413" indent="-341313">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r>
              <a:rPr lang="en-US" altLang="en-US" sz="2000" dirty="0">
                <a:latin typeface="Cambria" panose="02040503050406030204" pitchFamily="18" charset="0"/>
                <a:ea typeface="Cambria" panose="02040503050406030204" pitchFamily="18" charset="0"/>
                <a:cs typeface="Times New Roman" panose="02020603050405020304" pitchFamily="18" charset="0"/>
              </a:rPr>
              <a:t>Message passing may be either blocking or non-blocking</a:t>
            </a:r>
          </a:p>
          <a:p>
            <a:r>
              <a:rPr lang="en-US" altLang="en-US" sz="2000" b="1" dirty="0">
                <a:solidFill>
                  <a:srgbClr val="3366FF"/>
                </a:solidFill>
                <a:latin typeface="Cambria" panose="02040503050406030204" pitchFamily="18" charset="0"/>
                <a:ea typeface="Cambria" panose="02040503050406030204" pitchFamily="18" charset="0"/>
                <a:cs typeface="Times New Roman" panose="02020603050405020304" pitchFamily="18" charset="0"/>
              </a:rPr>
              <a:t>Blocking</a:t>
            </a:r>
            <a:r>
              <a:rPr lang="en-US" altLang="en-US" sz="2000" dirty="0">
                <a:latin typeface="Cambria" panose="02040503050406030204" pitchFamily="18" charset="0"/>
                <a:ea typeface="Cambria" panose="02040503050406030204" pitchFamily="18" charset="0"/>
                <a:cs typeface="Times New Roman" panose="02020603050405020304" pitchFamily="18" charset="0"/>
              </a:rPr>
              <a:t> is considered </a:t>
            </a:r>
            <a:r>
              <a:rPr lang="en-US" altLang="en-US" sz="2000" b="1" dirty="0">
                <a:solidFill>
                  <a:srgbClr val="3366FF"/>
                </a:solidFill>
                <a:latin typeface="Cambria" panose="02040503050406030204" pitchFamily="18" charset="0"/>
                <a:ea typeface="Cambria" panose="02040503050406030204" pitchFamily="18" charset="0"/>
                <a:cs typeface="Times New Roman" panose="02020603050405020304" pitchFamily="18" charset="0"/>
              </a:rPr>
              <a:t>synchronous</a:t>
            </a:r>
          </a:p>
          <a:p>
            <a:pPr lvl="1"/>
            <a:r>
              <a:rPr lang="en-US" altLang="en-US" sz="2000" b="1" dirty="0">
                <a:latin typeface="Cambria" panose="02040503050406030204" pitchFamily="18" charset="0"/>
                <a:ea typeface="Cambria" panose="02040503050406030204" pitchFamily="18" charset="0"/>
                <a:cs typeface="Times New Roman" panose="02020603050405020304" pitchFamily="18" charset="0"/>
              </a:rPr>
              <a:t>Blocking send </a:t>
            </a:r>
            <a:r>
              <a:rPr lang="en-US" altLang="en-US" sz="2000" dirty="0">
                <a:latin typeface="Cambria" panose="02040503050406030204" pitchFamily="18" charset="0"/>
                <a:ea typeface="Cambria" panose="02040503050406030204" pitchFamily="18" charset="0"/>
                <a:cs typeface="Times New Roman" panose="02020603050405020304" pitchFamily="18" charset="0"/>
              </a:rPr>
              <a:t>--</a:t>
            </a:r>
            <a:r>
              <a:rPr lang="en-US" altLang="en-US" sz="2000" b="1" dirty="0">
                <a:latin typeface="Cambria" panose="02040503050406030204" pitchFamily="18" charset="0"/>
                <a:ea typeface="Cambria" panose="02040503050406030204" pitchFamily="18" charset="0"/>
                <a:cs typeface="Times New Roman" panose="02020603050405020304" pitchFamily="18" charset="0"/>
              </a:rPr>
              <a:t> </a:t>
            </a:r>
            <a:r>
              <a:rPr lang="en-US" altLang="en-US" sz="2000" dirty="0">
                <a:latin typeface="Cambria" panose="02040503050406030204" pitchFamily="18" charset="0"/>
                <a:ea typeface="Cambria" panose="02040503050406030204" pitchFamily="18" charset="0"/>
                <a:cs typeface="Times New Roman" panose="02020603050405020304" pitchFamily="18" charset="0"/>
              </a:rPr>
              <a:t>the sender is blocked until the message is received</a:t>
            </a:r>
          </a:p>
          <a:p>
            <a:pPr lvl="1"/>
            <a:r>
              <a:rPr lang="en-US" altLang="en-US" sz="2000" b="1" dirty="0">
                <a:latin typeface="Cambria" panose="02040503050406030204" pitchFamily="18" charset="0"/>
                <a:ea typeface="Cambria" panose="02040503050406030204" pitchFamily="18" charset="0"/>
                <a:cs typeface="Times New Roman" panose="02020603050405020304" pitchFamily="18" charset="0"/>
              </a:rPr>
              <a:t>Blocking receive </a:t>
            </a:r>
            <a:r>
              <a:rPr lang="en-US" altLang="en-US" sz="2000" dirty="0">
                <a:latin typeface="Cambria" panose="02040503050406030204" pitchFamily="18" charset="0"/>
                <a:ea typeface="Cambria" panose="02040503050406030204" pitchFamily="18" charset="0"/>
                <a:cs typeface="Times New Roman" panose="02020603050405020304" pitchFamily="18" charset="0"/>
              </a:rPr>
              <a:t>--</a:t>
            </a:r>
            <a:r>
              <a:rPr lang="en-US" altLang="en-US" sz="2000" b="1" dirty="0">
                <a:latin typeface="Cambria" panose="02040503050406030204" pitchFamily="18" charset="0"/>
                <a:ea typeface="Cambria" panose="02040503050406030204" pitchFamily="18" charset="0"/>
                <a:cs typeface="Times New Roman" panose="02020603050405020304" pitchFamily="18" charset="0"/>
              </a:rPr>
              <a:t> </a:t>
            </a:r>
            <a:r>
              <a:rPr lang="en-US" altLang="en-US" sz="2000" dirty="0">
                <a:latin typeface="Cambria" panose="02040503050406030204" pitchFamily="18" charset="0"/>
                <a:ea typeface="Cambria" panose="02040503050406030204" pitchFamily="18" charset="0"/>
                <a:cs typeface="Times New Roman" panose="02020603050405020304" pitchFamily="18" charset="0"/>
              </a:rPr>
              <a:t>the receiver is  blocked until a message is available</a:t>
            </a:r>
          </a:p>
          <a:p>
            <a:r>
              <a:rPr lang="en-US" altLang="en-US" sz="2000" b="1" dirty="0">
                <a:solidFill>
                  <a:srgbClr val="3366FF"/>
                </a:solidFill>
                <a:latin typeface="Cambria" panose="02040503050406030204" pitchFamily="18" charset="0"/>
                <a:ea typeface="Cambria" panose="02040503050406030204" pitchFamily="18" charset="0"/>
                <a:cs typeface="Times New Roman" panose="02020603050405020304" pitchFamily="18" charset="0"/>
              </a:rPr>
              <a:t>Non-blocking</a:t>
            </a:r>
            <a:r>
              <a:rPr lang="en-US" altLang="en-US" sz="2000" dirty="0">
                <a:latin typeface="Cambria" panose="02040503050406030204" pitchFamily="18" charset="0"/>
                <a:ea typeface="Cambria" panose="02040503050406030204" pitchFamily="18" charset="0"/>
                <a:cs typeface="Times New Roman" panose="02020603050405020304" pitchFamily="18" charset="0"/>
              </a:rPr>
              <a:t> is considered </a:t>
            </a:r>
            <a:r>
              <a:rPr lang="en-US" altLang="en-US" sz="2000" b="1" dirty="0">
                <a:solidFill>
                  <a:srgbClr val="3366FF"/>
                </a:solidFill>
                <a:latin typeface="Cambria" panose="02040503050406030204" pitchFamily="18" charset="0"/>
                <a:ea typeface="Cambria" panose="02040503050406030204" pitchFamily="18" charset="0"/>
                <a:cs typeface="Times New Roman" panose="02020603050405020304" pitchFamily="18" charset="0"/>
              </a:rPr>
              <a:t>asynchronous</a:t>
            </a:r>
          </a:p>
          <a:p>
            <a:pPr lvl="1"/>
            <a:r>
              <a:rPr lang="en-US" altLang="en-US" sz="2000" b="1" dirty="0">
                <a:latin typeface="Cambria" panose="02040503050406030204" pitchFamily="18" charset="0"/>
                <a:ea typeface="Cambria" panose="02040503050406030204" pitchFamily="18" charset="0"/>
                <a:cs typeface="Times New Roman" panose="02020603050405020304" pitchFamily="18" charset="0"/>
              </a:rPr>
              <a:t>Non-blocking send</a:t>
            </a:r>
            <a:r>
              <a:rPr lang="en-US" altLang="en-US" sz="2000" dirty="0">
                <a:latin typeface="Cambria" panose="02040503050406030204" pitchFamily="18" charset="0"/>
                <a:ea typeface="Cambria" panose="02040503050406030204" pitchFamily="18" charset="0"/>
                <a:cs typeface="Times New Roman" panose="02020603050405020304" pitchFamily="18" charset="0"/>
              </a:rPr>
              <a:t> -- the sender sends the message and continue</a:t>
            </a:r>
          </a:p>
          <a:p>
            <a:pPr lvl="1"/>
            <a:r>
              <a:rPr lang="en-US" altLang="en-US" sz="2000" b="1" dirty="0">
                <a:latin typeface="Cambria" panose="02040503050406030204" pitchFamily="18" charset="0"/>
                <a:ea typeface="Cambria" panose="02040503050406030204" pitchFamily="18" charset="0"/>
                <a:cs typeface="Times New Roman" panose="02020603050405020304" pitchFamily="18" charset="0"/>
              </a:rPr>
              <a:t>Non-blocking receive</a:t>
            </a:r>
            <a:r>
              <a:rPr lang="en-US" altLang="en-US" sz="2000" dirty="0">
                <a:latin typeface="Cambria" panose="02040503050406030204" pitchFamily="18" charset="0"/>
                <a:ea typeface="Cambria" panose="02040503050406030204" pitchFamily="18" charset="0"/>
                <a:cs typeface="Times New Roman" panose="02020603050405020304" pitchFamily="18" charset="0"/>
              </a:rPr>
              <a:t> -- the receiver receives:</a:t>
            </a:r>
          </a:p>
          <a:p>
            <a:pPr lvl="2">
              <a:buFont typeface="Monotype Sorts" pitchFamily="-84" charset="2"/>
              <a:buChar char="l"/>
            </a:pPr>
            <a:r>
              <a:rPr lang="en-US" altLang="en-US" sz="2000" dirty="0">
                <a:latin typeface="Cambria" panose="02040503050406030204" pitchFamily="18" charset="0"/>
                <a:ea typeface="Cambria" panose="02040503050406030204" pitchFamily="18" charset="0"/>
                <a:cs typeface="Times New Roman" panose="02020603050405020304" pitchFamily="18" charset="0"/>
              </a:rPr>
              <a:t> A valid message,  or </a:t>
            </a:r>
          </a:p>
          <a:p>
            <a:pPr lvl="2">
              <a:buFont typeface="Monotype Sorts" pitchFamily="-84" charset="2"/>
              <a:buChar char="l"/>
            </a:pPr>
            <a:r>
              <a:rPr lang="en-US" altLang="en-US" sz="2000" dirty="0">
                <a:latin typeface="Cambria" panose="02040503050406030204" pitchFamily="18" charset="0"/>
                <a:ea typeface="Cambria" panose="02040503050406030204" pitchFamily="18" charset="0"/>
                <a:cs typeface="Times New Roman" panose="02020603050405020304" pitchFamily="18" charset="0"/>
              </a:rPr>
              <a:t> Null message</a:t>
            </a:r>
          </a:p>
          <a:p>
            <a:r>
              <a:rPr lang="en-US" altLang="en-US" sz="2000" dirty="0">
                <a:latin typeface="Cambria" panose="02040503050406030204" pitchFamily="18" charset="0"/>
                <a:ea typeface="Cambria" panose="02040503050406030204" pitchFamily="18" charset="0"/>
                <a:cs typeface="Times New Roman" panose="02020603050405020304" pitchFamily="18" charset="0"/>
              </a:rPr>
              <a:t>Different combinations possible</a:t>
            </a:r>
          </a:p>
          <a:p>
            <a:pPr lvl="1">
              <a:buFont typeface="Monotype Sorts" pitchFamily="-84" charset="2"/>
              <a:buChar char="l"/>
            </a:pPr>
            <a:r>
              <a:rPr lang="en-US" altLang="en-US" sz="2000" dirty="0">
                <a:latin typeface="Cambria" panose="02040503050406030204" pitchFamily="18" charset="0"/>
                <a:ea typeface="Cambria" panose="02040503050406030204" pitchFamily="18" charset="0"/>
                <a:cs typeface="Times New Roman" panose="02020603050405020304" pitchFamily="18" charset="0"/>
              </a:rPr>
              <a:t>If both send and receive are blocking, we have a </a:t>
            </a:r>
            <a:r>
              <a:rPr lang="en-US" altLang="en-US" sz="2000" b="1" dirty="0">
                <a:solidFill>
                  <a:srgbClr val="3366FF"/>
                </a:solidFill>
                <a:latin typeface="Cambria" panose="02040503050406030204" pitchFamily="18" charset="0"/>
                <a:ea typeface="Cambria" panose="02040503050406030204" pitchFamily="18" charset="0"/>
                <a:cs typeface="Times New Roman" panose="02020603050405020304" pitchFamily="18" charset="0"/>
              </a:rPr>
              <a:t>rendezvous</a:t>
            </a:r>
          </a:p>
          <a:p>
            <a:endParaRPr lang="en-US" altLang="en-US" sz="1800" dirty="0">
              <a:latin typeface="Cambria" panose="02040503050406030204" pitchFamily="18" charset="0"/>
              <a:ea typeface="Cambria" panose="02040503050406030204" pitchFamily="18" charset="0"/>
              <a:cs typeface="Times New Roman" panose="02020603050405020304" pitchFamily="18" charset="0"/>
            </a:endParaRPr>
          </a:p>
          <a:p>
            <a:pPr lvl="2">
              <a:buFont typeface="Monotype Sorts" pitchFamily="-84" charset="2"/>
              <a:buChar char="l"/>
            </a:pPr>
            <a:endParaRPr lang="en-US" altLang="en-US" sz="1800" dirty="0">
              <a:latin typeface="Cambria" panose="02040503050406030204" pitchFamily="18" charset="0"/>
              <a:ea typeface="Cambria" panose="02040503050406030204" pitchFamily="18" charset="0"/>
              <a:cs typeface="Times New Roman" panose="02020603050405020304" pitchFamily="18" charset="0"/>
            </a:endParaRPr>
          </a:p>
        </p:txBody>
      </p:sp>
      <p:pic>
        <p:nvPicPr>
          <p:cNvPr id="7" name="Picture 4" descr="pngfind.com-kingpin-png-4152286 (1).png">
            <a:extLst>
              <a:ext uri="{FF2B5EF4-FFF2-40B4-BE49-F238E27FC236}">
                <a16:creationId xmlns="" xmlns:a16="http://schemas.microsoft.com/office/drawing/2014/main" id="{31EEA3CB-F19A-421C-9BA3-C219FAFB8F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 xmlns:a16="http://schemas.microsoft.com/office/drawing/2014/main" id="{04174317-F7F7-48BC-96D1-7DAC41E8E98F}"/>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
        <p:nvSpPr>
          <p:cNvPr id="2" name="Footer Placeholder 1">
            <a:extLst>
              <a:ext uri="{FF2B5EF4-FFF2-40B4-BE49-F238E27FC236}">
                <a16:creationId xmlns="" xmlns:a16="http://schemas.microsoft.com/office/drawing/2014/main" id="{B0606152-7E09-4356-8F67-38A211E38AFA}"/>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448B4E62-BDF5-4809-8150-573DB331D72A}"/>
              </a:ext>
            </a:extLst>
          </p:cNvPr>
          <p:cNvSpPr>
            <a:spLocks noGrp="1"/>
          </p:cNvSpPr>
          <p:nvPr>
            <p:ph type="sldNum" sz="quarter" idx="12"/>
          </p:nvPr>
        </p:nvSpPr>
        <p:spPr/>
        <p:txBody>
          <a:bodyPr/>
          <a:lstStyle/>
          <a:p>
            <a:fld id="{117AF02C-C4D6-4B73-AE94-D3969890703E}" type="slidenum">
              <a:rPr lang="en-IN" smtClean="0"/>
              <a:t>97</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 xmlns:a16="http://schemas.microsoft.com/office/drawing/2014/main" id="{0596ADEE-FEB9-4085-8BF2-43C85BCE2DF4}"/>
              </a:ext>
            </a:extLst>
          </p:cNvPr>
          <p:cNvSpPr>
            <a:spLocks noGrp="1"/>
          </p:cNvSpPr>
          <p:nvPr>
            <p:ph idx="1"/>
          </p:nvPr>
        </p:nvSpPr>
        <p:spPr>
          <a:xfrm>
            <a:off x="2151063" y="1524000"/>
            <a:ext cx="4305300" cy="4876800"/>
          </a:xfrm>
        </p:spPr>
        <p:txBody>
          <a:bodyPr/>
          <a:lstStyle/>
          <a:p>
            <a:pPr marL="44450" indent="0">
              <a:buNone/>
            </a:pPr>
            <a:endParaRPr lang="en-US" altLang="en-US">
              <a:solidFill>
                <a:srgbClr val="C00000"/>
              </a:solidFill>
              <a:latin typeface="Times New Roman" panose="02020603050405020304" pitchFamily="18" charset="0"/>
              <a:cs typeface="Times New Roman" panose="02020603050405020304" pitchFamily="18" charset="0"/>
            </a:endParaRPr>
          </a:p>
          <a:p>
            <a:pPr marL="44450" indent="0">
              <a:buNone/>
            </a:pPr>
            <a:endParaRPr lang="en-US" altLang="en-US">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8300F97D-E1E3-4964-BF89-4DDA15748E47}"/>
              </a:ext>
            </a:extLst>
          </p:cNvPr>
          <p:cNvSpPr/>
          <p:nvPr/>
        </p:nvSpPr>
        <p:spPr>
          <a:xfrm>
            <a:off x="6691314" y="6315076"/>
            <a:ext cx="3976687" cy="3540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b="1" dirty="0">
              <a:solidFill>
                <a:schemeClr val="tx1"/>
              </a:solidFill>
            </a:endParaRPr>
          </a:p>
        </p:txBody>
      </p:sp>
      <p:sp>
        <p:nvSpPr>
          <p:cNvPr id="22533" name="Rectangle 2">
            <a:extLst>
              <a:ext uri="{FF2B5EF4-FFF2-40B4-BE49-F238E27FC236}">
                <a16:creationId xmlns="" xmlns:a16="http://schemas.microsoft.com/office/drawing/2014/main" id="{26104252-DAE7-4E54-86D6-6A8D55432F59}"/>
              </a:ext>
            </a:extLst>
          </p:cNvPr>
          <p:cNvSpPr>
            <a:spLocks noGrp="1"/>
          </p:cNvSpPr>
          <p:nvPr>
            <p:ph type="title"/>
          </p:nvPr>
        </p:nvSpPr>
        <p:spPr>
          <a:xfrm>
            <a:off x="390526" y="306388"/>
            <a:ext cx="8067675" cy="554038"/>
          </a:xfrm>
        </p:spPr>
        <p:txBody>
          <a:bodyPr>
            <a:normAutofit fontScale="90000"/>
          </a:bodyPr>
          <a:lstStyle/>
          <a:p>
            <a:pPr eaLnBrk="1" hangingPunct="1"/>
            <a:r>
              <a:rPr lang="en-US" altLang="en-US" dirty="0">
                <a:latin typeface="Cambria" panose="02040503050406030204" pitchFamily="18" charset="0"/>
                <a:ea typeface="Cambria" panose="02040503050406030204" pitchFamily="18" charset="0"/>
                <a:cs typeface="Times New Roman" panose="02020603050405020304" pitchFamily="18" charset="0"/>
              </a:rPr>
              <a:t>Synchronization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Contd</a:t>
            </a:r>
            <a:r>
              <a:rPr lang="en-US" altLang="en-US" sz="3600" dirty="0">
                <a:latin typeface="Times New Roman" panose="02020603050405020304" pitchFamily="18" charset="0"/>
                <a:cs typeface="Times New Roman" panose="02020603050405020304" pitchFamily="18" charset="0"/>
              </a:rPr>
              <a:t>)</a:t>
            </a:r>
          </a:p>
        </p:txBody>
      </p:sp>
      <p:sp>
        <p:nvSpPr>
          <p:cNvPr id="11" name="Rectangle 3">
            <a:extLst>
              <a:ext uri="{FF2B5EF4-FFF2-40B4-BE49-F238E27FC236}">
                <a16:creationId xmlns="" xmlns:a16="http://schemas.microsoft.com/office/drawing/2014/main" id="{4FE0CB74-AD05-4E85-808A-82ED8B90A05D}"/>
              </a:ext>
            </a:extLst>
          </p:cNvPr>
          <p:cNvSpPr txBox="1">
            <a:spLocks noChangeArrowheads="1"/>
          </p:cNvSpPr>
          <p:nvPr/>
        </p:nvSpPr>
        <p:spPr bwMode="auto">
          <a:xfrm>
            <a:off x="2425700" y="1279526"/>
            <a:ext cx="7861300" cy="608013"/>
          </a:xfrm>
          <a:prstGeom prst="rect">
            <a:avLst/>
          </a:prstGeom>
          <a:noFill/>
          <a:ln>
            <a:noFill/>
          </a:ln>
        </p:spPr>
        <p:txBody>
          <a:bodyPr lIns="0" tIns="0" rIns="0" bIns="0">
            <a:spAutoFit/>
          </a:bodyPr>
          <a:lstStyle>
            <a:lvl1pPr marL="342900" indent="-342900" algn="l" rtl="0" eaLnBrk="0" fontAlgn="base" hangingPunct="0">
              <a:spcBef>
                <a:spcPct val="20000"/>
              </a:spcBef>
              <a:spcAft>
                <a:spcPct val="0"/>
              </a:spcAft>
              <a:buChar char="•"/>
              <a:defRPr sz="2200" b="0" i="0">
                <a:solidFill>
                  <a:schemeClr val="tx1"/>
                </a:solidFill>
                <a:latin typeface="Times New Roman"/>
                <a:ea typeface="+mn-ea"/>
                <a:cs typeface="Times New Roman"/>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7150" indent="0">
              <a:buNone/>
              <a:defRPr/>
            </a:pPr>
            <a:endParaRPr lang="en-US" sz="1800" kern="0" dirty="0">
              <a:latin typeface="Times New Roman" panose="02020603050405020304" pitchFamily="18" charset="0"/>
              <a:cs typeface="Times New Roman" panose="02020603050405020304" pitchFamily="18" charset="0"/>
            </a:endParaRPr>
          </a:p>
          <a:p>
            <a:pPr marL="1141413" lvl="2" indent="-341313">
              <a:buFont typeface="Monotype Sorts" pitchFamily="-84" charset="2"/>
              <a:buChar char="l"/>
              <a:defRPr/>
            </a:pPr>
            <a:endParaRPr lang="en-US" sz="1800" kern="0" dirty="0">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 xmlns:a16="http://schemas.microsoft.com/office/drawing/2014/main" id="{40039463-C6E4-496B-8590-F27380EF0F61}"/>
              </a:ext>
            </a:extLst>
          </p:cNvPr>
          <p:cNvSpPr txBox="1">
            <a:spLocks noChangeArrowheads="1"/>
          </p:cNvSpPr>
          <p:nvPr/>
        </p:nvSpPr>
        <p:spPr bwMode="auto">
          <a:xfrm>
            <a:off x="2352675" y="1524001"/>
            <a:ext cx="7361238" cy="2105025"/>
          </a:xfrm>
          <a:prstGeom prst="rect">
            <a:avLst/>
          </a:prstGeom>
          <a:noFill/>
          <a:ln>
            <a:noFill/>
          </a:ln>
        </p:spPr>
        <p:txBody>
          <a:bodyPr lIns="0" tIns="0" rIns="0" bIns="0">
            <a:spAutoFit/>
          </a:bodyPr>
          <a:lstStyle>
            <a:lvl1pPr marL="342900" indent="-342900" algn="l" rtl="0" eaLnBrk="0" fontAlgn="base" hangingPunct="0">
              <a:spcBef>
                <a:spcPct val="20000"/>
              </a:spcBef>
              <a:spcAft>
                <a:spcPct val="0"/>
              </a:spcAft>
              <a:buChar char="•"/>
              <a:defRPr sz="2200" b="0" i="0">
                <a:solidFill>
                  <a:schemeClr val="tx1"/>
                </a:solidFill>
                <a:latin typeface="Times New Roman"/>
                <a:ea typeface="+mn-ea"/>
                <a:cs typeface="Times New Roman"/>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indent="0">
              <a:buNone/>
              <a:defRPr/>
            </a:pPr>
            <a:r>
              <a:rPr lang="en-US" kern="0" dirty="0">
                <a:ea typeface="ＭＳ Ｐゴシック" charset="0"/>
              </a:rPr>
              <a:t>Producer-consumer becomes trivial</a:t>
            </a:r>
            <a:br>
              <a:rPr lang="en-US" kern="0" dirty="0">
                <a:ea typeface="ＭＳ Ｐゴシック" charset="0"/>
              </a:rPr>
            </a:br>
            <a:endParaRPr lang="en-US" kern="0" dirty="0">
              <a:ea typeface="ＭＳ Ｐゴシック" charset="0"/>
            </a:endParaRPr>
          </a:p>
          <a:p>
            <a:pPr marL="0" indent="0">
              <a:buNone/>
              <a:defRPr/>
            </a:pPr>
            <a:r>
              <a:rPr lang="en-US" sz="1600" kern="0" dirty="0">
                <a:latin typeface="Courier New"/>
                <a:ea typeface="ＭＳ Ｐゴシック" charset="-128"/>
                <a:cs typeface="Courier New"/>
              </a:rPr>
              <a:t>       message next_produced; </a:t>
            </a:r>
          </a:p>
          <a:p>
            <a:pPr marL="0" indent="0">
              <a:buNone/>
              <a:defRPr/>
            </a:pPr>
            <a:r>
              <a:rPr lang="en-US" sz="1600" kern="0" dirty="0">
                <a:latin typeface="Courier New"/>
                <a:ea typeface="ＭＳ Ｐゴシック" charset="-128"/>
                <a:cs typeface="Courier New"/>
              </a:rPr>
              <a:t>       while (true) {</a:t>
            </a:r>
            <a:br>
              <a:rPr lang="en-US" sz="1600" kern="0" dirty="0">
                <a:latin typeface="Courier New"/>
                <a:ea typeface="ＭＳ Ｐゴシック" charset="-128"/>
                <a:cs typeface="Courier New"/>
              </a:rPr>
            </a:br>
            <a:r>
              <a:rPr lang="en-US" sz="1600" kern="0" dirty="0">
                <a:latin typeface="Courier New"/>
                <a:ea typeface="ＭＳ Ｐゴシック" charset="-128"/>
                <a:cs typeface="Courier New"/>
              </a:rPr>
              <a:t>           /* produce an item in next produced */ </a:t>
            </a:r>
          </a:p>
          <a:p>
            <a:pPr marL="0" indent="0">
              <a:buNone/>
              <a:defRPr/>
            </a:pPr>
            <a:r>
              <a:rPr lang="en-US" sz="1600" kern="0" dirty="0">
                <a:latin typeface="Courier New"/>
                <a:ea typeface="ＭＳ Ｐゴシック" charset="-128"/>
                <a:cs typeface="Courier New"/>
              </a:rPr>
              <a:t>       send(next_produced); </a:t>
            </a:r>
          </a:p>
          <a:p>
            <a:pPr marL="0" indent="0">
              <a:buNone/>
              <a:defRPr/>
            </a:pPr>
            <a:r>
              <a:rPr lang="en-US" sz="1600" kern="0" dirty="0">
                <a:latin typeface="Courier New"/>
                <a:ea typeface="ＭＳ Ｐゴシック" charset="-128"/>
                <a:cs typeface="Courier New"/>
              </a:rPr>
              <a:t>       } </a:t>
            </a:r>
          </a:p>
        </p:txBody>
      </p:sp>
      <p:sp>
        <p:nvSpPr>
          <p:cNvPr id="22536" name="TextBox 1">
            <a:extLst>
              <a:ext uri="{FF2B5EF4-FFF2-40B4-BE49-F238E27FC236}">
                <a16:creationId xmlns="" xmlns:a16="http://schemas.microsoft.com/office/drawing/2014/main" id="{AF3DA192-AE1D-4FEA-A1E8-27D381BAA44A}"/>
              </a:ext>
            </a:extLst>
          </p:cNvPr>
          <p:cNvSpPr txBox="1">
            <a:spLocks noChangeArrowheads="1"/>
          </p:cNvSpPr>
          <p:nvPr/>
        </p:nvSpPr>
        <p:spPr bwMode="auto">
          <a:xfrm>
            <a:off x="2890839" y="3913189"/>
            <a:ext cx="6823075"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kumimoji="1" lang="en-US" altLang="en-US" sz="1700" dirty="0">
                <a:latin typeface="Courier New" panose="02070309020205020404" pitchFamily="49" charset="0"/>
                <a:ea typeface="MS PGothic" panose="020B0600070205080204" pitchFamily="34" charset="-128"/>
                <a:cs typeface="Courier New" panose="02070309020205020404" pitchFamily="49" charset="0"/>
              </a:rPr>
              <a:t>m</a:t>
            </a:r>
            <a:r>
              <a:rPr kumimoji="1" lang="en-US" altLang="en-US" sz="1600" dirty="0">
                <a:latin typeface="Courier New" panose="02070309020205020404" pitchFamily="49" charset="0"/>
                <a:ea typeface="MS PGothic" panose="020B0600070205080204" pitchFamily="34" charset="-128"/>
                <a:cs typeface="Courier New" panose="02070309020205020404" pitchFamily="49" charset="0"/>
              </a:rPr>
              <a:t>essage </a:t>
            </a:r>
            <a:r>
              <a:rPr kumimoji="1" lang="en-US" altLang="en-US" sz="1600" dirty="0" err="1">
                <a:latin typeface="Courier New" panose="02070309020205020404" pitchFamily="49" charset="0"/>
                <a:ea typeface="MS PGothic" panose="020B0600070205080204" pitchFamily="34" charset="-128"/>
                <a:cs typeface="Courier New" panose="02070309020205020404" pitchFamily="49" charset="0"/>
              </a:rPr>
              <a:t>next_consumed</a:t>
            </a:r>
            <a:r>
              <a:rPr kumimoji="1" lang="en-US" altLang="en-US" sz="1600" dirty="0">
                <a:latin typeface="Courier New" panose="02070309020205020404" pitchFamily="49" charset="0"/>
                <a:ea typeface="MS PGothic" panose="020B0600070205080204" pitchFamily="34" charset="-128"/>
                <a:cs typeface="Courier New" panose="02070309020205020404" pitchFamily="49" charset="0"/>
              </a:rPr>
              <a:t>;</a:t>
            </a:r>
          </a:p>
          <a:p>
            <a:pPr eaLnBrk="1" hangingPunct="1"/>
            <a:r>
              <a:rPr kumimoji="1" lang="en-US" altLang="en-US" sz="1600" dirty="0">
                <a:latin typeface="Courier New" panose="02070309020205020404" pitchFamily="49" charset="0"/>
                <a:ea typeface="MS PGothic" panose="020B0600070205080204" pitchFamily="34" charset="-128"/>
                <a:cs typeface="Courier New" panose="02070309020205020404" pitchFamily="49" charset="0"/>
              </a:rPr>
              <a:t>while (true) {</a:t>
            </a:r>
          </a:p>
          <a:p>
            <a:pPr eaLnBrk="1" hangingPunct="1"/>
            <a:r>
              <a:rPr kumimoji="1" lang="en-US" altLang="en-US" sz="1600" dirty="0">
                <a:latin typeface="Courier New" panose="02070309020205020404" pitchFamily="49" charset="0"/>
                <a:ea typeface="MS PGothic" panose="020B0600070205080204" pitchFamily="34" charset="-128"/>
                <a:cs typeface="Courier New" panose="02070309020205020404" pitchFamily="49" charset="0"/>
              </a:rPr>
              <a:t>   receive(</a:t>
            </a:r>
            <a:r>
              <a:rPr kumimoji="1" lang="en-US" altLang="en-US" sz="1600" dirty="0" err="1">
                <a:latin typeface="Courier New" panose="02070309020205020404" pitchFamily="49" charset="0"/>
                <a:ea typeface="MS PGothic" panose="020B0600070205080204" pitchFamily="34" charset="-128"/>
                <a:cs typeface="Courier New" panose="02070309020205020404" pitchFamily="49" charset="0"/>
              </a:rPr>
              <a:t>next_consumed</a:t>
            </a:r>
            <a:r>
              <a:rPr kumimoji="1" lang="en-US" altLang="en-US" sz="1600" dirty="0">
                <a:latin typeface="Courier New" panose="02070309020205020404" pitchFamily="49" charset="0"/>
                <a:ea typeface="MS PGothic" panose="020B0600070205080204" pitchFamily="34" charset="-128"/>
                <a:cs typeface="Courier New" panose="02070309020205020404" pitchFamily="49" charset="0"/>
              </a:rPr>
              <a:t>);</a:t>
            </a:r>
          </a:p>
          <a:p>
            <a:pPr eaLnBrk="1" hangingPunct="1"/>
            <a:r>
              <a:rPr kumimoji="1" lang="en-US" altLang="en-US" sz="1600" dirty="0">
                <a:latin typeface="Courier New" panose="02070309020205020404" pitchFamily="49" charset="0"/>
                <a:ea typeface="MS PGothic" panose="020B0600070205080204" pitchFamily="34" charset="-128"/>
                <a:cs typeface="Courier New" panose="02070309020205020404" pitchFamily="49" charset="0"/>
              </a:rPr>
              <a:t>   </a:t>
            </a:r>
          </a:p>
          <a:p>
            <a:pPr eaLnBrk="1" hangingPunct="1"/>
            <a:r>
              <a:rPr kumimoji="1" lang="en-US" altLang="en-US" sz="1600" dirty="0">
                <a:latin typeface="Courier New" panose="02070309020205020404" pitchFamily="49" charset="0"/>
                <a:ea typeface="MS PGothic" panose="020B0600070205080204" pitchFamily="34" charset="-128"/>
                <a:cs typeface="Courier New" panose="02070309020205020404" pitchFamily="49" charset="0"/>
              </a:rPr>
              <a:t>   /* consume the item in next consumed */</a:t>
            </a:r>
          </a:p>
          <a:p>
            <a:pPr eaLnBrk="1" hangingPunct="1"/>
            <a:r>
              <a:rPr kumimoji="1" lang="en-US" altLang="en-US" sz="1700" dirty="0">
                <a:latin typeface="Courier New" panose="02070309020205020404" pitchFamily="49" charset="0"/>
                <a:ea typeface="MS PGothic" panose="020B0600070205080204" pitchFamily="34" charset="-128"/>
                <a:cs typeface="Courier New" panose="02070309020205020404" pitchFamily="49" charset="0"/>
              </a:rPr>
              <a:t>}</a:t>
            </a:r>
          </a:p>
        </p:txBody>
      </p:sp>
      <p:pic>
        <p:nvPicPr>
          <p:cNvPr id="10" name="Picture 4" descr="pngfind.com-kingpin-png-4152286 (1).png">
            <a:extLst>
              <a:ext uri="{FF2B5EF4-FFF2-40B4-BE49-F238E27FC236}">
                <a16:creationId xmlns="" xmlns:a16="http://schemas.microsoft.com/office/drawing/2014/main" id="{DA44E0FE-0738-4BD3-90CE-8AC2266E02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 xmlns:a16="http://schemas.microsoft.com/office/drawing/2014/main" id="{A578CAC5-ECCC-4A40-AC08-E3761CA0A063}"/>
              </a:ext>
            </a:extLst>
          </p:cNvPr>
          <p:cNvSpPr txBox="1"/>
          <p:nvPr/>
        </p:nvSpPr>
        <p:spPr>
          <a:xfrm>
            <a:off x="176048" y="6515099"/>
            <a:ext cx="3405352" cy="461665"/>
          </a:xfrm>
          <a:prstGeom prst="rect">
            <a:avLst/>
          </a:prstGeom>
          <a:noFill/>
        </p:spPr>
        <p:txBody>
          <a:bodyPr wrap="square" rtlCol="0">
            <a:spAutoFit/>
          </a:bodyPr>
          <a:lstStyle/>
          <a:p>
            <a:r>
              <a:rPr lang="en-IN" sz="800" dirty="0"/>
              <a:t>Courtesy : </a:t>
            </a:r>
            <a:r>
              <a:rPr lang="en-IN" sz="800" dirty="0">
                <a:latin typeface="Cambria" panose="02040503050406030204" pitchFamily="18" charset="0"/>
                <a:ea typeface="Cambria" panose="02040503050406030204" pitchFamily="18" charset="0"/>
              </a:rPr>
              <a:t>Abraham </a:t>
            </a:r>
            <a:r>
              <a:rPr lang="en-IN" sz="800" dirty="0" err="1">
                <a:latin typeface="Cambria" panose="02040503050406030204" pitchFamily="18" charset="0"/>
                <a:ea typeface="Cambria" panose="02040503050406030204" pitchFamily="18" charset="0"/>
              </a:rPr>
              <a:t>Silberschatz</a:t>
            </a:r>
            <a:r>
              <a:rPr lang="en-IN" sz="800" dirty="0">
                <a:latin typeface="Cambria" panose="02040503050406030204" pitchFamily="18" charset="0"/>
                <a:ea typeface="Cambria" panose="02040503050406030204" pitchFamily="18" charset="0"/>
              </a:rPr>
              <a:t>, Peter Baer Galvin, Greg Gagne, Operating systems, 9th ed., John Wiley &amp; Sons, 2013 </a:t>
            </a:r>
          </a:p>
          <a:p>
            <a:endParaRPr lang="en-IN" sz="800" dirty="0"/>
          </a:p>
        </p:txBody>
      </p:sp>
      <p:sp>
        <p:nvSpPr>
          <p:cNvPr id="2" name="Footer Placeholder 1">
            <a:extLst>
              <a:ext uri="{FF2B5EF4-FFF2-40B4-BE49-F238E27FC236}">
                <a16:creationId xmlns="" xmlns:a16="http://schemas.microsoft.com/office/drawing/2014/main" id="{7C9A59E9-4578-4528-B2AB-EBC53AB11B82}"/>
              </a:ext>
            </a:extLst>
          </p:cNvPr>
          <p:cNvSpPr>
            <a:spLocks noGrp="1"/>
          </p:cNvSpPr>
          <p:nvPr>
            <p:ph type="ftr" sz="quarter" idx="11"/>
          </p:nvPr>
        </p:nvSpPr>
        <p:spPr/>
        <p:txBody>
          <a:bodyPr/>
          <a:lstStyle/>
          <a:p>
            <a:r>
              <a:rPr lang="en-US"/>
              <a:t>18CSC205J Operating Systems - Unit 1 - SRM Institute of Science and Technology</a:t>
            </a:r>
            <a:endParaRPr lang="en-IN"/>
          </a:p>
        </p:txBody>
      </p:sp>
      <p:sp>
        <p:nvSpPr>
          <p:cNvPr id="3" name="Slide Number Placeholder 2">
            <a:extLst>
              <a:ext uri="{FF2B5EF4-FFF2-40B4-BE49-F238E27FC236}">
                <a16:creationId xmlns="" xmlns:a16="http://schemas.microsoft.com/office/drawing/2014/main" id="{74806BDE-F086-48EE-A3B1-60FBA5ACBD8F}"/>
              </a:ext>
            </a:extLst>
          </p:cNvPr>
          <p:cNvSpPr>
            <a:spLocks noGrp="1"/>
          </p:cNvSpPr>
          <p:nvPr>
            <p:ph type="sldNum" sz="quarter" idx="12"/>
          </p:nvPr>
        </p:nvSpPr>
        <p:spPr/>
        <p:txBody>
          <a:bodyPr/>
          <a:lstStyle/>
          <a:p>
            <a:fld id="{117AF02C-C4D6-4B73-AE94-D3969890703E}" type="slidenum">
              <a:rPr lang="en-IN" smtClean="0"/>
              <a:t>98</a:t>
            </a:fld>
            <a:endParaRPr lang="en-I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87C9C6-B756-41FE-8731-BE2E4BF026F1}"/>
              </a:ext>
            </a:extLst>
          </p:cNvPr>
          <p:cNvSpPr>
            <a:spLocks noGrp="1"/>
          </p:cNvSpPr>
          <p:nvPr>
            <p:ph type="title"/>
          </p:nvPr>
        </p:nvSpPr>
        <p:spPr>
          <a:xfrm>
            <a:off x="838200" y="365126"/>
            <a:ext cx="10515600" cy="825500"/>
          </a:xfrm>
        </p:spPr>
        <p:txBody>
          <a:bodyPr/>
          <a:lstStyle/>
          <a:p>
            <a:r>
              <a:rPr lang="en-IN" dirty="0">
                <a:latin typeface="Cambria" panose="02040503050406030204" pitchFamily="18" charset="0"/>
                <a:ea typeface="Cambria" panose="02040503050406030204" pitchFamily="18" charset="0"/>
              </a:rPr>
              <a:t>Buffering </a:t>
            </a:r>
          </a:p>
        </p:txBody>
      </p:sp>
      <p:sp>
        <p:nvSpPr>
          <p:cNvPr id="3" name="Content Placeholder 2">
            <a:extLst>
              <a:ext uri="{FF2B5EF4-FFF2-40B4-BE49-F238E27FC236}">
                <a16:creationId xmlns="" xmlns:a16="http://schemas.microsoft.com/office/drawing/2014/main" id="{8B20B63C-0700-49E3-9C73-378BE27A1F23}"/>
              </a:ext>
            </a:extLst>
          </p:cNvPr>
          <p:cNvSpPr>
            <a:spLocks noGrp="1"/>
          </p:cNvSpPr>
          <p:nvPr>
            <p:ph idx="1"/>
          </p:nvPr>
        </p:nvSpPr>
        <p:spPr/>
        <p:txBody>
          <a:bodyPr/>
          <a:lstStyle/>
          <a:p>
            <a:pPr>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Queue of messages attached to the link.</a:t>
            </a:r>
          </a:p>
          <a:p>
            <a:pPr marL="0" indent="0">
              <a:buFontTx/>
              <a:buNone/>
              <a:defRPr/>
            </a:pPr>
            <a:r>
              <a:rPr lang="en-US" altLang="en-US" sz="2400" kern="0" dirty="0">
                <a:latin typeface="Cambria" panose="02040503050406030204" pitchFamily="18" charset="0"/>
                <a:ea typeface="Cambria" panose="02040503050406030204" pitchFamily="18" charset="0"/>
                <a:cs typeface="Times New Roman" panose="02020603050405020304" pitchFamily="18" charset="0"/>
              </a:rPr>
              <a:t>Implemented in one of three ways</a:t>
            </a:r>
          </a:p>
          <a:p>
            <a:pPr lvl="1">
              <a:buFont typeface="Monotype Sorts" pitchFamily="-84" charset="2"/>
              <a:buNone/>
              <a:defRPr/>
            </a:pPr>
            <a:r>
              <a:rPr lang="en-US" altLang="en-US" sz="2400" kern="0" dirty="0">
                <a:solidFill>
                  <a:srgbClr val="CC6600"/>
                </a:solidFill>
                <a:latin typeface="Cambria" panose="02040503050406030204" pitchFamily="18" charset="0"/>
                <a:ea typeface="Cambria" panose="02040503050406030204" pitchFamily="18" charset="0"/>
                <a:cs typeface="Times New Roman" panose="02020603050405020304" pitchFamily="18" charset="0"/>
              </a:rPr>
              <a:t>1.</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	Zero capacity – no messages are queued on a link.</a:t>
            </a:r>
            <a:br>
              <a:rPr lang="en-US" altLang="en-US" sz="2400" kern="0" dirty="0">
                <a:latin typeface="Cambria" panose="02040503050406030204" pitchFamily="18" charset="0"/>
                <a:ea typeface="Cambria" panose="02040503050406030204" pitchFamily="18" charset="0"/>
                <a:cs typeface="Times New Roman" panose="02020603050405020304" pitchFamily="18" charset="0"/>
              </a:rPr>
            </a:br>
            <a:r>
              <a:rPr lang="en-US" altLang="en-US" sz="2400" kern="0" dirty="0">
                <a:latin typeface="Cambria" panose="02040503050406030204" pitchFamily="18" charset="0"/>
                <a:ea typeface="Cambria" panose="02040503050406030204" pitchFamily="18" charset="0"/>
                <a:cs typeface="Times New Roman" panose="02020603050405020304" pitchFamily="18" charset="0"/>
              </a:rPr>
              <a:t>Sender must wait for receiver (rendezvous)</a:t>
            </a:r>
          </a:p>
          <a:p>
            <a:pPr lvl="1">
              <a:buFont typeface="Monotype Sorts" pitchFamily="-84" charset="2"/>
              <a:buNone/>
              <a:defRPr/>
            </a:pPr>
            <a:r>
              <a:rPr lang="en-US" altLang="en-US" sz="2400" kern="0" dirty="0">
                <a:solidFill>
                  <a:srgbClr val="CC6600"/>
                </a:solidFill>
                <a:latin typeface="Cambria" panose="02040503050406030204" pitchFamily="18" charset="0"/>
                <a:ea typeface="Cambria" panose="02040503050406030204" pitchFamily="18" charset="0"/>
                <a:cs typeface="Times New Roman" panose="02020603050405020304" pitchFamily="18" charset="0"/>
              </a:rPr>
              <a:t>2.</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	Bounded capacity – finite length of </a:t>
            </a:r>
            <a:r>
              <a:rPr lang="en-US" altLang="en-US" sz="2400" i="1" kern="0" dirty="0">
                <a:latin typeface="Cambria" panose="02040503050406030204" pitchFamily="18" charset="0"/>
                <a:ea typeface="Cambria" panose="02040503050406030204" pitchFamily="18" charset="0"/>
                <a:cs typeface="Times New Roman" panose="02020603050405020304" pitchFamily="18" charset="0"/>
              </a:rPr>
              <a:t>n</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 messages</a:t>
            </a:r>
            <a:br>
              <a:rPr lang="en-US" altLang="en-US" sz="2400" kern="0" dirty="0">
                <a:latin typeface="Cambria" panose="02040503050406030204" pitchFamily="18" charset="0"/>
                <a:ea typeface="Cambria" panose="02040503050406030204" pitchFamily="18" charset="0"/>
                <a:cs typeface="Times New Roman" panose="02020603050405020304" pitchFamily="18" charset="0"/>
              </a:rPr>
            </a:br>
            <a:r>
              <a:rPr lang="en-US" altLang="en-US" sz="2400" kern="0" dirty="0">
                <a:latin typeface="Cambria" panose="02040503050406030204" pitchFamily="18" charset="0"/>
                <a:ea typeface="Cambria" panose="02040503050406030204" pitchFamily="18" charset="0"/>
                <a:cs typeface="Times New Roman" panose="02020603050405020304" pitchFamily="18" charset="0"/>
              </a:rPr>
              <a:t>Sender must wait if link full</a:t>
            </a:r>
          </a:p>
          <a:p>
            <a:pPr lvl="1">
              <a:buFont typeface="Monotype Sorts" pitchFamily="-84" charset="2"/>
              <a:buNone/>
              <a:defRPr/>
            </a:pPr>
            <a:r>
              <a:rPr lang="en-US" altLang="en-US" sz="2400" kern="0" dirty="0">
                <a:solidFill>
                  <a:srgbClr val="CC6600"/>
                </a:solidFill>
                <a:latin typeface="Cambria" panose="02040503050406030204" pitchFamily="18" charset="0"/>
                <a:ea typeface="Cambria" panose="02040503050406030204" pitchFamily="18" charset="0"/>
                <a:cs typeface="Times New Roman" panose="02020603050405020304" pitchFamily="18" charset="0"/>
              </a:rPr>
              <a:t>3.</a:t>
            </a:r>
            <a:r>
              <a:rPr lang="en-US" altLang="en-US" sz="2400" kern="0" dirty="0">
                <a:latin typeface="Cambria" panose="02040503050406030204" pitchFamily="18" charset="0"/>
                <a:ea typeface="Cambria" panose="02040503050406030204" pitchFamily="18" charset="0"/>
                <a:cs typeface="Times New Roman" panose="02020603050405020304" pitchFamily="18" charset="0"/>
              </a:rPr>
              <a:t>	Unbounded capacity – infinite length </a:t>
            </a:r>
            <a:br>
              <a:rPr lang="en-US" altLang="en-US" sz="2400" kern="0" dirty="0">
                <a:latin typeface="Cambria" panose="02040503050406030204" pitchFamily="18" charset="0"/>
                <a:ea typeface="Cambria" panose="02040503050406030204" pitchFamily="18" charset="0"/>
                <a:cs typeface="Times New Roman" panose="02020603050405020304" pitchFamily="18" charset="0"/>
              </a:rPr>
            </a:br>
            <a:r>
              <a:rPr lang="en-US" altLang="en-US" sz="2400" kern="0" dirty="0">
                <a:latin typeface="Cambria" panose="02040503050406030204" pitchFamily="18" charset="0"/>
                <a:ea typeface="Cambria" panose="02040503050406030204" pitchFamily="18" charset="0"/>
                <a:cs typeface="Times New Roman" panose="02020603050405020304" pitchFamily="18" charset="0"/>
              </a:rPr>
              <a:t>Sender never waits</a:t>
            </a:r>
          </a:p>
          <a:p>
            <a:endParaRPr lang="en-IN" dirty="0">
              <a:latin typeface="Cambria" panose="02040503050406030204" pitchFamily="18" charset="0"/>
              <a:ea typeface="Cambria" panose="02040503050406030204" pitchFamily="18" charset="0"/>
            </a:endParaRPr>
          </a:p>
        </p:txBody>
      </p:sp>
      <p:sp>
        <p:nvSpPr>
          <p:cNvPr id="4" name="Footer Placeholder 3">
            <a:extLst>
              <a:ext uri="{FF2B5EF4-FFF2-40B4-BE49-F238E27FC236}">
                <a16:creationId xmlns="" xmlns:a16="http://schemas.microsoft.com/office/drawing/2014/main" id="{89BDC7BA-D494-4394-BEF8-DE06907FAECC}"/>
              </a:ext>
            </a:extLst>
          </p:cNvPr>
          <p:cNvSpPr>
            <a:spLocks noGrp="1"/>
          </p:cNvSpPr>
          <p:nvPr>
            <p:ph type="ftr" sz="quarter" idx="11"/>
          </p:nvPr>
        </p:nvSpPr>
        <p:spPr/>
        <p:txBody>
          <a:bodyPr/>
          <a:lstStyle/>
          <a:p>
            <a:r>
              <a:rPr lang="en-US">
                <a:latin typeface="Cambria" panose="02040503050406030204" pitchFamily="18" charset="0"/>
                <a:ea typeface="Cambria" panose="02040503050406030204" pitchFamily="18" charset="0"/>
              </a:rPr>
              <a:t>18CSC205J Operating Systems - Unit 1 - SRM Institute of Science and Technology</a:t>
            </a:r>
            <a:endParaRPr lang="en-IN">
              <a:latin typeface="Cambria" panose="02040503050406030204" pitchFamily="18" charset="0"/>
              <a:ea typeface="Cambria" panose="02040503050406030204" pitchFamily="18" charset="0"/>
            </a:endParaRPr>
          </a:p>
        </p:txBody>
      </p:sp>
      <p:sp>
        <p:nvSpPr>
          <p:cNvPr id="5" name="Slide Number Placeholder 4">
            <a:extLst>
              <a:ext uri="{FF2B5EF4-FFF2-40B4-BE49-F238E27FC236}">
                <a16:creationId xmlns="" xmlns:a16="http://schemas.microsoft.com/office/drawing/2014/main" id="{92A6E906-60EE-48B0-A3A9-C9CAD36CC01D}"/>
              </a:ext>
            </a:extLst>
          </p:cNvPr>
          <p:cNvSpPr>
            <a:spLocks noGrp="1"/>
          </p:cNvSpPr>
          <p:nvPr>
            <p:ph type="sldNum" sz="quarter" idx="12"/>
          </p:nvPr>
        </p:nvSpPr>
        <p:spPr/>
        <p:txBody>
          <a:bodyPr/>
          <a:lstStyle/>
          <a:p>
            <a:fld id="{117AF02C-C4D6-4B73-AE94-D3969890703E}" type="slidenum">
              <a:rPr lang="en-IN" smtClean="0">
                <a:latin typeface="Cambria" panose="02040503050406030204" pitchFamily="18" charset="0"/>
                <a:ea typeface="Cambria" panose="02040503050406030204" pitchFamily="18" charset="0"/>
              </a:rPr>
              <a:t>99</a:t>
            </a:fld>
            <a:endParaRPr lang="en-IN">
              <a:latin typeface="Cambria" panose="02040503050406030204" pitchFamily="18" charset="0"/>
              <a:ea typeface="Cambria" panose="02040503050406030204" pitchFamily="18" charset="0"/>
            </a:endParaRPr>
          </a:p>
        </p:txBody>
      </p:sp>
      <p:pic>
        <p:nvPicPr>
          <p:cNvPr id="6" name="Picture 4" descr="pngfind.com-kingpin-png-4152286 (1).png">
            <a:extLst>
              <a:ext uri="{FF2B5EF4-FFF2-40B4-BE49-F238E27FC236}">
                <a16:creationId xmlns="" xmlns:a16="http://schemas.microsoft.com/office/drawing/2014/main" id="{E21783D7-502B-483C-9CF7-04694CBE16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5127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2284</TotalTime>
  <Words>10332</Words>
  <Application>Microsoft Office PowerPoint</Application>
  <PresentationFormat>Widescreen</PresentationFormat>
  <Paragraphs>1372</Paragraphs>
  <Slides>116</Slides>
  <Notes>23</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116</vt:i4>
      </vt:variant>
    </vt:vector>
  </HeadingPairs>
  <TitlesOfParts>
    <vt:vector size="133" baseType="lpstr">
      <vt:lpstr>ＭＳ Ｐゴシック</vt:lpstr>
      <vt:lpstr>ＭＳ Ｐゴシック</vt:lpstr>
      <vt:lpstr>游ゴシック</vt:lpstr>
      <vt:lpstr>Arial</vt:lpstr>
      <vt:lpstr>Calibri</vt:lpstr>
      <vt:lpstr>Calibri Light</vt:lpstr>
      <vt:lpstr>Cambria</vt:lpstr>
      <vt:lpstr>Courier</vt:lpstr>
      <vt:lpstr>Courier New</vt:lpstr>
      <vt:lpstr>Latha</vt:lpstr>
      <vt:lpstr>Monotype Sorts</vt:lpstr>
      <vt:lpstr>Symbol</vt:lpstr>
      <vt:lpstr>Times New Roman</vt:lpstr>
      <vt:lpstr>Verdana</vt:lpstr>
      <vt:lpstr>Wingdings</vt:lpstr>
      <vt:lpstr>Wingdings 2</vt:lpstr>
      <vt:lpstr>Office Theme</vt:lpstr>
      <vt:lpstr>18CSC205J Operating Systems  </vt:lpstr>
      <vt:lpstr>Contents</vt:lpstr>
      <vt:lpstr>What is operating  system?</vt:lpstr>
      <vt:lpstr> - CPU Central processing unit - Memory - I/O devices</vt:lpstr>
      <vt:lpstr>Some Examples of Operating System</vt:lpstr>
      <vt:lpstr> Tasks performed by Operating System </vt:lpstr>
      <vt:lpstr>Two view points of Operating System </vt:lpstr>
      <vt:lpstr> Two view points of Operating System</vt:lpstr>
      <vt:lpstr>Objectives of Operating system</vt:lpstr>
      <vt:lpstr>Functions of Operating system</vt:lpstr>
      <vt:lpstr>PowerPoint Presentation</vt:lpstr>
      <vt:lpstr>The OS as a User/Computer Interface </vt:lpstr>
      <vt:lpstr>The Operating System as a Resource Manager </vt:lpstr>
      <vt:lpstr>PowerPoint Presentation</vt:lpstr>
      <vt:lpstr>The Evolution of Operating System </vt:lpstr>
      <vt:lpstr>Serial Processing (Late 1940 and Mid 1950)</vt:lpstr>
      <vt:lpstr>Simple Batch Systems</vt:lpstr>
      <vt:lpstr>Simple Batch Systems</vt:lpstr>
      <vt:lpstr>Simple Batch System..</vt:lpstr>
      <vt:lpstr>Simple Batch System..</vt:lpstr>
      <vt:lpstr>Simple Batch System..</vt:lpstr>
      <vt:lpstr>Multiprogrammed Batch Systems</vt:lpstr>
      <vt:lpstr>PowerPoint Presentation</vt:lpstr>
      <vt:lpstr>Time-Sharing Systems</vt:lpstr>
      <vt:lpstr>CTSS  First Time sharing OS </vt:lpstr>
      <vt:lpstr>Compatible Time-Sharing Systems</vt:lpstr>
      <vt:lpstr>MAJOR ACHIEVEMENTS</vt:lpstr>
      <vt:lpstr>MAJOR ACHIEVEMENTS-The Process</vt:lpstr>
      <vt:lpstr>PowerPoint Presentation</vt:lpstr>
      <vt:lpstr>PowerPoint Presentation</vt:lpstr>
      <vt:lpstr>MAJOR ACHIEVEMENTS - Memory Management </vt:lpstr>
      <vt:lpstr>MAJOR ACHIEVEMENTS - Memory Management </vt:lpstr>
      <vt:lpstr>MAJOR ACHIEVEMENTS - Memory Management </vt:lpstr>
      <vt:lpstr>PowerPoint Presentation</vt:lpstr>
      <vt:lpstr>PowerPoint Presentation</vt:lpstr>
      <vt:lpstr>MAJOR ACHIEVEMENTS - Information Protection and Security</vt:lpstr>
      <vt:lpstr>MAJOR ACHIEVEMENTS- Scheduling and Resource Management</vt:lpstr>
      <vt:lpstr>Understanding the evolution of Operating systems from early batch processing systems to modern complex systems  </vt:lpstr>
      <vt:lpstr>Understanding the evolution of Operating systems from early batch processing systems to modern complex systems  </vt:lpstr>
      <vt:lpstr>Understanding the evolution of Operating systems from early batch processing systems to modern complex systems  </vt:lpstr>
      <vt:lpstr>Understanding the evolution of Operating systems from early batch processing systems to modern complex systems  </vt:lpstr>
      <vt:lpstr>Understanding the evolution of Operating systems from early batch processing systems to modern complex systems  </vt:lpstr>
      <vt:lpstr>Understanding the evolution of Operating systems from early batch processing systems to modern complex systems  </vt:lpstr>
      <vt:lpstr>Understanding the evolution of Operating systems from early batch processing systems to modern complex systems  </vt:lpstr>
      <vt:lpstr>Understanding the evolution of Operating systems from early batch processing systems to modern complex systems  </vt:lpstr>
      <vt:lpstr>PowerPoint Presentation</vt:lpstr>
      <vt:lpstr>PowerPoint Presentation</vt:lpstr>
      <vt:lpstr>PowerPoint Presentation</vt:lpstr>
      <vt:lpstr>Process</vt:lpstr>
      <vt:lpstr>Process Concept</vt:lpstr>
      <vt:lpstr>Process Concept</vt:lpstr>
      <vt:lpstr>Process Concept</vt:lpstr>
      <vt:lpstr>Process in Memory</vt:lpstr>
      <vt:lpstr>Process State</vt:lpstr>
      <vt:lpstr>Process Control Block (PCB)</vt:lpstr>
      <vt:lpstr>CPU Switch From Process to Process</vt:lpstr>
      <vt:lpstr>Threads</vt:lpstr>
      <vt:lpstr>Threads</vt:lpstr>
      <vt:lpstr>Understanding the importance of threads  </vt:lpstr>
      <vt:lpstr>Understanding the importance of threads  </vt:lpstr>
      <vt:lpstr>Process Representation in Linux</vt:lpstr>
      <vt:lpstr>Process Scheduling</vt:lpstr>
      <vt:lpstr>Process Scheduling</vt:lpstr>
      <vt:lpstr>Ready Queue And Various I/O Device Queues</vt:lpstr>
      <vt:lpstr>Representation of Process Scheduling</vt:lpstr>
      <vt:lpstr>Scheduler</vt:lpstr>
      <vt:lpstr>Schedulers</vt:lpstr>
      <vt:lpstr>PowerPoint Presentation</vt:lpstr>
      <vt:lpstr>Context Switch</vt:lpstr>
      <vt:lpstr>Operations on Processes</vt:lpstr>
      <vt:lpstr>Process Creation</vt:lpstr>
      <vt:lpstr>PowerPoint Presentation</vt:lpstr>
      <vt:lpstr>Process creation</vt:lpstr>
      <vt:lpstr>  [createprocess()]</vt:lpstr>
      <vt:lpstr>PowerPoint Presentation</vt:lpstr>
      <vt:lpstr>  Example </vt:lpstr>
      <vt:lpstr>Creating a Separate Process using fork()</vt:lpstr>
      <vt:lpstr>PowerPoint Presentation</vt:lpstr>
      <vt:lpstr>PowerPoint Presentation</vt:lpstr>
      <vt:lpstr>PowerPoint Presentation</vt:lpstr>
      <vt:lpstr>Interprocess Communication</vt:lpstr>
      <vt:lpstr>Need for IPC</vt:lpstr>
      <vt:lpstr>Interprocess Communication</vt:lpstr>
      <vt:lpstr>Interprocess Communication</vt:lpstr>
      <vt:lpstr>Communications Models (Modes of IPC)</vt:lpstr>
      <vt:lpstr>Cooperating Processes</vt:lpstr>
      <vt:lpstr>IPC Example - Producer-Consumer Problem</vt:lpstr>
      <vt:lpstr>Bounded-Buffer –Producer</vt:lpstr>
      <vt:lpstr>Interprocess Communication –  Shared Memory</vt:lpstr>
      <vt:lpstr>Interprocess Communication – Message Passing</vt:lpstr>
      <vt:lpstr>Interprocess Communication – Message Passing</vt:lpstr>
      <vt:lpstr>Message Passing (Cont.)</vt:lpstr>
      <vt:lpstr>Message Passing (Cont.)</vt:lpstr>
      <vt:lpstr>Naming: Direct Communication</vt:lpstr>
      <vt:lpstr>Naming: Indirect Communication</vt:lpstr>
      <vt:lpstr>Naming: Indirect Communication</vt:lpstr>
      <vt:lpstr>Synchronization</vt:lpstr>
      <vt:lpstr>Synchronization (Contd)</vt:lpstr>
      <vt:lpstr>Buffering </vt:lpstr>
      <vt:lpstr>Buffering </vt:lpstr>
      <vt:lpstr>Pipes</vt:lpstr>
      <vt:lpstr>PowerPoint Presentation</vt:lpstr>
      <vt:lpstr>Ordinary Pipes</vt:lpstr>
      <vt:lpstr>PowerPoint Presentation</vt:lpstr>
      <vt:lpstr>Named Pipes</vt:lpstr>
      <vt:lpstr>Process Synchronization </vt:lpstr>
      <vt:lpstr>Need for Process Synchronization &amp; Race Condition  </vt:lpstr>
      <vt:lpstr>Need for Process Synchronization &amp; Race Condition  </vt:lpstr>
      <vt:lpstr>Producer </vt:lpstr>
      <vt:lpstr>Race Condition</vt:lpstr>
      <vt:lpstr>Critical Section Problem</vt:lpstr>
      <vt:lpstr>Sections of a Program</vt:lpstr>
      <vt:lpstr>Critical Section</vt:lpstr>
      <vt:lpstr>Algorithm for Process Pi</vt:lpstr>
      <vt:lpstr>Rules for Critical-Section Problem</vt:lpstr>
      <vt:lpstr>Solutions To The Critical Section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18CSC205J Operating Systems</dc:title>
  <dc:creator>amrith sampath</dc:creator>
  <cp:lastModifiedBy>Microsoft account</cp:lastModifiedBy>
  <cp:revision>207</cp:revision>
  <dcterms:created xsi:type="dcterms:W3CDTF">2021-01-12T08:08:03Z</dcterms:created>
  <dcterms:modified xsi:type="dcterms:W3CDTF">2023-02-03T05:37:13Z</dcterms:modified>
</cp:coreProperties>
</file>