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20"/>
  </p:notesMasterIdLst>
  <p:sldIdLst>
    <p:sldId id="291" r:id="rId5"/>
    <p:sldId id="292" r:id="rId6"/>
    <p:sldId id="293" r:id="rId7"/>
    <p:sldId id="294" r:id="rId8"/>
    <p:sldId id="301" r:id="rId9"/>
    <p:sldId id="296" r:id="rId10"/>
    <p:sldId id="295" r:id="rId11"/>
    <p:sldId id="298" r:id="rId12"/>
    <p:sldId id="300" r:id="rId13"/>
    <p:sldId id="299" r:id="rId14"/>
    <p:sldId id="297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95F"/>
    <a:srgbClr val="136143"/>
    <a:srgbClr val="0B3B29"/>
    <a:srgbClr val="8439BD"/>
    <a:srgbClr val="8F2EA2"/>
    <a:srgbClr val="3EDA9F"/>
    <a:srgbClr val="10543A"/>
    <a:srgbClr val="D9A5E3"/>
    <a:srgbClr val="20A472"/>
    <a:srgbClr val="34D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77953" autoAdjust="0"/>
  </p:normalViewPr>
  <p:slideViewPr>
    <p:cSldViewPr snapToGrid="0" showGuides="1">
      <p:cViewPr>
        <p:scale>
          <a:sx n="100" d="100"/>
          <a:sy n="100" d="100"/>
        </p:scale>
        <p:origin x="106" y="-2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59A250-0B3C-4878-8BD1-E7BEE0B85557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54D77C-2CFA-4084-B317-9D34A58FA15E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Technologies Used</a:t>
          </a:r>
        </a:p>
      </dgm:t>
    </dgm:pt>
    <dgm:pt modelId="{2C8A5A1A-1411-4AB5-A03F-C14447FCAE33}" type="parTrans" cxnId="{8FE30090-4126-4179-9242-B9B2D9DDF926}">
      <dgm:prSet/>
      <dgm:spPr/>
      <dgm:t>
        <a:bodyPr/>
        <a:lstStyle/>
        <a:p>
          <a:endParaRPr lang="en-US"/>
        </a:p>
      </dgm:t>
    </dgm:pt>
    <dgm:pt modelId="{02747752-6DF2-44EF-B4B7-1168AEDC42F4}" type="sibTrans" cxnId="{8FE30090-4126-4179-9242-B9B2D9DDF926}">
      <dgm:prSet/>
      <dgm:spPr/>
      <dgm:t>
        <a:bodyPr/>
        <a:lstStyle/>
        <a:p>
          <a:endParaRPr lang="en-US"/>
        </a:p>
      </dgm:t>
    </dgm:pt>
    <dgm:pt modelId="{C94C91AB-2699-4DC4-B16A-D994713A90E8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Project Structure</a:t>
          </a:r>
        </a:p>
      </dgm:t>
    </dgm:pt>
    <dgm:pt modelId="{71818666-9E23-46D8-9222-09393F4A3C3D}" type="parTrans" cxnId="{A54CF6B1-A792-494C-8A38-BEBD5BEC868E}">
      <dgm:prSet/>
      <dgm:spPr/>
      <dgm:t>
        <a:bodyPr/>
        <a:lstStyle/>
        <a:p>
          <a:endParaRPr lang="en-US"/>
        </a:p>
      </dgm:t>
    </dgm:pt>
    <dgm:pt modelId="{ED9B802E-EB32-46DD-9F88-AAE65D419FE2}" type="sibTrans" cxnId="{A54CF6B1-A792-494C-8A38-BEBD5BEC868E}">
      <dgm:prSet/>
      <dgm:spPr/>
      <dgm:t>
        <a:bodyPr/>
        <a:lstStyle/>
        <a:p>
          <a:endParaRPr lang="en-US"/>
        </a:p>
      </dgm:t>
    </dgm:pt>
    <dgm:pt modelId="{0CCC87BB-1AC9-435B-B998-76F5E847CF72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Twitter API</a:t>
          </a:r>
        </a:p>
      </dgm:t>
    </dgm:pt>
    <dgm:pt modelId="{9220181B-D648-4A54-A7CC-233E4E9C5747}" type="parTrans" cxnId="{9C599683-4271-4A13-82C2-1488F16C1BF6}">
      <dgm:prSet/>
      <dgm:spPr/>
      <dgm:t>
        <a:bodyPr/>
        <a:lstStyle/>
        <a:p>
          <a:endParaRPr lang="en-US"/>
        </a:p>
      </dgm:t>
    </dgm:pt>
    <dgm:pt modelId="{EA0F7B3E-66D9-406E-BF61-1C11C052FAD2}" type="sibTrans" cxnId="{9C599683-4271-4A13-82C2-1488F16C1BF6}">
      <dgm:prSet/>
      <dgm:spPr/>
      <dgm:t>
        <a:bodyPr/>
        <a:lstStyle/>
        <a:p>
          <a:endParaRPr lang="en-US"/>
        </a:p>
      </dgm:t>
    </dgm:pt>
    <dgm:pt modelId="{20ACFC58-55A9-4645-B095-DF9DADA284CF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TwitterKafka</a:t>
          </a:r>
        </a:p>
      </dgm:t>
    </dgm:pt>
    <dgm:pt modelId="{8882708F-198D-4784-91B6-E65B1EB7A343}" type="parTrans" cxnId="{D65BB0F3-8A49-4591-95FD-A6F743546250}">
      <dgm:prSet/>
      <dgm:spPr/>
      <dgm:t>
        <a:bodyPr/>
        <a:lstStyle/>
        <a:p>
          <a:endParaRPr lang="en-US"/>
        </a:p>
      </dgm:t>
    </dgm:pt>
    <dgm:pt modelId="{3DCDD7B1-D793-4EF2-A8ED-EAB2748B9576}" type="sibTrans" cxnId="{D65BB0F3-8A49-4591-95FD-A6F743546250}">
      <dgm:prSet/>
      <dgm:spPr/>
      <dgm:t>
        <a:bodyPr/>
        <a:lstStyle/>
        <a:p>
          <a:endParaRPr lang="en-US"/>
        </a:p>
      </dgm:t>
    </dgm:pt>
    <dgm:pt modelId="{065BE623-34EC-458D-B434-5203DE1A9ADC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KafkaSparkHBase</a:t>
          </a:r>
        </a:p>
      </dgm:t>
    </dgm:pt>
    <dgm:pt modelId="{2E85A581-4BB7-43E0-8560-54BBA04F86FC}" type="parTrans" cxnId="{49B2CAAC-2D04-4537-9DA7-E0688690888F}">
      <dgm:prSet/>
      <dgm:spPr/>
      <dgm:t>
        <a:bodyPr/>
        <a:lstStyle/>
        <a:p>
          <a:endParaRPr lang="en-US"/>
        </a:p>
      </dgm:t>
    </dgm:pt>
    <dgm:pt modelId="{6680FB44-4085-4479-9119-3D9BCE3B860F}" type="sibTrans" cxnId="{49B2CAAC-2D04-4537-9DA7-E0688690888F}">
      <dgm:prSet/>
      <dgm:spPr/>
      <dgm:t>
        <a:bodyPr/>
        <a:lstStyle/>
        <a:p>
          <a:endParaRPr lang="en-US"/>
        </a:p>
      </dgm:t>
    </dgm:pt>
    <dgm:pt modelId="{7C498157-8C36-42F6-B80D-51DF0F74981E}">
      <dgm:prSet phldrT="[Text]"/>
      <dgm:spPr/>
      <dgm:t>
        <a:bodyPr/>
        <a:lstStyle/>
        <a:p>
          <a:pPr algn="just"/>
          <a:r>
            <a:rPr lang="en-US" dirty="0">
              <a:solidFill>
                <a:schemeClr val="accent1">
                  <a:lumMod val="75000"/>
                </a:schemeClr>
              </a:solidFill>
              <a:latin typeface="+mj-lt"/>
            </a:rPr>
            <a:t>Demo Steps</a:t>
          </a:r>
        </a:p>
      </dgm:t>
    </dgm:pt>
    <dgm:pt modelId="{B515559E-269B-4BAD-AC40-C742D308BFA0}" type="parTrans" cxnId="{50B26B00-65D4-460C-AB71-450AA4BC53E5}">
      <dgm:prSet/>
      <dgm:spPr/>
      <dgm:t>
        <a:bodyPr/>
        <a:lstStyle/>
        <a:p>
          <a:endParaRPr lang="en-US"/>
        </a:p>
      </dgm:t>
    </dgm:pt>
    <dgm:pt modelId="{91B83559-F5A7-4766-9DCC-70FF116609E4}" type="sibTrans" cxnId="{50B26B00-65D4-460C-AB71-450AA4BC53E5}">
      <dgm:prSet/>
      <dgm:spPr/>
      <dgm:t>
        <a:bodyPr/>
        <a:lstStyle/>
        <a:p>
          <a:endParaRPr lang="en-US"/>
        </a:p>
      </dgm:t>
    </dgm:pt>
    <dgm:pt modelId="{B4E8E342-341E-48DC-9CFA-C84D531BB3D7}" type="pres">
      <dgm:prSet presAssocID="{4059A250-0B3C-4878-8BD1-E7BEE0B85557}" presName="Name0" presStyleCnt="0">
        <dgm:presLayoutVars>
          <dgm:chMax/>
          <dgm:chPref/>
          <dgm:dir/>
        </dgm:presLayoutVars>
      </dgm:prSet>
      <dgm:spPr/>
    </dgm:pt>
    <dgm:pt modelId="{36BC124D-B9EB-46E5-AE01-83E7D5DC7274}" type="pres">
      <dgm:prSet presAssocID="{D254D77C-2CFA-4084-B317-9D34A58FA15E}" presName="parenttextcomposite" presStyleCnt="0"/>
      <dgm:spPr/>
    </dgm:pt>
    <dgm:pt modelId="{3F9F322C-AD87-4F39-9E74-A7A2770E8F4D}" type="pres">
      <dgm:prSet presAssocID="{D254D77C-2CFA-4084-B317-9D34A58FA15E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DDF85DE8-13B0-4EA9-9E5D-02BA62011054}" type="pres">
      <dgm:prSet presAssocID="{D254D77C-2CFA-4084-B317-9D34A58FA15E}" presName="parallelogramComposite" presStyleCnt="0"/>
      <dgm:spPr/>
    </dgm:pt>
    <dgm:pt modelId="{B3672F60-1C2F-4538-86EB-6FDFA698A49B}" type="pres">
      <dgm:prSet presAssocID="{D254D77C-2CFA-4084-B317-9D34A58FA15E}" presName="parallelogram1" presStyleLbl="alignNode1" presStyleIdx="0" presStyleCnt="42"/>
      <dgm:spPr/>
    </dgm:pt>
    <dgm:pt modelId="{6D649F1C-0A0D-4017-8F81-C48E8DDDEE47}" type="pres">
      <dgm:prSet presAssocID="{D254D77C-2CFA-4084-B317-9D34A58FA15E}" presName="parallelogram2" presStyleLbl="alignNode1" presStyleIdx="1" presStyleCnt="42"/>
      <dgm:spPr/>
    </dgm:pt>
    <dgm:pt modelId="{3E5A695A-EE6F-475D-A4EA-542B86B8A60A}" type="pres">
      <dgm:prSet presAssocID="{D254D77C-2CFA-4084-B317-9D34A58FA15E}" presName="parallelogram3" presStyleLbl="alignNode1" presStyleIdx="2" presStyleCnt="42"/>
      <dgm:spPr/>
    </dgm:pt>
    <dgm:pt modelId="{5F1C6C0C-9809-4290-9637-511410277F62}" type="pres">
      <dgm:prSet presAssocID="{D254D77C-2CFA-4084-B317-9D34A58FA15E}" presName="parallelogram4" presStyleLbl="alignNode1" presStyleIdx="3" presStyleCnt="42"/>
      <dgm:spPr/>
    </dgm:pt>
    <dgm:pt modelId="{CEF996C6-1D3D-4E25-B874-DD11F072CB60}" type="pres">
      <dgm:prSet presAssocID="{D254D77C-2CFA-4084-B317-9D34A58FA15E}" presName="parallelogram5" presStyleLbl="alignNode1" presStyleIdx="4" presStyleCnt="42"/>
      <dgm:spPr/>
    </dgm:pt>
    <dgm:pt modelId="{7C7AEF06-A374-4A55-A1A9-4E3F59277504}" type="pres">
      <dgm:prSet presAssocID="{D254D77C-2CFA-4084-B317-9D34A58FA15E}" presName="parallelogram6" presStyleLbl="alignNode1" presStyleIdx="5" presStyleCnt="42"/>
      <dgm:spPr/>
    </dgm:pt>
    <dgm:pt modelId="{388E1210-6B59-40E2-992B-84C327DA834A}" type="pres">
      <dgm:prSet presAssocID="{D254D77C-2CFA-4084-B317-9D34A58FA15E}" presName="parallelogram7" presStyleLbl="alignNode1" presStyleIdx="6" presStyleCnt="42"/>
      <dgm:spPr/>
    </dgm:pt>
    <dgm:pt modelId="{DF5DB41E-30BF-4DD0-8DD4-B719303F8DED}" type="pres">
      <dgm:prSet presAssocID="{02747752-6DF2-44EF-B4B7-1168AEDC42F4}" presName="sibTrans" presStyleCnt="0"/>
      <dgm:spPr/>
    </dgm:pt>
    <dgm:pt modelId="{AD5B106F-059B-4201-B4CE-4B86668C0D1F}" type="pres">
      <dgm:prSet presAssocID="{C94C91AB-2699-4DC4-B16A-D994713A90E8}" presName="parenttextcomposite" presStyleCnt="0"/>
      <dgm:spPr/>
    </dgm:pt>
    <dgm:pt modelId="{97AA9DD4-9FD6-455D-B4E1-0FE8EC6761BA}" type="pres">
      <dgm:prSet presAssocID="{C94C91AB-2699-4DC4-B16A-D994713A90E8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6EF4EB01-000F-4DCA-B48E-069AE1980786}" type="pres">
      <dgm:prSet presAssocID="{C94C91AB-2699-4DC4-B16A-D994713A90E8}" presName="parallelogramComposite" presStyleCnt="0"/>
      <dgm:spPr/>
    </dgm:pt>
    <dgm:pt modelId="{E90A0701-EBED-4768-B264-0FE7B62CB685}" type="pres">
      <dgm:prSet presAssocID="{C94C91AB-2699-4DC4-B16A-D994713A90E8}" presName="parallelogram1" presStyleLbl="alignNode1" presStyleIdx="7" presStyleCnt="42"/>
      <dgm:spPr/>
    </dgm:pt>
    <dgm:pt modelId="{96F3360B-80D3-4B03-8FF1-FE402623955E}" type="pres">
      <dgm:prSet presAssocID="{C94C91AB-2699-4DC4-B16A-D994713A90E8}" presName="parallelogram2" presStyleLbl="alignNode1" presStyleIdx="8" presStyleCnt="42"/>
      <dgm:spPr/>
    </dgm:pt>
    <dgm:pt modelId="{38917F79-C831-46C2-824F-6EF60E0E043E}" type="pres">
      <dgm:prSet presAssocID="{C94C91AB-2699-4DC4-B16A-D994713A90E8}" presName="parallelogram3" presStyleLbl="alignNode1" presStyleIdx="9" presStyleCnt="42"/>
      <dgm:spPr/>
    </dgm:pt>
    <dgm:pt modelId="{8AC4704A-641B-42F2-957F-714B15F59C92}" type="pres">
      <dgm:prSet presAssocID="{C94C91AB-2699-4DC4-B16A-D994713A90E8}" presName="parallelogram4" presStyleLbl="alignNode1" presStyleIdx="10" presStyleCnt="42"/>
      <dgm:spPr/>
    </dgm:pt>
    <dgm:pt modelId="{AD5FA7B8-20CC-45F5-9192-303007825380}" type="pres">
      <dgm:prSet presAssocID="{C94C91AB-2699-4DC4-B16A-D994713A90E8}" presName="parallelogram5" presStyleLbl="alignNode1" presStyleIdx="11" presStyleCnt="42"/>
      <dgm:spPr/>
    </dgm:pt>
    <dgm:pt modelId="{D643CE97-7ACC-48EE-9A26-EFD68875F894}" type="pres">
      <dgm:prSet presAssocID="{C94C91AB-2699-4DC4-B16A-D994713A90E8}" presName="parallelogram6" presStyleLbl="alignNode1" presStyleIdx="12" presStyleCnt="42"/>
      <dgm:spPr/>
    </dgm:pt>
    <dgm:pt modelId="{002E7F2B-7D69-4A8A-892F-ED1C3B38EBCF}" type="pres">
      <dgm:prSet presAssocID="{C94C91AB-2699-4DC4-B16A-D994713A90E8}" presName="parallelogram7" presStyleLbl="alignNode1" presStyleIdx="13" presStyleCnt="42"/>
      <dgm:spPr/>
    </dgm:pt>
    <dgm:pt modelId="{5D9AC5AB-B16D-40F3-90D0-49F11EB33715}" type="pres">
      <dgm:prSet presAssocID="{ED9B802E-EB32-46DD-9F88-AAE65D419FE2}" presName="sibTrans" presStyleCnt="0"/>
      <dgm:spPr/>
    </dgm:pt>
    <dgm:pt modelId="{14A34E76-FFBB-4BC7-82EB-C2853FD95421}" type="pres">
      <dgm:prSet presAssocID="{0CCC87BB-1AC9-435B-B998-76F5E847CF72}" presName="parenttextcomposite" presStyleCnt="0"/>
      <dgm:spPr/>
    </dgm:pt>
    <dgm:pt modelId="{F5D725E2-81AD-401D-943F-34959CD1A01F}" type="pres">
      <dgm:prSet presAssocID="{0CCC87BB-1AC9-435B-B998-76F5E847CF72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FC7CBEE2-AE69-4BB0-81D5-38E49247645B}" type="pres">
      <dgm:prSet presAssocID="{0CCC87BB-1AC9-435B-B998-76F5E847CF72}" presName="parallelogramComposite" presStyleCnt="0"/>
      <dgm:spPr/>
    </dgm:pt>
    <dgm:pt modelId="{CA36E47F-94D2-4501-B53E-C067D18070EF}" type="pres">
      <dgm:prSet presAssocID="{0CCC87BB-1AC9-435B-B998-76F5E847CF72}" presName="parallelogram1" presStyleLbl="alignNode1" presStyleIdx="14" presStyleCnt="42"/>
      <dgm:spPr/>
    </dgm:pt>
    <dgm:pt modelId="{AC4802E3-AC1C-4B9C-B1CB-584EE684649C}" type="pres">
      <dgm:prSet presAssocID="{0CCC87BB-1AC9-435B-B998-76F5E847CF72}" presName="parallelogram2" presStyleLbl="alignNode1" presStyleIdx="15" presStyleCnt="42"/>
      <dgm:spPr/>
    </dgm:pt>
    <dgm:pt modelId="{EF786660-27A1-46F1-B15F-07038C5B675F}" type="pres">
      <dgm:prSet presAssocID="{0CCC87BB-1AC9-435B-B998-76F5E847CF72}" presName="parallelogram3" presStyleLbl="alignNode1" presStyleIdx="16" presStyleCnt="42"/>
      <dgm:spPr/>
    </dgm:pt>
    <dgm:pt modelId="{3EB6BC2F-90F9-42F1-9E53-459E6D27690A}" type="pres">
      <dgm:prSet presAssocID="{0CCC87BB-1AC9-435B-B998-76F5E847CF72}" presName="parallelogram4" presStyleLbl="alignNode1" presStyleIdx="17" presStyleCnt="42"/>
      <dgm:spPr/>
    </dgm:pt>
    <dgm:pt modelId="{E25F29C5-B339-4F47-B5E2-5C129D487766}" type="pres">
      <dgm:prSet presAssocID="{0CCC87BB-1AC9-435B-B998-76F5E847CF72}" presName="parallelogram5" presStyleLbl="alignNode1" presStyleIdx="18" presStyleCnt="42"/>
      <dgm:spPr/>
    </dgm:pt>
    <dgm:pt modelId="{2D330624-437C-47CE-B64A-D5D4ACEA97F8}" type="pres">
      <dgm:prSet presAssocID="{0CCC87BB-1AC9-435B-B998-76F5E847CF72}" presName="parallelogram6" presStyleLbl="alignNode1" presStyleIdx="19" presStyleCnt="42"/>
      <dgm:spPr/>
    </dgm:pt>
    <dgm:pt modelId="{18298430-E7DD-4B3D-AEF2-6127F31EA9F0}" type="pres">
      <dgm:prSet presAssocID="{0CCC87BB-1AC9-435B-B998-76F5E847CF72}" presName="parallelogram7" presStyleLbl="alignNode1" presStyleIdx="20" presStyleCnt="42"/>
      <dgm:spPr/>
    </dgm:pt>
    <dgm:pt modelId="{04D894D6-FDBE-49C1-B71E-EA1BD7843F35}" type="pres">
      <dgm:prSet presAssocID="{EA0F7B3E-66D9-406E-BF61-1C11C052FAD2}" presName="sibTrans" presStyleCnt="0"/>
      <dgm:spPr/>
    </dgm:pt>
    <dgm:pt modelId="{98B83B3E-67D9-430C-9E26-B2EEDB61452B}" type="pres">
      <dgm:prSet presAssocID="{20ACFC58-55A9-4645-B095-DF9DADA284CF}" presName="parenttextcomposite" presStyleCnt="0"/>
      <dgm:spPr/>
    </dgm:pt>
    <dgm:pt modelId="{CB86A577-A874-4B75-9B31-DA871EAFA851}" type="pres">
      <dgm:prSet presAssocID="{20ACFC58-55A9-4645-B095-DF9DADA284CF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B04E8879-2401-4ADB-8018-66735D15EFC5}" type="pres">
      <dgm:prSet presAssocID="{20ACFC58-55A9-4645-B095-DF9DADA284CF}" presName="parallelogramComposite" presStyleCnt="0"/>
      <dgm:spPr/>
    </dgm:pt>
    <dgm:pt modelId="{64BE02A6-5827-4F13-8E4B-CC608D926356}" type="pres">
      <dgm:prSet presAssocID="{20ACFC58-55A9-4645-B095-DF9DADA284CF}" presName="parallelogram1" presStyleLbl="alignNode1" presStyleIdx="21" presStyleCnt="42"/>
      <dgm:spPr/>
    </dgm:pt>
    <dgm:pt modelId="{101C8F69-D106-41EB-92BC-E8A61D3426B7}" type="pres">
      <dgm:prSet presAssocID="{20ACFC58-55A9-4645-B095-DF9DADA284CF}" presName="parallelogram2" presStyleLbl="alignNode1" presStyleIdx="22" presStyleCnt="42"/>
      <dgm:spPr/>
    </dgm:pt>
    <dgm:pt modelId="{6317AFC9-E4E5-4B09-A651-B466ABDC2112}" type="pres">
      <dgm:prSet presAssocID="{20ACFC58-55A9-4645-B095-DF9DADA284CF}" presName="parallelogram3" presStyleLbl="alignNode1" presStyleIdx="23" presStyleCnt="42"/>
      <dgm:spPr/>
    </dgm:pt>
    <dgm:pt modelId="{3BE239D7-D233-4C1E-9DED-E56825CC15CD}" type="pres">
      <dgm:prSet presAssocID="{20ACFC58-55A9-4645-B095-DF9DADA284CF}" presName="parallelogram4" presStyleLbl="alignNode1" presStyleIdx="24" presStyleCnt="42"/>
      <dgm:spPr/>
    </dgm:pt>
    <dgm:pt modelId="{89CDD7D1-435E-420B-81F9-94A6FFA31A88}" type="pres">
      <dgm:prSet presAssocID="{20ACFC58-55A9-4645-B095-DF9DADA284CF}" presName="parallelogram5" presStyleLbl="alignNode1" presStyleIdx="25" presStyleCnt="42"/>
      <dgm:spPr/>
    </dgm:pt>
    <dgm:pt modelId="{86260933-7E09-4A1C-B1CA-D1C2C2CAF418}" type="pres">
      <dgm:prSet presAssocID="{20ACFC58-55A9-4645-B095-DF9DADA284CF}" presName="parallelogram6" presStyleLbl="alignNode1" presStyleIdx="26" presStyleCnt="42"/>
      <dgm:spPr/>
    </dgm:pt>
    <dgm:pt modelId="{4B480F90-884F-438C-98B8-928DACB55E30}" type="pres">
      <dgm:prSet presAssocID="{20ACFC58-55A9-4645-B095-DF9DADA284CF}" presName="parallelogram7" presStyleLbl="alignNode1" presStyleIdx="27" presStyleCnt="42"/>
      <dgm:spPr/>
    </dgm:pt>
    <dgm:pt modelId="{885A1BD2-8E80-4A5F-9D77-6B6C93855F71}" type="pres">
      <dgm:prSet presAssocID="{3DCDD7B1-D793-4EF2-A8ED-EAB2748B9576}" presName="sibTrans" presStyleCnt="0"/>
      <dgm:spPr/>
    </dgm:pt>
    <dgm:pt modelId="{E3F71729-A557-46D6-86EC-DFC891313998}" type="pres">
      <dgm:prSet presAssocID="{065BE623-34EC-458D-B434-5203DE1A9ADC}" presName="parenttextcomposite" presStyleCnt="0"/>
      <dgm:spPr/>
    </dgm:pt>
    <dgm:pt modelId="{AAE13640-EE94-46B6-BB6E-3893DA5023C4}" type="pres">
      <dgm:prSet presAssocID="{065BE623-34EC-458D-B434-5203DE1A9ADC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03EF8A63-6C76-4DD4-87BC-A3B0083498E8}" type="pres">
      <dgm:prSet presAssocID="{065BE623-34EC-458D-B434-5203DE1A9ADC}" presName="parallelogramComposite" presStyleCnt="0"/>
      <dgm:spPr/>
    </dgm:pt>
    <dgm:pt modelId="{86F074FC-C44C-4EB6-BD2D-965CFE1F0CC8}" type="pres">
      <dgm:prSet presAssocID="{065BE623-34EC-458D-B434-5203DE1A9ADC}" presName="parallelogram1" presStyleLbl="alignNode1" presStyleIdx="28" presStyleCnt="42"/>
      <dgm:spPr/>
    </dgm:pt>
    <dgm:pt modelId="{461AC101-0A89-46C0-943A-43EED75C7F07}" type="pres">
      <dgm:prSet presAssocID="{065BE623-34EC-458D-B434-5203DE1A9ADC}" presName="parallelogram2" presStyleLbl="alignNode1" presStyleIdx="29" presStyleCnt="42"/>
      <dgm:spPr/>
    </dgm:pt>
    <dgm:pt modelId="{C762EE08-5FF5-43C0-9065-B9AE2CF5ED69}" type="pres">
      <dgm:prSet presAssocID="{065BE623-34EC-458D-B434-5203DE1A9ADC}" presName="parallelogram3" presStyleLbl="alignNode1" presStyleIdx="30" presStyleCnt="42"/>
      <dgm:spPr/>
    </dgm:pt>
    <dgm:pt modelId="{3D561C7E-4725-4C37-8811-311688827191}" type="pres">
      <dgm:prSet presAssocID="{065BE623-34EC-458D-B434-5203DE1A9ADC}" presName="parallelogram4" presStyleLbl="alignNode1" presStyleIdx="31" presStyleCnt="42"/>
      <dgm:spPr/>
    </dgm:pt>
    <dgm:pt modelId="{600E53CF-0698-4A04-BB9B-8477A49B6D26}" type="pres">
      <dgm:prSet presAssocID="{065BE623-34EC-458D-B434-5203DE1A9ADC}" presName="parallelogram5" presStyleLbl="alignNode1" presStyleIdx="32" presStyleCnt="42"/>
      <dgm:spPr/>
    </dgm:pt>
    <dgm:pt modelId="{1E97873E-391C-4E0B-99CF-E7EA5D653646}" type="pres">
      <dgm:prSet presAssocID="{065BE623-34EC-458D-B434-5203DE1A9ADC}" presName="parallelogram6" presStyleLbl="alignNode1" presStyleIdx="33" presStyleCnt="42"/>
      <dgm:spPr/>
    </dgm:pt>
    <dgm:pt modelId="{C823C746-7378-4921-BD6A-4876376ACFAF}" type="pres">
      <dgm:prSet presAssocID="{065BE623-34EC-458D-B434-5203DE1A9ADC}" presName="parallelogram7" presStyleLbl="alignNode1" presStyleIdx="34" presStyleCnt="42"/>
      <dgm:spPr/>
    </dgm:pt>
    <dgm:pt modelId="{AC23F683-4E8D-4AA9-BE39-EA87E1B42E8D}" type="pres">
      <dgm:prSet presAssocID="{6680FB44-4085-4479-9119-3D9BCE3B860F}" presName="sibTrans" presStyleCnt="0"/>
      <dgm:spPr/>
    </dgm:pt>
    <dgm:pt modelId="{9BEE6A3B-8745-403B-9616-EA6F05ACDDA3}" type="pres">
      <dgm:prSet presAssocID="{7C498157-8C36-42F6-B80D-51DF0F74981E}" presName="parenttextcomposite" presStyleCnt="0"/>
      <dgm:spPr/>
    </dgm:pt>
    <dgm:pt modelId="{3F818CF5-5F10-4C52-87ED-2463BC9D2949}" type="pres">
      <dgm:prSet presAssocID="{7C498157-8C36-42F6-B80D-51DF0F74981E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0F5FFE04-60AF-449D-A200-C17273251E9D}" type="pres">
      <dgm:prSet presAssocID="{7C498157-8C36-42F6-B80D-51DF0F74981E}" presName="parallelogramComposite" presStyleCnt="0"/>
      <dgm:spPr/>
    </dgm:pt>
    <dgm:pt modelId="{67DCC5C6-3B7F-4C77-A740-31EB221F60BA}" type="pres">
      <dgm:prSet presAssocID="{7C498157-8C36-42F6-B80D-51DF0F74981E}" presName="parallelogram1" presStyleLbl="alignNode1" presStyleIdx="35" presStyleCnt="42"/>
      <dgm:spPr/>
    </dgm:pt>
    <dgm:pt modelId="{DEF42E5C-CD4A-46F3-B8DD-BE7F6F68B8F5}" type="pres">
      <dgm:prSet presAssocID="{7C498157-8C36-42F6-B80D-51DF0F74981E}" presName="parallelogram2" presStyleLbl="alignNode1" presStyleIdx="36" presStyleCnt="42"/>
      <dgm:spPr/>
    </dgm:pt>
    <dgm:pt modelId="{B9690465-0FC4-4CF1-BEE4-47A0FD4CC5A2}" type="pres">
      <dgm:prSet presAssocID="{7C498157-8C36-42F6-B80D-51DF0F74981E}" presName="parallelogram3" presStyleLbl="alignNode1" presStyleIdx="37" presStyleCnt="42"/>
      <dgm:spPr/>
    </dgm:pt>
    <dgm:pt modelId="{E44753D4-C81A-41C3-B92B-99D7AC3F7555}" type="pres">
      <dgm:prSet presAssocID="{7C498157-8C36-42F6-B80D-51DF0F74981E}" presName="parallelogram4" presStyleLbl="alignNode1" presStyleIdx="38" presStyleCnt="42"/>
      <dgm:spPr/>
    </dgm:pt>
    <dgm:pt modelId="{A7861943-3DCB-4D4F-A125-B959FFAE3E88}" type="pres">
      <dgm:prSet presAssocID="{7C498157-8C36-42F6-B80D-51DF0F74981E}" presName="parallelogram5" presStyleLbl="alignNode1" presStyleIdx="39" presStyleCnt="42"/>
      <dgm:spPr/>
    </dgm:pt>
    <dgm:pt modelId="{973BEC72-0997-4EC9-83C1-7011A5F62B50}" type="pres">
      <dgm:prSet presAssocID="{7C498157-8C36-42F6-B80D-51DF0F74981E}" presName="parallelogram6" presStyleLbl="alignNode1" presStyleIdx="40" presStyleCnt="42"/>
      <dgm:spPr/>
    </dgm:pt>
    <dgm:pt modelId="{8592A9CB-8492-4A4D-AF17-82FDF12561B9}" type="pres">
      <dgm:prSet presAssocID="{7C498157-8C36-42F6-B80D-51DF0F74981E}" presName="parallelogram7" presStyleLbl="alignNode1" presStyleIdx="41" presStyleCnt="42"/>
      <dgm:spPr/>
    </dgm:pt>
  </dgm:ptLst>
  <dgm:cxnLst>
    <dgm:cxn modelId="{50B26B00-65D4-460C-AB71-450AA4BC53E5}" srcId="{4059A250-0B3C-4878-8BD1-E7BEE0B85557}" destId="{7C498157-8C36-42F6-B80D-51DF0F74981E}" srcOrd="5" destOrd="0" parTransId="{B515559E-269B-4BAD-AC40-C742D308BFA0}" sibTransId="{91B83559-F5A7-4766-9DCC-70FF116609E4}"/>
    <dgm:cxn modelId="{599F6C1F-3C34-4059-8301-33AD71661DBD}" type="presOf" srcId="{7C498157-8C36-42F6-B80D-51DF0F74981E}" destId="{3F818CF5-5F10-4C52-87ED-2463BC9D2949}" srcOrd="0" destOrd="0" presId="urn:microsoft.com/office/officeart/2008/layout/VerticalAccentList"/>
    <dgm:cxn modelId="{FC4CC243-F26D-4C93-B722-12442C1DF1C5}" type="presOf" srcId="{D254D77C-2CFA-4084-B317-9D34A58FA15E}" destId="{3F9F322C-AD87-4F39-9E74-A7A2770E8F4D}" srcOrd="0" destOrd="0" presId="urn:microsoft.com/office/officeart/2008/layout/VerticalAccentList"/>
    <dgm:cxn modelId="{FAC3E775-6845-4928-9301-BBFE8A22BB00}" type="presOf" srcId="{4059A250-0B3C-4878-8BD1-E7BEE0B85557}" destId="{B4E8E342-341E-48DC-9CFA-C84D531BB3D7}" srcOrd="0" destOrd="0" presId="urn:microsoft.com/office/officeart/2008/layout/VerticalAccentList"/>
    <dgm:cxn modelId="{7A1B6978-1A0A-44DC-9505-FF4959A8A63F}" type="presOf" srcId="{20ACFC58-55A9-4645-B095-DF9DADA284CF}" destId="{CB86A577-A874-4B75-9B31-DA871EAFA851}" srcOrd="0" destOrd="0" presId="urn:microsoft.com/office/officeart/2008/layout/VerticalAccentList"/>
    <dgm:cxn modelId="{D91FC282-D4CF-4E54-AA01-B7820B1778E0}" type="presOf" srcId="{C94C91AB-2699-4DC4-B16A-D994713A90E8}" destId="{97AA9DD4-9FD6-455D-B4E1-0FE8EC6761BA}" srcOrd="0" destOrd="0" presId="urn:microsoft.com/office/officeart/2008/layout/VerticalAccentList"/>
    <dgm:cxn modelId="{9C599683-4271-4A13-82C2-1488F16C1BF6}" srcId="{4059A250-0B3C-4878-8BD1-E7BEE0B85557}" destId="{0CCC87BB-1AC9-435B-B998-76F5E847CF72}" srcOrd="2" destOrd="0" parTransId="{9220181B-D648-4A54-A7CC-233E4E9C5747}" sibTransId="{EA0F7B3E-66D9-406E-BF61-1C11C052FAD2}"/>
    <dgm:cxn modelId="{8FE30090-4126-4179-9242-B9B2D9DDF926}" srcId="{4059A250-0B3C-4878-8BD1-E7BEE0B85557}" destId="{D254D77C-2CFA-4084-B317-9D34A58FA15E}" srcOrd="0" destOrd="0" parTransId="{2C8A5A1A-1411-4AB5-A03F-C14447FCAE33}" sibTransId="{02747752-6DF2-44EF-B4B7-1168AEDC42F4}"/>
    <dgm:cxn modelId="{49B2CAAC-2D04-4537-9DA7-E0688690888F}" srcId="{4059A250-0B3C-4878-8BD1-E7BEE0B85557}" destId="{065BE623-34EC-458D-B434-5203DE1A9ADC}" srcOrd="4" destOrd="0" parTransId="{2E85A581-4BB7-43E0-8560-54BBA04F86FC}" sibTransId="{6680FB44-4085-4479-9119-3D9BCE3B860F}"/>
    <dgm:cxn modelId="{A54CF6B1-A792-494C-8A38-BEBD5BEC868E}" srcId="{4059A250-0B3C-4878-8BD1-E7BEE0B85557}" destId="{C94C91AB-2699-4DC4-B16A-D994713A90E8}" srcOrd="1" destOrd="0" parTransId="{71818666-9E23-46D8-9222-09393F4A3C3D}" sibTransId="{ED9B802E-EB32-46DD-9F88-AAE65D419FE2}"/>
    <dgm:cxn modelId="{6A3DE1B8-98A8-4414-8C24-40E4EDFA0F2F}" type="presOf" srcId="{0CCC87BB-1AC9-435B-B998-76F5E847CF72}" destId="{F5D725E2-81AD-401D-943F-34959CD1A01F}" srcOrd="0" destOrd="0" presId="urn:microsoft.com/office/officeart/2008/layout/VerticalAccentList"/>
    <dgm:cxn modelId="{E4445EE2-AD33-437A-B140-2D667493E82B}" type="presOf" srcId="{065BE623-34EC-458D-B434-5203DE1A9ADC}" destId="{AAE13640-EE94-46B6-BB6E-3893DA5023C4}" srcOrd="0" destOrd="0" presId="urn:microsoft.com/office/officeart/2008/layout/VerticalAccentList"/>
    <dgm:cxn modelId="{D65BB0F3-8A49-4591-95FD-A6F743546250}" srcId="{4059A250-0B3C-4878-8BD1-E7BEE0B85557}" destId="{20ACFC58-55A9-4645-B095-DF9DADA284CF}" srcOrd="3" destOrd="0" parTransId="{8882708F-198D-4784-91B6-E65B1EB7A343}" sibTransId="{3DCDD7B1-D793-4EF2-A8ED-EAB2748B9576}"/>
    <dgm:cxn modelId="{4B9F4142-B6F1-4347-826A-6AC78881F83B}" type="presParOf" srcId="{B4E8E342-341E-48DC-9CFA-C84D531BB3D7}" destId="{36BC124D-B9EB-46E5-AE01-83E7D5DC7274}" srcOrd="0" destOrd="0" presId="urn:microsoft.com/office/officeart/2008/layout/VerticalAccentList"/>
    <dgm:cxn modelId="{F6B18B5B-0832-48A6-B5BF-5ACC4BF3F221}" type="presParOf" srcId="{36BC124D-B9EB-46E5-AE01-83E7D5DC7274}" destId="{3F9F322C-AD87-4F39-9E74-A7A2770E8F4D}" srcOrd="0" destOrd="0" presId="urn:microsoft.com/office/officeart/2008/layout/VerticalAccentList"/>
    <dgm:cxn modelId="{012BC343-31B0-43F6-BB63-D5B9A2A46A7F}" type="presParOf" srcId="{B4E8E342-341E-48DC-9CFA-C84D531BB3D7}" destId="{DDF85DE8-13B0-4EA9-9E5D-02BA62011054}" srcOrd="1" destOrd="0" presId="urn:microsoft.com/office/officeart/2008/layout/VerticalAccentList"/>
    <dgm:cxn modelId="{D6B1C447-C702-41C3-8B08-9EA66C8F501B}" type="presParOf" srcId="{DDF85DE8-13B0-4EA9-9E5D-02BA62011054}" destId="{B3672F60-1C2F-4538-86EB-6FDFA698A49B}" srcOrd="0" destOrd="0" presId="urn:microsoft.com/office/officeart/2008/layout/VerticalAccentList"/>
    <dgm:cxn modelId="{0017CA9F-919E-4F47-AF9E-B72DF853FBE7}" type="presParOf" srcId="{DDF85DE8-13B0-4EA9-9E5D-02BA62011054}" destId="{6D649F1C-0A0D-4017-8F81-C48E8DDDEE47}" srcOrd="1" destOrd="0" presId="urn:microsoft.com/office/officeart/2008/layout/VerticalAccentList"/>
    <dgm:cxn modelId="{4F5494AA-7092-45F1-AD56-6A5A28AF29CF}" type="presParOf" srcId="{DDF85DE8-13B0-4EA9-9E5D-02BA62011054}" destId="{3E5A695A-EE6F-475D-A4EA-542B86B8A60A}" srcOrd="2" destOrd="0" presId="urn:microsoft.com/office/officeart/2008/layout/VerticalAccentList"/>
    <dgm:cxn modelId="{064B0432-955E-48E6-B8A7-5B1E73410A47}" type="presParOf" srcId="{DDF85DE8-13B0-4EA9-9E5D-02BA62011054}" destId="{5F1C6C0C-9809-4290-9637-511410277F62}" srcOrd="3" destOrd="0" presId="urn:microsoft.com/office/officeart/2008/layout/VerticalAccentList"/>
    <dgm:cxn modelId="{F317F8A4-38D0-47DB-B31F-FE6245498C61}" type="presParOf" srcId="{DDF85DE8-13B0-4EA9-9E5D-02BA62011054}" destId="{CEF996C6-1D3D-4E25-B874-DD11F072CB60}" srcOrd="4" destOrd="0" presId="urn:microsoft.com/office/officeart/2008/layout/VerticalAccentList"/>
    <dgm:cxn modelId="{40F3C7A6-83A7-4140-9B4D-B7FE6DDA590F}" type="presParOf" srcId="{DDF85DE8-13B0-4EA9-9E5D-02BA62011054}" destId="{7C7AEF06-A374-4A55-A1A9-4E3F59277504}" srcOrd="5" destOrd="0" presId="urn:microsoft.com/office/officeart/2008/layout/VerticalAccentList"/>
    <dgm:cxn modelId="{C50F01D9-6CCC-4EF8-B82A-359A604EE780}" type="presParOf" srcId="{DDF85DE8-13B0-4EA9-9E5D-02BA62011054}" destId="{388E1210-6B59-40E2-992B-84C327DA834A}" srcOrd="6" destOrd="0" presId="urn:microsoft.com/office/officeart/2008/layout/VerticalAccentList"/>
    <dgm:cxn modelId="{DFF27E04-BCB3-4BC8-AB84-30D935AFD035}" type="presParOf" srcId="{B4E8E342-341E-48DC-9CFA-C84D531BB3D7}" destId="{DF5DB41E-30BF-4DD0-8DD4-B719303F8DED}" srcOrd="2" destOrd="0" presId="urn:microsoft.com/office/officeart/2008/layout/VerticalAccentList"/>
    <dgm:cxn modelId="{1AE7119F-ED77-4AD5-9885-FAC641BF445C}" type="presParOf" srcId="{B4E8E342-341E-48DC-9CFA-C84D531BB3D7}" destId="{AD5B106F-059B-4201-B4CE-4B86668C0D1F}" srcOrd="3" destOrd="0" presId="urn:microsoft.com/office/officeart/2008/layout/VerticalAccentList"/>
    <dgm:cxn modelId="{6B6C9598-C8CA-4018-ACCB-67EDE9C444EB}" type="presParOf" srcId="{AD5B106F-059B-4201-B4CE-4B86668C0D1F}" destId="{97AA9DD4-9FD6-455D-B4E1-0FE8EC6761BA}" srcOrd="0" destOrd="0" presId="urn:microsoft.com/office/officeart/2008/layout/VerticalAccentList"/>
    <dgm:cxn modelId="{EBC597B9-677A-4C87-A5AD-1C92ABF8379A}" type="presParOf" srcId="{B4E8E342-341E-48DC-9CFA-C84D531BB3D7}" destId="{6EF4EB01-000F-4DCA-B48E-069AE1980786}" srcOrd="4" destOrd="0" presId="urn:microsoft.com/office/officeart/2008/layout/VerticalAccentList"/>
    <dgm:cxn modelId="{EB2679D0-3621-4B2B-9E14-4D7CC3A01D3D}" type="presParOf" srcId="{6EF4EB01-000F-4DCA-B48E-069AE1980786}" destId="{E90A0701-EBED-4768-B264-0FE7B62CB685}" srcOrd="0" destOrd="0" presId="urn:microsoft.com/office/officeart/2008/layout/VerticalAccentList"/>
    <dgm:cxn modelId="{14B4955D-AD7A-4035-8820-96893E99B449}" type="presParOf" srcId="{6EF4EB01-000F-4DCA-B48E-069AE1980786}" destId="{96F3360B-80D3-4B03-8FF1-FE402623955E}" srcOrd="1" destOrd="0" presId="urn:microsoft.com/office/officeart/2008/layout/VerticalAccentList"/>
    <dgm:cxn modelId="{57981536-671A-4D80-8C38-6E9DF1F6A34F}" type="presParOf" srcId="{6EF4EB01-000F-4DCA-B48E-069AE1980786}" destId="{38917F79-C831-46C2-824F-6EF60E0E043E}" srcOrd="2" destOrd="0" presId="urn:microsoft.com/office/officeart/2008/layout/VerticalAccentList"/>
    <dgm:cxn modelId="{15955242-C340-428E-849C-50725DCA5BF4}" type="presParOf" srcId="{6EF4EB01-000F-4DCA-B48E-069AE1980786}" destId="{8AC4704A-641B-42F2-957F-714B15F59C92}" srcOrd="3" destOrd="0" presId="urn:microsoft.com/office/officeart/2008/layout/VerticalAccentList"/>
    <dgm:cxn modelId="{5A047429-04B2-4202-9B40-DEE60153BC17}" type="presParOf" srcId="{6EF4EB01-000F-4DCA-B48E-069AE1980786}" destId="{AD5FA7B8-20CC-45F5-9192-303007825380}" srcOrd="4" destOrd="0" presId="urn:microsoft.com/office/officeart/2008/layout/VerticalAccentList"/>
    <dgm:cxn modelId="{5185EE67-307D-44D4-9329-0CADB1FBD08D}" type="presParOf" srcId="{6EF4EB01-000F-4DCA-B48E-069AE1980786}" destId="{D643CE97-7ACC-48EE-9A26-EFD68875F894}" srcOrd="5" destOrd="0" presId="urn:microsoft.com/office/officeart/2008/layout/VerticalAccentList"/>
    <dgm:cxn modelId="{0A53CC8A-AE68-46A3-A9C6-F11C73C9C14F}" type="presParOf" srcId="{6EF4EB01-000F-4DCA-B48E-069AE1980786}" destId="{002E7F2B-7D69-4A8A-892F-ED1C3B38EBCF}" srcOrd="6" destOrd="0" presId="urn:microsoft.com/office/officeart/2008/layout/VerticalAccentList"/>
    <dgm:cxn modelId="{D810202A-BBA5-45C8-BC3B-A30584F64E9F}" type="presParOf" srcId="{B4E8E342-341E-48DC-9CFA-C84D531BB3D7}" destId="{5D9AC5AB-B16D-40F3-90D0-49F11EB33715}" srcOrd="5" destOrd="0" presId="urn:microsoft.com/office/officeart/2008/layout/VerticalAccentList"/>
    <dgm:cxn modelId="{70F2638E-5434-4A53-A1B2-4337793BCC70}" type="presParOf" srcId="{B4E8E342-341E-48DC-9CFA-C84D531BB3D7}" destId="{14A34E76-FFBB-4BC7-82EB-C2853FD95421}" srcOrd="6" destOrd="0" presId="urn:microsoft.com/office/officeart/2008/layout/VerticalAccentList"/>
    <dgm:cxn modelId="{C35D30F4-40B4-4FE3-A56E-6690C3B3C786}" type="presParOf" srcId="{14A34E76-FFBB-4BC7-82EB-C2853FD95421}" destId="{F5D725E2-81AD-401D-943F-34959CD1A01F}" srcOrd="0" destOrd="0" presId="urn:microsoft.com/office/officeart/2008/layout/VerticalAccentList"/>
    <dgm:cxn modelId="{14AD1978-D1F3-43D0-9934-49373F245BB4}" type="presParOf" srcId="{B4E8E342-341E-48DC-9CFA-C84D531BB3D7}" destId="{FC7CBEE2-AE69-4BB0-81D5-38E49247645B}" srcOrd="7" destOrd="0" presId="urn:microsoft.com/office/officeart/2008/layout/VerticalAccentList"/>
    <dgm:cxn modelId="{B001CC85-FE0B-42F3-88F0-51C3D9642E0B}" type="presParOf" srcId="{FC7CBEE2-AE69-4BB0-81D5-38E49247645B}" destId="{CA36E47F-94D2-4501-B53E-C067D18070EF}" srcOrd="0" destOrd="0" presId="urn:microsoft.com/office/officeart/2008/layout/VerticalAccentList"/>
    <dgm:cxn modelId="{0E8BEB4D-B8D9-4E93-8593-62296D969D6B}" type="presParOf" srcId="{FC7CBEE2-AE69-4BB0-81D5-38E49247645B}" destId="{AC4802E3-AC1C-4B9C-B1CB-584EE684649C}" srcOrd="1" destOrd="0" presId="urn:microsoft.com/office/officeart/2008/layout/VerticalAccentList"/>
    <dgm:cxn modelId="{729F3100-E474-4A4B-B8FB-E5AC91894CA6}" type="presParOf" srcId="{FC7CBEE2-AE69-4BB0-81D5-38E49247645B}" destId="{EF786660-27A1-46F1-B15F-07038C5B675F}" srcOrd="2" destOrd="0" presId="urn:microsoft.com/office/officeart/2008/layout/VerticalAccentList"/>
    <dgm:cxn modelId="{3EF72E55-7DB2-4BE7-B86B-F9E14F33310A}" type="presParOf" srcId="{FC7CBEE2-AE69-4BB0-81D5-38E49247645B}" destId="{3EB6BC2F-90F9-42F1-9E53-459E6D27690A}" srcOrd="3" destOrd="0" presId="urn:microsoft.com/office/officeart/2008/layout/VerticalAccentList"/>
    <dgm:cxn modelId="{4C95545F-785B-487E-8627-215F4B6EB030}" type="presParOf" srcId="{FC7CBEE2-AE69-4BB0-81D5-38E49247645B}" destId="{E25F29C5-B339-4F47-B5E2-5C129D487766}" srcOrd="4" destOrd="0" presId="urn:microsoft.com/office/officeart/2008/layout/VerticalAccentList"/>
    <dgm:cxn modelId="{5543F936-2C8D-42F7-8E89-B29D5981FF9D}" type="presParOf" srcId="{FC7CBEE2-AE69-4BB0-81D5-38E49247645B}" destId="{2D330624-437C-47CE-B64A-D5D4ACEA97F8}" srcOrd="5" destOrd="0" presId="urn:microsoft.com/office/officeart/2008/layout/VerticalAccentList"/>
    <dgm:cxn modelId="{514812DA-9072-4A7E-A12D-4FA35A7921EB}" type="presParOf" srcId="{FC7CBEE2-AE69-4BB0-81D5-38E49247645B}" destId="{18298430-E7DD-4B3D-AEF2-6127F31EA9F0}" srcOrd="6" destOrd="0" presId="urn:microsoft.com/office/officeart/2008/layout/VerticalAccentList"/>
    <dgm:cxn modelId="{465F8AC9-F066-4630-8E52-9D8D9C78A04B}" type="presParOf" srcId="{B4E8E342-341E-48DC-9CFA-C84D531BB3D7}" destId="{04D894D6-FDBE-49C1-B71E-EA1BD7843F35}" srcOrd="8" destOrd="0" presId="urn:microsoft.com/office/officeart/2008/layout/VerticalAccentList"/>
    <dgm:cxn modelId="{6E69411D-7ECB-4F9C-945F-14AB4280CC2B}" type="presParOf" srcId="{B4E8E342-341E-48DC-9CFA-C84D531BB3D7}" destId="{98B83B3E-67D9-430C-9E26-B2EEDB61452B}" srcOrd="9" destOrd="0" presId="urn:microsoft.com/office/officeart/2008/layout/VerticalAccentList"/>
    <dgm:cxn modelId="{670AD1D9-8CEF-490D-A5FB-13BA7A252A1F}" type="presParOf" srcId="{98B83B3E-67D9-430C-9E26-B2EEDB61452B}" destId="{CB86A577-A874-4B75-9B31-DA871EAFA851}" srcOrd="0" destOrd="0" presId="urn:microsoft.com/office/officeart/2008/layout/VerticalAccentList"/>
    <dgm:cxn modelId="{51D738C7-7F12-4FEF-8A08-26669620A154}" type="presParOf" srcId="{B4E8E342-341E-48DC-9CFA-C84D531BB3D7}" destId="{B04E8879-2401-4ADB-8018-66735D15EFC5}" srcOrd="10" destOrd="0" presId="urn:microsoft.com/office/officeart/2008/layout/VerticalAccentList"/>
    <dgm:cxn modelId="{7301AB32-8F30-47F3-B7CA-8AF81438D862}" type="presParOf" srcId="{B04E8879-2401-4ADB-8018-66735D15EFC5}" destId="{64BE02A6-5827-4F13-8E4B-CC608D926356}" srcOrd="0" destOrd="0" presId="urn:microsoft.com/office/officeart/2008/layout/VerticalAccentList"/>
    <dgm:cxn modelId="{D71B8342-3C9D-4BA7-BC0E-C03313435EDB}" type="presParOf" srcId="{B04E8879-2401-4ADB-8018-66735D15EFC5}" destId="{101C8F69-D106-41EB-92BC-E8A61D3426B7}" srcOrd="1" destOrd="0" presId="urn:microsoft.com/office/officeart/2008/layout/VerticalAccentList"/>
    <dgm:cxn modelId="{1C919031-5CBB-40A9-9058-BA5EDDEA3399}" type="presParOf" srcId="{B04E8879-2401-4ADB-8018-66735D15EFC5}" destId="{6317AFC9-E4E5-4B09-A651-B466ABDC2112}" srcOrd="2" destOrd="0" presId="urn:microsoft.com/office/officeart/2008/layout/VerticalAccentList"/>
    <dgm:cxn modelId="{04F76B0A-3B44-4004-AA3B-C4F5FC98BB5F}" type="presParOf" srcId="{B04E8879-2401-4ADB-8018-66735D15EFC5}" destId="{3BE239D7-D233-4C1E-9DED-E56825CC15CD}" srcOrd="3" destOrd="0" presId="urn:microsoft.com/office/officeart/2008/layout/VerticalAccentList"/>
    <dgm:cxn modelId="{736F48BE-DBCE-4922-BDEB-054FB4A1ACE9}" type="presParOf" srcId="{B04E8879-2401-4ADB-8018-66735D15EFC5}" destId="{89CDD7D1-435E-420B-81F9-94A6FFA31A88}" srcOrd="4" destOrd="0" presId="urn:microsoft.com/office/officeart/2008/layout/VerticalAccentList"/>
    <dgm:cxn modelId="{7E3BAB93-AFE0-431D-ADEF-78BE22F770EE}" type="presParOf" srcId="{B04E8879-2401-4ADB-8018-66735D15EFC5}" destId="{86260933-7E09-4A1C-B1CA-D1C2C2CAF418}" srcOrd="5" destOrd="0" presId="urn:microsoft.com/office/officeart/2008/layout/VerticalAccentList"/>
    <dgm:cxn modelId="{61C43E72-F3DA-4AE2-8AB1-D5B44036B326}" type="presParOf" srcId="{B04E8879-2401-4ADB-8018-66735D15EFC5}" destId="{4B480F90-884F-438C-98B8-928DACB55E30}" srcOrd="6" destOrd="0" presId="urn:microsoft.com/office/officeart/2008/layout/VerticalAccentList"/>
    <dgm:cxn modelId="{803D2457-7DF5-4A0E-B1B0-7DE6C90B4802}" type="presParOf" srcId="{B4E8E342-341E-48DC-9CFA-C84D531BB3D7}" destId="{885A1BD2-8E80-4A5F-9D77-6B6C93855F71}" srcOrd="11" destOrd="0" presId="urn:microsoft.com/office/officeart/2008/layout/VerticalAccentList"/>
    <dgm:cxn modelId="{293EA792-0C36-4D08-87ED-21F1DBFEB957}" type="presParOf" srcId="{B4E8E342-341E-48DC-9CFA-C84D531BB3D7}" destId="{E3F71729-A557-46D6-86EC-DFC891313998}" srcOrd="12" destOrd="0" presId="urn:microsoft.com/office/officeart/2008/layout/VerticalAccentList"/>
    <dgm:cxn modelId="{42AC3BD8-DA99-424E-BF78-503BAA7B8AF1}" type="presParOf" srcId="{E3F71729-A557-46D6-86EC-DFC891313998}" destId="{AAE13640-EE94-46B6-BB6E-3893DA5023C4}" srcOrd="0" destOrd="0" presId="urn:microsoft.com/office/officeart/2008/layout/VerticalAccentList"/>
    <dgm:cxn modelId="{7B1C573B-35F3-452C-95B3-CD739C01D5A3}" type="presParOf" srcId="{B4E8E342-341E-48DC-9CFA-C84D531BB3D7}" destId="{03EF8A63-6C76-4DD4-87BC-A3B0083498E8}" srcOrd="13" destOrd="0" presId="urn:microsoft.com/office/officeart/2008/layout/VerticalAccentList"/>
    <dgm:cxn modelId="{024D9778-9DA7-4E03-813F-131ABB75A4A3}" type="presParOf" srcId="{03EF8A63-6C76-4DD4-87BC-A3B0083498E8}" destId="{86F074FC-C44C-4EB6-BD2D-965CFE1F0CC8}" srcOrd="0" destOrd="0" presId="urn:microsoft.com/office/officeart/2008/layout/VerticalAccentList"/>
    <dgm:cxn modelId="{829B704A-BE03-4525-BC7E-0D74B7258C41}" type="presParOf" srcId="{03EF8A63-6C76-4DD4-87BC-A3B0083498E8}" destId="{461AC101-0A89-46C0-943A-43EED75C7F07}" srcOrd="1" destOrd="0" presId="urn:microsoft.com/office/officeart/2008/layout/VerticalAccentList"/>
    <dgm:cxn modelId="{86370FF2-D02F-4F54-BF8D-268B0FFBF1A4}" type="presParOf" srcId="{03EF8A63-6C76-4DD4-87BC-A3B0083498E8}" destId="{C762EE08-5FF5-43C0-9065-B9AE2CF5ED69}" srcOrd="2" destOrd="0" presId="urn:microsoft.com/office/officeart/2008/layout/VerticalAccentList"/>
    <dgm:cxn modelId="{2DD1B922-4BB2-403A-A22A-4E5E26CDD56D}" type="presParOf" srcId="{03EF8A63-6C76-4DD4-87BC-A3B0083498E8}" destId="{3D561C7E-4725-4C37-8811-311688827191}" srcOrd="3" destOrd="0" presId="urn:microsoft.com/office/officeart/2008/layout/VerticalAccentList"/>
    <dgm:cxn modelId="{3F2214D1-32ED-4550-9F12-5C3B9386F511}" type="presParOf" srcId="{03EF8A63-6C76-4DD4-87BC-A3B0083498E8}" destId="{600E53CF-0698-4A04-BB9B-8477A49B6D26}" srcOrd="4" destOrd="0" presId="urn:microsoft.com/office/officeart/2008/layout/VerticalAccentList"/>
    <dgm:cxn modelId="{AA366458-19C2-482E-82ED-E3AD0CD8AAC0}" type="presParOf" srcId="{03EF8A63-6C76-4DD4-87BC-A3B0083498E8}" destId="{1E97873E-391C-4E0B-99CF-E7EA5D653646}" srcOrd="5" destOrd="0" presId="urn:microsoft.com/office/officeart/2008/layout/VerticalAccentList"/>
    <dgm:cxn modelId="{A3C67775-B886-44B5-8C9B-BFCE55C95E6C}" type="presParOf" srcId="{03EF8A63-6C76-4DD4-87BC-A3B0083498E8}" destId="{C823C746-7378-4921-BD6A-4876376ACFAF}" srcOrd="6" destOrd="0" presId="urn:microsoft.com/office/officeart/2008/layout/VerticalAccentList"/>
    <dgm:cxn modelId="{DFE90566-CF5C-4A78-B40D-2FDF274B58FA}" type="presParOf" srcId="{B4E8E342-341E-48DC-9CFA-C84D531BB3D7}" destId="{AC23F683-4E8D-4AA9-BE39-EA87E1B42E8D}" srcOrd="14" destOrd="0" presId="urn:microsoft.com/office/officeart/2008/layout/VerticalAccentList"/>
    <dgm:cxn modelId="{9157769E-27CB-4C54-AB69-7FAF56987FA1}" type="presParOf" srcId="{B4E8E342-341E-48DC-9CFA-C84D531BB3D7}" destId="{9BEE6A3B-8745-403B-9616-EA6F05ACDDA3}" srcOrd="15" destOrd="0" presId="urn:microsoft.com/office/officeart/2008/layout/VerticalAccentList"/>
    <dgm:cxn modelId="{46BB065C-1AAF-4493-894D-A6EB91A4AE23}" type="presParOf" srcId="{9BEE6A3B-8745-403B-9616-EA6F05ACDDA3}" destId="{3F818CF5-5F10-4C52-87ED-2463BC9D2949}" srcOrd="0" destOrd="0" presId="urn:microsoft.com/office/officeart/2008/layout/VerticalAccentList"/>
    <dgm:cxn modelId="{55CB65AC-3CA3-432D-8658-C7E0B5C03126}" type="presParOf" srcId="{B4E8E342-341E-48DC-9CFA-C84D531BB3D7}" destId="{0F5FFE04-60AF-449D-A200-C17273251E9D}" srcOrd="16" destOrd="0" presId="urn:microsoft.com/office/officeart/2008/layout/VerticalAccentList"/>
    <dgm:cxn modelId="{1E6C99B6-5284-4D3C-ABA6-0DF9933EDAB4}" type="presParOf" srcId="{0F5FFE04-60AF-449D-A200-C17273251E9D}" destId="{67DCC5C6-3B7F-4C77-A740-31EB221F60BA}" srcOrd="0" destOrd="0" presId="urn:microsoft.com/office/officeart/2008/layout/VerticalAccentList"/>
    <dgm:cxn modelId="{73A9B18B-867B-46DA-8829-4E761A9BD3A4}" type="presParOf" srcId="{0F5FFE04-60AF-449D-A200-C17273251E9D}" destId="{DEF42E5C-CD4A-46F3-B8DD-BE7F6F68B8F5}" srcOrd="1" destOrd="0" presId="urn:microsoft.com/office/officeart/2008/layout/VerticalAccentList"/>
    <dgm:cxn modelId="{BB8F598B-BCAF-4A65-98C7-48B2FB88CA37}" type="presParOf" srcId="{0F5FFE04-60AF-449D-A200-C17273251E9D}" destId="{B9690465-0FC4-4CF1-BEE4-47A0FD4CC5A2}" srcOrd="2" destOrd="0" presId="urn:microsoft.com/office/officeart/2008/layout/VerticalAccentList"/>
    <dgm:cxn modelId="{6EA27D6D-3BA8-4987-A8E3-0EF409164436}" type="presParOf" srcId="{0F5FFE04-60AF-449D-A200-C17273251E9D}" destId="{E44753D4-C81A-41C3-B92B-99D7AC3F7555}" srcOrd="3" destOrd="0" presId="urn:microsoft.com/office/officeart/2008/layout/VerticalAccentList"/>
    <dgm:cxn modelId="{3C51EA06-9487-4FC3-A1B3-C90D1B120242}" type="presParOf" srcId="{0F5FFE04-60AF-449D-A200-C17273251E9D}" destId="{A7861943-3DCB-4D4F-A125-B959FFAE3E88}" srcOrd="4" destOrd="0" presId="urn:microsoft.com/office/officeart/2008/layout/VerticalAccentList"/>
    <dgm:cxn modelId="{1AE5AC11-41A4-4D95-B4FE-B875B9547BCF}" type="presParOf" srcId="{0F5FFE04-60AF-449D-A200-C17273251E9D}" destId="{973BEC72-0997-4EC9-83C1-7011A5F62B50}" srcOrd="5" destOrd="0" presId="urn:microsoft.com/office/officeart/2008/layout/VerticalAccentList"/>
    <dgm:cxn modelId="{C22C8069-66C7-469D-BF3C-48EA992B487F}" type="presParOf" srcId="{0F5FFE04-60AF-449D-A200-C17273251E9D}" destId="{8592A9CB-8492-4A4D-AF17-82FDF12561B9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247602-DBED-4EEC-B246-790ACD18CF0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</dgm:pt>
    <dgm:pt modelId="{731B8AEA-F09B-40F1-8D0A-DF22E7E30E6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Receive tweets from Kafka and pass to Spark</a:t>
          </a:r>
        </a:p>
      </dgm:t>
    </dgm:pt>
    <dgm:pt modelId="{A1DCA914-1F9C-4A62-99DB-3BCE80DA13A2}" type="parTrans" cxnId="{AA5ECD45-C844-4E44-9292-C70E150EF1F0}">
      <dgm:prSet/>
      <dgm:spPr/>
      <dgm:t>
        <a:bodyPr/>
        <a:lstStyle/>
        <a:p>
          <a:endParaRPr lang="en-US"/>
        </a:p>
      </dgm:t>
    </dgm:pt>
    <dgm:pt modelId="{E6801C54-3E4C-473B-BC0E-1C217984FD86}" type="sibTrans" cxnId="{AA5ECD45-C844-4E44-9292-C70E150EF1F0}">
      <dgm:prSet/>
      <dgm:spPr/>
      <dgm:t>
        <a:bodyPr/>
        <a:lstStyle/>
        <a:p>
          <a:endParaRPr lang="en-US"/>
        </a:p>
      </dgm:t>
    </dgm:pt>
    <dgm:pt modelId="{C6A6583A-B04D-468A-9701-5A7B8D96492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Spark filters tweet by keyword defined in HBase Table</a:t>
          </a:r>
        </a:p>
      </dgm:t>
    </dgm:pt>
    <dgm:pt modelId="{3BF07D0E-5783-4F5C-B413-5294DB8DFD81}" type="parTrans" cxnId="{12D1682F-2224-439F-977D-F19A85EA8871}">
      <dgm:prSet/>
      <dgm:spPr/>
      <dgm:t>
        <a:bodyPr/>
        <a:lstStyle/>
        <a:p>
          <a:endParaRPr lang="en-US"/>
        </a:p>
      </dgm:t>
    </dgm:pt>
    <dgm:pt modelId="{5D5FD54A-86D9-4C0B-8EC5-DCA9EDA79FC0}" type="sibTrans" cxnId="{12D1682F-2224-439F-977D-F19A85EA8871}">
      <dgm:prSet/>
      <dgm:spPr/>
      <dgm:t>
        <a:bodyPr/>
        <a:lstStyle/>
        <a:p>
          <a:endParaRPr lang="en-US"/>
        </a:p>
      </dgm:t>
    </dgm:pt>
    <dgm:pt modelId="{AD32DA77-65DE-4C89-8A36-A451DACFF405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Store result tweets into HBase Table</a:t>
          </a:r>
        </a:p>
      </dgm:t>
    </dgm:pt>
    <dgm:pt modelId="{36C584D4-D578-4018-8962-75CF4E871345}" type="parTrans" cxnId="{F02D79AC-CF7C-446E-B1C2-F4C3D6C7D958}">
      <dgm:prSet/>
      <dgm:spPr/>
      <dgm:t>
        <a:bodyPr/>
        <a:lstStyle/>
        <a:p>
          <a:endParaRPr lang="en-US"/>
        </a:p>
      </dgm:t>
    </dgm:pt>
    <dgm:pt modelId="{B44C8608-4780-43D6-AF44-3889F981ADCF}" type="sibTrans" cxnId="{F02D79AC-CF7C-446E-B1C2-F4C3D6C7D958}">
      <dgm:prSet/>
      <dgm:spPr/>
      <dgm:t>
        <a:bodyPr/>
        <a:lstStyle/>
        <a:p>
          <a:endParaRPr lang="en-US"/>
        </a:p>
      </dgm:t>
    </dgm:pt>
    <dgm:pt modelId="{13F908D4-A019-4249-B02D-52B60E49E538}" type="pres">
      <dgm:prSet presAssocID="{DD247602-DBED-4EEC-B246-790ACD18CF0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89FD1F5-C8CA-4DE9-92D1-1DFD46BEA906}" type="pres">
      <dgm:prSet presAssocID="{AD32DA77-65DE-4C89-8A36-A451DACFF405}" presName="Accent3" presStyleCnt="0"/>
      <dgm:spPr/>
    </dgm:pt>
    <dgm:pt modelId="{44AACADC-E47D-45E8-9E89-2B9CB44A7495}" type="pres">
      <dgm:prSet presAssocID="{AD32DA77-65DE-4C89-8A36-A451DACFF405}" presName="Accent" presStyleLbl="node1" presStyleIdx="0" presStyleCnt="3"/>
      <dgm:spPr/>
    </dgm:pt>
    <dgm:pt modelId="{6380A4FD-5363-4DE0-B0FD-6A2E576D9909}" type="pres">
      <dgm:prSet presAssocID="{AD32DA77-65DE-4C89-8A36-A451DACFF405}" presName="ParentBackground3" presStyleCnt="0"/>
      <dgm:spPr/>
    </dgm:pt>
    <dgm:pt modelId="{6E118519-1F9A-4BEF-933C-BC195BBA4547}" type="pres">
      <dgm:prSet presAssocID="{AD32DA77-65DE-4C89-8A36-A451DACFF405}" presName="ParentBackground" presStyleLbl="fgAcc1" presStyleIdx="0" presStyleCnt="3"/>
      <dgm:spPr/>
    </dgm:pt>
    <dgm:pt modelId="{65087420-92AB-47A3-95FC-F0D40871B009}" type="pres">
      <dgm:prSet presAssocID="{AD32DA77-65DE-4C89-8A36-A451DACFF40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F158742-B99D-47B4-A31E-498382728D4E}" type="pres">
      <dgm:prSet presAssocID="{C6A6583A-B04D-468A-9701-5A7B8D964928}" presName="Accent2" presStyleCnt="0"/>
      <dgm:spPr/>
    </dgm:pt>
    <dgm:pt modelId="{0AEED631-9ACA-4E6E-830F-7E43A0E9F220}" type="pres">
      <dgm:prSet presAssocID="{C6A6583A-B04D-468A-9701-5A7B8D964928}" presName="Accent" presStyleLbl="node1" presStyleIdx="1" presStyleCnt="3"/>
      <dgm:spPr/>
    </dgm:pt>
    <dgm:pt modelId="{B91BFA3D-EE8F-44F0-9ADA-18134901D64D}" type="pres">
      <dgm:prSet presAssocID="{C6A6583A-B04D-468A-9701-5A7B8D964928}" presName="ParentBackground2" presStyleCnt="0"/>
      <dgm:spPr/>
    </dgm:pt>
    <dgm:pt modelId="{832E2FC7-64EB-4685-96BE-168E4BA81C04}" type="pres">
      <dgm:prSet presAssocID="{C6A6583A-B04D-468A-9701-5A7B8D964928}" presName="ParentBackground" presStyleLbl="fgAcc1" presStyleIdx="1" presStyleCnt="3"/>
      <dgm:spPr/>
    </dgm:pt>
    <dgm:pt modelId="{8313302D-4BBE-45CD-A807-C1690E4E2A7A}" type="pres">
      <dgm:prSet presAssocID="{C6A6583A-B04D-468A-9701-5A7B8D96492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D4B1CA-AC45-42B5-BFEA-E2E32ED6CFC8}" type="pres">
      <dgm:prSet presAssocID="{731B8AEA-F09B-40F1-8D0A-DF22E7E30E62}" presName="Accent1" presStyleCnt="0"/>
      <dgm:spPr/>
    </dgm:pt>
    <dgm:pt modelId="{81FED7B7-EAED-4064-BB53-253BCC327522}" type="pres">
      <dgm:prSet presAssocID="{731B8AEA-F09B-40F1-8D0A-DF22E7E30E62}" presName="Accent" presStyleLbl="node1" presStyleIdx="2" presStyleCnt="3"/>
      <dgm:spPr/>
    </dgm:pt>
    <dgm:pt modelId="{7A2A66C8-E0AB-4CD5-9498-10F21C09E54B}" type="pres">
      <dgm:prSet presAssocID="{731B8AEA-F09B-40F1-8D0A-DF22E7E30E62}" presName="ParentBackground1" presStyleCnt="0"/>
      <dgm:spPr/>
    </dgm:pt>
    <dgm:pt modelId="{CD176F0D-9D4E-417E-9EB9-673B100513C2}" type="pres">
      <dgm:prSet presAssocID="{731B8AEA-F09B-40F1-8D0A-DF22E7E30E62}" presName="ParentBackground" presStyleLbl="fgAcc1" presStyleIdx="2" presStyleCnt="3"/>
      <dgm:spPr/>
    </dgm:pt>
    <dgm:pt modelId="{D087DD89-99A5-4EBD-B0EC-9432760EBA8D}" type="pres">
      <dgm:prSet presAssocID="{731B8AEA-F09B-40F1-8D0A-DF22E7E30E6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2D1682F-2224-439F-977D-F19A85EA8871}" srcId="{DD247602-DBED-4EEC-B246-790ACD18CF07}" destId="{C6A6583A-B04D-468A-9701-5A7B8D964928}" srcOrd="1" destOrd="0" parTransId="{3BF07D0E-5783-4F5C-B413-5294DB8DFD81}" sibTransId="{5D5FD54A-86D9-4C0B-8EC5-DCA9EDA79FC0}"/>
    <dgm:cxn modelId="{04DDEC3E-3821-4E0C-A32D-091FA37FCD12}" type="presOf" srcId="{AD32DA77-65DE-4C89-8A36-A451DACFF405}" destId="{65087420-92AB-47A3-95FC-F0D40871B009}" srcOrd="1" destOrd="0" presId="urn:microsoft.com/office/officeart/2011/layout/CircleProcess"/>
    <dgm:cxn modelId="{AA5ECD45-C844-4E44-9292-C70E150EF1F0}" srcId="{DD247602-DBED-4EEC-B246-790ACD18CF07}" destId="{731B8AEA-F09B-40F1-8D0A-DF22E7E30E62}" srcOrd="0" destOrd="0" parTransId="{A1DCA914-1F9C-4A62-99DB-3BCE80DA13A2}" sibTransId="{E6801C54-3E4C-473B-BC0E-1C217984FD86}"/>
    <dgm:cxn modelId="{B3653D4C-B239-4897-B969-CE88A49DEEC8}" type="presOf" srcId="{C6A6583A-B04D-468A-9701-5A7B8D964928}" destId="{832E2FC7-64EB-4685-96BE-168E4BA81C04}" srcOrd="0" destOrd="0" presId="urn:microsoft.com/office/officeart/2011/layout/CircleProcess"/>
    <dgm:cxn modelId="{4BECFC93-B288-467E-A1F6-F6117B3300C4}" type="presOf" srcId="{AD32DA77-65DE-4C89-8A36-A451DACFF405}" destId="{6E118519-1F9A-4BEF-933C-BC195BBA4547}" srcOrd="0" destOrd="0" presId="urn:microsoft.com/office/officeart/2011/layout/CircleProcess"/>
    <dgm:cxn modelId="{F02D79AC-CF7C-446E-B1C2-F4C3D6C7D958}" srcId="{DD247602-DBED-4EEC-B246-790ACD18CF07}" destId="{AD32DA77-65DE-4C89-8A36-A451DACFF405}" srcOrd="2" destOrd="0" parTransId="{36C584D4-D578-4018-8962-75CF4E871345}" sibTransId="{B44C8608-4780-43D6-AF44-3889F981ADCF}"/>
    <dgm:cxn modelId="{397193BC-8C03-4875-9BC9-630D16B18C5E}" type="presOf" srcId="{731B8AEA-F09B-40F1-8D0A-DF22E7E30E62}" destId="{D087DD89-99A5-4EBD-B0EC-9432760EBA8D}" srcOrd="1" destOrd="0" presId="urn:microsoft.com/office/officeart/2011/layout/CircleProcess"/>
    <dgm:cxn modelId="{26B7A5C0-F95D-45C8-8D6B-EAE428E800EB}" type="presOf" srcId="{DD247602-DBED-4EEC-B246-790ACD18CF07}" destId="{13F908D4-A019-4249-B02D-52B60E49E538}" srcOrd="0" destOrd="0" presId="urn:microsoft.com/office/officeart/2011/layout/CircleProcess"/>
    <dgm:cxn modelId="{C1711FC9-AFAE-4991-8332-5F9362794AA2}" type="presOf" srcId="{731B8AEA-F09B-40F1-8D0A-DF22E7E30E62}" destId="{CD176F0D-9D4E-417E-9EB9-673B100513C2}" srcOrd="0" destOrd="0" presId="urn:microsoft.com/office/officeart/2011/layout/CircleProcess"/>
    <dgm:cxn modelId="{23F033FC-A30E-4C08-879F-90852B4E24B8}" type="presOf" srcId="{C6A6583A-B04D-468A-9701-5A7B8D964928}" destId="{8313302D-4BBE-45CD-A807-C1690E4E2A7A}" srcOrd="1" destOrd="0" presId="urn:microsoft.com/office/officeart/2011/layout/CircleProcess"/>
    <dgm:cxn modelId="{917F07EA-EAD1-4C9E-9DAB-07320E9954F0}" type="presParOf" srcId="{13F908D4-A019-4249-B02D-52B60E49E538}" destId="{B89FD1F5-C8CA-4DE9-92D1-1DFD46BEA906}" srcOrd="0" destOrd="0" presId="urn:microsoft.com/office/officeart/2011/layout/CircleProcess"/>
    <dgm:cxn modelId="{9F2BC57B-B254-4A5C-8167-9EA838CFCC29}" type="presParOf" srcId="{B89FD1F5-C8CA-4DE9-92D1-1DFD46BEA906}" destId="{44AACADC-E47D-45E8-9E89-2B9CB44A7495}" srcOrd="0" destOrd="0" presId="urn:microsoft.com/office/officeart/2011/layout/CircleProcess"/>
    <dgm:cxn modelId="{D1C24313-20F5-49E8-BF3B-97A7347CBC82}" type="presParOf" srcId="{13F908D4-A019-4249-B02D-52B60E49E538}" destId="{6380A4FD-5363-4DE0-B0FD-6A2E576D9909}" srcOrd="1" destOrd="0" presId="urn:microsoft.com/office/officeart/2011/layout/CircleProcess"/>
    <dgm:cxn modelId="{BD20A76A-059F-467C-AF8F-05F877F48CF7}" type="presParOf" srcId="{6380A4FD-5363-4DE0-B0FD-6A2E576D9909}" destId="{6E118519-1F9A-4BEF-933C-BC195BBA4547}" srcOrd="0" destOrd="0" presId="urn:microsoft.com/office/officeart/2011/layout/CircleProcess"/>
    <dgm:cxn modelId="{627E42CE-6644-4CAB-867E-CE50D826BE85}" type="presParOf" srcId="{13F908D4-A019-4249-B02D-52B60E49E538}" destId="{65087420-92AB-47A3-95FC-F0D40871B009}" srcOrd="2" destOrd="0" presId="urn:microsoft.com/office/officeart/2011/layout/CircleProcess"/>
    <dgm:cxn modelId="{BD510A38-7167-4075-B47E-CC168E874E67}" type="presParOf" srcId="{13F908D4-A019-4249-B02D-52B60E49E538}" destId="{5F158742-B99D-47B4-A31E-498382728D4E}" srcOrd="3" destOrd="0" presId="urn:microsoft.com/office/officeart/2011/layout/CircleProcess"/>
    <dgm:cxn modelId="{27AAECC4-7521-4377-8F26-365CFF392185}" type="presParOf" srcId="{5F158742-B99D-47B4-A31E-498382728D4E}" destId="{0AEED631-9ACA-4E6E-830F-7E43A0E9F220}" srcOrd="0" destOrd="0" presId="urn:microsoft.com/office/officeart/2011/layout/CircleProcess"/>
    <dgm:cxn modelId="{6E4F103F-CA2B-4CFD-B175-94996165DDDB}" type="presParOf" srcId="{13F908D4-A019-4249-B02D-52B60E49E538}" destId="{B91BFA3D-EE8F-44F0-9ADA-18134901D64D}" srcOrd="4" destOrd="0" presId="urn:microsoft.com/office/officeart/2011/layout/CircleProcess"/>
    <dgm:cxn modelId="{8F9CC4CD-E4C6-4846-9E0D-700F16EC2262}" type="presParOf" srcId="{B91BFA3D-EE8F-44F0-9ADA-18134901D64D}" destId="{832E2FC7-64EB-4685-96BE-168E4BA81C04}" srcOrd="0" destOrd="0" presId="urn:microsoft.com/office/officeart/2011/layout/CircleProcess"/>
    <dgm:cxn modelId="{55DC29E2-7BB6-4D0F-B821-2C635767EDE6}" type="presParOf" srcId="{13F908D4-A019-4249-B02D-52B60E49E538}" destId="{8313302D-4BBE-45CD-A807-C1690E4E2A7A}" srcOrd="5" destOrd="0" presId="urn:microsoft.com/office/officeart/2011/layout/CircleProcess"/>
    <dgm:cxn modelId="{00508D1C-B14D-4107-8DA5-74BE66470233}" type="presParOf" srcId="{13F908D4-A019-4249-B02D-52B60E49E538}" destId="{77D4B1CA-AC45-42B5-BFEA-E2E32ED6CFC8}" srcOrd="6" destOrd="0" presId="urn:microsoft.com/office/officeart/2011/layout/CircleProcess"/>
    <dgm:cxn modelId="{27B9A5A2-335D-4073-8A63-CBE60B4DF3AE}" type="presParOf" srcId="{77D4B1CA-AC45-42B5-BFEA-E2E32ED6CFC8}" destId="{81FED7B7-EAED-4064-BB53-253BCC327522}" srcOrd="0" destOrd="0" presId="urn:microsoft.com/office/officeart/2011/layout/CircleProcess"/>
    <dgm:cxn modelId="{3BC33C5C-E6E2-4DFD-8FE9-F885442D6F7C}" type="presParOf" srcId="{13F908D4-A019-4249-B02D-52B60E49E538}" destId="{7A2A66C8-E0AB-4CD5-9498-10F21C09E54B}" srcOrd="7" destOrd="0" presId="urn:microsoft.com/office/officeart/2011/layout/CircleProcess"/>
    <dgm:cxn modelId="{087784D2-77D4-4860-9816-7BE840C312FC}" type="presParOf" srcId="{7A2A66C8-E0AB-4CD5-9498-10F21C09E54B}" destId="{CD176F0D-9D4E-417E-9EB9-673B100513C2}" srcOrd="0" destOrd="0" presId="urn:microsoft.com/office/officeart/2011/layout/CircleProcess"/>
    <dgm:cxn modelId="{82AADC5B-E549-410A-A32C-B4C6194F52A9}" type="presParOf" srcId="{13F908D4-A019-4249-B02D-52B60E49E538}" destId="{D087DD89-99A5-4EBD-B0EC-9432760EBA8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46716B-07C2-4D3F-9B60-90C081438B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F896A4D-1D42-43BB-BE32-3CF65E029547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Kafka 3.1.0</a:t>
          </a:r>
        </a:p>
      </dgm:t>
    </dgm:pt>
    <dgm:pt modelId="{DA5CC03F-4C99-42B9-9653-CFC00DABD917}" type="parTrans" cxnId="{F3BD0687-F3DF-4D8E-A920-49E1E4C28D8F}">
      <dgm:prSet/>
      <dgm:spPr/>
      <dgm:t>
        <a:bodyPr/>
        <a:lstStyle/>
        <a:p>
          <a:endParaRPr lang="en-US"/>
        </a:p>
      </dgm:t>
    </dgm:pt>
    <dgm:pt modelId="{9E0D6E70-4F85-462D-AE81-D455082E4351}" type="sibTrans" cxnId="{F3BD0687-F3DF-4D8E-A920-49E1E4C28D8F}">
      <dgm:prSet/>
      <dgm:spPr/>
      <dgm:t>
        <a:bodyPr/>
        <a:lstStyle/>
        <a:p>
          <a:endParaRPr lang="en-US"/>
        </a:p>
      </dgm:t>
    </dgm:pt>
    <dgm:pt modelId="{59D511CD-B882-41F0-96DE-F7E57A6C2F11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HBase 1.3.1</a:t>
          </a:r>
        </a:p>
      </dgm:t>
    </dgm:pt>
    <dgm:pt modelId="{C8F11153-4026-46E7-A683-2E7E24B4AF5D}" type="parTrans" cxnId="{30BF7C4E-5C89-47BD-81B7-6834FD30E561}">
      <dgm:prSet/>
      <dgm:spPr/>
      <dgm:t>
        <a:bodyPr/>
        <a:lstStyle/>
        <a:p>
          <a:endParaRPr lang="en-US"/>
        </a:p>
      </dgm:t>
    </dgm:pt>
    <dgm:pt modelId="{AEEBD281-5107-49EA-9486-D139A7E28A08}" type="sibTrans" cxnId="{30BF7C4E-5C89-47BD-81B7-6834FD30E561}">
      <dgm:prSet/>
      <dgm:spPr/>
      <dgm:t>
        <a:bodyPr/>
        <a:lstStyle/>
        <a:p>
          <a:endParaRPr lang="en-US"/>
        </a:p>
      </dgm:t>
    </dgm:pt>
    <dgm:pt modelId="{1D7859A6-3F98-4703-9BE1-70952F78EC19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Spark 1.6.0</a:t>
          </a:r>
        </a:p>
      </dgm:t>
    </dgm:pt>
    <dgm:pt modelId="{369CE277-8004-417D-A3D3-4F5359685B2F}" type="parTrans" cxnId="{09574DC0-FE27-4D6A-8EEE-DB030329A2F3}">
      <dgm:prSet/>
      <dgm:spPr/>
      <dgm:t>
        <a:bodyPr/>
        <a:lstStyle/>
        <a:p>
          <a:endParaRPr lang="en-US"/>
        </a:p>
      </dgm:t>
    </dgm:pt>
    <dgm:pt modelId="{65BD5306-DB62-42A8-864C-755586BF2886}" type="sibTrans" cxnId="{09574DC0-FE27-4D6A-8EEE-DB030329A2F3}">
      <dgm:prSet/>
      <dgm:spPr/>
      <dgm:t>
        <a:bodyPr/>
        <a:lstStyle/>
        <a:p>
          <a:endParaRPr lang="en-US"/>
        </a:p>
      </dgm:t>
    </dgm:pt>
    <dgm:pt modelId="{F946A724-DD28-4915-A4A1-8F3A6E00FC22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Eclipse 4.4.2</a:t>
          </a:r>
        </a:p>
      </dgm:t>
    </dgm:pt>
    <dgm:pt modelId="{DFBFF59E-7F0A-4203-9BE0-3F427957D901}" type="parTrans" cxnId="{846F26F1-9CEB-4753-8835-7DF34F1D6F3C}">
      <dgm:prSet/>
      <dgm:spPr/>
      <dgm:t>
        <a:bodyPr/>
        <a:lstStyle/>
        <a:p>
          <a:endParaRPr lang="en-US"/>
        </a:p>
      </dgm:t>
    </dgm:pt>
    <dgm:pt modelId="{5477DBB4-2768-4525-B0C3-CD24E37CF971}" type="sibTrans" cxnId="{846F26F1-9CEB-4753-8835-7DF34F1D6F3C}">
      <dgm:prSet/>
      <dgm:spPr/>
      <dgm:t>
        <a:bodyPr/>
        <a:lstStyle/>
        <a:p>
          <a:endParaRPr lang="en-US"/>
        </a:p>
      </dgm:t>
    </dgm:pt>
    <dgm:pt modelId="{DD695F78-DF4F-4811-BD3A-7F0A35C4C54D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CentOS 6.7</a:t>
          </a:r>
        </a:p>
      </dgm:t>
    </dgm:pt>
    <dgm:pt modelId="{198ECE11-8875-4BCC-B701-68FBCC0F2777}" type="parTrans" cxnId="{EBB608C1-6353-42EE-86AA-C38008610ACF}">
      <dgm:prSet/>
      <dgm:spPr/>
      <dgm:t>
        <a:bodyPr/>
        <a:lstStyle/>
        <a:p>
          <a:endParaRPr lang="en-US"/>
        </a:p>
      </dgm:t>
    </dgm:pt>
    <dgm:pt modelId="{91B3536B-2C1D-4A91-8ED0-45E018F7654D}" type="sibTrans" cxnId="{EBB608C1-6353-42EE-86AA-C38008610ACF}">
      <dgm:prSet/>
      <dgm:spPr/>
      <dgm:t>
        <a:bodyPr/>
        <a:lstStyle/>
        <a:p>
          <a:endParaRPr lang="en-US"/>
        </a:p>
      </dgm:t>
    </dgm:pt>
    <dgm:pt modelId="{7D8A5A30-35CF-4BD2-A53C-529ABF5596F9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Java 8</a:t>
          </a:r>
        </a:p>
      </dgm:t>
    </dgm:pt>
    <dgm:pt modelId="{A8352193-9217-4642-9770-5F126F5195FB}" type="parTrans" cxnId="{777EA4C8-D779-4B84-B8AD-562F175777C7}">
      <dgm:prSet/>
      <dgm:spPr/>
      <dgm:t>
        <a:bodyPr/>
        <a:lstStyle/>
        <a:p>
          <a:endParaRPr lang="en-US"/>
        </a:p>
      </dgm:t>
    </dgm:pt>
    <dgm:pt modelId="{7DE451AE-9C38-485C-9DBB-1BD141E1263B}" type="sibTrans" cxnId="{777EA4C8-D779-4B84-B8AD-562F175777C7}">
      <dgm:prSet/>
      <dgm:spPr/>
      <dgm:t>
        <a:bodyPr/>
        <a:lstStyle/>
        <a:p>
          <a:endParaRPr lang="en-US"/>
        </a:p>
      </dgm:t>
    </dgm:pt>
    <dgm:pt modelId="{ED312FB6-3C1B-466F-B273-218AC2D596FB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Twitter</a:t>
          </a:r>
        </a:p>
      </dgm:t>
    </dgm:pt>
    <dgm:pt modelId="{F1AEC337-0B71-4A55-A8F0-313E0C629A3E}" type="parTrans" cxnId="{FEDBD893-283E-4EBB-A486-9B91DEA5DFF7}">
      <dgm:prSet/>
      <dgm:spPr/>
      <dgm:t>
        <a:bodyPr/>
        <a:lstStyle/>
        <a:p>
          <a:endParaRPr lang="en-US"/>
        </a:p>
      </dgm:t>
    </dgm:pt>
    <dgm:pt modelId="{A4A90449-08FB-4D26-AF6F-3F515F472EA0}" type="sibTrans" cxnId="{FEDBD893-283E-4EBB-A486-9B91DEA5DFF7}">
      <dgm:prSet/>
      <dgm:spPr/>
      <dgm:t>
        <a:bodyPr/>
        <a:lstStyle/>
        <a:p>
          <a:endParaRPr lang="en-US"/>
        </a:p>
      </dgm:t>
    </dgm:pt>
    <dgm:pt modelId="{A2172230-2426-4B86-B89E-94E652C723F3}">
      <dgm:prSet phldrT="[Text]"/>
      <dgm:spPr/>
      <dgm:t>
        <a:bodyPr/>
        <a:lstStyle/>
        <a:p>
          <a:pPr>
            <a:defRPr cap="all"/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Maven</a:t>
          </a:r>
        </a:p>
      </dgm:t>
    </dgm:pt>
    <dgm:pt modelId="{C0FA5F7D-4795-4570-A58B-221BF9DE4BFD}" type="parTrans" cxnId="{2E594253-D5BF-470B-AB7F-219495446C9D}">
      <dgm:prSet/>
      <dgm:spPr/>
      <dgm:t>
        <a:bodyPr/>
        <a:lstStyle/>
        <a:p>
          <a:endParaRPr lang="en-US"/>
        </a:p>
      </dgm:t>
    </dgm:pt>
    <dgm:pt modelId="{2A2AE4CB-601A-4E87-82E1-B1073F49BB78}" type="sibTrans" cxnId="{2E594253-D5BF-470B-AB7F-219495446C9D}">
      <dgm:prSet/>
      <dgm:spPr/>
      <dgm:t>
        <a:bodyPr/>
        <a:lstStyle/>
        <a:p>
          <a:endParaRPr lang="en-US"/>
        </a:p>
      </dgm:t>
    </dgm:pt>
    <dgm:pt modelId="{0BF1391C-00F3-4801-B31C-7F44AC3B895A}" type="pres">
      <dgm:prSet presAssocID="{2346716B-07C2-4D3F-9B60-90C081438B69}" presName="root" presStyleCnt="0">
        <dgm:presLayoutVars>
          <dgm:dir/>
          <dgm:resizeHandles val="exact"/>
        </dgm:presLayoutVars>
      </dgm:prSet>
      <dgm:spPr/>
    </dgm:pt>
    <dgm:pt modelId="{FFC57CA0-C133-4F90-99D2-FB09C796A32D}" type="pres">
      <dgm:prSet presAssocID="{DD695F78-DF4F-4811-BD3A-7F0A35C4C54D}" presName="compNode" presStyleCnt="0"/>
      <dgm:spPr/>
    </dgm:pt>
    <dgm:pt modelId="{D1D829C3-1C00-41C1-BDBD-62B504BBB409}" type="pres">
      <dgm:prSet presAssocID="{DD695F78-DF4F-4811-BD3A-7F0A35C4C54D}" presName="iconBgRect" presStyleLbl="bgShp" presStyleIdx="0" presStyleCnt="8"/>
      <dgm:spPr/>
    </dgm:pt>
    <dgm:pt modelId="{2053FEE0-56B6-46AB-9AF9-65F885C970F1}" type="pres">
      <dgm:prSet presAssocID="{DD695F78-DF4F-4811-BD3A-7F0A35C4C54D}" presName="iconRect" presStyleLbl="node1" presStyleIdx="0" presStyleCnt="8"/>
      <dgm:spPr>
        <a:blipFill>
          <a:blip xmlns:r="http://schemas.openxmlformats.org/officeDocument/2006/relationships" r:embed="rId1"/>
          <a:srcRect/>
          <a:stretch>
            <a:fillRect l="-23000" r="-23000"/>
          </a:stretch>
        </a:blipFill>
        <a:ln>
          <a:noFill/>
        </a:ln>
      </dgm:spPr>
    </dgm:pt>
    <dgm:pt modelId="{36D2B871-0809-47B6-A7AB-7BCD909466E7}" type="pres">
      <dgm:prSet presAssocID="{DD695F78-DF4F-4811-BD3A-7F0A35C4C54D}" presName="spaceRect" presStyleCnt="0"/>
      <dgm:spPr/>
    </dgm:pt>
    <dgm:pt modelId="{73A1F754-93A5-414B-A83F-9877889D81F8}" type="pres">
      <dgm:prSet presAssocID="{DD695F78-DF4F-4811-BD3A-7F0A35C4C54D}" presName="textRect" presStyleLbl="revTx" presStyleIdx="0" presStyleCnt="8">
        <dgm:presLayoutVars>
          <dgm:chMax val="1"/>
          <dgm:chPref val="1"/>
        </dgm:presLayoutVars>
      </dgm:prSet>
      <dgm:spPr/>
    </dgm:pt>
    <dgm:pt modelId="{D15AFA5E-B144-4273-85AB-1A3214BCB616}" type="pres">
      <dgm:prSet presAssocID="{91B3536B-2C1D-4A91-8ED0-45E018F7654D}" presName="sibTrans" presStyleCnt="0"/>
      <dgm:spPr/>
    </dgm:pt>
    <dgm:pt modelId="{ADC42BB1-D9F6-4EDE-A148-74FD33A43353}" type="pres">
      <dgm:prSet presAssocID="{F946A724-DD28-4915-A4A1-8F3A6E00FC22}" presName="compNode" presStyleCnt="0"/>
      <dgm:spPr/>
    </dgm:pt>
    <dgm:pt modelId="{8653EE3A-ECD7-439E-AE60-6FDCFA1918EC}" type="pres">
      <dgm:prSet presAssocID="{F946A724-DD28-4915-A4A1-8F3A6E00FC22}" presName="iconBgRect" presStyleLbl="bgShp" presStyleIdx="1" presStyleCnt="8"/>
      <dgm:spPr/>
    </dgm:pt>
    <dgm:pt modelId="{D56566EB-B5AD-46FF-91D6-81D21A298A7A}" type="pres">
      <dgm:prSet presAssocID="{F946A724-DD28-4915-A4A1-8F3A6E00FC22}" presName="iconRect" presStyleLbl="node1" presStyleIdx="1" presStyleCnt="8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BF144426-1D9E-487E-B3CD-BD2EF0AE99BE}" type="pres">
      <dgm:prSet presAssocID="{F946A724-DD28-4915-A4A1-8F3A6E00FC22}" presName="spaceRect" presStyleCnt="0"/>
      <dgm:spPr/>
    </dgm:pt>
    <dgm:pt modelId="{9F5CD0AD-5BB5-4804-BC33-77D73ED8CFE7}" type="pres">
      <dgm:prSet presAssocID="{F946A724-DD28-4915-A4A1-8F3A6E00FC22}" presName="textRect" presStyleLbl="revTx" presStyleIdx="1" presStyleCnt="8">
        <dgm:presLayoutVars>
          <dgm:chMax val="1"/>
          <dgm:chPref val="1"/>
        </dgm:presLayoutVars>
      </dgm:prSet>
      <dgm:spPr/>
    </dgm:pt>
    <dgm:pt modelId="{78D242EC-D03E-45CE-98F0-186E109861B8}" type="pres">
      <dgm:prSet presAssocID="{5477DBB4-2768-4525-B0C3-CD24E37CF971}" presName="sibTrans" presStyleCnt="0"/>
      <dgm:spPr/>
    </dgm:pt>
    <dgm:pt modelId="{676FF217-6DAA-4C9B-AF47-6D85FECB1DB6}" type="pres">
      <dgm:prSet presAssocID="{7D8A5A30-35CF-4BD2-A53C-529ABF5596F9}" presName="compNode" presStyleCnt="0"/>
      <dgm:spPr/>
    </dgm:pt>
    <dgm:pt modelId="{A04BE34C-A35E-4D73-8586-587409169892}" type="pres">
      <dgm:prSet presAssocID="{7D8A5A30-35CF-4BD2-A53C-529ABF5596F9}" presName="iconBgRect" presStyleLbl="bgShp" presStyleIdx="2" presStyleCnt="8"/>
      <dgm:spPr/>
    </dgm:pt>
    <dgm:pt modelId="{4963A348-C759-4F42-803B-CFE77057022F}" type="pres">
      <dgm:prSet presAssocID="{7D8A5A30-35CF-4BD2-A53C-529ABF5596F9}" presName="iconRect" presStyleLbl="node1" presStyleIdx="2" presStyleCnt="8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6827EC29-31A5-4091-B97B-237E598B4B08}" type="pres">
      <dgm:prSet presAssocID="{7D8A5A30-35CF-4BD2-A53C-529ABF5596F9}" presName="spaceRect" presStyleCnt="0"/>
      <dgm:spPr/>
    </dgm:pt>
    <dgm:pt modelId="{7B452312-5FF1-435C-B285-B1961DA8E2CB}" type="pres">
      <dgm:prSet presAssocID="{7D8A5A30-35CF-4BD2-A53C-529ABF5596F9}" presName="textRect" presStyleLbl="revTx" presStyleIdx="2" presStyleCnt="8">
        <dgm:presLayoutVars>
          <dgm:chMax val="1"/>
          <dgm:chPref val="1"/>
        </dgm:presLayoutVars>
      </dgm:prSet>
      <dgm:spPr/>
    </dgm:pt>
    <dgm:pt modelId="{67CBF5C6-8554-4903-A677-6490E08534BA}" type="pres">
      <dgm:prSet presAssocID="{7DE451AE-9C38-485C-9DBB-1BD141E1263B}" presName="sibTrans" presStyleCnt="0"/>
      <dgm:spPr/>
    </dgm:pt>
    <dgm:pt modelId="{3796106C-B6AF-48F0-907E-CDEB561A3038}" type="pres">
      <dgm:prSet presAssocID="{A2172230-2426-4B86-B89E-94E652C723F3}" presName="compNode" presStyleCnt="0"/>
      <dgm:spPr/>
    </dgm:pt>
    <dgm:pt modelId="{6F9BF590-828A-4757-8708-04E870769282}" type="pres">
      <dgm:prSet presAssocID="{A2172230-2426-4B86-B89E-94E652C723F3}" presName="iconBgRect" presStyleLbl="bgShp" presStyleIdx="3" presStyleCnt="8"/>
      <dgm:spPr/>
    </dgm:pt>
    <dgm:pt modelId="{D3CE009C-88C8-49AB-9F7F-5CC681D2CDB7}" type="pres">
      <dgm:prSet presAssocID="{A2172230-2426-4B86-B89E-94E652C723F3}" presName="iconRect" presStyleLbl="node1" presStyleIdx="3" presStyleCnt="8"/>
      <dgm:spPr>
        <a:blipFill rotWithShape="1">
          <a:blip xmlns:r="http://schemas.openxmlformats.org/officeDocument/2006/relationships" r:embed="rId4"/>
          <a:srcRect/>
          <a:stretch>
            <a:fillRect l="-42000" r="-42000"/>
          </a:stretch>
        </a:blipFill>
        <a:ln>
          <a:noFill/>
        </a:ln>
      </dgm:spPr>
    </dgm:pt>
    <dgm:pt modelId="{1211BD3C-AC6F-4148-BD98-A726C158D15D}" type="pres">
      <dgm:prSet presAssocID="{A2172230-2426-4B86-B89E-94E652C723F3}" presName="spaceRect" presStyleCnt="0"/>
      <dgm:spPr/>
    </dgm:pt>
    <dgm:pt modelId="{0D98D02A-41F4-4800-82CB-92E9C26D5B84}" type="pres">
      <dgm:prSet presAssocID="{A2172230-2426-4B86-B89E-94E652C723F3}" presName="textRect" presStyleLbl="revTx" presStyleIdx="3" presStyleCnt="8">
        <dgm:presLayoutVars>
          <dgm:chMax val="1"/>
          <dgm:chPref val="1"/>
        </dgm:presLayoutVars>
      </dgm:prSet>
      <dgm:spPr/>
    </dgm:pt>
    <dgm:pt modelId="{552B7FAC-1A6A-4DC6-970A-E8C0E822AF28}" type="pres">
      <dgm:prSet presAssocID="{2A2AE4CB-601A-4E87-82E1-B1073F49BB78}" presName="sibTrans" presStyleCnt="0"/>
      <dgm:spPr/>
    </dgm:pt>
    <dgm:pt modelId="{2108CD08-9DC4-46F0-A65E-5BC03392D3EF}" type="pres">
      <dgm:prSet presAssocID="{ED312FB6-3C1B-466F-B273-218AC2D596FB}" presName="compNode" presStyleCnt="0"/>
      <dgm:spPr/>
    </dgm:pt>
    <dgm:pt modelId="{E5BEDF5E-D7F6-489A-8CD7-3CCE48A9CB8A}" type="pres">
      <dgm:prSet presAssocID="{ED312FB6-3C1B-466F-B273-218AC2D596FB}" presName="iconBgRect" presStyleLbl="bgShp" presStyleIdx="4" presStyleCnt="8"/>
      <dgm:spPr/>
    </dgm:pt>
    <dgm:pt modelId="{2D9DF79C-F553-4BF1-86F2-02BD3CFC0A0C}" type="pres">
      <dgm:prSet presAssocID="{ED312FB6-3C1B-466F-B273-218AC2D596FB}" presName="iconRect" presStyleLbl="node1" presStyleIdx="4" presStyleCnt="8"/>
      <dgm:spPr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>
          <a:noFill/>
        </a:ln>
      </dgm:spPr>
    </dgm:pt>
    <dgm:pt modelId="{A76D6EF3-4A4C-4CAD-898D-F0ACAB5431CF}" type="pres">
      <dgm:prSet presAssocID="{ED312FB6-3C1B-466F-B273-218AC2D596FB}" presName="spaceRect" presStyleCnt="0"/>
      <dgm:spPr/>
    </dgm:pt>
    <dgm:pt modelId="{D02A5BE3-B587-469A-AC9B-C0807BD7AAF1}" type="pres">
      <dgm:prSet presAssocID="{ED312FB6-3C1B-466F-B273-218AC2D596FB}" presName="textRect" presStyleLbl="revTx" presStyleIdx="4" presStyleCnt="8">
        <dgm:presLayoutVars>
          <dgm:chMax val="1"/>
          <dgm:chPref val="1"/>
        </dgm:presLayoutVars>
      </dgm:prSet>
      <dgm:spPr/>
    </dgm:pt>
    <dgm:pt modelId="{7E5E1B3D-B0D9-49B7-9F32-3179CDF61044}" type="pres">
      <dgm:prSet presAssocID="{A4A90449-08FB-4D26-AF6F-3F515F472EA0}" presName="sibTrans" presStyleCnt="0"/>
      <dgm:spPr/>
    </dgm:pt>
    <dgm:pt modelId="{9FC0575A-ECB8-4256-AA50-F9CD76FFC05B}" type="pres">
      <dgm:prSet presAssocID="{2F896A4D-1D42-43BB-BE32-3CF65E029547}" presName="compNode" presStyleCnt="0"/>
      <dgm:spPr/>
    </dgm:pt>
    <dgm:pt modelId="{BB04E872-7144-4B52-B06F-C358B7449B47}" type="pres">
      <dgm:prSet presAssocID="{2F896A4D-1D42-43BB-BE32-3CF65E029547}" presName="iconBgRect" presStyleLbl="bgShp" presStyleIdx="5" presStyleCnt="8"/>
      <dgm:spPr/>
    </dgm:pt>
    <dgm:pt modelId="{7287BB82-6D8C-48E0-B25F-9ACD70EA3C84}" type="pres">
      <dgm:prSet presAssocID="{2F896A4D-1D42-43BB-BE32-3CF65E029547}" presName="iconRect" presStyleLbl="node1" presStyleIdx="5" presStyleCnt="8"/>
      <dgm:spPr>
        <a:blipFill rotWithShape="1">
          <a:blip xmlns:r="http://schemas.openxmlformats.org/officeDocument/2006/relationships" r:embed="rId6"/>
          <a:srcRect/>
          <a:stretch>
            <a:fillRect l="-31000" r="-31000"/>
          </a:stretch>
        </a:blipFill>
        <a:ln>
          <a:noFill/>
        </a:ln>
      </dgm:spPr>
    </dgm:pt>
    <dgm:pt modelId="{B1B8B67D-232E-4859-8970-0B8B08D1C7B8}" type="pres">
      <dgm:prSet presAssocID="{2F896A4D-1D42-43BB-BE32-3CF65E029547}" presName="spaceRect" presStyleCnt="0"/>
      <dgm:spPr/>
    </dgm:pt>
    <dgm:pt modelId="{2C2367C1-757C-4291-B591-44F8B4330C7B}" type="pres">
      <dgm:prSet presAssocID="{2F896A4D-1D42-43BB-BE32-3CF65E029547}" presName="textRect" presStyleLbl="revTx" presStyleIdx="5" presStyleCnt="8">
        <dgm:presLayoutVars>
          <dgm:chMax val="1"/>
          <dgm:chPref val="1"/>
        </dgm:presLayoutVars>
      </dgm:prSet>
      <dgm:spPr/>
    </dgm:pt>
    <dgm:pt modelId="{0FBD6446-2FCA-430C-9E0E-7373A3814A61}" type="pres">
      <dgm:prSet presAssocID="{9E0D6E70-4F85-462D-AE81-D455082E4351}" presName="sibTrans" presStyleCnt="0"/>
      <dgm:spPr/>
    </dgm:pt>
    <dgm:pt modelId="{201D1BE8-B8A7-411A-A81D-328573526BC2}" type="pres">
      <dgm:prSet presAssocID="{59D511CD-B882-41F0-96DE-F7E57A6C2F11}" presName="compNode" presStyleCnt="0"/>
      <dgm:spPr/>
    </dgm:pt>
    <dgm:pt modelId="{ADFB16D8-7800-40AF-B136-0E8EBDBAFEE1}" type="pres">
      <dgm:prSet presAssocID="{59D511CD-B882-41F0-96DE-F7E57A6C2F11}" presName="iconBgRect" presStyleLbl="bgShp" presStyleIdx="6" presStyleCnt="8"/>
      <dgm:spPr/>
    </dgm:pt>
    <dgm:pt modelId="{074B76D2-A0E2-496F-B594-43F53535C03B}" type="pres">
      <dgm:prSet presAssocID="{59D511CD-B882-41F0-96DE-F7E57A6C2F11}" presName="iconRect" presStyleLbl="node1" presStyleIdx="6" presStyleCnt="8" custScaleX="145393"/>
      <dgm:spPr>
        <a:blipFill rotWithShape="1">
          <a:blip xmlns:r="http://schemas.openxmlformats.org/officeDocument/2006/relationships" r:embed="rId7"/>
          <a:srcRect/>
          <a:stretch>
            <a:fillRect l="-2000" r="-2000"/>
          </a:stretch>
        </a:blipFill>
        <a:ln>
          <a:noFill/>
        </a:ln>
      </dgm:spPr>
    </dgm:pt>
    <dgm:pt modelId="{8A0A8E3E-5E69-41C5-857B-F13E3C4D2658}" type="pres">
      <dgm:prSet presAssocID="{59D511CD-B882-41F0-96DE-F7E57A6C2F11}" presName="spaceRect" presStyleCnt="0"/>
      <dgm:spPr/>
    </dgm:pt>
    <dgm:pt modelId="{78B6EACE-FC58-437D-B8BF-A98542656EA5}" type="pres">
      <dgm:prSet presAssocID="{59D511CD-B882-41F0-96DE-F7E57A6C2F11}" presName="textRect" presStyleLbl="revTx" presStyleIdx="6" presStyleCnt="8">
        <dgm:presLayoutVars>
          <dgm:chMax val="1"/>
          <dgm:chPref val="1"/>
        </dgm:presLayoutVars>
      </dgm:prSet>
      <dgm:spPr/>
    </dgm:pt>
    <dgm:pt modelId="{39508217-03B3-4427-9924-4E143D2BB5EC}" type="pres">
      <dgm:prSet presAssocID="{AEEBD281-5107-49EA-9486-D139A7E28A08}" presName="sibTrans" presStyleCnt="0"/>
      <dgm:spPr/>
    </dgm:pt>
    <dgm:pt modelId="{7EC8AAD8-31CD-4EB0-BA0F-CE0530616292}" type="pres">
      <dgm:prSet presAssocID="{1D7859A6-3F98-4703-9BE1-70952F78EC19}" presName="compNode" presStyleCnt="0"/>
      <dgm:spPr/>
    </dgm:pt>
    <dgm:pt modelId="{FBAA0F1D-CDE0-4980-92A3-6BD93ECC5F0C}" type="pres">
      <dgm:prSet presAssocID="{1D7859A6-3F98-4703-9BE1-70952F78EC19}" presName="iconBgRect" presStyleLbl="bgShp" presStyleIdx="7" presStyleCnt="8"/>
      <dgm:spPr/>
    </dgm:pt>
    <dgm:pt modelId="{C9B59581-A19D-4527-87F8-CD3CC89D8644}" type="pres">
      <dgm:prSet presAssocID="{1D7859A6-3F98-4703-9BE1-70952F78EC19}" presName="iconRect" presStyleLbl="node1" presStyleIdx="7" presStyleCnt="8" custScaleX="121174" custScaleY="90815"/>
      <dgm:spPr>
        <a:blipFill rotWithShape="1">
          <a:blip xmlns:r="http://schemas.openxmlformats.org/officeDocument/2006/relationships" r:embed="rId8"/>
          <a:srcRect/>
          <a:stretch>
            <a:fillRect l="-22000" r="-22000"/>
          </a:stretch>
        </a:blipFill>
        <a:ln>
          <a:noFill/>
        </a:ln>
      </dgm:spPr>
    </dgm:pt>
    <dgm:pt modelId="{855895E8-D394-4049-B754-5DFACC703831}" type="pres">
      <dgm:prSet presAssocID="{1D7859A6-3F98-4703-9BE1-70952F78EC19}" presName="spaceRect" presStyleCnt="0"/>
      <dgm:spPr/>
    </dgm:pt>
    <dgm:pt modelId="{07FB066B-FB0A-4BAC-84C6-6F4479590311}" type="pres">
      <dgm:prSet presAssocID="{1D7859A6-3F98-4703-9BE1-70952F78EC1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2306504-869D-4925-B882-BE355585D266}" type="presOf" srcId="{2346716B-07C2-4D3F-9B60-90C081438B69}" destId="{0BF1391C-00F3-4801-B31C-7F44AC3B895A}" srcOrd="0" destOrd="0" presId="urn:microsoft.com/office/officeart/2018/5/layout/IconCircleLabelList"/>
    <dgm:cxn modelId="{CA5AB538-6EC2-40E2-BC33-12E5E7F7EC2D}" type="presOf" srcId="{DD695F78-DF4F-4811-BD3A-7F0A35C4C54D}" destId="{73A1F754-93A5-414B-A83F-9877889D81F8}" srcOrd="0" destOrd="0" presId="urn:microsoft.com/office/officeart/2018/5/layout/IconCircleLabelList"/>
    <dgm:cxn modelId="{30BF7C4E-5C89-47BD-81B7-6834FD30E561}" srcId="{2346716B-07C2-4D3F-9B60-90C081438B69}" destId="{59D511CD-B882-41F0-96DE-F7E57A6C2F11}" srcOrd="6" destOrd="0" parTransId="{C8F11153-4026-46E7-A683-2E7E24B4AF5D}" sibTransId="{AEEBD281-5107-49EA-9486-D139A7E28A08}"/>
    <dgm:cxn modelId="{2E594253-D5BF-470B-AB7F-219495446C9D}" srcId="{2346716B-07C2-4D3F-9B60-90C081438B69}" destId="{A2172230-2426-4B86-B89E-94E652C723F3}" srcOrd="3" destOrd="0" parTransId="{C0FA5F7D-4795-4570-A58B-221BF9DE4BFD}" sibTransId="{2A2AE4CB-601A-4E87-82E1-B1073F49BB78}"/>
    <dgm:cxn modelId="{C0949E74-1ECB-48BD-ABF4-76CDCB24592E}" type="presOf" srcId="{A2172230-2426-4B86-B89E-94E652C723F3}" destId="{0D98D02A-41F4-4800-82CB-92E9C26D5B84}" srcOrd="0" destOrd="0" presId="urn:microsoft.com/office/officeart/2018/5/layout/IconCircleLabelList"/>
    <dgm:cxn modelId="{047DCE85-5446-45A4-B3E4-2A826A72FBE1}" type="presOf" srcId="{F946A724-DD28-4915-A4A1-8F3A6E00FC22}" destId="{9F5CD0AD-5BB5-4804-BC33-77D73ED8CFE7}" srcOrd="0" destOrd="0" presId="urn:microsoft.com/office/officeart/2018/5/layout/IconCircleLabelList"/>
    <dgm:cxn modelId="{F3BD0687-F3DF-4D8E-A920-49E1E4C28D8F}" srcId="{2346716B-07C2-4D3F-9B60-90C081438B69}" destId="{2F896A4D-1D42-43BB-BE32-3CF65E029547}" srcOrd="5" destOrd="0" parTransId="{DA5CC03F-4C99-42B9-9653-CFC00DABD917}" sibTransId="{9E0D6E70-4F85-462D-AE81-D455082E4351}"/>
    <dgm:cxn modelId="{03E48F8A-D3AC-4F85-B645-9892587945F3}" type="presOf" srcId="{59D511CD-B882-41F0-96DE-F7E57A6C2F11}" destId="{78B6EACE-FC58-437D-B8BF-A98542656EA5}" srcOrd="0" destOrd="0" presId="urn:microsoft.com/office/officeart/2018/5/layout/IconCircleLabelList"/>
    <dgm:cxn modelId="{FEDBD893-283E-4EBB-A486-9B91DEA5DFF7}" srcId="{2346716B-07C2-4D3F-9B60-90C081438B69}" destId="{ED312FB6-3C1B-466F-B273-218AC2D596FB}" srcOrd="4" destOrd="0" parTransId="{F1AEC337-0B71-4A55-A8F0-313E0C629A3E}" sibTransId="{A4A90449-08FB-4D26-AF6F-3F515F472EA0}"/>
    <dgm:cxn modelId="{09574DC0-FE27-4D6A-8EEE-DB030329A2F3}" srcId="{2346716B-07C2-4D3F-9B60-90C081438B69}" destId="{1D7859A6-3F98-4703-9BE1-70952F78EC19}" srcOrd="7" destOrd="0" parTransId="{369CE277-8004-417D-A3D3-4F5359685B2F}" sibTransId="{65BD5306-DB62-42A8-864C-755586BF2886}"/>
    <dgm:cxn modelId="{EBB608C1-6353-42EE-86AA-C38008610ACF}" srcId="{2346716B-07C2-4D3F-9B60-90C081438B69}" destId="{DD695F78-DF4F-4811-BD3A-7F0A35C4C54D}" srcOrd="0" destOrd="0" parTransId="{198ECE11-8875-4BCC-B701-68FBCC0F2777}" sibTransId="{91B3536B-2C1D-4A91-8ED0-45E018F7654D}"/>
    <dgm:cxn modelId="{777EA4C8-D779-4B84-B8AD-562F175777C7}" srcId="{2346716B-07C2-4D3F-9B60-90C081438B69}" destId="{7D8A5A30-35CF-4BD2-A53C-529ABF5596F9}" srcOrd="2" destOrd="0" parTransId="{A8352193-9217-4642-9770-5F126F5195FB}" sibTransId="{7DE451AE-9C38-485C-9DBB-1BD141E1263B}"/>
    <dgm:cxn modelId="{85220ECE-A951-4A9F-A47A-2CB286EB4A59}" type="presOf" srcId="{1D7859A6-3F98-4703-9BE1-70952F78EC19}" destId="{07FB066B-FB0A-4BAC-84C6-6F4479590311}" srcOrd="0" destOrd="0" presId="urn:microsoft.com/office/officeart/2018/5/layout/IconCircleLabelList"/>
    <dgm:cxn modelId="{6530C0D2-3DB8-42B2-A7AC-439A21072FE5}" type="presOf" srcId="{7D8A5A30-35CF-4BD2-A53C-529ABF5596F9}" destId="{7B452312-5FF1-435C-B285-B1961DA8E2CB}" srcOrd="0" destOrd="0" presId="urn:microsoft.com/office/officeart/2018/5/layout/IconCircleLabelList"/>
    <dgm:cxn modelId="{9288B6EB-34D9-4FA4-822E-4062085D5EB7}" type="presOf" srcId="{ED312FB6-3C1B-466F-B273-218AC2D596FB}" destId="{D02A5BE3-B587-469A-AC9B-C0807BD7AAF1}" srcOrd="0" destOrd="0" presId="urn:microsoft.com/office/officeart/2018/5/layout/IconCircleLabelList"/>
    <dgm:cxn modelId="{846F26F1-9CEB-4753-8835-7DF34F1D6F3C}" srcId="{2346716B-07C2-4D3F-9B60-90C081438B69}" destId="{F946A724-DD28-4915-A4A1-8F3A6E00FC22}" srcOrd="1" destOrd="0" parTransId="{DFBFF59E-7F0A-4203-9BE0-3F427957D901}" sibTransId="{5477DBB4-2768-4525-B0C3-CD24E37CF971}"/>
    <dgm:cxn modelId="{E72B69F3-9C54-46C9-B062-098829545B7C}" type="presOf" srcId="{2F896A4D-1D42-43BB-BE32-3CF65E029547}" destId="{2C2367C1-757C-4291-B591-44F8B4330C7B}" srcOrd="0" destOrd="0" presId="urn:microsoft.com/office/officeart/2018/5/layout/IconCircleLabelList"/>
    <dgm:cxn modelId="{BB5E83D5-C007-4860-B714-1BE566535FBA}" type="presParOf" srcId="{0BF1391C-00F3-4801-B31C-7F44AC3B895A}" destId="{FFC57CA0-C133-4F90-99D2-FB09C796A32D}" srcOrd="0" destOrd="0" presId="urn:microsoft.com/office/officeart/2018/5/layout/IconCircleLabelList"/>
    <dgm:cxn modelId="{E3E2D430-99E4-45B1-AAA8-2357DEAA2EEE}" type="presParOf" srcId="{FFC57CA0-C133-4F90-99D2-FB09C796A32D}" destId="{D1D829C3-1C00-41C1-BDBD-62B504BBB409}" srcOrd="0" destOrd="0" presId="urn:microsoft.com/office/officeart/2018/5/layout/IconCircleLabelList"/>
    <dgm:cxn modelId="{AD7C2A84-46CF-4031-A1C4-98FD13E0DAC0}" type="presParOf" srcId="{FFC57CA0-C133-4F90-99D2-FB09C796A32D}" destId="{2053FEE0-56B6-46AB-9AF9-65F885C970F1}" srcOrd="1" destOrd="0" presId="urn:microsoft.com/office/officeart/2018/5/layout/IconCircleLabelList"/>
    <dgm:cxn modelId="{4A5619C8-76A5-4419-B9D6-33F15FD3C3D9}" type="presParOf" srcId="{FFC57CA0-C133-4F90-99D2-FB09C796A32D}" destId="{36D2B871-0809-47B6-A7AB-7BCD909466E7}" srcOrd="2" destOrd="0" presId="urn:microsoft.com/office/officeart/2018/5/layout/IconCircleLabelList"/>
    <dgm:cxn modelId="{54980DBA-4DC4-44C7-B404-ADB734F1F65E}" type="presParOf" srcId="{FFC57CA0-C133-4F90-99D2-FB09C796A32D}" destId="{73A1F754-93A5-414B-A83F-9877889D81F8}" srcOrd="3" destOrd="0" presId="urn:microsoft.com/office/officeart/2018/5/layout/IconCircleLabelList"/>
    <dgm:cxn modelId="{49CCD3B2-20D8-4B35-BDB1-A6C8F5936369}" type="presParOf" srcId="{0BF1391C-00F3-4801-B31C-7F44AC3B895A}" destId="{D15AFA5E-B144-4273-85AB-1A3214BCB616}" srcOrd="1" destOrd="0" presId="urn:microsoft.com/office/officeart/2018/5/layout/IconCircleLabelList"/>
    <dgm:cxn modelId="{C94F799B-3D9F-4A39-B5E4-881B4BCC26E9}" type="presParOf" srcId="{0BF1391C-00F3-4801-B31C-7F44AC3B895A}" destId="{ADC42BB1-D9F6-4EDE-A148-74FD33A43353}" srcOrd="2" destOrd="0" presId="urn:microsoft.com/office/officeart/2018/5/layout/IconCircleLabelList"/>
    <dgm:cxn modelId="{CDB4CE3C-5F8D-44FD-8893-1B298D18000A}" type="presParOf" srcId="{ADC42BB1-D9F6-4EDE-A148-74FD33A43353}" destId="{8653EE3A-ECD7-439E-AE60-6FDCFA1918EC}" srcOrd="0" destOrd="0" presId="urn:microsoft.com/office/officeart/2018/5/layout/IconCircleLabelList"/>
    <dgm:cxn modelId="{72C67E8D-ED6A-4EC3-9E3E-C416B2257411}" type="presParOf" srcId="{ADC42BB1-D9F6-4EDE-A148-74FD33A43353}" destId="{D56566EB-B5AD-46FF-91D6-81D21A298A7A}" srcOrd="1" destOrd="0" presId="urn:microsoft.com/office/officeart/2018/5/layout/IconCircleLabelList"/>
    <dgm:cxn modelId="{754D34A9-2654-4127-9E59-301A38D64693}" type="presParOf" srcId="{ADC42BB1-D9F6-4EDE-A148-74FD33A43353}" destId="{BF144426-1D9E-487E-B3CD-BD2EF0AE99BE}" srcOrd="2" destOrd="0" presId="urn:microsoft.com/office/officeart/2018/5/layout/IconCircleLabelList"/>
    <dgm:cxn modelId="{C881D07E-1AC7-455A-80EF-E4B1DA399814}" type="presParOf" srcId="{ADC42BB1-D9F6-4EDE-A148-74FD33A43353}" destId="{9F5CD0AD-5BB5-4804-BC33-77D73ED8CFE7}" srcOrd="3" destOrd="0" presId="urn:microsoft.com/office/officeart/2018/5/layout/IconCircleLabelList"/>
    <dgm:cxn modelId="{F7FD2062-CCFB-4C3D-9A9E-C3B12A468601}" type="presParOf" srcId="{0BF1391C-00F3-4801-B31C-7F44AC3B895A}" destId="{78D242EC-D03E-45CE-98F0-186E109861B8}" srcOrd="3" destOrd="0" presId="urn:microsoft.com/office/officeart/2018/5/layout/IconCircleLabelList"/>
    <dgm:cxn modelId="{21F38CD5-9915-4DFD-B724-4B75A314FF2F}" type="presParOf" srcId="{0BF1391C-00F3-4801-B31C-7F44AC3B895A}" destId="{676FF217-6DAA-4C9B-AF47-6D85FECB1DB6}" srcOrd="4" destOrd="0" presId="urn:microsoft.com/office/officeart/2018/5/layout/IconCircleLabelList"/>
    <dgm:cxn modelId="{60EF8F25-6ECA-49F6-B955-D221417E90B3}" type="presParOf" srcId="{676FF217-6DAA-4C9B-AF47-6D85FECB1DB6}" destId="{A04BE34C-A35E-4D73-8586-587409169892}" srcOrd="0" destOrd="0" presId="urn:microsoft.com/office/officeart/2018/5/layout/IconCircleLabelList"/>
    <dgm:cxn modelId="{EEE21B15-3BC7-44E0-AD02-4C6A91A584A7}" type="presParOf" srcId="{676FF217-6DAA-4C9B-AF47-6D85FECB1DB6}" destId="{4963A348-C759-4F42-803B-CFE77057022F}" srcOrd="1" destOrd="0" presId="urn:microsoft.com/office/officeart/2018/5/layout/IconCircleLabelList"/>
    <dgm:cxn modelId="{00E2E85F-4666-4052-AC70-667EE1DC1C2B}" type="presParOf" srcId="{676FF217-6DAA-4C9B-AF47-6D85FECB1DB6}" destId="{6827EC29-31A5-4091-B97B-237E598B4B08}" srcOrd="2" destOrd="0" presId="urn:microsoft.com/office/officeart/2018/5/layout/IconCircleLabelList"/>
    <dgm:cxn modelId="{BB0E51FF-FA8A-4763-8EB6-0ED60D6242EB}" type="presParOf" srcId="{676FF217-6DAA-4C9B-AF47-6D85FECB1DB6}" destId="{7B452312-5FF1-435C-B285-B1961DA8E2CB}" srcOrd="3" destOrd="0" presId="urn:microsoft.com/office/officeart/2018/5/layout/IconCircleLabelList"/>
    <dgm:cxn modelId="{C2E63B82-1E1D-4157-83D8-81C55EC6B184}" type="presParOf" srcId="{0BF1391C-00F3-4801-B31C-7F44AC3B895A}" destId="{67CBF5C6-8554-4903-A677-6490E08534BA}" srcOrd="5" destOrd="0" presId="urn:microsoft.com/office/officeart/2018/5/layout/IconCircleLabelList"/>
    <dgm:cxn modelId="{8607C99F-9120-4CC4-9749-8EF7F4AA783A}" type="presParOf" srcId="{0BF1391C-00F3-4801-B31C-7F44AC3B895A}" destId="{3796106C-B6AF-48F0-907E-CDEB561A3038}" srcOrd="6" destOrd="0" presId="urn:microsoft.com/office/officeart/2018/5/layout/IconCircleLabelList"/>
    <dgm:cxn modelId="{9BC6A87D-DBC1-410B-BFA1-2E3588239AC3}" type="presParOf" srcId="{3796106C-B6AF-48F0-907E-CDEB561A3038}" destId="{6F9BF590-828A-4757-8708-04E870769282}" srcOrd="0" destOrd="0" presId="urn:microsoft.com/office/officeart/2018/5/layout/IconCircleLabelList"/>
    <dgm:cxn modelId="{C8062377-646D-46EA-BA0D-0F775F420D44}" type="presParOf" srcId="{3796106C-B6AF-48F0-907E-CDEB561A3038}" destId="{D3CE009C-88C8-49AB-9F7F-5CC681D2CDB7}" srcOrd="1" destOrd="0" presId="urn:microsoft.com/office/officeart/2018/5/layout/IconCircleLabelList"/>
    <dgm:cxn modelId="{5B4AE72D-2812-4A8B-9F77-A78555AE8F27}" type="presParOf" srcId="{3796106C-B6AF-48F0-907E-CDEB561A3038}" destId="{1211BD3C-AC6F-4148-BD98-A726C158D15D}" srcOrd="2" destOrd="0" presId="urn:microsoft.com/office/officeart/2018/5/layout/IconCircleLabelList"/>
    <dgm:cxn modelId="{B1B193FF-3F17-4E28-B6BC-1FFC195DAFE4}" type="presParOf" srcId="{3796106C-B6AF-48F0-907E-CDEB561A3038}" destId="{0D98D02A-41F4-4800-82CB-92E9C26D5B84}" srcOrd="3" destOrd="0" presId="urn:microsoft.com/office/officeart/2018/5/layout/IconCircleLabelList"/>
    <dgm:cxn modelId="{BEF54B1F-6A00-4E6D-926C-0D3337327468}" type="presParOf" srcId="{0BF1391C-00F3-4801-B31C-7F44AC3B895A}" destId="{552B7FAC-1A6A-4DC6-970A-E8C0E822AF28}" srcOrd="7" destOrd="0" presId="urn:microsoft.com/office/officeart/2018/5/layout/IconCircleLabelList"/>
    <dgm:cxn modelId="{1436CB6B-4BCD-4D3E-85F5-EC9EE36827B0}" type="presParOf" srcId="{0BF1391C-00F3-4801-B31C-7F44AC3B895A}" destId="{2108CD08-9DC4-46F0-A65E-5BC03392D3EF}" srcOrd="8" destOrd="0" presId="urn:microsoft.com/office/officeart/2018/5/layout/IconCircleLabelList"/>
    <dgm:cxn modelId="{B4BEA4DF-8317-4050-82E3-03F7C0AE3344}" type="presParOf" srcId="{2108CD08-9DC4-46F0-A65E-5BC03392D3EF}" destId="{E5BEDF5E-D7F6-489A-8CD7-3CCE48A9CB8A}" srcOrd="0" destOrd="0" presId="urn:microsoft.com/office/officeart/2018/5/layout/IconCircleLabelList"/>
    <dgm:cxn modelId="{95EF2FAE-264D-4BE0-920F-61E704FC2967}" type="presParOf" srcId="{2108CD08-9DC4-46F0-A65E-5BC03392D3EF}" destId="{2D9DF79C-F553-4BF1-86F2-02BD3CFC0A0C}" srcOrd="1" destOrd="0" presId="urn:microsoft.com/office/officeart/2018/5/layout/IconCircleLabelList"/>
    <dgm:cxn modelId="{F8B34240-BF37-42F1-9BB6-F06C9CC47E96}" type="presParOf" srcId="{2108CD08-9DC4-46F0-A65E-5BC03392D3EF}" destId="{A76D6EF3-4A4C-4CAD-898D-F0ACAB5431CF}" srcOrd="2" destOrd="0" presId="urn:microsoft.com/office/officeart/2018/5/layout/IconCircleLabelList"/>
    <dgm:cxn modelId="{20E04F0A-3D16-42F4-8F11-88E093D38917}" type="presParOf" srcId="{2108CD08-9DC4-46F0-A65E-5BC03392D3EF}" destId="{D02A5BE3-B587-469A-AC9B-C0807BD7AAF1}" srcOrd="3" destOrd="0" presId="urn:microsoft.com/office/officeart/2018/5/layout/IconCircleLabelList"/>
    <dgm:cxn modelId="{DE917583-58D7-466F-A193-2C39753A582E}" type="presParOf" srcId="{0BF1391C-00F3-4801-B31C-7F44AC3B895A}" destId="{7E5E1B3D-B0D9-49B7-9F32-3179CDF61044}" srcOrd="9" destOrd="0" presId="urn:microsoft.com/office/officeart/2018/5/layout/IconCircleLabelList"/>
    <dgm:cxn modelId="{1BA54039-0713-43BB-8547-A2729D8464AA}" type="presParOf" srcId="{0BF1391C-00F3-4801-B31C-7F44AC3B895A}" destId="{9FC0575A-ECB8-4256-AA50-F9CD76FFC05B}" srcOrd="10" destOrd="0" presId="urn:microsoft.com/office/officeart/2018/5/layout/IconCircleLabelList"/>
    <dgm:cxn modelId="{1E24BEE0-AD5F-409C-87BB-11967D888B1F}" type="presParOf" srcId="{9FC0575A-ECB8-4256-AA50-F9CD76FFC05B}" destId="{BB04E872-7144-4B52-B06F-C358B7449B47}" srcOrd="0" destOrd="0" presId="urn:microsoft.com/office/officeart/2018/5/layout/IconCircleLabelList"/>
    <dgm:cxn modelId="{F089F455-B6EB-433F-ADB3-A1205956E80B}" type="presParOf" srcId="{9FC0575A-ECB8-4256-AA50-F9CD76FFC05B}" destId="{7287BB82-6D8C-48E0-B25F-9ACD70EA3C84}" srcOrd="1" destOrd="0" presId="urn:microsoft.com/office/officeart/2018/5/layout/IconCircleLabelList"/>
    <dgm:cxn modelId="{88FCEBF5-44D2-4FE0-B62B-D20F9ACF9CDF}" type="presParOf" srcId="{9FC0575A-ECB8-4256-AA50-F9CD76FFC05B}" destId="{B1B8B67D-232E-4859-8970-0B8B08D1C7B8}" srcOrd="2" destOrd="0" presId="urn:microsoft.com/office/officeart/2018/5/layout/IconCircleLabelList"/>
    <dgm:cxn modelId="{557F9A0E-216D-4EE9-A984-003A28725BFA}" type="presParOf" srcId="{9FC0575A-ECB8-4256-AA50-F9CD76FFC05B}" destId="{2C2367C1-757C-4291-B591-44F8B4330C7B}" srcOrd="3" destOrd="0" presId="urn:microsoft.com/office/officeart/2018/5/layout/IconCircleLabelList"/>
    <dgm:cxn modelId="{A5909BA2-C547-4991-88A5-E95A6887946F}" type="presParOf" srcId="{0BF1391C-00F3-4801-B31C-7F44AC3B895A}" destId="{0FBD6446-2FCA-430C-9E0E-7373A3814A61}" srcOrd="11" destOrd="0" presId="urn:microsoft.com/office/officeart/2018/5/layout/IconCircleLabelList"/>
    <dgm:cxn modelId="{2206AEC1-85F9-4BAB-854A-5295D4635947}" type="presParOf" srcId="{0BF1391C-00F3-4801-B31C-7F44AC3B895A}" destId="{201D1BE8-B8A7-411A-A81D-328573526BC2}" srcOrd="12" destOrd="0" presId="urn:microsoft.com/office/officeart/2018/5/layout/IconCircleLabelList"/>
    <dgm:cxn modelId="{2163D44A-360A-4D44-A82F-655F47963B85}" type="presParOf" srcId="{201D1BE8-B8A7-411A-A81D-328573526BC2}" destId="{ADFB16D8-7800-40AF-B136-0E8EBDBAFEE1}" srcOrd="0" destOrd="0" presId="urn:microsoft.com/office/officeart/2018/5/layout/IconCircleLabelList"/>
    <dgm:cxn modelId="{2C67726A-5527-43B1-9678-DAD33830ECAB}" type="presParOf" srcId="{201D1BE8-B8A7-411A-A81D-328573526BC2}" destId="{074B76D2-A0E2-496F-B594-43F53535C03B}" srcOrd="1" destOrd="0" presId="urn:microsoft.com/office/officeart/2018/5/layout/IconCircleLabelList"/>
    <dgm:cxn modelId="{CD14D618-8316-4F77-9E1E-2A6FF08AAAD8}" type="presParOf" srcId="{201D1BE8-B8A7-411A-A81D-328573526BC2}" destId="{8A0A8E3E-5E69-41C5-857B-F13E3C4D2658}" srcOrd="2" destOrd="0" presId="urn:microsoft.com/office/officeart/2018/5/layout/IconCircleLabelList"/>
    <dgm:cxn modelId="{42D05B62-E000-45B4-84AD-B98F3CE76425}" type="presParOf" srcId="{201D1BE8-B8A7-411A-A81D-328573526BC2}" destId="{78B6EACE-FC58-437D-B8BF-A98542656EA5}" srcOrd="3" destOrd="0" presId="urn:microsoft.com/office/officeart/2018/5/layout/IconCircleLabelList"/>
    <dgm:cxn modelId="{343A2003-60FE-4253-85FF-9C858D72D4DF}" type="presParOf" srcId="{0BF1391C-00F3-4801-B31C-7F44AC3B895A}" destId="{39508217-03B3-4427-9924-4E143D2BB5EC}" srcOrd="13" destOrd="0" presId="urn:microsoft.com/office/officeart/2018/5/layout/IconCircleLabelList"/>
    <dgm:cxn modelId="{E278474B-2A8F-489D-8881-8D204B8E714C}" type="presParOf" srcId="{0BF1391C-00F3-4801-B31C-7F44AC3B895A}" destId="{7EC8AAD8-31CD-4EB0-BA0F-CE0530616292}" srcOrd="14" destOrd="0" presId="urn:microsoft.com/office/officeart/2018/5/layout/IconCircleLabelList"/>
    <dgm:cxn modelId="{006166F2-6828-4DC8-A6A2-FBFA5C8924E8}" type="presParOf" srcId="{7EC8AAD8-31CD-4EB0-BA0F-CE0530616292}" destId="{FBAA0F1D-CDE0-4980-92A3-6BD93ECC5F0C}" srcOrd="0" destOrd="0" presId="urn:microsoft.com/office/officeart/2018/5/layout/IconCircleLabelList"/>
    <dgm:cxn modelId="{C422CB07-B7F5-493E-AA12-A4EBEA95428D}" type="presParOf" srcId="{7EC8AAD8-31CD-4EB0-BA0F-CE0530616292}" destId="{C9B59581-A19D-4527-87F8-CD3CC89D8644}" srcOrd="1" destOrd="0" presId="urn:microsoft.com/office/officeart/2018/5/layout/IconCircleLabelList"/>
    <dgm:cxn modelId="{7CEFD2C9-00B9-46B1-A251-9362F45698D2}" type="presParOf" srcId="{7EC8AAD8-31CD-4EB0-BA0F-CE0530616292}" destId="{855895E8-D394-4049-B754-5DFACC703831}" srcOrd="2" destOrd="0" presId="urn:microsoft.com/office/officeart/2018/5/layout/IconCircleLabelList"/>
    <dgm:cxn modelId="{14722066-2C50-4BEB-95F6-EDBF14D7B85C}" type="presParOf" srcId="{7EC8AAD8-31CD-4EB0-BA0F-CE0530616292}" destId="{07FB066B-FB0A-4BAC-84C6-6F44795903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FE0873-E407-405D-B8B8-6BF077E3DC9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7F7D48-4AC7-458C-A9C9-AAC2DFEDC3D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Twitter</a:t>
          </a:r>
        </a:p>
      </dgm:t>
    </dgm:pt>
    <dgm:pt modelId="{1AAD6FF8-3A59-4046-971A-3F92E4633D12}" type="parTrans" cxnId="{C9C95EFA-8429-401B-B68B-A6BF2F0CAD31}">
      <dgm:prSet/>
      <dgm:spPr/>
      <dgm:t>
        <a:bodyPr/>
        <a:lstStyle/>
        <a:p>
          <a:endParaRPr lang="en-US"/>
        </a:p>
      </dgm:t>
    </dgm:pt>
    <dgm:pt modelId="{E2A183E1-FE98-4E67-B035-B29B56455526}" type="sibTrans" cxnId="{C9C95EFA-8429-401B-B68B-A6BF2F0CAD31}">
      <dgm:prSet/>
      <dgm:spPr/>
      <dgm:t>
        <a:bodyPr/>
        <a:lstStyle/>
        <a:p>
          <a:endParaRPr lang="en-US"/>
        </a:p>
      </dgm:t>
    </dgm:pt>
    <dgm:pt modelId="{C1663FF0-A5F3-4A6E-8414-848D0D2072A4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Kafka Logs</a:t>
          </a:r>
        </a:p>
      </dgm:t>
    </dgm:pt>
    <dgm:pt modelId="{BFEA3A5F-DFA9-4F4D-B509-3B5E520A49D0}" type="parTrans" cxnId="{13BCD903-9C3E-41A2-98DC-702C08359372}">
      <dgm:prSet/>
      <dgm:spPr/>
      <dgm:t>
        <a:bodyPr/>
        <a:lstStyle/>
        <a:p>
          <a:endParaRPr lang="en-US"/>
        </a:p>
      </dgm:t>
    </dgm:pt>
    <dgm:pt modelId="{07CE4280-448F-4A47-B6FA-745526392FE8}" type="sibTrans" cxnId="{13BCD903-9C3E-41A2-98DC-702C08359372}">
      <dgm:prSet/>
      <dgm:spPr/>
      <dgm:t>
        <a:bodyPr/>
        <a:lstStyle/>
        <a:p>
          <a:endParaRPr lang="en-US"/>
        </a:p>
      </dgm:t>
    </dgm:pt>
    <dgm:pt modelId="{2FC2083B-6FE2-43A4-91F9-0A267BA97C3D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Spark Streaming</a:t>
          </a:r>
        </a:p>
      </dgm:t>
    </dgm:pt>
    <dgm:pt modelId="{C70C986E-143A-4D09-BA8C-8BCBEFA4E407}" type="parTrans" cxnId="{675CFF6F-9F54-4237-AEDA-D42D3C924E82}">
      <dgm:prSet/>
      <dgm:spPr/>
      <dgm:t>
        <a:bodyPr/>
        <a:lstStyle/>
        <a:p>
          <a:endParaRPr lang="en-US"/>
        </a:p>
      </dgm:t>
    </dgm:pt>
    <dgm:pt modelId="{63E60660-CC62-4DBD-9F7D-8A9C090A764F}" type="sibTrans" cxnId="{675CFF6F-9F54-4237-AEDA-D42D3C924E82}">
      <dgm:prSet/>
      <dgm:spPr/>
      <dgm:t>
        <a:bodyPr/>
        <a:lstStyle/>
        <a:p>
          <a:endParaRPr lang="en-US"/>
        </a:p>
      </dgm:t>
    </dgm:pt>
    <dgm:pt modelId="{56DCD7AF-8ACE-4094-91D3-15736128F09D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HBase</a:t>
          </a:r>
        </a:p>
      </dgm:t>
    </dgm:pt>
    <dgm:pt modelId="{D0EF8A2C-1DD4-491C-8C32-9D751F4D8F54}" type="parTrans" cxnId="{E382E2B7-8BB3-42EC-9AD8-64FABDCAFC20}">
      <dgm:prSet/>
      <dgm:spPr/>
      <dgm:t>
        <a:bodyPr/>
        <a:lstStyle/>
        <a:p>
          <a:endParaRPr lang="en-US"/>
        </a:p>
      </dgm:t>
    </dgm:pt>
    <dgm:pt modelId="{ACDB334C-903A-4B1E-A9EC-BD26B397B5F6}" type="sibTrans" cxnId="{E382E2B7-8BB3-42EC-9AD8-64FABDCAFC20}">
      <dgm:prSet/>
      <dgm:spPr/>
      <dgm:t>
        <a:bodyPr/>
        <a:lstStyle/>
        <a:p>
          <a:endParaRPr lang="en-US"/>
        </a:p>
      </dgm:t>
    </dgm:pt>
    <dgm:pt modelId="{ADD603AC-9602-433D-8BE9-460A8919396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Volume Sample Tweet Streaming API</a:t>
          </a:r>
        </a:p>
      </dgm:t>
    </dgm:pt>
    <dgm:pt modelId="{FD74706A-25D9-4989-AFD9-8E08DFBFBA28}" type="parTrans" cxnId="{01B8338E-BCA9-42B6-A947-74926F45A13F}">
      <dgm:prSet/>
      <dgm:spPr/>
      <dgm:t>
        <a:bodyPr/>
        <a:lstStyle/>
        <a:p>
          <a:endParaRPr lang="en-US"/>
        </a:p>
      </dgm:t>
    </dgm:pt>
    <dgm:pt modelId="{829B4426-BD37-47C7-BE6A-F93D97156D11}" type="sibTrans" cxnId="{01B8338E-BCA9-42B6-A947-74926F45A13F}">
      <dgm:prSet/>
      <dgm:spPr/>
      <dgm:t>
        <a:bodyPr/>
        <a:lstStyle/>
        <a:p>
          <a:endParaRPr lang="en-US"/>
        </a:p>
      </dgm:t>
    </dgm:pt>
    <dgm:pt modelId="{58A12A31-8D53-4612-8460-4A8D51C0223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Store tweets using “my-tweet-topic”</a:t>
          </a:r>
        </a:p>
      </dgm:t>
    </dgm:pt>
    <dgm:pt modelId="{9D53D0E5-F4BD-4040-9150-339D3041AFAA}" type="parTrans" cxnId="{55BC4B08-CB8B-4A96-9996-3951D4BA4FA3}">
      <dgm:prSet/>
      <dgm:spPr/>
      <dgm:t>
        <a:bodyPr/>
        <a:lstStyle/>
        <a:p>
          <a:endParaRPr lang="en-US"/>
        </a:p>
      </dgm:t>
    </dgm:pt>
    <dgm:pt modelId="{8153294A-FD15-437B-B739-20A35EF4AD67}" type="sibTrans" cxnId="{55BC4B08-CB8B-4A96-9996-3951D4BA4FA3}">
      <dgm:prSet/>
      <dgm:spPr/>
      <dgm:t>
        <a:bodyPr/>
        <a:lstStyle/>
        <a:p>
          <a:endParaRPr lang="en-US"/>
        </a:p>
      </dgm:t>
    </dgm:pt>
    <dgm:pt modelId="{9F88A56D-0196-4BD0-9A4C-6B54AD5C2DD5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Receive tweets from Kafka</a:t>
          </a:r>
        </a:p>
      </dgm:t>
    </dgm:pt>
    <dgm:pt modelId="{FFD16E1D-FF28-4885-A2DC-E66BAF2DA77A}" type="parTrans" cxnId="{86575732-0E6B-43CC-84E2-09BF49B74743}">
      <dgm:prSet/>
      <dgm:spPr/>
      <dgm:t>
        <a:bodyPr/>
        <a:lstStyle/>
        <a:p>
          <a:endParaRPr lang="en-US"/>
        </a:p>
      </dgm:t>
    </dgm:pt>
    <dgm:pt modelId="{0818E6F3-2210-4555-9328-7D5B9AE0F350}" type="sibTrans" cxnId="{86575732-0E6B-43CC-84E2-09BF49B74743}">
      <dgm:prSet/>
      <dgm:spPr/>
      <dgm:t>
        <a:bodyPr/>
        <a:lstStyle/>
        <a:p>
          <a:endParaRPr lang="en-US"/>
        </a:p>
      </dgm:t>
    </dgm:pt>
    <dgm:pt modelId="{900C5159-1662-4C76-9FDE-BCF49E6B1A5A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Filter &amp; Aggregate Data</a:t>
          </a:r>
        </a:p>
      </dgm:t>
    </dgm:pt>
    <dgm:pt modelId="{D2FB26E2-0CF1-405E-A283-BD112EE31B6D}" type="parTrans" cxnId="{CDD958A0-29B7-4B6B-ACD9-68A9D519DB21}">
      <dgm:prSet/>
      <dgm:spPr/>
      <dgm:t>
        <a:bodyPr/>
        <a:lstStyle/>
        <a:p>
          <a:endParaRPr lang="en-US"/>
        </a:p>
      </dgm:t>
    </dgm:pt>
    <dgm:pt modelId="{8924E2F8-97D2-481D-989E-45C70EF12D89}" type="sibTrans" cxnId="{CDD958A0-29B7-4B6B-ACD9-68A9D519DB21}">
      <dgm:prSet/>
      <dgm:spPr/>
      <dgm:t>
        <a:bodyPr/>
        <a:lstStyle/>
        <a:p>
          <a:endParaRPr lang="en-US"/>
        </a:p>
      </dgm:t>
    </dgm:pt>
    <dgm:pt modelId="{A04E9082-D6B7-4CB8-B646-16BC7FB45D10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Store to HBase</a:t>
          </a:r>
        </a:p>
      </dgm:t>
    </dgm:pt>
    <dgm:pt modelId="{12D5636A-951C-491D-B6B9-68A3E1859854}" type="parTrans" cxnId="{9190EFC0-E31C-41C2-9F96-27468BCB3894}">
      <dgm:prSet/>
      <dgm:spPr/>
      <dgm:t>
        <a:bodyPr/>
        <a:lstStyle/>
        <a:p>
          <a:endParaRPr lang="en-US"/>
        </a:p>
      </dgm:t>
    </dgm:pt>
    <dgm:pt modelId="{27F1E52E-8F1C-461E-8421-9E79777BD131}" type="sibTrans" cxnId="{9190EFC0-E31C-41C2-9F96-27468BCB3894}">
      <dgm:prSet/>
      <dgm:spPr/>
      <dgm:t>
        <a:bodyPr/>
        <a:lstStyle/>
        <a:p>
          <a:endParaRPr lang="en-US"/>
        </a:p>
      </dgm:t>
    </dgm:pt>
    <dgm:pt modelId="{8966AA9A-6F09-40E6-86CB-A944DBA32EA1}" type="pres">
      <dgm:prSet presAssocID="{8DFE0873-E407-405D-B8B8-6BF077E3DC9E}" presName="Name0" presStyleCnt="0">
        <dgm:presLayoutVars>
          <dgm:dir/>
          <dgm:animLvl val="lvl"/>
          <dgm:resizeHandles val="exact"/>
        </dgm:presLayoutVars>
      </dgm:prSet>
      <dgm:spPr/>
    </dgm:pt>
    <dgm:pt modelId="{500DA9E5-3D77-4C84-A79A-1CD70050202C}" type="pres">
      <dgm:prSet presAssocID="{8DFE0873-E407-405D-B8B8-6BF077E3DC9E}" presName="tSp" presStyleCnt="0"/>
      <dgm:spPr/>
    </dgm:pt>
    <dgm:pt modelId="{FC91516E-F873-4306-BB30-BFDE15E40ACD}" type="pres">
      <dgm:prSet presAssocID="{8DFE0873-E407-405D-B8B8-6BF077E3DC9E}" presName="bSp" presStyleCnt="0"/>
      <dgm:spPr/>
    </dgm:pt>
    <dgm:pt modelId="{16B721E0-E1AB-40FE-A566-F64B77100302}" type="pres">
      <dgm:prSet presAssocID="{8DFE0873-E407-405D-B8B8-6BF077E3DC9E}" presName="process" presStyleCnt="0"/>
      <dgm:spPr/>
    </dgm:pt>
    <dgm:pt modelId="{29999721-F245-470E-8DF0-1E99181AA978}" type="pres">
      <dgm:prSet presAssocID="{4F7F7D48-4AC7-458C-A9C9-AAC2DFEDC3D1}" presName="composite1" presStyleCnt="0"/>
      <dgm:spPr/>
    </dgm:pt>
    <dgm:pt modelId="{B1EF8780-5F30-4F0E-BE1C-6094B9900A12}" type="pres">
      <dgm:prSet presAssocID="{4F7F7D48-4AC7-458C-A9C9-AAC2DFEDC3D1}" presName="dummyNode1" presStyleLbl="node1" presStyleIdx="0" presStyleCnt="4"/>
      <dgm:spPr/>
    </dgm:pt>
    <dgm:pt modelId="{26550752-6155-4DF1-82DB-174B73C4C5F1}" type="pres">
      <dgm:prSet presAssocID="{4F7F7D48-4AC7-458C-A9C9-AAC2DFEDC3D1}" presName="childNode1" presStyleLbl="bgAcc1" presStyleIdx="0" presStyleCnt="4">
        <dgm:presLayoutVars>
          <dgm:bulletEnabled val="1"/>
        </dgm:presLayoutVars>
      </dgm:prSet>
      <dgm:spPr/>
    </dgm:pt>
    <dgm:pt modelId="{169C44DD-C201-41FB-9254-EF8A03C7C6A5}" type="pres">
      <dgm:prSet presAssocID="{4F7F7D48-4AC7-458C-A9C9-AAC2DFEDC3D1}" presName="childNode1tx" presStyleLbl="bgAcc1" presStyleIdx="0" presStyleCnt="4">
        <dgm:presLayoutVars>
          <dgm:bulletEnabled val="1"/>
        </dgm:presLayoutVars>
      </dgm:prSet>
      <dgm:spPr/>
    </dgm:pt>
    <dgm:pt modelId="{E110CAA1-97A7-4098-B55F-3CFBF6F195BB}" type="pres">
      <dgm:prSet presAssocID="{4F7F7D48-4AC7-458C-A9C9-AAC2DFEDC3D1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1A0FC8C-B4B2-4528-98D6-AA544E1AAF96}" type="pres">
      <dgm:prSet presAssocID="{4F7F7D48-4AC7-458C-A9C9-AAC2DFEDC3D1}" presName="connSite1" presStyleCnt="0"/>
      <dgm:spPr/>
    </dgm:pt>
    <dgm:pt modelId="{94C5CE22-9762-4F60-BE25-6D175998A7B3}" type="pres">
      <dgm:prSet presAssocID="{E2A183E1-FE98-4E67-B035-B29B56455526}" presName="Name9" presStyleLbl="sibTrans2D1" presStyleIdx="0" presStyleCnt="3"/>
      <dgm:spPr/>
    </dgm:pt>
    <dgm:pt modelId="{6EADC101-8DD6-42CF-8AEC-11F33A129DE1}" type="pres">
      <dgm:prSet presAssocID="{C1663FF0-A5F3-4A6E-8414-848D0D2072A4}" presName="composite2" presStyleCnt="0"/>
      <dgm:spPr/>
    </dgm:pt>
    <dgm:pt modelId="{1736B763-06A9-4396-8240-1854939D37B3}" type="pres">
      <dgm:prSet presAssocID="{C1663FF0-A5F3-4A6E-8414-848D0D2072A4}" presName="dummyNode2" presStyleLbl="node1" presStyleIdx="0" presStyleCnt="4"/>
      <dgm:spPr/>
    </dgm:pt>
    <dgm:pt modelId="{4D666874-994A-4AF5-B261-0697EBD93C55}" type="pres">
      <dgm:prSet presAssocID="{C1663FF0-A5F3-4A6E-8414-848D0D2072A4}" presName="childNode2" presStyleLbl="bgAcc1" presStyleIdx="1" presStyleCnt="4">
        <dgm:presLayoutVars>
          <dgm:bulletEnabled val="1"/>
        </dgm:presLayoutVars>
      </dgm:prSet>
      <dgm:spPr/>
    </dgm:pt>
    <dgm:pt modelId="{35CBF8F2-ABFB-4AEB-94B8-AF02BCCA4FFD}" type="pres">
      <dgm:prSet presAssocID="{C1663FF0-A5F3-4A6E-8414-848D0D2072A4}" presName="childNode2tx" presStyleLbl="bgAcc1" presStyleIdx="1" presStyleCnt="4">
        <dgm:presLayoutVars>
          <dgm:bulletEnabled val="1"/>
        </dgm:presLayoutVars>
      </dgm:prSet>
      <dgm:spPr/>
    </dgm:pt>
    <dgm:pt modelId="{208261EA-60FF-4D0E-8C71-4B86379589B7}" type="pres">
      <dgm:prSet presAssocID="{C1663FF0-A5F3-4A6E-8414-848D0D2072A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3C18748-C5C2-41F7-995A-25FBFB328A34}" type="pres">
      <dgm:prSet presAssocID="{C1663FF0-A5F3-4A6E-8414-848D0D2072A4}" presName="connSite2" presStyleCnt="0"/>
      <dgm:spPr/>
    </dgm:pt>
    <dgm:pt modelId="{26ADDBEA-118F-40E0-BD63-EEBDF9F7FC93}" type="pres">
      <dgm:prSet presAssocID="{07CE4280-448F-4A47-B6FA-745526392FE8}" presName="Name18" presStyleLbl="sibTrans2D1" presStyleIdx="1" presStyleCnt="3"/>
      <dgm:spPr/>
    </dgm:pt>
    <dgm:pt modelId="{76380584-7633-4FA0-8F42-75FCCA49CD47}" type="pres">
      <dgm:prSet presAssocID="{2FC2083B-6FE2-43A4-91F9-0A267BA97C3D}" presName="composite1" presStyleCnt="0"/>
      <dgm:spPr/>
    </dgm:pt>
    <dgm:pt modelId="{C527236C-9E40-49DF-8DA9-7EFABAEBBA30}" type="pres">
      <dgm:prSet presAssocID="{2FC2083B-6FE2-43A4-91F9-0A267BA97C3D}" presName="dummyNode1" presStyleLbl="node1" presStyleIdx="1" presStyleCnt="4"/>
      <dgm:spPr/>
    </dgm:pt>
    <dgm:pt modelId="{1634EFFC-6403-4F77-89D6-FE97F808984B}" type="pres">
      <dgm:prSet presAssocID="{2FC2083B-6FE2-43A4-91F9-0A267BA97C3D}" presName="childNode1" presStyleLbl="bgAcc1" presStyleIdx="2" presStyleCnt="4">
        <dgm:presLayoutVars>
          <dgm:bulletEnabled val="1"/>
        </dgm:presLayoutVars>
      </dgm:prSet>
      <dgm:spPr/>
    </dgm:pt>
    <dgm:pt modelId="{8F485073-9DFC-4B22-8D09-7A97293428FE}" type="pres">
      <dgm:prSet presAssocID="{2FC2083B-6FE2-43A4-91F9-0A267BA97C3D}" presName="childNode1tx" presStyleLbl="bgAcc1" presStyleIdx="2" presStyleCnt="4">
        <dgm:presLayoutVars>
          <dgm:bulletEnabled val="1"/>
        </dgm:presLayoutVars>
      </dgm:prSet>
      <dgm:spPr/>
    </dgm:pt>
    <dgm:pt modelId="{F4428EFD-AB1B-4F8E-88FE-8CE1406A2AD2}" type="pres">
      <dgm:prSet presAssocID="{2FC2083B-6FE2-43A4-91F9-0A267BA97C3D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6A38EFD-A42C-4C05-A8AC-11A3B18C0835}" type="pres">
      <dgm:prSet presAssocID="{2FC2083B-6FE2-43A4-91F9-0A267BA97C3D}" presName="connSite1" presStyleCnt="0"/>
      <dgm:spPr/>
    </dgm:pt>
    <dgm:pt modelId="{2DD71128-657E-48F1-B5B3-531862129811}" type="pres">
      <dgm:prSet presAssocID="{63E60660-CC62-4DBD-9F7D-8A9C090A764F}" presName="Name9" presStyleLbl="sibTrans2D1" presStyleIdx="2" presStyleCnt="3"/>
      <dgm:spPr/>
    </dgm:pt>
    <dgm:pt modelId="{EE53E17F-2671-43B1-B047-2E3909FB07EF}" type="pres">
      <dgm:prSet presAssocID="{56DCD7AF-8ACE-4094-91D3-15736128F09D}" presName="composite2" presStyleCnt="0"/>
      <dgm:spPr/>
    </dgm:pt>
    <dgm:pt modelId="{DF61A0D0-B576-4D64-BFDB-14E572EE0AEA}" type="pres">
      <dgm:prSet presAssocID="{56DCD7AF-8ACE-4094-91D3-15736128F09D}" presName="dummyNode2" presStyleLbl="node1" presStyleIdx="2" presStyleCnt="4"/>
      <dgm:spPr/>
    </dgm:pt>
    <dgm:pt modelId="{5AC6D24D-AADC-43E6-8073-891A2EF12089}" type="pres">
      <dgm:prSet presAssocID="{56DCD7AF-8ACE-4094-91D3-15736128F09D}" presName="childNode2" presStyleLbl="bgAcc1" presStyleIdx="3" presStyleCnt="4">
        <dgm:presLayoutVars>
          <dgm:bulletEnabled val="1"/>
        </dgm:presLayoutVars>
      </dgm:prSet>
      <dgm:spPr/>
    </dgm:pt>
    <dgm:pt modelId="{715CDB37-5232-450E-8DDC-C12E300DE07B}" type="pres">
      <dgm:prSet presAssocID="{56DCD7AF-8ACE-4094-91D3-15736128F09D}" presName="childNode2tx" presStyleLbl="bgAcc1" presStyleIdx="3" presStyleCnt="4">
        <dgm:presLayoutVars>
          <dgm:bulletEnabled val="1"/>
        </dgm:presLayoutVars>
      </dgm:prSet>
      <dgm:spPr/>
    </dgm:pt>
    <dgm:pt modelId="{F3DB5C17-70A3-42B0-8E24-71BE0025C299}" type="pres">
      <dgm:prSet presAssocID="{56DCD7AF-8ACE-4094-91D3-15736128F09D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BDACCA85-27E0-47C2-874D-52F0E6E0F5AD}" type="pres">
      <dgm:prSet presAssocID="{56DCD7AF-8ACE-4094-91D3-15736128F09D}" presName="connSite2" presStyleCnt="0"/>
      <dgm:spPr/>
    </dgm:pt>
  </dgm:ptLst>
  <dgm:cxnLst>
    <dgm:cxn modelId="{13BCD903-9C3E-41A2-98DC-702C08359372}" srcId="{8DFE0873-E407-405D-B8B8-6BF077E3DC9E}" destId="{C1663FF0-A5F3-4A6E-8414-848D0D2072A4}" srcOrd="1" destOrd="0" parTransId="{BFEA3A5F-DFA9-4F4D-B509-3B5E520A49D0}" sibTransId="{07CE4280-448F-4A47-B6FA-745526392FE8}"/>
    <dgm:cxn modelId="{55BC4B08-CB8B-4A96-9996-3951D4BA4FA3}" srcId="{C1663FF0-A5F3-4A6E-8414-848D0D2072A4}" destId="{58A12A31-8D53-4612-8460-4A8D51C02232}" srcOrd="0" destOrd="0" parTransId="{9D53D0E5-F4BD-4040-9150-339D3041AFAA}" sibTransId="{8153294A-FD15-437B-B739-20A35EF4AD67}"/>
    <dgm:cxn modelId="{C3A54D18-FBF4-42CB-BA7D-C5FFC07E8A15}" type="presOf" srcId="{63E60660-CC62-4DBD-9F7D-8A9C090A764F}" destId="{2DD71128-657E-48F1-B5B3-531862129811}" srcOrd="0" destOrd="0" presId="urn:microsoft.com/office/officeart/2005/8/layout/hProcess4"/>
    <dgm:cxn modelId="{86575732-0E6B-43CC-84E2-09BF49B74743}" srcId="{2FC2083B-6FE2-43A4-91F9-0A267BA97C3D}" destId="{9F88A56D-0196-4BD0-9A4C-6B54AD5C2DD5}" srcOrd="0" destOrd="0" parTransId="{FFD16E1D-FF28-4885-A2DC-E66BAF2DA77A}" sibTransId="{0818E6F3-2210-4555-9328-7D5B9AE0F350}"/>
    <dgm:cxn modelId="{051B275B-8A8D-4548-BDEE-C44D7B75D0F8}" type="presOf" srcId="{A04E9082-D6B7-4CB8-B646-16BC7FB45D10}" destId="{715CDB37-5232-450E-8DDC-C12E300DE07B}" srcOrd="1" destOrd="0" presId="urn:microsoft.com/office/officeart/2005/8/layout/hProcess4"/>
    <dgm:cxn modelId="{9883C84F-2BD2-4AAB-9C43-90FF4EAA9D3C}" type="presOf" srcId="{C1663FF0-A5F3-4A6E-8414-848D0D2072A4}" destId="{208261EA-60FF-4D0E-8C71-4B86379589B7}" srcOrd="0" destOrd="0" presId="urn:microsoft.com/office/officeart/2005/8/layout/hProcess4"/>
    <dgm:cxn modelId="{675CFF6F-9F54-4237-AEDA-D42D3C924E82}" srcId="{8DFE0873-E407-405D-B8B8-6BF077E3DC9E}" destId="{2FC2083B-6FE2-43A4-91F9-0A267BA97C3D}" srcOrd="2" destOrd="0" parTransId="{C70C986E-143A-4D09-BA8C-8BCBEFA4E407}" sibTransId="{63E60660-CC62-4DBD-9F7D-8A9C090A764F}"/>
    <dgm:cxn modelId="{CD631871-16F3-4588-A270-5D78755C0E53}" type="presOf" srcId="{2FC2083B-6FE2-43A4-91F9-0A267BA97C3D}" destId="{F4428EFD-AB1B-4F8E-88FE-8CE1406A2AD2}" srcOrd="0" destOrd="0" presId="urn:microsoft.com/office/officeart/2005/8/layout/hProcess4"/>
    <dgm:cxn modelId="{C4824B82-5FCD-4A59-A743-B06EDCD37D77}" type="presOf" srcId="{900C5159-1662-4C76-9FDE-BCF49E6B1A5A}" destId="{1634EFFC-6403-4F77-89D6-FE97F808984B}" srcOrd="0" destOrd="1" presId="urn:microsoft.com/office/officeart/2005/8/layout/hProcess4"/>
    <dgm:cxn modelId="{EA305C86-DCDC-4844-812C-1112B30B9F9A}" type="presOf" srcId="{8DFE0873-E407-405D-B8B8-6BF077E3DC9E}" destId="{8966AA9A-6F09-40E6-86CB-A944DBA32EA1}" srcOrd="0" destOrd="0" presId="urn:microsoft.com/office/officeart/2005/8/layout/hProcess4"/>
    <dgm:cxn modelId="{9AE77188-C607-4A92-9305-0714B0809750}" type="presOf" srcId="{58A12A31-8D53-4612-8460-4A8D51C02232}" destId="{4D666874-994A-4AF5-B261-0697EBD93C55}" srcOrd="0" destOrd="0" presId="urn:microsoft.com/office/officeart/2005/8/layout/hProcess4"/>
    <dgm:cxn modelId="{10A6308A-55CC-460C-A5B2-3EC0A2BD0C78}" type="presOf" srcId="{4F7F7D48-4AC7-458C-A9C9-AAC2DFEDC3D1}" destId="{E110CAA1-97A7-4098-B55F-3CFBF6F195BB}" srcOrd="0" destOrd="0" presId="urn:microsoft.com/office/officeart/2005/8/layout/hProcess4"/>
    <dgm:cxn modelId="{01B8338E-BCA9-42B6-A947-74926F45A13F}" srcId="{4F7F7D48-4AC7-458C-A9C9-AAC2DFEDC3D1}" destId="{ADD603AC-9602-433D-8BE9-460A89193961}" srcOrd="0" destOrd="0" parTransId="{FD74706A-25D9-4989-AFD9-8E08DFBFBA28}" sibTransId="{829B4426-BD37-47C7-BE6A-F93D97156D11}"/>
    <dgm:cxn modelId="{38FB5295-489B-471B-9AA9-72F204EC0C50}" type="presOf" srcId="{ADD603AC-9602-433D-8BE9-460A89193961}" destId="{169C44DD-C201-41FB-9254-EF8A03C7C6A5}" srcOrd="1" destOrd="0" presId="urn:microsoft.com/office/officeart/2005/8/layout/hProcess4"/>
    <dgm:cxn modelId="{C44E929A-0343-488A-9E3C-4BADB3BB6720}" type="presOf" srcId="{07CE4280-448F-4A47-B6FA-745526392FE8}" destId="{26ADDBEA-118F-40E0-BD63-EEBDF9F7FC93}" srcOrd="0" destOrd="0" presId="urn:microsoft.com/office/officeart/2005/8/layout/hProcess4"/>
    <dgm:cxn modelId="{5B76C29B-B4FB-4FC7-BEB9-FD96DA54AC29}" type="presOf" srcId="{E2A183E1-FE98-4E67-B035-B29B56455526}" destId="{94C5CE22-9762-4F60-BE25-6D175998A7B3}" srcOrd="0" destOrd="0" presId="urn:microsoft.com/office/officeart/2005/8/layout/hProcess4"/>
    <dgm:cxn modelId="{CDD958A0-29B7-4B6B-ACD9-68A9D519DB21}" srcId="{2FC2083B-6FE2-43A4-91F9-0A267BA97C3D}" destId="{900C5159-1662-4C76-9FDE-BCF49E6B1A5A}" srcOrd="1" destOrd="0" parTransId="{D2FB26E2-0CF1-405E-A283-BD112EE31B6D}" sibTransId="{8924E2F8-97D2-481D-989E-45C70EF12D89}"/>
    <dgm:cxn modelId="{E382E2B7-8BB3-42EC-9AD8-64FABDCAFC20}" srcId="{8DFE0873-E407-405D-B8B8-6BF077E3DC9E}" destId="{56DCD7AF-8ACE-4094-91D3-15736128F09D}" srcOrd="3" destOrd="0" parTransId="{D0EF8A2C-1DD4-491C-8C32-9D751F4D8F54}" sibTransId="{ACDB334C-903A-4B1E-A9EC-BD26B397B5F6}"/>
    <dgm:cxn modelId="{2C3C41B8-A713-400B-858A-2388BF329C9D}" type="presOf" srcId="{56DCD7AF-8ACE-4094-91D3-15736128F09D}" destId="{F3DB5C17-70A3-42B0-8E24-71BE0025C299}" srcOrd="0" destOrd="0" presId="urn:microsoft.com/office/officeart/2005/8/layout/hProcess4"/>
    <dgm:cxn modelId="{B4348DBC-3613-4BAE-9321-F4E1D326997A}" type="presOf" srcId="{ADD603AC-9602-433D-8BE9-460A89193961}" destId="{26550752-6155-4DF1-82DB-174B73C4C5F1}" srcOrd="0" destOrd="0" presId="urn:microsoft.com/office/officeart/2005/8/layout/hProcess4"/>
    <dgm:cxn modelId="{9190EFC0-E31C-41C2-9F96-27468BCB3894}" srcId="{56DCD7AF-8ACE-4094-91D3-15736128F09D}" destId="{A04E9082-D6B7-4CB8-B646-16BC7FB45D10}" srcOrd="0" destOrd="0" parTransId="{12D5636A-951C-491D-B6B9-68A3E1859854}" sibTransId="{27F1E52E-8F1C-461E-8421-9E79777BD131}"/>
    <dgm:cxn modelId="{E33062C7-D2C5-4B50-BDEF-D85BD34D3471}" type="presOf" srcId="{900C5159-1662-4C76-9FDE-BCF49E6B1A5A}" destId="{8F485073-9DFC-4B22-8D09-7A97293428FE}" srcOrd="1" destOrd="1" presId="urn:microsoft.com/office/officeart/2005/8/layout/hProcess4"/>
    <dgm:cxn modelId="{BCECDEC7-0899-47D4-873E-3E904929C971}" type="presOf" srcId="{9F88A56D-0196-4BD0-9A4C-6B54AD5C2DD5}" destId="{8F485073-9DFC-4B22-8D09-7A97293428FE}" srcOrd="1" destOrd="0" presId="urn:microsoft.com/office/officeart/2005/8/layout/hProcess4"/>
    <dgm:cxn modelId="{778637D6-328B-4D73-B218-A9F55FFE7BE9}" type="presOf" srcId="{A04E9082-D6B7-4CB8-B646-16BC7FB45D10}" destId="{5AC6D24D-AADC-43E6-8073-891A2EF12089}" srcOrd="0" destOrd="0" presId="urn:microsoft.com/office/officeart/2005/8/layout/hProcess4"/>
    <dgm:cxn modelId="{C9C95EFA-8429-401B-B68B-A6BF2F0CAD31}" srcId="{8DFE0873-E407-405D-B8B8-6BF077E3DC9E}" destId="{4F7F7D48-4AC7-458C-A9C9-AAC2DFEDC3D1}" srcOrd="0" destOrd="0" parTransId="{1AAD6FF8-3A59-4046-971A-3F92E4633D12}" sibTransId="{E2A183E1-FE98-4E67-B035-B29B56455526}"/>
    <dgm:cxn modelId="{4788D9FA-643E-4A53-9D47-C4F44A2596BB}" type="presOf" srcId="{9F88A56D-0196-4BD0-9A4C-6B54AD5C2DD5}" destId="{1634EFFC-6403-4F77-89D6-FE97F808984B}" srcOrd="0" destOrd="0" presId="urn:microsoft.com/office/officeart/2005/8/layout/hProcess4"/>
    <dgm:cxn modelId="{3AF4BAFE-5FA0-48EC-B8E3-4D666FEB18EB}" type="presOf" srcId="{58A12A31-8D53-4612-8460-4A8D51C02232}" destId="{35CBF8F2-ABFB-4AEB-94B8-AF02BCCA4FFD}" srcOrd="1" destOrd="0" presId="urn:microsoft.com/office/officeart/2005/8/layout/hProcess4"/>
    <dgm:cxn modelId="{2FF8EFA8-EBCA-42A3-A27C-2FEB2CD2510E}" type="presParOf" srcId="{8966AA9A-6F09-40E6-86CB-A944DBA32EA1}" destId="{500DA9E5-3D77-4C84-A79A-1CD70050202C}" srcOrd="0" destOrd="0" presId="urn:microsoft.com/office/officeart/2005/8/layout/hProcess4"/>
    <dgm:cxn modelId="{30CFA761-FDB8-4DDB-B08B-817ED4FD8F44}" type="presParOf" srcId="{8966AA9A-6F09-40E6-86CB-A944DBA32EA1}" destId="{FC91516E-F873-4306-BB30-BFDE15E40ACD}" srcOrd="1" destOrd="0" presId="urn:microsoft.com/office/officeart/2005/8/layout/hProcess4"/>
    <dgm:cxn modelId="{525EF55B-7A0B-4C35-AB9E-CAF6742C3053}" type="presParOf" srcId="{8966AA9A-6F09-40E6-86CB-A944DBA32EA1}" destId="{16B721E0-E1AB-40FE-A566-F64B77100302}" srcOrd="2" destOrd="0" presId="urn:microsoft.com/office/officeart/2005/8/layout/hProcess4"/>
    <dgm:cxn modelId="{A563B75A-20D5-45CE-9C8B-A47C23043181}" type="presParOf" srcId="{16B721E0-E1AB-40FE-A566-F64B77100302}" destId="{29999721-F245-470E-8DF0-1E99181AA978}" srcOrd="0" destOrd="0" presId="urn:microsoft.com/office/officeart/2005/8/layout/hProcess4"/>
    <dgm:cxn modelId="{A2818F9E-8859-4D63-9543-B2413B5BAE0B}" type="presParOf" srcId="{29999721-F245-470E-8DF0-1E99181AA978}" destId="{B1EF8780-5F30-4F0E-BE1C-6094B9900A12}" srcOrd="0" destOrd="0" presId="urn:microsoft.com/office/officeart/2005/8/layout/hProcess4"/>
    <dgm:cxn modelId="{A787D171-B12B-40BB-AE2D-65A1E2603D24}" type="presParOf" srcId="{29999721-F245-470E-8DF0-1E99181AA978}" destId="{26550752-6155-4DF1-82DB-174B73C4C5F1}" srcOrd="1" destOrd="0" presId="urn:microsoft.com/office/officeart/2005/8/layout/hProcess4"/>
    <dgm:cxn modelId="{41D65715-90AE-46BC-A06C-5FA0F29D6D1A}" type="presParOf" srcId="{29999721-F245-470E-8DF0-1E99181AA978}" destId="{169C44DD-C201-41FB-9254-EF8A03C7C6A5}" srcOrd="2" destOrd="0" presId="urn:microsoft.com/office/officeart/2005/8/layout/hProcess4"/>
    <dgm:cxn modelId="{BBE47A51-B4BF-4859-A546-754595F750B3}" type="presParOf" srcId="{29999721-F245-470E-8DF0-1E99181AA978}" destId="{E110CAA1-97A7-4098-B55F-3CFBF6F195BB}" srcOrd="3" destOrd="0" presId="urn:microsoft.com/office/officeart/2005/8/layout/hProcess4"/>
    <dgm:cxn modelId="{6FBBF401-AFC3-496C-B51A-263A337882DA}" type="presParOf" srcId="{29999721-F245-470E-8DF0-1E99181AA978}" destId="{81A0FC8C-B4B2-4528-98D6-AA544E1AAF96}" srcOrd="4" destOrd="0" presId="urn:microsoft.com/office/officeart/2005/8/layout/hProcess4"/>
    <dgm:cxn modelId="{4405A75A-6E72-44AF-BBC4-2B3B5C0BF060}" type="presParOf" srcId="{16B721E0-E1AB-40FE-A566-F64B77100302}" destId="{94C5CE22-9762-4F60-BE25-6D175998A7B3}" srcOrd="1" destOrd="0" presId="urn:microsoft.com/office/officeart/2005/8/layout/hProcess4"/>
    <dgm:cxn modelId="{E9D1AFD8-386A-4680-9992-3A944C049BA3}" type="presParOf" srcId="{16B721E0-E1AB-40FE-A566-F64B77100302}" destId="{6EADC101-8DD6-42CF-8AEC-11F33A129DE1}" srcOrd="2" destOrd="0" presId="urn:microsoft.com/office/officeart/2005/8/layout/hProcess4"/>
    <dgm:cxn modelId="{99CD4D24-653B-4D3C-8AB7-0F5A5B963950}" type="presParOf" srcId="{6EADC101-8DD6-42CF-8AEC-11F33A129DE1}" destId="{1736B763-06A9-4396-8240-1854939D37B3}" srcOrd="0" destOrd="0" presId="urn:microsoft.com/office/officeart/2005/8/layout/hProcess4"/>
    <dgm:cxn modelId="{F85E98D0-C9C3-4082-88DA-1F3B196B6B5E}" type="presParOf" srcId="{6EADC101-8DD6-42CF-8AEC-11F33A129DE1}" destId="{4D666874-994A-4AF5-B261-0697EBD93C55}" srcOrd="1" destOrd="0" presId="urn:microsoft.com/office/officeart/2005/8/layout/hProcess4"/>
    <dgm:cxn modelId="{B4B49233-629D-47F0-8C9B-E53052867033}" type="presParOf" srcId="{6EADC101-8DD6-42CF-8AEC-11F33A129DE1}" destId="{35CBF8F2-ABFB-4AEB-94B8-AF02BCCA4FFD}" srcOrd="2" destOrd="0" presId="urn:microsoft.com/office/officeart/2005/8/layout/hProcess4"/>
    <dgm:cxn modelId="{ADD4D08E-1C2C-431D-8206-C2002F32F90E}" type="presParOf" srcId="{6EADC101-8DD6-42CF-8AEC-11F33A129DE1}" destId="{208261EA-60FF-4D0E-8C71-4B86379589B7}" srcOrd="3" destOrd="0" presId="urn:microsoft.com/office/officeart/2005/8/layout/hProcess4"/>
    <dgm:cxn modelId="{6903173E-62E2-4E59-A9A9-099864C268F9}" type="presParOf" srcId="{6EADC101-8DD6-42CF-8AEC-11F33A129DE1}" destId="{93C18748-C5C2-41F7-995A-25FBFB328A34}" srcOrd="4" destOrd="0" presId="urn:microsoft.com/office/officeart/2005/8/layout/hProcess4"/>
    <dgm:cxn modelId="{8EC6F562-06BC-4D24-A74E-63B832785624}" type="presParOf" srcId="{16B721E0-E1AB-40FE-A566-F64B77100302}" destId="{26ADDBEA-118F-40E0-BD63-EEBDF9F7FC93}" srcOrd="3" destOrd="0" presId="urn:microsoft.com/office/officeart/2005/8/layout/hProcess4"/>
    <dgm:cxn modelId="{E67ABC22-DB96-4772-9E60-46DB642BBD50}" type="presParOf" srcId="{16B721E0-E1AB-40FE-A566-F64B77100302}" destId="{76380584-7633-4FA0-8F42-75FCCA49CD47}" srcOrd="4" destOrd="0" presId="urn:microsoft.com/office/officeart/2005/8/layout/hProcess4"/>
    <dgm:cxn modelId="{22FD399C-9F24-4EF2-9A71-7FAF0D5A49AF}" type="presParOf" srcId="{76380584-7633-4FA0-8F42-75FCCA49CD47}" destId="{C527236C-9E40-49DF-8DA9-7EFABAEBBA30}" srcOrd="0" destOrd="0" presId="urn:microsoft.com/office/officeart/2005/8/layout/hProcess4"/>
    <dgm:cxn modelId="{A20E79CF-8D1B-4881-91F0-4663D6F2ACEB}" type="presParOf" srcId="{76380584-7633-4FA0-8F42-75FCCA49CD47}" destId="{1634EFFC-6403-4F77-89D6-FE97F808984B}" srcOrd="1" destOrd="0" presId="urn:microsoft.com/office/officeart/2005/8/layout/hProcess4"/>
    <dgm:cxn modelId="{787D7E47-A92E-4DC1-A0CC-7E394B6DEC98}" type="presParOf" srcId="{76380584-7633-4FA0-8F42-75FCCA49CD47}" destId="{8F485073-9DFC-4B22-8D09-7A97293428FE}" srcOrd="2" destOrd="0" presId="urn:microsoft.com/office/officeart/2005/8/layout/hProcess4"/>
    <dgm:cxn modelId="{25967EA7-3902-4DD5-B42D-5EF97DE4AAE0}" type="presParOf" srcId="{76380584-7633-4FA0-8F42-75FCCA49CD47}" destId="{F4428EFD-AB1B-4F8E-88FE-8CE1406A2AD2}" srcOrd="3" destOrd="0" presId="urn:microsoft.com/office/officeart/2005/8/layout/hProcess4"/>
    <dgm:cxn modelId="{7AB6917E-4D51-4B9B-B141-25064E45421A}" type="presParOf" srcId="{76380584-7633-4FA0-8F42-75FCCA49CD47}" destId="{66A38EFD-A42C-4C05-A8AC-11A3B18C0835}" srcOrd="4" destOrd="0" presId="urn:microsoft.com/office/officeart/2005/8/layout/hProcess4"/>
    <dgm:cxn modelId="{182833E3-1F45-4572-BAE8-B301D530709A}" type="presParOf" srcId="{16B721E0-E1AB-40FE-A566-F64B77100302}" destId="{2DD71128-657E-48F1-B5B3-531862129811}" srcOrd="5" destOrd="0" presId="urn:microsoft.com/office/officeart/2005/8/layout/hProcess4"/>
    <dgm:cxn modelId="{F5976D38-74FF-4719-BD45-F59456D2C568}" type="presParOf" srcId="{16B721E0-E1AB-40FE-A566-F64B77100302}" destId="{EE53E17F-2671-43B1-B047-2E3909FB07EF}" srcOrd="6" destOrd="0" presId="urn:microsoft.com/office/officeart/2005/8/layout/hProcess4"/>
    <dgm:cxn modelId="{6D60F471-B03C-4E47-A9AF-0700112DC9D6}" type="presParOf" srcId="{EE53E17F-2671-43B1-B047-2E3909FB07EF}" destId="{DF61A0D0-B576-4D64-BFDB-14E572EE0AEA}" srcOrd="0" destOrd="0" presId="urn:microsoft.com/office/officeart/2005/8/layout/hProcess4"/>
    <dgm:cxn modelId="{EB45D5C4-CE59-43F3-BFAC-207B86DE95D3}" type="presParOf" srcId="{EE53E17F-2671-43B1-B047-2E3909FB07EF}" destId="{5AC6D24D-AADC-43E6-8073-891A2EF12089}" srcOrd="1" destOrd="0" presId="urn:microsoft.com/office/officeart/2005/8/layout/hProcess4"/>
    <dgm:cxn modelId="{3E4E4B1A-CBF1-4D20-957D-36338C4DBF0C}" type="presParOf" srcId="{EE53E17F-2671-43B1-B047-2E3909FB07EF}" destId="{715CDB37-5232-450E-8DDC-C12E300DE07B}" srcOrd="2" destOrd="0" presId="urn:microsoft.com/office/officeart/2005/8/layout/hProcess4"/>
    <dgm:cxn modelId="{33D36D4F-BD6A-49EC-A72F-A3C09FE4136C}" type="presParOf" srcId="{EE53E17F-2671-43B1-B047-2E3909FB07EF}" destId="{F3DB5C17-70A3-42B0-8E24-71BE0025C299}" srcOrd="3" destOrd="0" presId="urn:microsoft.com/office/officeart/2005/8/layout/hProcess4"/>
    <dgm:cxn modelId="{0A2AF777-415F-4C9B-A827-DB3601C1A120}" type="presParOf" srcId="{EE53E17F-2671-43B1-B047-2E3909FB07EF}" destId="{BDACCA85-27E0-47C2-874D-52F0E6E0F5A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C998C5-CB3F-4CB1-BD1C-7DF0C988872D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938A6FF-8D00-47A2-8B4F-08EDEBF0DD8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b="1" dirty="0">
              <a:solidFill>
                <a:schemeClr val="accent1">
                  <a:lumMod val="75000"/>
                </a:schemeClr>
              </a:solidFill>
              <a:latin typeface="+mj-lt"/>
            </a:rPr>
            <a:t>Create</a:t>
          </a:r>
        </a:p>
      </dgm:t>
    </dgm:pt>
    <dgm:pt modelId="{2EBBA874-2A31-424F-94C0-B5351AC6C460}" type="parTrans" cxnId="{786B522E-7B14-4D42-9E61-CD3928F7376F}">
      <dgm:prSet/>
      <dgm:spPr/>
      <dgm:t>
        <a:bodyPr/>
        <a:lstStyle/>
        <a:p>
          <a:endParaRPr lang="en-US"/>
        </a:p>
      </dgm:t>
    </dgm:pt>
    <dgm:pt modelId="{4398033E-9FD2-4997-9879-1BE3CA6DFFFC}" type="sibTrans" cxnId="{786B522E-7B14-4D42-9E61-CD3928F7376F}">
      <dgm:prSet/>
      <dgm:spPr/>
      <dgm:t>
        <a:bodyPr/>
        <a:lstStyle/>
        <a:p>
          <a:endParaRPr lang="en-US"/>
        </a:p>
      </dgm:t>
    </dgm:pt>
    <dgm:pt modelId="{1FA3E20A-A5DF-49E6-AEC6-46459E01584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>
              <a:solidFill>
                <a:schemeClr val="accent1">
                  <a:lumMod val="75000"/>
                </a:schemeClr>
              </a:solidFill>
              <a:latin typeface="+mj-lt"/>
            </a:rPr>
            <a:t>Twitter Developer Account</a:t>
          </a:r>
        </a:p>
      </dgm:t>
    </dgm:pt>
    <dgm:pt modelId="{13F1A43F-6C4D-45B3-B1C2-007D6C03C466}" type="parTrans" cxnId="{222AD355-5CE4-4A51-A355-58B14609ACF4}">
      <dgm:prSet/>
      <dgm:spPr/>
      <dgm:t>
        <a:bodyPr/>
        <a:lstStyle/>
        <a:p>
          <a:endParaRPr lang="en-US"/>
        </a:p>
      </dgm:t>
    </dgm:pt>
    <dgm:pt modelId="{86F9F712-3945-475E-B50A-DDA13139B0B0}" type="sibTrans" cxnId="{222AD355-5CE4-4A51-A355-58B14609ACF4}">
      <dgm:prSet/>
      <dgm:spPr/>
      <dgm:t>
        <a:bodyPr/>
        <a:lstStyle/>
        <a:p>
          <a:endParaRPr lang="en-US"/>
        </a:p>
      </dgm:t>
    </dgm:pt>
    <dgm:pt modelId="{C9B36175-51C5-41E8-BECC-652762FDC6E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b="1" dirty="0">
              <a:solidFill>
                <a:schemeClr val="accent1">
                  <a:lumMod val="75000"/>
                </a:schemeClr>
              </a:solidFill>
              <a:latin typeface="+mj-lt"/>
            </a:rPr>
            <a:t>Get</a:t>
          </a:r>
        </a:p>
      </dgm:t>
    </dgm:pt>
    <dgm:pt modelId="{60D84D6B-0828-4C3B-86EF-CE3012DE160A}" type="parTrans" cxnId="{BA5928DB-65AC-4F12-B632-880A430EA23F}">
      <dgm:prSet/>
      <dgm:spPr/>
      <dgm:t>
        <a:bodyPr/>
        <a:lstStyle/>
        <a:p>
          <a:endParaRPr lang="en-US"/>
        </a:p>
      </dgm:t>
    </dgm:pt>
    <dgm:pt modelId="{D94FC75B-09B2-4BC4-89BF-BFF75109A5E4}" type="sibTrans" cxnId="{BA5928DB-65AC-4F12-B632-880A430EA23F}">
      <dgm:prSet/>
      <dgm:spPr/>
      <dgm:t>
        <a:bodyPr/>
        <a:lstStyle/>
        <a:p>
          <a:endParaRPr lang="en-US"/>
        </a:p>
      </dgm:t>
    </dgm:pt>
    <dgm:pt modelId="{1FE2CE7E-26A1-450F-9865-96E077322AE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>
              <a:solidFill>
                <a:schemeClr val="accent1">
                  <a:lumMod val="75000"/>
                </a:schemeClr>
              </a:solidFill>
              <a:latin typeface="+mj-lt"/>
            </a:rPr>
            <a:t>Bearer Token</a:t>
          </a:r>
        </a:p>
      </dgm:t>
    </dgm:pt>
    <dgm:pt modelId="{E5208019-BEF5-4E75-85D9-952F639579A7}" type="parTrans" cxnId="{F8059937-094F-46F0-8F57-59845E5CB276}">
      <dgm:prSet/>
      <dgm:spPr/>
      <dgm:t>
        <a:bodyPr/>
        <a:lstStyle/>
        <a:p>
          <a:endParaRPr lang="en-US"/>
        </a:p>
      </dgm:t>
    </dgm:pt>
    <dgm:pt modelId="{2DEE57B6-C5FB-45DB-823C-438EC9AB2902}" type="sibTrans" cxnId="{F8059937-094F-46F0-8F57-59845E5CB276}">
      <dgm:prSet/>
      <dgm:spPr/>
      <dgm:t>
        <a:bodyPr/>
        <a:lstStyle/>
        <a:p>
          <a:endParaRPr lang="en-US"/>
        </a:p>
      </dgm:t>
    </dgm:pt>
    <dgm:pt modelId="{7DE6B8A6-9B53-4AEA-9F6F-D79AB605A29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400" b="1" dirty="0">
              <a:solidFill>
                <a:schemeClr val="accent1">
                  <a:lumMod val="75000"/>
                </a:schemeClr>
              </a:solidFill>
              <a:latin typeface="+mj-lt"/>
            </a:rPr>
            <a:t>Get</a:t>
          </a:r>
        </a:p>
      </dgm:t>
    </dgm:pt>
    <dgm:pt modelId="{15A6E920-C691-4687-B9B8-207B3B510B35}" type="parTrans" cxnId="{5FD5B20F-B6AB-4B64-9A25-6D3D8CA918EA}">
      <dgm:prSet/>
      <dgm:spPr/>
      <dgm:t>
        <a:bodyPr/>
        <a:lstStyle/>
        <a:p>
          <a:endParaRPr lang="en-US"/>
        </a:p>
      </dgm:t>
    </dgm:pt>
    <dgm:pt modelId="{7DEAFE0C-F7FA-4768-BAA0-B238E1ECFEE2}" type="sibTrans" cxnId="{5FD5B20F-B6AB-4B64-9A25-6D3D8CA918EA}">
      <dgm:prSet/>
      <dgm:spPr/>
      <dgm:t>
        <a:bodyPr/>
        <a:lstStyle/>
        <a:p>
          <a:endParaRPr lang="en-US"/>
        </a:p>
      </dgm:t>
    </dgm:pt>
    <dgm:pt modelId="{2ED77EEF-9CA9-4BB5-928B-8C386357B46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b="1" dirty="0">
              <a:solidFill>
                <a:schemeClr val="accent1">
                  <a:lumMod val="75000"/>
                </a:schemeClr>
              </a:solidFill>
              <a:latin typeface="+mj-lt"/>
            </a:rPr>
            <a:t>Volume Stream GET API</a:t>
          </a:r>
        </a:p>
      </dgm:t>
    </dgm:pt>
    <dgm:pt modelId="{9AD894E6-12A8-4572-A89B-D057E13E05E4}" type="parTrans" cxnId="{2B147D59-A620-4EEB-BAC3-47A15C39CB63}">
      <dgm:prSet/>
      <dgm:spPr/>
      <dgm:t>
        <a:bodyPr/>
        <a:lstStyle/>
        <a:p>
          <a:endParaRPr lang="en-US"/>
        </a:p>
      </dgm:t>
    </dgm:pt>
    <dgm:pt modelId="{AE5766E8-6313-47E0-8A00-503F3038C830}" type="sibTrans" cxnId="{2B147D59-A620-4EEB-BAC3-47A15C39CB63}">
      <dgm:prSet/>
      <dgm:spPr/>
      <dgm:t>
        <a:bodyPr/>
        <a:lstStyle/>
        <a:p>
          <a:endParaRPr lang="en-US"/>
        </a:p>
      </dgm:t>
    </dgm:pt>
    <dgm:pt modelId="{ABABE0A3-3836-454D-B03B-70822437AD30}" type="pres">
      <dgm:prSet presAssocID="{BFC998C5-CB3F-4CB1-BD1C-7DF0C988872D}" presName="Name0" presStyleCnt="0">
        <dgm:presLayoutVars>
          <dgm:dir/>
          <dgm:animLvl val="lvl"/>
          <dgm:resizeHandles val="exact"/>
        </dgm:presLayoutVars>
      </dgm:prSet>
      <dgm:spPr/>
    </dgm:pt>
    <dgm:pt modelId="{D72B164B-0103-45D7-8A28-4E38E070B0BF}" type="pres">
      <dgm:prSet presAssocID="{0938A6FF-8D00-47A2-8B4F-08EDEBF0DD84}" presName="composite" presStyleCnt="0"/>
      <dgm:spPr/>
    </dgm:pt>
    <dgm:pt modelId="{56B3152E-B5E6-4679-9F4A-DA538ADA7C5E}" type="pres">
      <dgm:prSet presAssocID="{0938A6FF-8D00-47A2-8B4F-08EDEBF0DD84}" presName="parTx" presStyleLbl="alignNode1" presStyleIdx="0" presStyleCnt="3">
        <dgm:presLayoutVars>
          <dgm:chMax val="0"/>
          <dgm:chPref val="0"/>
        </dgm:presLayoutVars>
      </dgm:prSet>
      <dgm:spPr/>
    </dgm:pt>
    <dgm:pt modelId="{76891960-AD3E-469D-8B20-24B6415D8847}" type="pres">
      <dgm:prSet presAssocID="{0938A6FF-8D00-47A2-8B4F-08EDEBF0DD84}" presName="desTx" presStyleLbl="alignAccFollowNode1" presStyleIdx="0" presStyleCnt="3">
        <dgm:presLayoutVars/>
      </dgm:prSet>
      <dgm:spPr/>
    </dgm:pt>
    <dgm:pt modelId="{9A7C71DE-FA30-473F-8719-954781BD77AD}" type="pres">
      <dgm:prSet presAssocID="{4398033E-9FD2-4997-9879-1BE3CA6DFFFC}" presName="space" presStyleCnt="0"/>
      <dgm:spPr/>
    </dgm:pt>
    <dgm:pt modelId="{AC927105-300F-4593-BD50-7A972A6214D1}" type="pres">
      <dgm:prSet presAssocID="{C9B36175-51C5-41E8-BECC-652762FDC6E6}" presName="composite" presStyleCnt="0"/>
      <dgm:spPr/>
    </dgm:pt>
    <dgm:pt modelId="{E5DE766E-262C-48F1-8723-963AA2DE1CB5}" type="pres">
      <dgm:prSet presAssocID="{C9B36175-51C5-41E8-BECC-652762FDC6E6}" presName="parTx" presStyleLbl="alignNode1" presStyleIdx="1" presStyleCnt="3">
        <dgm:presLayoutVars>
          <dgm:chMax val="0"/>
          <dgm:chPref val="0"/>
        </dgm:presLayoutVars>
      </dgm:prSet>
      <dgm:spPr/>
    </dgm:pt>
    <dgm:pt modelId="{AE31E6D3-5ECC-400A-92D7-A5E13A32DA7A}" type="pres">
      <dgm:prSet presAssocID="{C9B36175-51C5-41E8-BECC-652762FDC6E6}" presName="desTx" presStyleLbl="alignAccFollowNode1" presStyleIdx="1" presStyleCnt="3">
        <dgm:presLayoutVars/>
      </dgm:prSet>
      <dgm:spPr/>
    </dgm:pt>
    <dgm:pt modelId="{08C52767-0AE9-4489-875F-B1E357A0DB49}" type="pres">
      <dgm:prSet presAssocID="{D94FC75B-09B2-4BC4-89BF-BFF75109A5E4}" presName="space" presStyleCnt="0"/>
      <dgm:spPr/>
    </dgm:pt>
    <dgm:pt modelId="{0F047D0F-6360-411A-BEAA-C5B1B0EFDDF4}" type="pres">
      <dgm:prSet presAssocID="{7DE6B8A6-9B53-4AEA-9F6F-D79AB605A29F}" presName="composite" presStyleCnt="0"/>
      <dgm:spPr/>
    </dgm:pt>
    <dgm:pt modelId="{77CC5C87-10C7-408F-B1FC-464B81788190}" type="pres">
      <dgm:prSet presAssocID="{7DE6B8A6-9B53-4AEA-9F6F-D79AB605A29F}" presName="parTx" presStyleLbl="alignNode1" presStyleIdx="2" presStyleCnt="3">
        <dgm:presLayoutVars>
          <dgm:chMax val="0"/>
          <dgm:chPref val="0"/>
        </dgm:presLayoutVars>
      </dgm:prSet>
      <dgm:spPr/>
    </dgm:pt>
    <dgm:pt modelId="{3BF444F3-2E47-417F-8147-9DB0D6CBBA95}" type="pres">
      <dgm:prSet presAssocID="{7DE6B8A6-9B53-4AEA-9F6F-D79AB605A29F}" presName="desTx" presStyleLbl="alignAccFollowNode1" presStyleIdx="2" presStyleCnt="3">
        <dgm:presLayoutVars/>
      </dgm:prSet>
      <dgm:spPr/>
    </dgm:pt>
  </dgm:ptLst>
  <dgm:cxnLst>
    <dgm:cxn modelId="{5FD5B20F-B6AB-4B64-9A25-6D3D8CA918EA}" srcId="{BFC998C5-CB3F-4CB1-BD1C-7DF0C988872D}" destId="{7DE6B8A6-9B53-4AEA-9F6F-D79AB605A29F}" srcOrd="2" destOrd="0" parTransId="{15A6E920-C691-4687-B9B8-207B3B510B35}" sibTransId="{7DEAFE0C-F7FA-4768-BAA0-B238E1ECFEE2}"/>
    <dgm:cxn modelId="{4D66702C-3609-463F-80C5-C2DC2527916B}" type="presOf" srcId="{2ED77EEF-9CA9-4BB5-928B-8C386357B46D}" destId="{3BF444F3-2E47-417F-8147-9DB0D6CBBA95}" srcOrd="0" destOrd="0" presId="urn:microsoft.com/office/officeart/2016/7/layout/HorizontalActionList"/>
    <dgm:cxn modelId="{786B522E-7B14-4D42-9E61-CD3928F7376F}" srcId="{BFC998C5-CB3F-4CB1-BD1C-7DF0C988872D}" destId="{0938A6FF-8D00-47A2-8B4F-08EDEBF0DD84}" srcOrd="0" destOrd="0" parTransId="{2EBBA874-2A31-424F-94C0-B5351AC6C460}" sibTransId="{4398033E-9FD2-4997-9879-1BE3CA6DFFFC}"/>
    <dgm:cxn modelId="{037A0F36-65FF-42EA-B2EE-89F3307E16EF}" type="presOf" srcId="{1FA3E20A-A5DF-49E6-AEC6-46459E015849}" destId="{76891960-AD3E-469D-8B20-24B6415D8847}" srcOrd="0" destOrd="0" presId="urn:microsoft.com/office/officeart/2016/7/layout/HorizontalActionList"/>
    <dgm:cxn modelId="{F8059937-094F-46F0-8F57-59845E5CB276}" srcId="{C9B36175-51C5-41E8-BECC-652762FDC6E6}" destId="{1FE2CE7E-26A1-450F-9865-96E077322AE5}" srcOrd="0" destOrd="0" parTransId="{E5208019-BEF5-4E75-85D9-952F639579A7}" sibTransId="{2DEE57B6-C5FB-45DB-823C-438EC9AB2902}"/>
    <dgm:cxn modelId="{169CB14F-CA0D-4E9B-8049-E492E5148FEC}" type="presOf" srcId="{7DE6B8A6-9B53-4AEA-9F6F-D79AB605A29F}" destId="{77CC5C87-10C7-408F-B1FC-464B81788190}" srcOrd="0" destOrd="0" presId="urn:microsoft.com/office/officeart/2016/7/layout/HorizontalActionList"/>
    <dgm:cxn modelId="{6CF4EE72-228D-4567-8024-00979AB793E1}" type="presOf" srcId="{0938A6FF-8D00-47A2-8B4F-08EDEBF0DD84}" destId="{56B3152E-B5E6-4679-9F4A-DA538ADA7C5E}" srcOrd="0" destOrd="0" presId="urn:microsoft.com/office/officeart/2016/7/layout/HorizontalActionList"/>
    <dgm:cxn modelId="{222AD355-5CE4-4A51-A355-58B14609ACF4}" srcId="{0938A6FF-8D00-47A2-8B4F-08EDEBF0DD84}" destId="{1FA3E20A-A5DF-49E6-AEC6-46459E015849}" srcOrd="0" destOrd="0" parTransId="{13F1A43F-6C4D-45B3-B1C2-007D6C03C466}" sibTransId="{86F9F712-3945-475E-B50A-DDA13139B0B0}"/>
    <dgm:cxn modelId="{2B147D59-A620-4EEB-BAC3-47A15C39CB63}" srcId="{7DE6B8A6-9B53-4AEA-9F6F-D79AB605A29F}" destId="{2ED77EEF-9CA9-4BB5-928B-8C386357B46D}" srcOrd="0" destOrd="0" parTransId="{9AD894E6-12A8-4572-A89B-D057E13E05E4}" sibTransId="{AE5766E8-6313-47E0-8A00-503F3038C830}"/>
    <dgm:cxn modelId="{D949C08E-2201-443E-B483-EA5A2D690CCE}" type="presOf" srcId="{BFC998C5-CB3F-4CB1-BD1C-7DF0C988872D}" destId="{ABABE0A3-3836-454D-B03B-70822437AD30}" srcOrd="0" destOrd="0" presId="urn:microsoft.com/office/officeart/2016/7/layout/HorizontalActionList"/>
    <dgm:cxn modelId="{EF00049A-F6C7-4FEA-8BB7-AAD9AA1651C0}" type="presOf" srcId="{C9B36175-51C5-41E8-BECC-652762FDC6E6}" destId="{E5DE766E-262C-48F1-8723-963AA2DE1CB5}" srcOrd="0" destOrd="0" presId="urn:microsoft.com/office/officeart/2016/7/layout/HorizontalActionList"/>
    <dgm:cxn modelId="{BA5928DB-65AC-4F12-B632-880A430EA23F}" srcId="{BFC998C5-CB3F-4CB1-BD1C-7DF0C988872D}" destId="{C9B36175-51C5-41E8-BECC-652762FDC6E6}" srcOrd="1" destOrd="0" parTransId="{60D84D6B-0828-4C3B-86EF-CE3012DE160A}" sibTransId="{D94FC75B-09B2-4BC4-89BF-BFF75109A5E4}"/>
    <dgm:cxn modelId="{B6D4AAE3-79F6-44BC-94C5-172216F8EB4B}" type="presOf" srcId="{1FE2CE7E-26A1-450F-9865-96E077322AE5}" destId="{AE31E6D3-5ECC-400A-92D7-A5E13A32DA7A}" srcOrd="0" destOrd="0" presId="urn:microsoft.com/office/officeart/2016/7/layout/HorizontalActionList"/>
    <dgm:cxn modelId="{9292EDCB-2E3E-4F1E-AD40-E5B28E94FBD2}" type="presParOf" srcId="{ABABE0A3-3836-454D-B03B-70822437AD30}" destId="{D72B164B-0103-45D7-8A28-4E38E070B0BF}" srcOrd="0" destOrd="0" presId="urn:microsoft.com/office/officeart/2016/7/layout/HorizontalActionList"/>
    <dgm:cxn modelId="{0C59F08F-CF7A-422D-A428-B54D4D5B060C}" type="presParOf" srcId="{D72B164B-0103-45D7-8A28-4E38E070B0BF}" destId="{56B3152E-B5E6-4679-9F4A-DA538ADA7C5E}" srcOrd="0" destOrd="0" presId="urn:microsoft.com/office/officeart/2016/7/layout/HorizontalActionList"/>
    <dgm:cxn modelId="{4607A076-393E-4F27-B2A4-1E57AC93C530}" type="presParOf" srcId="{D72B164B-0103-45D7-8A28-4E38E070B0BF}" destId="{76891960-AD3E-469D-8B20-24B6415D8847}" srcOrd="1" destOrd="0" presId="urn:microsoft.com/office/officeart/2016/7/layout/HorizontalActionList"/>
    <dgm:cxn modelId="{63F6D9FB-73F2-426C-977B-E747F9A5B629}" type="presParOf" srcId="{ABABE0A3-3836-454D-B03B-70822437AD30}" destId="{9A7C71DE-FA30-473F-8719-954781BD77AD}" srcOrd="1" destOrd="0" presId="urn:microsoft.com/office/officeart/2016/7/layout/HorizontalActionList"/>
    <dgm:cxn modelId="{529A4EB2-E453-43E6-9549-D57E80E6ACAD}" type="presParOf" srcId="{ABABE0A3-3836-454D-B03B-70822437AD30}" destId="{AC927105-300F-4593-BD50-7A972A6214D1}" srcOrd="2" destOrd="0" presId="urn:microsoft.com/office/officeart/2016/7/layout/HorizontalActionList"/>
    <dgm:cxn modelId="{6FC4E514-0CCB-423F-ACAC-50F9A1FE49B7}" type="presParOf" srcId="{AC927105-300F-4593-BD50-7A972A6214D1}" destId="{E5DE766E-262C-48F1-8723-963AA2DE1CB5}" srcOrd="0" destOrd="0" presId="urn:microsoft.com/office/officeart/2016/7/layout/HorizontalActionList"/>
    <dgm:cxn modelId="{47E9991D-A98B-439A-A50B-2DBAB7783635}" type="presParOf" srcId="{AC927105-300F-4593-BD50-7A972A6214D1}" destId="{AE31E6D3-5ECC-400A-92D7-A5E13A32DA7A}" srcOrd="1" destOrd="0" presId="urn:microsoft.com/office/officeart/2016/7/layout/HorizontalActionList"/>
    <dgm:cxn modelId="{5EAF26E4-EC88-4A39-A6A4-61A468FF7719}" type="presParOf" srcId="{ABABE0A3-3836-454D-B03B-70822437AD30}" destId="{08C52767-0AE9-4489-875F-B1E357A0DB49}" srcOrd="3" destOrd="0" presId="urn:microsoft.com/office/officeart/2016/7/layout/HorizontalActionList"/>
    <dgm:cxn modelId="{F9C0EDD7-9AEA-4160-B8DC-9ACB58C27394}" type="presParOf" srcId="{ABABE0A3-3836-454D-B03B-70822437AD30}" destId="{0F047D0F-6360-411A-BEAA-C5B1B0EFDDF4}" srcOrd="4" destOrd="0" presId="urn:microsoft.com/office/officeart/2016/7/layout/HorizontalActionList"/>
    <dgm:cxn modelId="{27C80113-0C57-4260-8E55-1EE2C868F428}" type="presParOf" srcId="{0F047D0F-6360-411A-BEAA-C5B1B0EFDDF4}" destId="{77CC5C87-10C7-408F-B1FC-464B81788190}" srcOrd="0" destOrd="0" presId="urn:microsoft.com/office/officeart/2016/7/layout/HorizontalActionList"/>
    <dgm:cxn modelId="{C3596336-2A22-454B-AFA8-116A097EFA4F}" type="presParOf" srcId="{0F047D0F-6360-411A-BEAA-C5B1B0EFDDF4}" destId="{3BF444F3-2E47-417F-8147-9DB0D6CBBA9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5137FD-B7EF-4167-B069-4350DE52FA5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FFD090-A811-4505-90FC-7BE3EBE2F2FE}">
      <dgm:prSet phldrT="[Text]"/>
      <dgm:spPr/>
      <dgm:t>
        <a:bodyPr/>
        <a:lstStyle/>
        <a:p>
          <a:pPr algn="just"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Volume Stream GET API for streaming tweets from Twitter</a:t>
          </a:r>
        </a:p>
      </dgm:t>
    </dgm:pt>
    <dgm:pt modelId="{1115C875-BAEA-4A4E-99D8-E77D65052C52}" type="parTrans" cxnId="{70F98EF5-2510-4E8B-836F-7A500B1D47E1}">
      <dgm:prSet/>
      <dgm:spPr/>
      <dgm:t>
        <a:bodyPr/>
        <a:lstStyle/>
        <a:p>
          <a:endParaRPr lang="en-US"/>
        </a:p>
      </dgm:t>
    </dgm:pt>
    <dgm:pt modelId="{E0A5CDB4-B200-404B-B4CE-8DB8A315220C}" type="sibTrans" cxnId="{70F98EF5-2510-4E8B-836F-7A500B1D47E1}">
      <dgm:prSet/>
      <dgm:spPr/>
      <dgm:t>
        <a:bodyPr/>
        <a:lstStyle/>
        <a:p>
          <a:endParaRPr lang="en-US"/>
        </a:p>
      </dgm:t>
    </dgm:pt>
    <dgm:pt modelId="{9BC113E4-CC7B-4088-9061-ACFB1D3B781E}">
      <dgm:prSet phldrT="[Text]"/>
      <dgm:spPr/>
      <dgm:t>
        <a:bodyPr/>
        <a:lstStyle/>
        <a:p>
          <a:pPr algn="just"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Use Bearer Token</a:t>
          </a:r>
        </a:p>
      </dgm:t>
    </dgm:pt>
    <dgm:pt modelId="{E14D2DFE-F5D5-46FC-AE7C-47148359821B}" type="parTrans" cxnId="{E4E6ED14-047F-4791-A282-16570CEF31EC}">
      <dgm:prSet/>
      <dgm:spPr/>
      <dgm:t>
        <a:bodyPr/>
        <a:lstStyle/>
        <a:p>
          <a:endParaRPr lang="en-US"/>
        </a:p>
      </dgm:t>
    </dgm:pt>
    <dgm:pt modelId="{213482DD-9252-4029-8950-EE7168562C8C}" type="sibTrans" cxnId="{E4E6ED14-047F-4791-A282-16570CEF31EC}">
      <dgm:prSet/>
      <dgm:spPr/>
      <dgm:t>
        <a:bodyPr/>
        <a:lstStyle/>
        <a:p>
          <a:endParaRPr lang="en-US"/>
        </a:p>
      </dgm:t>
    </dgm:pt>
    <dgm:pt modelId="{E5F645F0-F5DB-48A7-AAE7-B53C594E8A27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Connect and send tweets to Kafka topic</a:t>
          </a:r>
        </a:p>
      </dgm:t>
    </dgm:pt>
    <dgm:pt modelId="{591E0331-E239-49C5-900A-7FC38536497A}" type="parTrans" cxnId="{5B4D1EC7-8667-41AA-BF70-2D5AE3F04586}">
      <dgm:prSet/>
      <dgm:spPr/>
      <dgm:t>
        <a:bodyPr/>
        <a:lstStyle/>
        <a:p>
          <a:endParaRPr lang="en-US"/>
        </a:p>
      </dgm:t>
    </dgm:pt>
    <dgm:pt modelId="{91971F72-4257-41E2-84A4-7A3E03FD5B8F}" type="sibTrans" cxnId="{5B4D1EC7-8667-41AA-BF70-2D5AE3F04586}">
      <dgm:prSet/>
      <dgm:spPr/>
      <dgm:t>
        <a:bodyPr/>
        <a:lstStyle/>
        <a:p>
          <a:endParaRPr lang="en-US"/>
        </a:p>
      </dgm:t>
    </dgm:pt>
    <dgm:pt modelId="{C320094D-C0FC-49CA-9817-647A491FA4E5}">
      <dgm:prSet phldrT="[Text]"/>
      <dgm:spPr/>
      <dgm:t>
        <a:bodyPr/>
        <a:lstStyle/>
        <a:p>
          <a:pPr algn="just"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Create Kafka topic from terminal</a:t>
          </a:r>
        </a:p>
      </dgm:t>
    </dgm:pt>
    <dgm:pt modelId="{2A7EADFE-2860-415D-8E63-EAC4FCDB0BF4}" type="parTrans" cxnId="{FEC722C2-4CB6-48FB-B75F-02E766A7B348}">
      <dgm:prSet/>
      <dgm:spPr/>
      <dgm:t>
        <a:bodyPr/>
        <a:lstStyle/>
        <a:p>
          <a:endParaRPr lang="en-US"/>
        </a:p>
      </dgm:t>
    </dgm:pt>
    <dgm:pt modelId="{0E82A1FE-484C-40D3-8045-309686C13B1A}" type="sibTrans" cxnId="{FEC722C2-4CB6-48FB-B75F-02E766A7B348}">
      <dgm:prSet/>
      <dgm:spPr/>
      <dgm:t>
        <a:bodyPr/>
        <a:lstStyle/>
        <a:p>
          <a:endParaRPr lang="en-US"/>
        </a:p>
      </dgm:t>
    </dgm:pt>
    <dgm:pt modelId="{FD498071-5939-4A84-A282-7D04477BEF28}" type="pres">
      <dgm:prSet presAssocID="{035137FD-B7EF-4167-B069-4350DE52FA5D}" presName="vert0" presStyleCnt="0">
        <dgm:presLayoutVars>
          <dgm:dir/>
          <dgm:animOne val="branch"/>
          <dgm:animLvl val="lvl"/>
        </dgm:presLayoutVars>
      </dgm:prSet>
      <dgm:spPr/>
    </dgm:pt>
    <dgm:pt modelId="{445D32D6-C93D-4B18-A158-A5D26F2EC8E7}" type="pres">
      <dgm:prSet presAssocID="{BAFFD090-A811-4505-90FC-7BE3EBE2F2FE}" presName="thickLine" presStyleLbl="alignNode1" presStyleIdx="0" presStyleCnt="4"/>
      <dgm:spPr/>
    </dgm:pt>
    <dgm:pt modelId="{7F3E8FD9-4149-42DD-811A-580EDF382694}" type="pres">
      <dgm:prSet presAssocID="{BAFFD090-A811-4505-90FC-7BE3EBE2F2FE}" presName="horz1" presStyleCnt="0"/>
      <dgm:spPr/>
    </dgm:pt>
    <dgm:pt modelId="{53D1B64E-852D-4979-8977-55E5B5B81021}" type="pres">
      <dgm:prSet presAssocID="{BAFFD090-A811-4505-90FC-7BE3EBE2F2FE}" presName="tx1" presStyleLbl="revTx" presStyleIdx="0" presStyleCnt="4"/>
      <dgm:spPr/>
    </dgm:pt>
    <dgm:pt modelId="{BCBD2C60-F90C-4563-9DA6-77BE5EABB234}" type="pres">
      <dgm:prSet presAssocID="{BAFFD090-A811-4505-90FC-7BE3EBE2F2FE}" presName="vert1" presStyleCnt="0"/>
      <dgm:spPr/>
    </dgm:pt>
    <dgm:pt modelId="{A200E251-2A23-44C5-A4FD-F3476FEF17DF}" type="pres">
      <dgm:prSet presAssocID="{9BC113E4-CC7B-4088-9061-ACFB1D3B781E}" presName="thickLine" presStyleLbl="alignNode1" presStyleIdx="1" presStyleCnt="4"/>
      <dgm:spPr/>
    </dgm:pt>
    <dgm:pt modelId="{B677C75F-BBEF-4F62-888E-8F6335FBDF95}" type="pres">
      <dgm:prSet presAssocID="{9BC113E4-CC7B-4088-9061-ACFB1D3B781E}" presName="horz1" presStyleCnt="0"/>
      <dgm:spPr/>
    </dgm:pt>
    <dgm:pt modelId="{339A503B-4E07-4022-8CD5-07F7EDFFF9BB}" type="pres">
      <dgm:prSet presAssocID="{9BC113E4-CC7B-4088-9061-ACFB1D3B781E}" presName="tx1" presStyleLbl="revTx" presStyleIdx="1" presStyleCnt="4"/>
      <dgm:spPr/>
    </dgm:pt>
    <dgm:pt modelId="{0E1665E7-BCC5-4839-960A-074FFFCBBA60}" type="pres">
      <dgm:prSet presAssocID="{9BC113E4-CC7B-4088-9061-ACFB1D3B781E}" presName="vert1" presStyleCnt="0"/>
      <dgm:spPr/>
    </dgm:pt>
    <dgm:pt modelId="{34464A1F-5725-4740-AF1E-1AE33DF8CC70}" type="pres">
      <dgm:prSet presAssocID="{C320094D-C0FC-49CA-9817-647A491FA4E5}" presName="thickLine" presStyleLbl="alignNode1" presStyleIdx="2" presStyleCnt="4"/>
      <dgm:spPr/>
    </dgm:pt>
    <dgm:pt modelId="{73A45FE6-1655-4500-9F42-6C948C909672}" type="pres">
      <dgm:prSet presAssocID="{C320094D-C0FC-49CA-9817-647A491FA4E5}" presName="horz1" presStyleCnt="0"/>
      <dgm:spPr/>
    </dgm:pt>
    <dgm:pt modelId="{2496951D-7133-4122-9C26-594567D51029}" type="pres">
      <dgm:prSet presAssocID="{C320094D-C0FC-49CA-9817-647A491FA4E5}" presName="tx1" presStyleLbl="revTx" presStyleIdx="2" presStyleCnt="4"/>
      <dgm:spPr/>
    </dgm:pt>
    <dgm:pt modelId="{6908F5CC-7378-427B-83D7-A1E3BFD7629B}" type="pres">
      <dgm:prSet presAssocID="{C320094D-C0FC-49CA-9817-647A491FA4E5}" presName="vert1" presStyleCnt="0"/>
      <dgm:spPr/>
    </dgm:pt>
    <dgm:pt modelId="{EBA3DFFE-D4A0-4901-BC53-F739A0E37E9C}" type="pres">
      <dgm:prSet presAssocID="{E5F645F0-F5DB-48A7-AAE7-B53C594E8A27}" presName="thickLine" presStyleLbl="alignNode1" presStyleIdx="3" presStyleCnt="4"/>
      <dgm:spPr/>
    </dgm:pt>
    <dgm:pt modelId="{0F35D549-9B5A-4A04-9374-0FEC944BAE95}" type="pres">
      <dgm:prSet presAssocID="{E5F645F0-F5DB-48A7-AAE7-B53C594E8A27}" presName="horz1" presStyleCnt="0"/>
      <dgm:spPr/>
    </dgm:pt>
    <dgm:pt modelId="{CEDC626D-18EC-4F21-AE2A-36BD0306081A}" type="pres">
      <dgm:prSet presAssocID="{E5F645F0-F5DB-48A7-AAE7-B53C594E8A27}" presName="tx1" presStyleLbl="revTx" presStyleIdx="3" presStyleCnt="4"/>
      <dgm:spPr/>
    </dgm:pt>
    <dgm:pt modelId="{1FFF12B4-F8D0-4CF1-B849-ED58683D2ADA}" type="pres">
      <dgm:prSet presAssocID="{E5F645F0-F5DB-48A7-AAE7-B53C594E8A27}" presName="vert1" presStyleCnt="0"/>
      <dgm:spPr/>
    </dgm:pt>
  </dgm:ptLst>
  <dgm:cxnLst>
    <dgm:cxn modelId="{E4E6ED14-047F-4791-A282-16570CEF31EC}" srcId="{035137FD-B7EF-4167-B069-4350DE52FA5D}" destId="{9BC113E4-CC7B-4088-9061-ACFB1D3B781E}" srcOrd="1" destOrd="0" parTransId="{E14D2DFE-F5D5-46FC-AE7C-47148359821B}" sibTransId="{213482DD-9252-4029-8950-EE7168562C8C}"/>
    <dgm:cxn modelId="{EFB4DE31-C87D-4534-A5FD-EE3ADEDA2835}" type="presOf" srcId="{035137FD-B7EF-4167-B069-4350DE52FA5D}" destId="{FD498071-5939-4A84-A282-7D04477BEF28}" srcOrd="0" destOrd="0" presId="urn:microsoft.com/office/officeart/2008/layout/LinedList"/>
    <dgm:cxn modelId="{8DC1FA4B-1DD0-4992-84D0-60582901883B}" type="presOf" srcId="{C320094D-C0FC-49CA-9817-647A491FA4E5}" destId="{2496951D-7133-4122-9C26-594567D51029}" srcOrd="0" destOrd="0" presId="urn:microsoft.com/office/officeart/2008/layout/LinedList"/>
    <dgm:cxn modelId="{FC6A0A79-4F16-441E-8F6F-42FB9FFA0767}" type="presOf" srcId="{E5F645F0-F5DB-48A7-AAE7-B53C594E8A27}" destId="{CEDC626D-18EC-4F21-AE2A-36BD0306081A}" srcOrd="0" destOrd="0" presId="urn:microsoft.com/office/officeart/2008/layout/LinedList"/>
    <dgm:cxn modelId="{FEC722C2-4CB6-48FB-B75F-02E766A7B348}" srcId="{035137FD-B7EF-4167-B069-4350DE52FA5D}" destId="{C320094D-C0FC-49CA-9817-647A491FA4E5}" srcOrd="2" destOrd="0" parTransId="{2A7EADFE-2860-415D-8E63-EAC4FCDB0BF4}" sibTransId="{0E82A1FE-484C-40D3-8045-309686C13B1A}"/>
    <dgm:cxn modelId="{5B3254C2-F0E3-43E2-A2B9-CC293B6144ED}" type="presOf" srcId="{BAFFD090-A811-4505-90FC-7BE3EBE2F2FE}" destId="{53D1B64E-852D-4979-8977-55E5B5B81021}" srcOrd="0" destOrd="0" presId="urn:microsoft.com/office/officeart/2008/layout/LinedList"/>
    <dgm:cxn modelId="{5B4D1EC7-8667-41AA-BF70-2D5AE3F04586}" srcId="{035137FD-B7EF-4167-B069-4350DE52FA5D}" destId="{E5F645F0-F5DB-48A7-AAE7-B53C594E8A27}" srcOrd="3" destOrd="0" parTransId="{591E0331-E239-49C5-900A-7FC38536497A}" sibTransId="{91971F72-4257-41E2-84A4-7A3E03FD5B8F}"/>
    <dgm:cxn modelId="{70F98EF5-2510-4E8B-836F-7A500B1D47E1}" srcId="{035137FD-B7EF-4167-B069-4350DE52FA5D}" destId="{BAFFD090-A811-4505-90FC-7BE3EBE2F2FE}" srcOrd="0" destOrd="0" parTransId="{1115C875-BAEA-4A4E-99D8-E77D65052C52}" sibTransId="{E0A5CDB4-B200-404B-B4CE-8DB8A315220C}"/>
    <dgm:cxn modelId="{F6A44FF8-EA8A-4FE6-8131-53B74286F337}" type="presOf" srcId="{9BC113E4-CC7B-4088-9061-ACFB1D3B781E}" destId="{339A503B-4E07-4022-8CD5-07F7EDFFF9BB}" srcOrd="0" destOrd="0" presId="urn:microsoft.com/office/officeart/2008/layout/LinedList"/>
    <dgm:cxn modelId="{705473B6-6D9F-40B4-88A8-22A84B5442EF}" type="presParOf" srcId="{FD498071-5939-4A84-A282-7D04477BEF28}" destId="{445D32D6-C93D-4B18-A158-A5D26F2EC8E7}" srcOrd="0" destOrd="0" presId="urn:microsoft.com/office/officeart/2008/layout/LinedList"/>
    <dgm:cxn modelId="{ED04051F-6415-41D4-BE27-D213FB38A7DE}" type="presParOf" srcId="{FD498071-5939-4A84-A282-7D04477BEF28}" destId="{7F3E8FD9-4149-42DD-811A-580EDF382694}" srcOrd="1" destOrd="0" presId="urn:microsoft.com/office/officeart/2008/layout/LinedList"/>
    <dgm:cxn modelId="{A97846AE-4CAA-410B-A7BE-BE7F3DDC294A}" type="presParOf" srcId="{7F3E8FD9-4149-42DD-811A-580EDF382694}" destId="{53D1B64E-852D-4979-8977-55E5B5B81021}" srcOrd="0" destOrd="0" presId="urn:microsoft.com/office/officeart/2008/layout/LinedList"/>
    <dgm:cxn modelId="{3E71482D-2978-445A-AF23-DAC92575D6BD}" type="presParOf" srcId="{7F3E8FD9-4149-42DD-811A-580EDF382694}" destId="{BCBD2C60-F90C-4563-9DA6-77BE5EABB234}" srcOrd="1" destOrd="0" presId="urn:microsoft.com/office/officeart/2008/layout/LinedList"/>
    <dgm:cxn modelId="{F6432370-E64E-4640-9B87-B18FF7150A7B}" type="presParOf" srcId="{FD498071-5939-4A84-A282-7D04477BEF28}" destId="{A200E251-2A23-44C5-A4FD-F3476FEF17DF}" srcOrd="2" destOrd="0" presId="urn:microsoft.com/office/officeart/2008/layout/LinedList"/>
    <dgm:cxn modelId="{B5ACD329-034A-4533-A86F-BDF702127361}" type="presParOf" srcId="{FD498071-5939-4A84-A282-7D04477BEF28}" destId="{B677C75F-BBEF-4F62-888E-8F6335FBDF95}" srcOrd="3" destOrd="0" presId="urn:microsoft.com/office/officeart/2008/layout/LinedList"/>
    <dgm:cxn modelId="{7A2B9990-3317-4342-9D55-E9409A80F914}" type="presParOf" srcId="{B677C75F-BBEF-4F62-888E-8F6335FBDF95}" destId="{339A503B-4E07-4022-8CD5-07F7EDFFF9BB}" srcOrd="0" destOrd="0" presId="urn:microsoft.com/office/officeart/2008/layout/LinedList"/>
    <dgm:cxn modelId="{48AD411A-5E80-423E-82D0-A373B5C745E8}" type="presParOf" srcId="{B677C75F-BBEF-4F62-888E-8F6335FBDF95}" destId="{0E1665E7-BCC5-4839-960A-074FFFCBBA60}" srcOrd="1" destOrd="0" presId="urn:microsoft.com/office/officeart/2008/layout/LinedList"/>
    <dgm:cxn modelId="{2D5F7C2E-0B5B-4920-85F0-8490A030BCF4}" type="presParOf" srcId="{FD498071-5939-4A84-A282-7D04477BEF28}" destId="{34464A1F-5725-4740-AF1E-1AE33DF8CC70}" srcOrd="4" destOrd="0" presId="urn:microsoft.com/office/officeart/2008/layout/LinedList"/>
    <dgm:cxn modelId="{888F2B18-7991-4023-B3C8-9A863399C2DE}" type="presParOf" srcId="{FD498071-5939-4A84-A282-7D04477BEF28}" destId="{73A45FE6-1655-4500-9F42-6C948C909672}" srcOrd="5" destOrd="0" presId="urn:microsoft.com/office/officeart/2008/layout/LinedList"/>
    <dgm:cxn modelId="{9EA951F1-B1F7-408F-A09B-7FF2E2A6AA62}" type="presParOf" srcId="{73A45FE6-1655-4500-9F42-6C948C909672}" destId="{2496951D-7133-4122-9C26-594567D51029}" srcOrd="0" destOrd="0" presId="urn:microsoft.com/office/officeart/2008/layout/LinedList"/>
    <dgm:cxn modelId="{6C61CC8D-F879-470D-B92C-0F7CB68400D9}" type="presParOf" srcId="{73A45FE6-1655-4500-9F42-6C948C909672}" destId="{6908F5CC-7378-427B-83D7-A1E3BFD7629B}" srcOrd="1" destOrd="0" presId="urn:microsoft.com/office/officeart/2008/layout/LinedList"/>
    <dgm:cxn modelId="{688E5B72-A2EA-4881-B958-68F67B4B1618}" type="presParOf" srcId="{FD498071-5939-4A84-A282-7D04477BEF28}" destId="{EBA3DFFE-D4A0-4901-BC53-F739A0E37E9C}" srcOrd="6" destOrd="0" presId="urn:microsoft.com/office/officeart/2008/layout/LinedList"/>
    <dgm:cxn modelId="{358BFDE5-3777-47B7-BF97-65B474AF4E67}" type="presParOf" srcId="{FD498071-5939-4A84-A282-7D04477BEF28}" destId="{0F35D549-9B5A-4A04-9374-0FEC944BAE95}" srcOrd="7" destOrd="0" presId="urn:microsoft.com/office/officeart/2008/layout/LinedList"/>
    <dgm:cxn modelId="{6FF3C805-6948-4C40-9316-1A222148DCA1}" type="presParOf" srcId="{0F35D549-9B5A-4A04-9374-0FEC944BAE95}" destId="{CEDC626D-18EC-4F21-AE2A-36BD0306081A}" srcOrd="0" destOrd="0" presId="urn:microsoft.com/office/officeart/2008/layout/LinedList"/>
    <dgm:cxn modelId="{DD5EDCA4-2763-47AE-B00C-AB22F44D20CE}" type="presParOf" srcId="{0F35D549-9B5A-4A04-9374-0FEC944BAE95}" destId="{1FFF12B4-F8D0-4CF1-B849-ED58683D2A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380044-A910-4991-89C4-36F46C9AE8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A22D436-FF41-4EA3-80A5-ED8FE7D01A53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ConsumerKafka</a:t>
          </a:r>
        </a:p>
      </dgm:t>
    </dgm:pt>
    <dgm:pt modelId="{22B2B214-ABDF-404C-9828-FCF71206FAED}" type="parTrans" cxnId="{1BF37CE5-DD35-4E89-AB0C-FA8937B0F9BF}">
      <dgm:prSet/>
      <dgm:spPr/>
      <dgm:t>
        <a:bodyPr/>
        <a:lstStyle/>
        <a:p>
          <a:endParaRPr lang="en-US"/>
        </a:p>
      </dgm:t>
    </dgm:pt>
    <dgm:pt modelId="{3188EE65-9B83-4735-B5E1-DF10DBBF56F7}" type="sibTrans" cxnId="{1BF37CE5-DD35-4E89-AB0C-FA8937B0F9BF}">
      <dgm:prSet/>
      <dgm:spPr/>
      <dgm:t>
        <a:bodyPr/>
        <a:lstStyle/>
        <a:p>
          <a:endParaRPr lang="en-US"/>
        </a:p>
      </dgm:t>
    </dgm:pt>
    <dgm:pt modelId="{63AE15B4-A0DA-4E26-8AF0-1E5B7AE1209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Spark</a:t>
          </a:r>
        </a:p>
      </dgm:t>
    </dgm:pt>
    <dgm:pt modelId="{815A4E8E-F335-4279-934F-4C265F2936FC}" type="parTrans" cxnId="{07C08B51-00B0-4A94-9722-ADCA0795C605}">
      <dgm:prSet/>
      <dgm:spPr/>
      <dgm:t>
        <a:bodyPr/>
        <a:lstStyle/>
        <a:p>
          <a:endParaRPr lang="en-US"/>
        </a:p>
      </dgm:t>
    </dgm:pt>
    <dgm:pt modelId="{051E71D4-1183-40B9-AE49-4F871F501C5F}" type="sibTrans" cxnId="{07C08B51-00B0-4A94-9722-ADCA0795C605}">
      <dgm:prSet/>
      <dgm:spPr/>
      <dgm:t>
        <a:bodyPr/>
        <a:lstStyle/>
        <a:p>
          <a:endParaRPr lang="en-US"/>
        </a:p>
      </dgm:t>
    </dgm:pt>
    <dgm:pt modelId="{5D97BAC2-ABA4-47D1-B29E-3E6D9BF7BF85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HBDBManager</a:t>
          </a:r>
        </a:p>
      </dgm:t>
    </dgm:pt>
    <dgm:pt modelId="{FB58D06F-3408-40FF-9196-4B0FD262B914}" type="parTrans" cxnId="{BE71DFE9-7615-47EC-BECE-A80D93460CA9}">
      <dgm:prSet/>
      <dgm:spPr/>
      <dgm:t>
        <a:bodyPr/>
        <a:lstStyle/>
        <a:p>
          <a:endParaRPr lang="en-US"/>
        </a:p>
      </dgm:t>
    </dgm:pt>
    <dgm:pt modelId="{49FFBC67-6793-4272-A19B-13EC2193943C}" type="sibTrans" cxnId="{BE71DFE9-7615-47EC-BECE-A80D93460CA9}">
      <dgm:prSet/>
      <dgm:spPr/>
      <dgm:t>
        <a:bodyPr/>
        <a:lstStyle/>
        <a:p>
          <a:endParaRPr lang="en-US"/>
        </a:p>
      </dgm:t>
    </dgm:pt>
    <dgm:pt modelId="{7D0168C2-EE51-4882-8197-CE69CAF6791E}" type="pres">
      <dgm:prSet presAssocID="{13380044-A910-4991-89C4-36F46C9AE803}" presName="Name0" presStyleCnt="0">
        <dgm:presLayoutVars>
          <dgm:dir/>
          <dgm:resizeHandles val="exact"/>
        </dgm:presLayoutVars>
      </dgm:prSet>
      <dgm:spPr/>
    </dgm:pt>
    <dgm:pt modelId="{D2060ACE-57DC-4576-8B90-2F727462AF66}" type="pres">
      <dgm:prSet presAssocID="{AA22D436-FF41-4EA3-80A5-ED8FE7D01A53}" presName="node" presStyleLbl="node1" presStyleIdx="0" presStyleCnt="3">
        <dgm:presLayoutVars>
          <dgm:bulletEnabled val="1"/>
        </dgm:presLayoutVars>
      </dgm:prSet>
      <dgm:spPr/>
    </dgm:pt>
    <dgm:pt modelId="{06329BDA-4562-4EB8-AE83-CEE7DB9A99C5}" type="pres">
      <dgm:prSet presAssocID="{3188EE65-9B83-4735-B5E1-DF10DBBF56F7}" presName="sibTrans" presStyleLbl="sibTrans2D1" presStyleIdx="0" presStyleCnt="2"/>
      <dgm:spPr/>
    </dgm:pt>
    <dgm:pt modelId="{5E82641A-BC41-446D-9440-476930D8E53A}" type="pres">
      <dgm:prSet presAssocID="{3188EE65-9B83-4735-B5E1-DF10DBBF56F7}" presName="connectorText" presStyleLbl="sibTrans2D1" presStyleIdx="0" presStyleCnt="2"/>
      <dgm:spPr/>
    </dgm:pt>
    <dgm:pt modelId="{0A133475-EAF1-448C-8F7D-183F37540931}" type="pres">
      <dgm:prSet presAssocID="{63AE15B4-A0DA-4E26-8AF0-1E5B7AE1209E}" presName="node" presStyleLbl="node1" presStyleIdx="1" presStyleCnt="3">
        <dgm:presLayoutVars>
          <dgm:bulletEnabled val="1"/>
        </dgm:presLayoutVars>
      </dgm:prSet>
      <dgm:spPr/>
    </dgm:pt>
    <dgm:pt modelId="{D0A3FA55-D6E0-4A4A-9F86-D3A0B0DF6E19}" type="pres">
      <dgm:prSet presAssocID="{051E71D4-1183-40B9-AE49-4F871F501C5F}" presName="sibTrans" presStyleLbl="sibTrans2D1" presStyleIdx="1" presStyleCnt="2"/>
      <dgm:spPr/>
    </dgm:pt>
    <dgm:pt modelId="{7FE0FB18-0497-4227-B55B-D1A53738BD6E}" type="pres">
      <dgm:prSet presAssocID="{051E71D4-1183-40B9-AE49-4F871F501C5F}" presName="connectorText" presStyleLbl="sibTrans2D1" presStyleIdx="1" presStyleCnt="2"/>
      <dgm:spPr/>
    </dgm:pt>
    <dgm:pt modelId="{BEB6C6CF-F827-4E3D-B1B1-0D1EA260E993}" type="pres">
      <dgm:prSet presAssocID="{5D97BAC2-ABA4-47D1-B29E-3E6D9BF7BF85}" presName="node" presStyleLbl="node1" presStyleIdx="2" presStyleCnt="3">
        <dgm:presLayoutVars>
          <dgm:bulletEnabled val="1"/>
        </dgm:presLayoutVars>
      </dgm:prSet>
      <dgm:spPr/>
    </dgm:pt>
  </dgm:ptLst>
  <dgm:cxnLst>
    <dgm:cxn modelId="{7D9CB85D-F4AA-4783-B4B4-BD62B35F96A1}" type="presOf" srcId="{3188EE65-9B83-4735-B5E1-DF10DBBF56F7}" destId="{5E82641A-BC41-446D-9440-476930D8E53A}" srcOrd="1" destOrd="0" presId="urn:microsoft.com/office/officeart/2005/8/layout/process1"/>
    <dgm:cxn modelId="{E1090447-86AA-430C-BD81-BA27F35B27D9}" type="presOf" srcId="{051E71D4-1183-40B9-AE49-4F871F501C5F}" destId="{D0A3FA55-D6E0-4A4A-9F86-D3A0B0DF6E19}" srcOrd="0" destOrd="0" presId="urn:microsoft.com/office/officeart/2005/8/layout/process1"/>
    <dgm:cxn modelId="{07C08B51-00B0-4A94-9722-ADCA0795C605}" srcId="{13380044-A910-4991-89C4-36F46C9AE803}" destId="{63AE15B4-A0DA-4E26-8AF0-1E5B7AE1209E}" srcOrd="1" destOrd="0" parTransId="{815A4E8E-F335-4279-934F-4C265F2936FC}" sibTransId="{051E71D4-1183-40B9-AE49-4F871F501C5F}"/>
    <dgm:cxn modelId="{B1110497-125A-43C6-9D3C-A8EF09874B1C}" type="presOf" srcId="{AA22D436-FF41-4EA3-80A5-ED8FE7D01A53}" destId="{D2060ACE-57DC-4576-8B90-2F727462AF66}" srcOrd="0" destOrd="0" presId="urn:microsoft.com/office/officeart/2005/8/layout/process1"/>
    <dgm:cxn modelId="{9F5750A0-405E-420C-9B70-9008D5DCB73D}" type="presOf" srcId="{13380044-A910-4991-89C4-36F46C9AE803}" destId="{7D0168C2-EE51-4882-8197-CE69CAF6791E}" srcOrd="0" destOrd="0" presId="urn:microsoft.com/office/officeart/2005/8/layout/process1"/>
    <dgm:cxn modelId="{44D863B0-E36C-4EC6-98C9-292F9CF6D4CC}" type="presOf" srcId="{3188EE65-9B83-4735-B5E1-DF10DBBF56F7}" destId="{06329BDA-4562-4EB8-AE83-CEE7DB9A99C5}" srcOrd="0" destOrd="0" presId="urn:microsoft.com/office/officeart/2005/8/layout/process1"/>
    <dgm:cxn modelId="{54D16AD8-A6EE-4EB8-88ED-147EE47DD274}" type="presOf" srcId="{5D97BAC2-ABA4-47D1-B29E-3E6D9BF7BF85}" destId="{BEB6C6CF-F827-4E3D-B1B1-0D1EA260E993}" srcOrd="0" destOrd="0" presId="urn:microsoft.com/office/officeart/2005/8/layout/process1"/>
    <dgm:cxn modelId="{1BF37CE5-DD35-4E89-AB0C-FA8937B0F9BF}" srcId="{13380044-A910-4991-89C4-36F46C9AE803}" destId="{AA22D436-FF41-4EA3-80A5-ED8FE7D01A53}" srcOrd="0" destOrd="0" parTransId="{22B2B214-ABDF-404C-9828-FCF71206FAED}" sibTransId="{3188EE65-9B83-4735-B5E1-DF10DBBF56F7}"/>
    <dgm:cxn modelId="{BE71DFE9-7615-47EC-BECE-A80D93460CA9}" srcId="{13380044-A910-4991-89C4-36F46C9AE803}" destId="{5D97BAC2-ABA4-47D1-B29E-3E6D9BF7BF85}" srcOrd="2" destOrd="0" parTransId="{FB58D06F-3408-40FF-9196-4B0FD262B914}" sibTransId="{49FFBC67-6793-4272-A19B-13EC2193943C}"/>
    <dgm:cxn modelId="{60D435ED-AE6E-4A88-BF49-6ECD38B95B21}" type="presOf" srcId="{63AE15B4-A0DA-4E26-8AF0-1E5B7AE1209E}" destId="{0A133475-EAF1-448C-8F7D-183F37540931}" srcOrd="0" destOrd="0" presId="urn:microsoft.com/office/officeart/2005/8/layout/process1"/>
    <dgm:cxn modelId="{61B4FFF4-9714-4FFC-BD85-8890B1574A94}" type="presOf" srcId="{051E71D4-1183-40B9-AE49-4F871F501C5F}" destId="{7FE0FB18-0497-4227-B55B-D1A53738BD6E}" srcOrd="1" destOrd="0" presId="urn:microsoft.com/office/officeart/2005/8/layout/process1"/>
    <dgm:cxn modelId="{20BE520F-F27E-427B-B41F-355F20E85210}" type="presParOf" srcId="{7D0168C2-EE51-4882-8197-CE69CAF6791E}" destId="{D2060ACE-57DC-4576-8B90-2F727462AF66}" srcOrd="0" destOrd="0" presId="urn:microsoft.com/office/officeart/2005/8/layout/process1"/>
    <dgm:cxn modelId="{CFF40087-DE67-4821-8C0C-B3560915616D}" type="presParOf" srcId="{7D0168C2-EE51-4882-8197-CE69CAF6791E}" destId="{06329BDA-4562-4EB8-AE83-CEE7DB9A99C5}" srcOrd="1" destOrd="0" presId="urn:microsoft.com/office/officeart/2005/8/layout/process1"/>
    <dgm:cxn modelId="{0437D03F-6038-4779-B61A-41DCDE1807CC}" type="presParOf" srcId="{06329BDA-4562-4EB8-AE83-CEE7DB9A99C5}" destId="{5E82641A-BC41-446D-9440-476930D8E53A}" srcOrd="0" destOrd="0" presId="urn:microsoft.com/office/officeart/2005/8/layout/process1"/>
    <dgm:cxn modelId="{7ED2D8B1-C141-4C6C-8589-4339BE8995AB}" type="presParOf" srcId="{7D0168C2-EE51-4882-8197-CE69CAF6791E}" destId="{0A133475-EAF1-448C-8F7D-183F37540931}" srcOrd="2" destOrd="0" presId="urn:microsoft.com/office/officeart/2005/8/layout/process1"/>
    <dgm:cxn modelId="{6D8E0936-9EAE-40EA-9495-0B64204777B1}" type="presParOf" srcId="{7D0168C2-EE51-4882-8197-CE69CAF6791E}" destId="{D0A3FA55-D6E0-4A4A-9F86-D3A0B0DF6E19}" srcOrd="3" destOrd="0" presId="urn:microsoft.com/office/officeart/2005/8/layout/process1"/>
    <dgm:cxn modelId="{8458CBB6-61C2-4AA2-B4C3-4A9FC87146C5}" type="presParOf" srcId="{D0A3FA55-D6E0-4A4A-9F86-D3A0B0DF6E19}" destId="{7FE0FB18-0497-4227-B55B-D1A53738BD6E}" srcOrd="0" destOrd="0" presId="urn:microsoft.com/office/officeart/2005/8/layout/process1"/>
    <dgm:cxn modelId="{2A86A1BA-8F2C-49FA-A05E-9566BFD2308F}" type="presParOf" srcId="{7D0168C2-EE51-4882-8197-CE69CAF6791E}" destId="{BEB6C6CF-F827-4E3D-B1B1-0D1EA260E9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B5CA2A-95BA-4D00-9AEE-55FD9FCD90E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04E39-C14C-4FF2-81D6-CF267FE1B5B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Initialize Kafka</a:t>
          </a:r>
        </a:p>
      </dgm:t>
    </dgm:pt>
    <dgm:pt modelId="{7C2FF62C-BA64-434F-9A56-FB88B3DEA97F}" type="parTrans" cxnId="{F8FAE45A-FE35-4EC6-99F4-F924BBC36EEA}">
      <dgm:prSet/>
      <dgm:spPr/>
      <dgm:t>
        <a:bodyPr/>
        <a:lstStyle/>
        <a:p>
          <a:endParaRPr lang="en-US"/>
        </a:p>
      </dgm:t>
    </dgm:pt>
    <dgm:pt modelId="{25D6344C-ECCF-4714-B10E-94AD587CBC54}" type="sibTrans" cxnId="{F8FAE45A-FE35-4EC6-99F4-F924BBC36EEA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73300AF-5FD2-4465-864F-D145E7DC8AC9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Run TwitterKafka</a:t>
          </a:r>
        </a:p>
      </dgm:t>
    </dgm:pt>
    <dgm:pt modelId="{6E9EE10D-B583-41B7-8368-E65DACE46C25}" type="parTrans" cxnId="{98D3F769-2084-4F55-A774-4E5B3EC39D96}">
      <dgm:prSet/>
      <dgm:spPr/>
      <dgm:t>
        <a:bodyPr/>
        <a:lstStyle/>
        <a:p>
          <a:endParaRPr lang="en-US"/>
        </a:p>
      </dgm:t>
    </dgm:pt>
    <dgm:pt modelId="{8863A1C8-6537-4EAE-BE43-C188E5FB21B8}" type="sibTrans" cxnId="{98D3F769-2084-4F55-A774-4E5B3EC39D9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9D97D81-4F9C-4579-80B7-3766A38BD41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latin typeface="+mj-lt"/>
            </a:rPr>
            <a:t>Run KafkaSparkHBase</a:t>
          </a:r>
        </a:p>
      </dgm:t>
    </dgm:pt>
    <dgm:pt modelId="{98FFDEBD-E7D3-456D-8FC1-35211AF5BDB3}" type="parTrans" cxnId="{4401BC9E-5997-4AAB-967B-D2317B0443BE}">
      <dgm:prSet/>
      <dgm:spPr/>
      <dgm:t>
        <a:bodyPr/>
        <a:lstStyle/>
        <a:p>
          <a:endParaRPr lang="en-US"/>
        </a:p>
      </dgm:t>
    </dgm:pt>
    <dgm:pt modelId="{5398C114-2950-44AC-A59A-D252E04C6932}" type="sibTrans" cxnId="{4401BC9E-5997-4AAB-967B-D2317B0443BE}">
      <dgm:prSet phldrT="4"/>
      <dgm:spPr/>
      <dgm:t>
        <a:bodyPr/>
        <a:lstStyle/>
        <a:p>
          <a:endParaRPr lang="en-US"/>
        </a:p>
      </dgm:t>
    </dgm:pt>
    <dgm:pt modelId="{216576B0-8CC1-4A8A-AD75-59E13C3E9A34}" type="pres">
      <dgm:prSet presAssocID="{36B5CA2A-95BA-4D00-9AEE-55FD9FCD90E1}" presName="Name0" presStyleCnt="0">
        <dgm:presLayoutVars>
          <dgm:dir/>
          <dgm:resizeHandles val="exact"/>
        </dgm:presLayoutVars>
      </dgm:prSet>
      <dgm:spPr/>
    </dgm:pt>
    <dgm:pt modelId="{61E7ACD1-86F7-4A11-B76B-C5A77171BCEA}" type="pres">
      <dgm:prSet presAssocID="{17604E39-C14C-4FF2-81D6-CF267FE1B5B2}" presName="node" presStyleLbl="node1" presStyleIdx="0" presStyleCnt="3">
        <dgm:presLayoutVars>
          <dgm:bulletEnabled val="1"/>
        </dgm:presLayoutVars>
      </dgm:prSet>
      <dgm:spPr/>
    </dgm:pt>
    <dgm:pt modelId="{8FB8079D-AD56-41D9-898D-0970E2BBE70C}" type="pres">
      <dgm:prSet presAssocID="{25D6344C-ECCF-4714-B10E-94AD587CBC54}" presName="sibTrans" presStyleLbl="sibTrans1D1" presStyleIdx="0" presStyleCnt="2"/>
      <dgm:spPr/>
    </dgm:pt>
    <dgm:pt modelId="{D5798490-440D-47D3-8E65-E3CAB1593632}" type="pres">
      <dgm:prSet presAssocID="{25D6344C-ECCF-4714-B10E-94AD587CBC54}" presName="connectorText" presStyleLbl="sibTrans1D1" presStyleIdx="0" presStyleCnt="2"/>
      <dgm:spPr/>
    </dgm:pt>
    <dgm:pt modelId="{390B9EA7-C365-4214-9042-E728623E4C97}" type="pres">
      <dgm:prSet presAssocID="{C73300AF-5FD2-4465-864F-D145E7DC8AC9}" presName="node" presStyleLbl="node1" presStyleIdx="1" presStyleCnt="3">
        <dgm:presLayoutVars>
          <dgm:bulletEnabled val="1"/>
        </dgm:presLayoutVars>
      </dgm:prSet>
      <dgm:spPr/>
    </dgm:pt>
    <dgm:pt modelId="{59C6E1A5-E40F-48C1-9392-13DE4919C4B8}" type="pres">
      <dgm:prSet presAssocID="{8863A1C8-6537-4EAE-BE43-C188E5FB21B8}" presName="sibTrans" presStyleLbl="sibTrans1D1" presStyleIdx="1" presStyleCnt="2"/>
      <dgm:spPr/>
    </dgm:pt>
    <dgm:pt modelId="{C009FCD6-04CC-4753-8C1C-1D9AF4AC8954}" type="pres">
      <dgm:prSet presAssocID="{8863A1C8-6537-4EAE-BE43-C188E5FB21B8}" presName="connectorText" presStyleLbl="sibTrans1D1" presStyleIdx="1" presStyleCnt="2"/>
      <dgm:spPr/>
    </dgm:pt>
    <dgm:pt modelId="{D3B6E8BD-A9FD-4D1F-B244-B706A663F7B4}" type="pres">
      <dgm:prSet presAssocID="{09D97D81-4F9C-4579-80B7-3766A38BD411}" presName="node" presStyleLbl="node1" presStyleIdx="2" presStyleCnt="3">
        <dgm:presLayoutVars>
          <dgm:bulletEnabled val="1"/>
        </dgm:presLayoutVars>
      </dgm:prSet>
      <dgm:spPr/>
    </dgm:pt>
  </dgm:ptLst>
  <dgm:cxnLst>
    <dgm:cxn modelId="{678B7107-C77E-43BE-A3C0-4B5E802C3502}" type="presOf" srcId="{25D6344C-ECCF-4714-B10E-94AD587CBC54}" destId="{8FB8079D-AD56-41D9-898D-0970E2BBE70C}" srcOrd="0" destOrd="0" presId="urn:microsoft.com/office/officeart/2016/7/layout/RepeatingBendingProcessNew"/>
    <dgm:cxn modelId="{F1062837-5245-4396-B030-65867073B202}" type="presOf" srcId="{8863A1C8-6537-4EAE-BE43-C188E5FB21B8}" destId="{59C6E1A5-E40F-48C1-9392-13DE4919C4B8}" srcOrd="0" destOrd="0" presId="urn:microsoft.com/office/officeart/2016/7/layout/RepeatingBendingProcessNew"/>
    <dgm:cxn modelId="{98D3F769-2084-4F55-A774-4E5B3EC39D96}" srcId="{36B5CA2A-95BA-4D00-9AEE-55FD9FCD90E1}" destId="{C73300AF-5FD2-4465-864F-D145E7DC8AC9}" srcOrd="1" destOrd="0" parTransId="{6E9EE10D-B583-41B7-8368-E65DACE46C25}" sibTransId="{8863A1C8-6537-4EAE-BE43-C188E5FB21B8}"/>
    <dgm:cxn modelId="{18EA1451-A438-4EF0-87D2-E4C17F743918}" type="presOf" srcId="{09D97D81-4F9C-4579-80B7-3766A38BD411}" destId="{D3B6E8BD-A9FD-4D1F-B244-B706A663F7B4}" srcOrd="0" destOrd="0" presId="urn:microsoft.com/office/officeart/2016/7/layout/RepeatingBendingProcessNew"/>
    <dgm:cxn modelId="{FBB80754-0C53-4D6F-A8BC-F07B30A351EE}" type="presOf" srcId="{17604E39-C14C-4FF2-81D6-CF267FE1B5B2}" destId="{61E7ACD1-86F7-4A11-B76B-C5A77171BCEA}" srcOrd="0" destOrd="0" presId="urn:microsoft.com/office/officeart/2016/7/layout/RepeatingBendingProcessNew"/>
    <dgm:cxn modelId="{F8FAE45A-FE35-4EC6-99F4-F924BBC36EEA}" srcId="{36B5CA2A-95BA-4D00-9AEE-55FD9FCD90E1}" destId="{17604E39-C14C-4FF2-81D6-CF267FE1B5B2}" srcOrd="0" destOrd="0" parTransId="{7C2FF62C-BA64-434F-9A56-FB88B3DEA97F}" sibTransId="{25D6344C-ECCF-4714-B10E-94AD587CBC54}"/>
    <dgm:cxn modelId="{49295A8F-2AB4-4778-A3FD-772DA026EAD1}" type="presOf" srcId="{C73300AF-5FD2-4465-864F-D145E7DC8AC9}" destId="{390B9EA7-C365-4214-9042-E728623E4C97}" srcOrd="0" destOrd="0" presId="urn:microsoft.com/office/officeart/2016/7/layout/RepeatingBendingProcessNew"/>
    <dgm:cxn modelId="{57BEE78F-59C8-4D67-89D1-E5973D1CD670}" type="presOf" srcId="{8863A1C8-6537-4EAE-BE43-C188E5FB21B8}" destId="{C009FCD6-04CC-4753-8C1C-1D9AF4AC8954}" srcOrd="1" destOrd="0" presId="urn:microsoft.com/office/officeart/2016/7/layout/RepeatingBendingProcessNew"/>
    <dgm:cxn modelId="{4401BC9E-5997-4AAB-967B-D2317B0443BE}" srcId="{36B5CA2A-95BA-4D00-9AEE-55FD9FCD90E1}" destId="{09D97D81-4F9C-4579-80B7-3766A38BD411}" srcOrd="2" destOrd="0" parTransId="{98FFDEBD-E7D3-456D-8FC1-35211AF5BDB3}" sibTransId="{5398C114-2950-44AC-A59A-D252E04C6932}"/>
    <dgm:cxn modelId="{01BC32BA-DA5D-46E9-9AF3-695DB98BB205}" type="presOf" srcId="{36B5CA2A-95BA-4D00-9AEE-55FD9FCD90E1}" destId="{216576B0-8CC1-4A8A-AD75-59E13C3E9A34}" srcOrd="0" destOrd="0" presId="urn:microsoft.com/office/officeart/2016/7/layout/RepeatingBendingProcessNew"/>
    <dgm:cxn modelId="{32210CC4-7AEC-4E14-924E-0BF23A8CE6A7}" type="presOf" srcId="{25D6344C-ECCF-4714-B10E-94AD587CBC54}" destId="{D5798490-440D-47D3-8E65-E3CAB1593632}" srcOrd="1" destOrd="0" presId="urn:microsoft.com/office/officeart/2016/7/layout/RepeatingBendingProcessNew"/>
    <dgm:cxn modelId="{EE9E4C78-523A-4D80-8FA9-36D74DB944EF}" type="presParOf" srcId="{216576B0-8CC1-4A8A-AD75-59E13C3E9A34}" destId="{61E7ACD1-86F7-4A11-B76B-C5A77171BCEA}" srcOrd="0" destOrd="0" presId="urn:microsoft.com/office/officeart/2016/7/layout/RepeatingBendingProcessNew"/>
    <dgm:cxn modelId="{586E926B-CD7F-4DC2-A895-026B4FFE465E}" type="presParOf" srcId="{216576B0-8CC1-4A8A-AD75-59E13C3E9A34}" destId="{8FB8079D-AD56-41D9-898D-0970E2BBE70C}" srcOrd="1" destOrd="0" presId="urn:microsoft.com/office/officeart/2016/7/layout/RepeatingBendingProcessNew"/>
    <dgm:cxn modelId="{A5300091-9C6A-4001-9F8B-5C45B5F515B3}" type="presParOf" srcId="{8FB8079D-AD56-41D9-898D-0970E2BBE70C}" destId="{D5798490-440D-47D3-8E65-E3CAB1593632}" srcOrd="0" destOrd="0" presId="urn:microsoft.com/office/officeart/2016/7/layout/RepeatingBendingProcessNew"/>
    <dgm:cxn modelId="{8117C9B9-91E6-4582-B08E-5F32D60FFF04}" type="presParOf" srcId="{216576B0-8CC1-4A8A-AD75-59E13C3E9A34}" destId="{390B9EA7-C365-4214-9042-E728623E4C97}" srcOrd="2" destOrd="0" presId="urn:microsoft.com/office/officeart/2016/7/layout/RepeatingBendingProcessNew"/>
    <dgm:cxn modelId="{36FFC6AA-A5CD-48FF-9C22-36B6D7775BA8}" type="presParOf" srcId="{216576B0-8CC1-4A8A-AD75-59E13C3E9A34}" destId="{59C6E1A5-E40F-48C1-9392-13DE4919C4B8}" srcOrd="3" destOrd="0" presId="urn:microsoft.com/office/officeart/2016/7/layout/RepeatingBendingProcessNew"/>
    <dgm:cxn modelId="{D2AA27BD-0385-4381-A534-01007FECF3F1}" type="presParOf" srcId="{59C6E1A5-E40F-48C1-9392-13DE4919C4B8}" destId="{C009FCD6-04CC-4753-8C1C-1D9AF4AC8954}" srcOrd="0" destOrd="0" presId="urn:microsoft.com/office/officeart/2016/7/layout/RepeatingBendingProcessNew"/>
    <dgm:cxn modelId="{686B9CD0-1334-4053-8802-BE3160448173}" type="presParOf" srcId="{216576B0-8CC1-4A8A-AD75-59E13C3E9A34}" destId="{D3B6E8BD-A9FD-4D1F-B244-B706A663F7B4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5F1F21-271D-49FD-B679-157191B52C4C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</dgm:pt>
    <dgm:pt modelId="{7421490F-EBAC-426A-879C-EFC2A8EA4DFB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Start Zookeeper</a:t>
          </a:r>
        </a:p>
      </dgm:t>
    </dgm:pt>
    <dgm:pt modelId="{00DC9257-95E2-4FD2-B74A-229BEFC6F22E}" type="parTrans" cxnId="{F5E475DA-8D55-4ACF-9B9F-511BC5DA2CCC}">
      <dgm:prSet/>
      <dgm:spPr/>
      <dgm:t>
        <a:bodyPr/>
        <a:lstStyle/>
        <a:p>
          <a:endParaRPr lang="en-US"/>
        </a:p>
      </dgm:t>
    </dgm:pt>
    <dgm:pt modelId="{06A4472D-1AF9-4843-8F86-25AF8D8859FB}" type="sibTrans" cxnId="{F5E475DA-8D55-4ACF-9B9F-511BC5DA2CCC}">
      <dgm:prSet/>
      <dgm:spPr/>
      <dgm:t>
        <a:bodyPr/>
        <a:lstStyle/>
        <a:p>
          <a:endParaRPr lang="en-US"/>
        </a:p>
      </dgm:t>
    </dgm:pt>
    <dgm:pt modelId="{77886E2F-FC0A-4FD3-93BE-C43C75FCB891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Run Kafka broker</a:t>
          </a:r>
        </a:p>
      </dgm:t>
    </dgm:pt>
    <dgm:pt modelId="{1A6DCB70-AF28-479E-8917-C9AF3FDBD901}" type="parTrans" cxnId="{78ACD803-8A91-405C-B85B-83C89F576ABD}">
      <dgm:prSet/>
      <dgm:spPr/>
      <dgm:t>
        <a:bodyPr/>
        <a:lstStyle/>
        <a:p>
          <a:endParaRPr lang="en-US"/>
        </a:p>
      </dgm:t>
    </dgm:pt>
    <dgm:pt modelId="{D2DFA12F-9753-4AB2-9F8C-4185BB8F7FA2}" type="sibTrans" cxnId="{78ACD803-8A91-405C-B85B-83C89F576ABD}">
      <dgm:prSet/>
      <dgm:spPr/>
      <dgm:t>
        <a:bodyPr/>
        <a:lstStyle/>
        <a:p>
          <a:endParaRPr lang="en-US"/>
        </a:p>
      </dgm:t>
    </dgm:pt>
    <dgm:pt modelId="{3D066AFB-3795-4579-BAF2-E564D80F3202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US" b="1" dirty="0">
              <a:solidFill>
                <a:schemeClr val="accent1">
                  <a:lumMod val="75000"/>
                </a:schemeClr>
              </a:solidFill>
              <a:latin typeface="+mj-lt"/>
            </a:rPr>
            <a:t>Create a Kafka Topic</a:t>
          </a:r>
        </a:p>
      </dgm:t>
    </dgm:pt>
    <dgm:pt modelId="{2FC4BAE3-9A81-4EB1-9040-01564481E046}" type="parTrans" cxnId="{32578C90-FF7F-46BE-8781-5EC3DB364DE5}">
      <dgm:prSet/>
      <dgm:spPr/>
      <dgm:t>
        <a:bodyPr/>
        <a:lstStyle/>
        <a:p>
          <a:endParaRPr lang="en-US"/>
        </a:p>
      </dgm:t>
    </dgm:pt>
    <dgm:pt modelId="{82AFDE7A-7200-47A2-B61E-8AA2F33FE0D9}" type="sibTrans" cxnId="{32578C90-FF7F-46BE-8781-5EC3DB364DE5}">
      <dgm:prSet/>
      <dgm:spPr/>
      <dgm:t>
        <a:bodyPr/>
        <a:lstStyle/>
        <a:p>
          <a:endParaRPr lang="en-US"/>
        </a:p>
      </dgm:t>
    </dgm:pt>
    <dgm:pt modelId="{423824DD-4D70-4052-83E5-55D63940A3C6}" type="pres">
      <dgm:prSet presAssocID="{885F1F21-271D-49FD-B679-157191B52C4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43192B75-C31E-4CFB-A8A3-D36BD65FAFEA}" type="pres">
      <dgm:prSet presAssocID="{7421490F-EBAC-426A-879C-EFC2A8EA4DFB}" presName="Accent1" presStyleCnt="0"/>
      <dgm:spPr/>
    </dgm:pt>
    <dgm:pt modelId="{36826665-8437-4D0B-8743-872D949932D4}" type="pres">
      <dgm:prSet presAssocID="{7421490F-EBAC-426A-879C-EFC2A8EA4DFB}" presName="Accent" presStyleLbl="node1" presStyleIdx="0" presStyleCnt="3"/>
      <dgm:spPr/>
    </dgm:pt>
    <dgm:pt modelId="{3A780F1C-443B-4EEA-B938-C3ACF2B7A099}" type="pres">
      <dgm:prSet presAssocID="{7421490F-EBAC-426A-879C-EFC2A8EA4DF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8E1BE392-E516-4A6A-AAED-56C3613601EB}" type="pres">
      <dgm:prSet presAssocID="{77886E2F-FC0A-4FD3-93BE-C43C75FCB891}" presName="Accent2" presStyleCnt="0"/>
      <dgm:spPr/>
    </dgm:pt>
    <dgm:pt modelId="{5DCEFF30-0EEF-4D3D-8141-0483256E945E}" type="pres">
      <dgm:prSet presAssocID="{77886E2F-FC0A-4FD3-93BE-C43C75FCB891}" presName="Accent" presStyleLbl="node1" presStyleIdx="1" presStyleCnt="3"/>
      <dgm:spPr/>
    </dgm:pt>
    <dgm:pt modelId="{4245BFDB-4ED0-4B49-98AD-16E7D4EAD2A9}" type="pres">
      <dgm:prSet presAssocID="{77886E2F-FC0A-4FD3-93BE-C43C75FCB89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87190D4C-BE86-4345-B9B8-A31357223D59}" type="pres">
      <dgm:prSet presAssocID="{3D066AFB-3795-4579-BAF2-E564D80F3202}" presName="Accent3" presStyleCnt="0"/>
      <dgm:spPr/>
    </dgm:pt>
    <dgm:pt modelId="{F1791131-BA5E-4029-9D0A-1211D7F7D29A}" type="pres">
      <dgm:prSet presAssocID="{3D066AFB-3795-4579-BAF2-E564D80F3202}" presName="Accent" presStyleLbl="node1" presStyleIdx="2" presStyleCnt="3"/>
      <dgm:spPr/>
    </dgm:pt>
    <dgm:pt modelId="{08CF4EF2-CF92-49FF-AE84-0A5196D530EB}" type="pres">
      <dgm:prSet presAssocID="{3D066AFB-3795-4579-BAF2-E564D80F3202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8ACD803-8A91-405C-B85B-83C89F576ABD}" srcId="{885F1F21-271D-49FD-B679-157191B52C4C}" destId="{77886E2F-FC0A-4FD3-93BE-C43C75FCB891}" srcOrd="1" destOrd="0" parTransId="{1A6DCB70-AF28-479E-8917-C9AF3FDBD901}" sibTransId="{D2DFA12F-9753-4AB2-9F8C-4185BB8F7FA2}"/>
    <dgm:cxn modelId="{59FB051A-4404-447B-82AA-CA93051ECEE7}" type="presOf" srcId="{77886E2F-FC0A-4FD3-93BE-C43C75FCB891}" destId="{4245BFDB-4ED0-4B49-98AD-16E7D4EAD2A9}" srcOrd="0" destOrd="0" presId="urn:microsoft.com/office/officeart/2009/layout/CircleArrowProcess"/>
    <dgm:cxn modelId="{5F751A5A-F6E1-433F-B941-21E1C5B01902}" type="presOf" srcId="{3D066AFB-3795-4579-BAF2-E564D80F3202}" destId="{08CF4EF2-CF92-49FF-AE84-0A5196D530EB}" srcOrd="0" destOrd="0" presId="urn:microsoft.com/office/officeart/2009/layout/CircleArrowProcess"/>
    <dgm:cxn modelId="{5CA8188F-2DEB-44E7-881B-E7A71FD343E6}" type="presOf" srcId="{885F1F21-271D-49FD-B679-157191B52C4C}" destId="{423824DD-4D70-4052-83E5-55D63940A3C6}" srcOrd="0" destOrd="0" presId="urn:microsoft.com/office/officeart/2009/layout/CircleArrowProcess"/>
    <dgm:cxn modelId="{32578C90-FF7F-46BE-8781-5EC3DB364DE5}" srcId="{885F1F21-271D-49FD-B679-157191B52C4C}" destId="{3D066AFB-3795-4579-BAF2-E564D80F3202}" srcOrd="2" destOrd="0" parTransId="{2FC4BAE3-9A81-4EB1-9040-01564481E046}" sibTransId="{82AFDE7A-7200-47A2-B61E-8AA2F33FE0D9}"/>
    <dgm:cxn modelId="{B4FD20B4-E00B-4DA7-A155-C93E06A1ECCB}" type="presOf" srcId="{7421490F-EBAC-426A-879C-EFC2A8EA4DFB}" destId="{3A780F1C-443B-4EEA-B938-C3ACF2B7A099}" srcOrd="0" destOrd="0" presId="urn:microsoft.com/office/officeart/2009/layout/CircleArrowProcess"/>
    <dgm:cxn modelId="{F5E475DA-8D55-4ACF-9B9F-511BC5DA2CCC}" srcId="{885F1F21-271D-49FD-B679-157191B52C4C}" destId="{7421490F-EBAC-426A-879C-EFC2A8EA4DFB}" srcOrd="0" destOrd="0" parTransId="{00DC9257-95E2-4FD2-B74A-229BEFC6F22E}" sibTransId="{06A4472D-1AF9-4843-8F86-25AF8D8859FB}"/>
    <dgm:cxn modelId="{1FE46753-E387-4953-9E2C-276BD78A7339}" type="presParOf" srcId="{423824DD-4D70-4052-83E5-55D63940A3C6}" destId="{43192B75-C31E-4CFB-A8A3-D36BD65FAFEA}" srcOrd="0" destOrd="0" presId="urn:microsoft.com/office/officeart/2009/layout/CircleArrowProcess"/>
    <dgm:cxn modelId="{5775B26D-A198-4B32-BAAD-EF05A2EA866D}" type="presParOf" srcId="{43192B75-C31E-4CFB-A8A3-D36BD65FAFEA}" destId="{36826665-8437-4D0B-8743-872D949932D4}" srcOrd="0" destOrd="0" presId="urn:microsoft.com/office/officeart/2009/layout/CircleArrowProcess"/>
    <dgm:cxn modelId="{8D451583-905D-4AB3-9791-10AAFC8A6CE6}" type="presParOf" srcId="{423824DD-4D70-4052-83E5-55D63940A3C6}" destId="{3A780F1C-443B-4EEA-B938-C3ACF2B7A099}" srcOrd="1" destOrd="0" presId="urn:microsoft.com/office/officeart/2009/layout/CircleArrowProcess"/>
    <dgm:cxn modelId="{1AFCCD0F-5150-4E01-B4FC-F97F63375242}" type="presParOf" srcId="{423824DD-4D70-4052-83E5-55D63940A3C6}" destId="{8E1BE392-E516-4A6A-AAED-56C3613601EB}" srcOrd="2" destOrd="0" presId="urn:microsoft.com/office/officeart/2009/layout/CircleArrowProcess"/>
    <dgm:cxn modelId="{FE487966-51A9-44CF-B523-BCC9BB4D8043}" type="presParOf" srcId="{8E1BE392-E516-4A6A-AAED-56C3613601EB}" destId="{5DCEFF30-0EEF-4D3D-8141-0483256E945E}" srcOrd="0" destOrd="0" presId="urn:microsoft.com/office/officeart/2009/layout/CircleArrowProcess"/>
    <dgm:cxn modelId="{BC4CC7F4-75BD-4FFC-9004-5655E765C333}" type="presParOf" srcId="{423824DD-4D70-4052-83E5-55D63940A3C6}" destId="{4245BFDB-4ED0-4B49-98AD-16E7D4EAD2A9}" srcOrd="3" destOrd="0" presId="urn:microsoft.com/office/officeart/2009/layout/CircleArrowProcess"/>
    <dgm:cxn modelId="{436ADF70-6A87-491D-BB96-0F15A76FA177}" type="presParOf" srcId="{423824DD-4D70-4052-83E5-55D63940A3C6}" destId="{87190D4C-BE86-4345-B9B8-A31357223D59}" srcOrd="4" destOrd="0" presId="urn:microsoft.com/office/officeart/2009/layout/CircleArrowProcess"/>
    <dgm:cxn modelId="{7FA1E52B-22AD-44C3-8FE7-F0D09EBC0E54}" type="presParOf" srcId="{87190D4C-BE86-4345-B9B8-A31357223D59}" destId="{F1791131-BA5E-4029-9D0A-1211D7F7D29A}" srcOrd="0" destOrd="0" presId="urn:microsoft.com/office/officeart/2009/layout/CircleArrowProcess"/>
    <dgm:cxn modelId="{2E77BAD3-1ED9-43B0-A1B4-420AAA55D53D}" type="presParOf" srcId="{423824DD-4D70-4052-83E5-55D63940A3C6}" destId="{08CF4EF2-CF92-49FF-AE84-0A5196D530E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247602-DBED-4EEC-B246-790ACD18CF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</dgm:pt>
    <dgm:pt modelId="{731B8AEA-F09B-40F1-8D0A-DF22E7E30E62}">
      <dgm:prSet phldrT="[Text]"/>
      <dgm:spPr/>
      <dgm:t>
        <a:bodyPr/>
        <a:lstStyle/>
        <a:p>
          <a:r>
            <a:rPr lang="en-US" dirty="0"/>
            <a:t>Receives Data from Twitter API</a:t>
          </a:r>
        </a:p>
      </dgm:t>
    </dgm:pt>
    <dgm:pt modelId="{A1DCA914-1F9C-4A62-99DB-3BCE80DA13A2}" type="parTrans" cxnId="{AA5ECD45-C844-4E44-9292-C70E150EF1F0}">
      <dgm:prSet/>
      <dgm:spPr/>
      <dgm:t>
        <a:bodyPr/>
        <a:lstStyle/>
        <a:p>
          <a:endParaRPr lang="en-US"/>
        </a:p>
      </dgm:t>
    </dgm:pt>
    <dgm:pt modelId="{E6801C54-3E4C-473B-BC0E-1C217984FD86}" type="sibTrans" cxnId="{AA5ECD45-C844-4E44-9292-C70E150EF1F0}">
      <dgm:prSet/>
      <dgm:spPr/>
      <dgm:t>
        <a:bodyPr/>
        <a:lstStyle/>
        <a:p>
          <a:endParaRPr lang="en-US"/>
        </a:p>
      </dgm:t>
    </dgm:pt>
    <dgm:pt modelId="{39B0CA84-F291-4E06-A6FB-85145FA44FA7}">
      <dgm:prSet phldrT="[Text]"/>
      <dgm:spPr/>
      <dgm:t>
        <a:bodyPr/>
        <a:lstStyle/>
        <a:p>
          <a:r>
            <a:rPr lang="en-US" dirty="0"/>
            <a:t>Sends Data through Producer to Topic “my-tweet-topic”</a:t>
          </a:r>
        </a:p>
      </dgm:t>
    </dgm:pt>
    <dgm:pt modelId="{97F775AE-2204-4C14-B56F-4E09976C0845}" type="parTrans" cxnId="{1D4BDF5E-32FF-4634-A19E-7FDB0E6B4635}">
      <dgm:prSet/>
      <dgm:spPr/>
      <dgm:t>
        <a:bodyPr/>
        <a:lstStyle/>
        <a:p>
          <a:endParaRPr lang="en-US"/>
        </a:p>
      </dgm:t>
    </dgm:pt>
    <dgm:pt modelId="{1BA7BB33-88C7-4AFE-82EE-95F8D9F0126F}" type="sibTrans" cxnId="{1D4BDF5E-32FF-4634-A19E-7FDB0E6B4635}">
      <dgm:prSet/>
      <dgm:spPr/>
      <dgm:t>
        <a:bodyPr/>
        <a:lstStyle/>
        <a:p>
          <a:endParaRPr lang="en-US"/>
        </a:p>
      </dgm:t>
    </dgm:pt>
    <dgm:pt modelId="{6150386E-6750-4736-BDBD-7543E7DE6B65}" type="pres">
      <dgm:prSet presAssocID="{DD247602-DBED-4EEC-B246-790ACD18CF07}" presName="rootnode" presStyleCnt="0">
        <dgm:presLayoutVars>
          <dgm:chMax/>
          <dgm:chPref/>
          <dgm:dir/>
          <dgm:animLvl val="lvl"/>
        </dgm:presLayoutVars>
      </dgm:prSet>
      <dgm:spPr/>
    </dgm:pt>
    <dgm:pt modelId="{A9104B4A-0632-4DF4-AB1C-278322EAE965}" type="pres">
      <dgm:prSet presAssocID="{731B8AEA-F09B-40F1-8D0A-DF22E7E30E62}" presName="composite" presStyleCnt="0"/>
      <dgm:spPr/>
    </dgm:pt>
    <dgm:pt modelId="{2F5D32D6-EDE8-4C7F-8CD1-648372C407C8}" type="pres">
      <dgm:prSet presAssocID="{731B8AEA-F09B-40F1-8D0A-DF22E7E30E62}" presName="bentUpArrow1" presStyleLbl="alignImgPlace1" presStyleIdx="0" presStyleCnt="1"/>
      <dgm:spPr/>
    </dgm:pt>
    <dgm:pt modelId="{7FE6168C-7886-4E71-B65C-FD57D0039D87}" type="pres">
      <dgm:prSet presAssocID="{731B8AEA-F09B-40F1-8D0A-DF22E7E30E62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81903119-7E41-47E2-A725-49D80C5B8CE5}" type="pres">
      <dgm:prSet presAssocID="{731B8AEA-F09B-40F1-8D0A-DF22E7E30E62}" presName="Child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15F893D-F795-42F2-8CC2-B7405C5CF689}" type="pres">
      <dgm:prSet presAssocID="{E6801C54-3E4C-473B-BC0E-1C217984FD86}" presName="sibTrans" presStyleCnt="0"/>
      <dgm:spPr/>
    </dgm:pt>
    <dgm:pt modelId="{60B136C8-D6D3-46B1-93F3-DF23DB6220EE}" type="pres">
      <dgm:prSet presAssocID="{39B0CA84-F291-4E06-A6FB-85145FA44FA7}" presName="composite" presStyleCnt="0"/>
      <dgm:spPr/>
    </dgm:pt>
    <dgm:pt modelId="{D7A3EA65-BAC7-4705-AD9E-DE850B63458C}" type="pres">
      <dgm:prSet presAssocID="{39B0CA84-F291-4E06-A6FB-85145FA44FA7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1D4BDF5E-32FF-4634-A19E-7FDB0E6B4635}" srcId="{DD247602-DBED-4EEC-B246-790ACD18CF07}" destId="{39B0CA84-F291-4E06-A6FB-85145FA44FA7}" srcOrd="1" destOrd="0" parTransId="{97F775AE-2204-4C14-B56F-4E09976C0845}" sibTransId="{1BA7BB33-88C7-4AFE-82EE-95F8D9F0126F}"/>
    <dgm:cxn modelId="{AA5ECD45-C844-4E44-9292-C70E150EF1F0}" srcId="{DD247602-DBED-4EEC-B246-790ACD18CF07}" destId="{731B8AEA-F09B-40F1-8D0A-DF22E7E30E62}" srcOrd="0" destOrd="0" parTransId="{A1DCA914-1F9C-4A62-99DB-3BCE80DA13A2}" sibTransId="{E6801C54-3E4C-473B-BC0E-1C217984FD86}"/>
    <dgm:cxn modelId="{88D6FC73-FD15-4575-8E98-7A527C60C640}" type="presOf" srcId="{DD247602-DBED-4EEC-B246-790ACD18CF07}" destId="{6150386E-6750-4736-BDBD-7543E7DE6B65}" srcOrd="0" destOrd="0" presId="urn:microsoft.com/office/officeart/2005/8/layout/StepDownProcess"/>
    <dgm:cxn modelId="{FD52828F-97D8-45A5-8189-332F904EDFE8}" type="presOf" srcId="{39B0CA84-F291-4E06-A6FB-85145FA44FA7}" destId="{D7A3EA65-BAC7-4705-AD9E-DE850B63458C}" srcOrd="0" destOrd="0" presId="urn:microsoft.com/office/officeart/2005/8/layout/StepDownProcess"/>
    <dgm:cxn modelId="{15B80395-1ACB-4A9B-BBE5-123331EF6A5A}" type="presOf" srcId="{731B8AEA-F09B-40F1-8D0A-DF22E7E30E62}" destId="{7FE6168C-7886-4E71-B65C-FD57D0039D87}" srcOrd="0" destOrd="0" presId="urn:microsoft.com/office/officeart/2005/8/layout/StepDownProcess"/>
    <dgm:cxn modelId="{213E8F2B-7F48-4371-915A-84A445AD180D}" type="presParOf" srcId="{6150386E-6750-4736-BDBD-7543E7DE6B65}" destId="{A9104B4A-0632-4DF4-AB1C-278322EAE965}" srcOrd="0" destOrd="0" presId="urn:microsoft.com/office/officeart/2005/8/layout/StepDownProcess"/>
    <dgm:cxn modelId="{89ED3B19-B7E8-4524-B4E5-7322DAA314B6}" type="presParOf" srcId="{A9104B4A-0632-4DF4-AB1C-278322EAE965}" destId="{2F5D32D6-EDE8-4C7F-8CD1-648372C407C8}" srcOrd="0" destOrd="0" presId="urn:microsoft.com/office/officeart/2005/8/layout/StepDownProcess"/>
    <dgm:cxn modelId="{B998897C-7F77-4128-9E30-9CBE8E6B6CCE}" type="presParOf" srcId="{A9104B4A-0632-4DF4-AB1C-278322EAE965}" destId="{7FE6168C-7886-4E71-B65C-FD57D0039D87}" srcOrd="1" destOrd="0" presId="urn:microsoft.com/office/officeart/2005/8/layout/StepDownProcess"/>
    <dgm:cxn modelId="{EE0A86C2-A701-4803-87EC-B5BB44DD0C33}" type="presParOf" srcId="{A9104B4A-0632-4DF4-AB1C-278322EAE965}" destId="{81903119-7E41-47E2-A725-49D80C5B8CE5}" srcOrd="2" destOrd="0" presId="urn:microsoft.com/office/officeart/2005/8/layout/StepDownProcess"/>
    <dgm:cxn modelId="{415EB67E-C0F0-4E87-82CD-EB211F764E2A}" type="presParOf" srcId="{6150386E-6750-4736-BDBD-7543E7DE6B65}" destId="{C15F893D-F795-42F2-8CC2-B7405C5CF689}" srcOrd="1" destOrd="0" presId="urn:microsoft.com/office/officeart/2005/8/layout/StepDownProcess"/>
    <dgm:cxn modelId="{D83AE9DE-0CEE-4CCC-B584-AAAF1E41AE5E}" type="presParOf" srcId="{6150386E-6750-4736-BDBD-7543E7DE6B65}" destId="{60B136C8-D6D3-46B1-93F3-DF23DB6220EE}" srcOrd="2" destOrd="0" presId="urn:microsoft.com/office/officeart/2005/8/layout/StepDownProcess"/>
    <dgm:cxn modelId="{9F34925A-D5C5-401D-B3BA-CAADC1DF6CA5}" type="presParOf" srcId="{60B136C8-D6D3-46B1-93F3-DF23DB6220EE}" destId="{D7A3EA65-BAC7-4705-AD9E-DE850B63458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F322C-AD87-4F39-9E74-A7A2770E8F4D}">
      <dsp:nvSpPr>
        <dsp:cNvPr id="0" name=""/>
        <dsp:cNvSpPr/>
      </dsp:nvSpPr>
      <dsp:spPr>
        <a:xfrm>
          <a:off x="324643" y="314151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Technologies Used</a:t>
          </a:r>
        </a:p>
      </dsp:txBody>
      <dsp:txXfrm>
        <a:off x="324643" y="314151"/>
        <a:ext cx="5843587" cy="531235"/>
      </dsp:txXfrm>
    </dsp:sp>
    <dsp:sp modelId="{B3672F60-1C2F-4538-86EB-6FDFA698A49B}">
      <dsp:nvSpPr>
        <dsp:cNvPr id="0" name=""/>
        <dsp:cNvSpPr/>
      </dsp:nvSpPr>
      <dsp:spPr>
        <a:xfrm>
          <a:off x="324643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49F1C-0A0D-4017-8F81-C48E8DDDEE47}">
      <dsp:nvSpPr>
        <dsp:cNvPr id="0" name=""/>
        <dsp:cNvSpPr/>
      </dsp:nvSpPr>
      <dsp:spPr>
        <a:xfrm>
          <a:off x="1149238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03166"/>
            <a:satOff val="-189"/>
            <a:lumOff val="-502"/>
            <a:alphaOff val="0"/>
          </a:schemeClr>
        </a:solidFill>
        <a:ln w="12700" cap="flat" cmpd="sng" algn="ctr">
          <a:solidFill>
            <a:schemeClr val="accent2">
              <a:hueOff val="-103166"/>
              <a:satOff val="-189"/>
              <a:lumOff val="-5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A695A-EE6F-475D-A4EA-542B86B8A60A}">
      <dsp:nvSpPr>
        <dsp:cNvPr id="0" name=""/>
        <dsp:cNvSpPr/>
      </dsp:nvSpPr>
      <dsp:spPr>
        <a:xfrm>
          <a:off x="1973834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06332"/>
            <a:satOff val="-379"/>
            <a:lumOff val="-1004"/>
            <a:alphaOff val="0"/>
          </a:schemeClr>
        </a:solidFill>
        <a:ln w="12700" cap="flat" cmpd="sng" algn="ctr">
          <a:solidFill>
            <a:schemeClr val="accent2">
              <a:hueOff val="-206332"/>
              <a:satOff val="-379"/>
              <a:lumOff val="-1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6C0C-9809-4290-9637-511410277F62}">
      <dsp:nvSpPr>
        <dsp:cNvPr id="0" name=""/>
        <dsp:cNvSpPr/>
      </dsp:nvSpPr>
      <dsp:spPr>
        <a:xfrm>
          <a:off x="2798429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09498"/>
            <a:satOff val="-568"/>
            <a:lumOff val="-1507"/>
            <a:alphaOff val="0"/>
          </a:schemeClr>
        </a:solidFill>
        <a:ln w="12700" cap="flat" cmpd="sng" algn="ctr">
          <a:solidFill>
            <a:schemeClr val="accent2">
              <a:hueOff val="-309498"/>
              <a:satOff val="-568"/>
              <a:lumOff val="-15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996C6-1D3D-4E25-B874-DD11F072CB60}">
      <dsp:nvSpPr>
        <dsp:cNvPr id="0" name=""/>
        <dsp:cNvSpPr/>
      </dsp:nvSpPr>
      <dsp:spPr>
        <a:xfrm>
          <a:off x="3623024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412664"/>
            <a:satOff val="-758"/>
            <a:lumOff val="-2009"/>
            <a:alphaOff val="0"/>
          </a:schemeClr>
        </a:solidFill>
        <a:ln w="12700" cap="flat" cmpd="sng" algn="ctr">
          <a:solidFill>
            <a:schemeClr val="accent2">
              <a:hueOff val="-412664"/>
              <a:satOff val="-758"/>
              <a:lumOff val="-2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AEF06-A374-4A55-A1A9-4E3F59277504}">
      <dsp:nvSpPr>
        <dsp:cNvPr id="0" name=""/>
        <dsp:cNvSpPr/>
      </dsp:nvSpPr>
      <dsp:spPr>
        <a:xfrm>
          <a:off x="4447619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515831"/>
            <a:satOff val="-947"/>
            <a:lumOff val="-2511"/>
            <a:alphaOff val="0"/>
          </a:schemeClr>
        </a:solidFill>
        <a:ln w="12700" cap="flat" cmpd="sng" algn="ctr">
          <a:solidFill>
            <a:schemeClr val="accent2">
              <a:hueOff val="-515831"/>
              <a:satOff val="-947"/>
              <a:lumOff val="-25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E1210-6B59-40E2-992B-84C327DA834A}">
      <dsp:nvSpPr>
        <dsp:cNvPr id="0" name=""/>
        <dsp:cNvSpPr/>
      </dsp:nvSpPr>
      <dsp:spPr>
        <a:xfrm>
          <a:off x="5272214" y="8453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618997"/>
            <a:satOff val="-1137"/>
            <a:lumOff val="-3013"/>
            <a:alphaOff val="0"/>
          </a:schemeClr>
        </a:solidFill>
        <a:ln w="12700" cap="flat" cmpd="sng" algn="ctr">
          <a:solidFill>
            <a:schemeClr val="accent2">
              <a:hueOff val="-618997"/>
              <a:satOff val="-1137"/>
              <a:lumOff val="-3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A9DD4-9FD6-455D-B4E1-0FE8EC6761BA}">
      <dsp:nvSpPr>
        <dsp:cNvPr id="0" name=""/>
        <dsp:cNvSpPr/>
      </dsp:nvSpPr>
      <dsp:spPr>
        <a:xfrm>
          <a:off x="324643" y="1077352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Project Structure</a:t>
          </a:r>
        </a:p>
      </dsp:txBody>
      <dsp:txXfrm>
        <a:off x="324643" y="1077352"/>
        <a:ext cx="5843587" cy="531235"/>
      </dsp:txXfrm>
    </dsp:sp>
    <dsp:sp modelId="{E90A0701-EBED-4768-B264-0FE7B62CB685}">
      <dsp:nvSpPr>
        <dsp:cNvPr id="0" name=""/>
        <dsp:cNvSpPr/>
      </dsp:nvSpPr>
      <dsp:spPr>
        <a:xfrm>
          <a:off x="324643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722163"/>
            <a:satOff val="-1326"/>
            <a:lumOff val="-3515"/>
            <a:alphaOff val="0"/>
          </a:schemeClr>
        </a:solidFill>
        <a:ln w="12700" cap="flat" cmpd="sng" algn="ctr">
          <a:solidFill>
            <a:schemeClr val="accent2">
              <a:hueOff val="-722163"/>
              <a:satOff val="-1326"/>
              <a:lumOff val="-35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3360B-80D3-4B03-8FF1-FE402623955E}">
      <dsp:nvSpPr>
        <dsp:cNvPr id="0" name=""/>
        <dsp:cNvSpPr/>
      </dsp:nvSpPr>
      <dsp:spPr>
        <a:xfrm>
          <a:off x="1149238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825329"/>
            <a:satOff val="-1516"/>
            <a:lumOff val="-4017"/>
            <a:alphaOff val="0"/>
          </a:schemeClr>
        </a:solidFill>
        <a:ln w="12700" cap="flat" cmpd="sng" algn="ctr">
          <a:solidFill>
            <a:schemeClr val="accent2">
              <a:hueOff val="-825329"/>
              <a:satOff val="-1516"/>
              <a:lumOff val="-4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17F79-C831-46C2-824F-6EF60E0E043E}">
      <dsp:nvSpPr>
        <dsp:cNvPr id="0" name=""/>
        <dsp:cNvSpPr/>
      </dsp:nvSpPr>
      <dsp:spPr>
        <a:xfrm>
          <a:off x="1973834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928495"/>
            <a:satOff val="-1705"/>
            <a:lumOff val="-4520"/>
            <a:alphaOff val="0"/>
          </a:schemeClr>
        </a:solidFill>
        <a:ln w="12700" cap="flat" cmpd="sng" algn="ctr">
          <a:solidFill>
            <a:schemeClr val="accent2">
              <a:hueOff val="-928495"/>
              <a:satOff val="-1705"/>
              <a:lumOff val="-45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4704A-641B-42F2-957F-714B15F59C92}">
      <dsp:nvSpPr>
        <dsp:cNvPr id="0" name=""/>
        <dsp:cNvSpPr/>
      </dsp:nvSpPr>
      <dsp:spPr>
        <a:xfrm>
          <a:off x="2798429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031661"/>
            <a:satOff val="-1895"/>
            <a:lumOff val="-5022"/>
            <a:alphaOff val="0"/>
          </a:schemeClr>
        </a:solidFill>
        <a:ln w="12700" cap="flat" cmpd="sng" algn="ctr">
          <a:solidFill>
            <a:schemeClr val="accent2">
              <a:hueOff val="-1031661"/>
              <a:satOff val="-1895"/>
              <a:lumOff val="-50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FA7B8-20CC-45F5-9192-303007825380}">
      <dsp:nvSpPr>
        <dsp:cNvPr id="0" name=""/>
        <dsp:cNvSpPr/>
      </dsp:nvSpPr>
      <dsp:spPr>
        <a:xfrm>
          <a:off x="3623024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134827"/>
            <a:satOff val="-2084"/>
            <a:lumOff val="-5524"/>
            <a:alphaOff val="0"/>
          </a:schemeClr>
        </a:solidFill>
        <a:ln w="12700" cap="flat" cmpd="sng" algn="ctr">
          <a:solidFill>
            <a:schemeClr val="accent2">
              <a:hueOff val="-1134827"/>
              <a:satOff val="-2084"/>
              <a:lumOff val="-55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3CE97-7ACC-48EE-9A26-EFD68875F894}">
      <dsp:nvSpPr>
        <dsp:cNvPr id="0" name=""/>
        <dsp:cNvSpPr/>
      </dsp:nvSpPr>
      <dsp:spPr>
        <a:xfrm>
          <a:off x="4447619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237993"/>
            <a:satOff val="-2274"/>
            <a:lumOff val="-6026"/>
            <a:alphaOff val="0"/>
          </a:schemeClr>
        </a:solidFill>
        <a:ln w="12700" cap="flat" cmpd="sng" algn="ctr">
          <a:solidFill>
            <a:schemeClr val="accent2">
              <a:hueOff val="-1237993"/>
              <a:satOff val="-2274"/>
              <a:lumOff val="-6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E7F2B-7D69-4A8A-892F-ED1C3B38EBCF}">
      <dsp:nvSpPr>
        <dsp:cNvPr id="0" name=""/>
        <dsp:cNvSpPr/>
      </dsp:nvSpPr>
      <dsp:spPr>
        <a:xfrm>
          <a:off x="5272214" y="1608587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341159"/>
            <a:satOff val="-2463"/>
            <a:lumOff val="-6528"/>
            <a:alphaOff val="0"/>
          </a:schemeClr>
        </a:solidFill>
        <a:ln w="12700" cap="flat" cmpd="sng" algn="ctr">
          <a:solidFill>
            <a:schemeClr val="accent2">
              <a:hueOff val="-1341159"/>
              <a:satOff val="-2463"/>
              <a:lumOff val="-65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725E2-81AD-401D-943F-34959CD1A01F}">
      <dsp:nvSpPr>
        <dsp:cNvPr id="0" name=""/>
        <dsp:cNvSpPr/>
      </dsp:nvSpPr>
      <dsp:spPr>
        <a:xfrm>
          <a:off x="324643" y="1840553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Twitter API</a:t>
          </a:r>
        </a:p>
      </dsp:txBody>
      <dsp:txXfrm>
        <a:off x="324643" y="1840553"/>
        <a:ext cx="5843587" cy="531235"/>
      </dsp:txXfrm>
    </dsp:sp>
    <dsp:sp modelId="{CA36E47F-94D2-4501-B53E-C067D18070EF}">
      <dsp:nvSpPr>
        <dsp:cNvPr id="0" name=""/>
        <dsp:cNvSpPr/>
      </dsp:nvSpPr>
      <dsp:spPr>
        <a:xfrm>
          <a:off x="324643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444326"/>
            <a:satOff val="-2653"/>
            <a:lumOff val="-7030"/>
            <a:alphaOff val="0"/>
          </a:schemeClr>
        </a:solidFill>
        <a:ln w="12700" cap="flat" cmpd="sng" algn="ctr">
          <a:solidFill>
            <a:schemeClr val="accent2">
              <a:hueOff val="-1444326"/>
              <a:satOff val="-2653"/>
              <a:lumOff val="-7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802E3-AC1C-4B9C-B1CB-584EE684649C}">
      <dsp:nvSpPr>
        <dsp:cNvPr id="0" name=""/>
        <dsp:cNvSpPr/>
      </dsp:nvSpPr>
      <dsp:spPr>
        <a:xfrm>
          <a:off x="1149238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547492"/>
            <a:satOff val="-2842"/>
            <a:lumOff val="-7533"/>
            <a:alphaOff val="0"/>
          </a:schemeClr>
        </a:solidFill>
        <a:ln w="12700" cap="flat" cmpd="sng" algn="ctr">
          <a:solidFill>
            <a:schemeClr val="accent2">
              <a:hueOff val="-1547492"/>
              <a:satOff val="-2842"/>
              <a:lumOff val="-75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6660-27A1-46F1-B15F-07038C5B675F}">
      <dsp:nvSpPr>
        <dsp:cNvPr id="0" name=""/>
        <dsp:cNvSpPr/>
      </dsp:nvSpPr>
      <dsp:spPr>
        <a:xfrm>
          <a:off x="1973834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650658"/>
            <a:satOff val="-3032"/>
            <a:lumOff val="-8035"/>
            <a:alphaOff val="0"/>
          </a:schemeClr>
        </a:solidFill>
        <a:ln w="12700" cap="flat" cmpd="sng" algn="ctr">
          <a:solidFill>
            <a:schemeClr val="accent2">
              <a:hueOff val="-1650658"/>
              <a:satOff val="-3032"/>
              <a:lumOff val="-80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BC2F-90F9-42F1-9E53-459E6D27690A}">
      <dsp:nvSpPr>
        <dsp:cNvPr id="0" name=""/>
        <dsp:cNvSpPr/>
      </dsp:nvSpPr>
      <dsp:spPr>
        <a:xfrm>
          <a:off x="2798429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753824"/>
            <a:satOff val="-3221"/>
            <a:lumOff val="-8537"/>
            <a:alphaOff val="0"/>
          </a:schemeClr>
        </a:solidFill>
        <a:ln w="12700" cap="flat" cmpd="sng" algn="ctr">
          <a:solidFill>
            <a:schemeClr val="accent2">
              <a:hueOff val="-1753824"/>
              <a:satOff val="-3221"/>
              <a:lumOff val="-85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29C5-B339-4F47-B5E2-5C129D487766}">
      <dsp:nvSpPr>
        <dsp:cNvPr id="0" name=""/>
        <dsp:cNvSpPr/>
      </dsp:nvSpPr>
      <dsp:spPr>
        <a:xfrm>
          <a:off x="3623024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856990"/>
            <a:satOff val="-3411"/>
            <a:lumOff val="-9039"/>
            <a:alphaOff val="0"/>
          </a:schemeClr>
        </a:solidFill>
        <a:ln w="12700" cap="flat" cmpd="sng" algn="ctr">
          <a:solidFill>
            <a:schemeClr val="accent2">
              <a:hueOff val="-1856990"/>
              <a:satOff val="-3411"/>
              <a:lumOff val="-9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30624-437C-47CE-B64A-D5D4ACEA97F8}">
      <dsp:nvSpPr>
        <dsp:cNvPr id="0" name=""/>
        <dsp:cNvSpPr/>
      </dsp:nvSpPr>
      <dsp:spPr>
        <a:xfrm>
          <a:off x="4447619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1960156"/>
            <a:satOff val="-3600"/>
            <a:lumOff val="-9541"/>
            <a:alphaOff val="0"/>
          </a:schemeClr>
        </a:solidFill>
        <a:ln w="12700" cap="flat" cmpd="sng" algn="ctr">
          <a:solidFill>
            <a:schemeClr val="accent2">
              <a:hueOff val="-1960156"/>
              <a:satOff val="-3600"/>
              <a:lumOff val="-95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98430-E7DD-4B3D-AEF2-6127F31EA9F0}">
      <dsp:nvSpPr>
        <dsp:cNvPr id="0" name=""/>
        <dsp:cNvSpPr/>
      </dsp:nvSpPr>
      <dsp:spPr>
        <a:xfrm>
          <a:off x="5272214" y="2371788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063322"/>
            <a:satOff val="-3790"/>
            <a:lumOff val="-10043"/>
            <a:alphaOff val="0"/>
          </a:schemeClr>
        </a:solidFill>
        <a:ln w="12700" cap="flat" cmpd="sng" algn="ctr">
          <a:solidFill>
            <a:schemeClr val="accent2">
              <a:hueOff val="-2063322"/>
              <a:satOff val="-3790"/>
              <a:lumOff val="-100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6A577-A874-4B75-9B31-DA871EAFA851}">
      <dsp:nvSpPr>
        <dsp:cNvPr id="0" name=""/>
        <dsp:cNvSpPr/>
      </dsp:nvSpPr>
      <dsp:spPr>
        <a:xfrm>
          <a:off x="324643" y="2603754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TwitterKafka</a:t>
          </a:r>
        </a:p>
      </dsp:txBody>
      <dsp:txXfrm>
        <a:off x="324643" y="2603754"/>
        <a:ext cx="5843587" cy="531235"/>
      </dsp:txXfrm>
    </dsp:sp>
    <dsp:sp modelId="{64BE02A6-5827-4F13-8E4B-CC608D926356}">
      <dsp:nvSpPr>
        <dsp:cNvPr id="0" name=""/>
        <dsp:cNvSpPr/>
      </dsp:nvSpPr>
      <dsp:spPr>
        <a:xfrm>
          <a:off x="324643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166488"/>
            <a:satOff val="-3979"/>
            <a:lumOff val="-10546"/>
            <a:alphaOff val="0"/>
          </a:schemeClr>
        </a:solidFill>
        <a:ln w="12700" cap="flat" cmpd="sng" algn="ctr">
          <a:solidFill>
            <a:schemeClr val="accent2">
              <a:hueOff val="-2166488"/>
              <a:satOff val="-3979"/>
              <a:lumOff val="-10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C8F69-D106-41EB-92BC-E8A61D3426B7}">
      <dsp:nvSpPr>
        <dsp:cNvPr id="0" name=""/>
        <dsp:cNvSpPr/>
      </dsp:nvSpPr>
      <dsp:spPr>
        <a:xfrm>
          <a:off x="1149238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269655"/>
            <a:satOff val="-4169"/>
            <a:lumOff val="-11048"/>
            <a:alphaOff val="0"/>
          </a:schemeClr>
        </a:solidFill>
        <a:ln w="12700" cap="flat" cmpd="sng" algn="ctr">
          <a:solidFill>
            <a:schemeClr val="accent2">
              <a:hueOff val="-2269655"/>
              <a:satOff val="-4169"/>
              <a:lumOff val="-110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7AFC9-E4E5-4B09-A651-B466ABDC2112}">
      <dsp:nvSpPr>
        <dsp:cNvPr id="0" name=""/>
        <dsp:cNvSpPr/>
      </dsp:nvSpPr>
      <dsp:spPr>
        <a:xfrm>
          <a:off x="1973834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372821"/>
            <a:satOff val="-4358"/>
            <a:lumOff val="-11550"/>
            <a:alphaOff val="0"/>
          </a:schemeClr>
        </a:solidFill>
        <a:ln w="12700" cap="flat" cmpd="sng" algn="ctr">
          <a:solidFill>
            <a:schemeClr val="accent2">
              <a:hueOff val="-2372821"/>
              <a:satOff val="-4358"/>
              <a:lumOff val="-11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39D7-D233-4C1E-9DED-E56825CC15CD}">
      <dsp:nvSpPr>
        <dsp:cNvPr id="0" name=""/>
        <dsp:cNvSpPr/>
      </dsp:nvSpPr>
      <dsp:spPr>
        <a:xfrm>
          <a:off x="2798429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475986"/>
            <a:satOff val="-4548"/>
            <a:lumOff val="-12052"/>
            <a:alphaOff val="0"/>
          </a:schemeClr>
        </a:solidFill>
        <a:ln w="12700" cap="flat" cmpd="sng" algn="ctr">
          <a:solidFill>
            <a:schemeClr val="accent2">
              <a:hueOff val="-2475986"/>
              <a:satOff val="-4548"/>
              <a:lumOff val="-120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D7D1-435E-420B-81F9-94A6FFA31A88}">
      <dsp:nvSpPr>
        <dsp:cNvPr id="0" name=""/>
        <dsp:cNvSpPr/>
      </dsp:nvSpPr>
      <dsp:spPr>
        <a:xfrm>
          <a:off x="3623024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579153"/>
            <a:satOff val="-4737"/>
            <a:lumOff val="-12554"/>
            <a:alphaOff val="0"/>
          </a:schemeClr>
        </a:solidFill>
        <a:ln w="12700" cap="flat" cmpd="sng" algn="ctr">
          <a:solidFill>
            <a:schemeClr val="accent2">
              <a:hueOff val="-2579153"/>
              <a:satOff val="-4737"/>
              <a:lumOff val="-125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0933-7E09-4A1C-B1CA-D1C2C2CAF418}">
      <dsp:nvSpPr>
        <dsp:cNvPr id="0" name=""/>
        <dsp:cNvSpPr/>
      </dsp:nvSpPr>
      <dsp:spPr>
        <a:xfrm>
          <a:off x="4447619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682319"/>
            <a:satOff val="-4927"/>
            <a:lumOff val="-13056"/>
            <a:alphaOff val="0"/>
          </a:schemeClr>
        </a:solidFill>
        <a:ln w="12700" cap="flat" cmpd="sng" algn="ctr">
          <a:solidFill>
            <a:schemeClr val="accent2">
              <a:hueOff val="-2682319"/>
              <a:satOff val="-4927"/>
              <a:lumOff val="-130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80F90-884F-438C-98B8-928DACB55E30}">
      <dsp:nvSpPr>
        <dsp:cNvPr id="0" name=""/>
        <dsp:cNvSpPr/>
      </dsp:nvSpPr>
      <dsp:spPr>
        <a:xfrm>
          <a:off x="5272214" y="31349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785485"/>
            <a:satOff val="-5116"/>
            <a:lumOff val="-13559"/>
            <a:alphaOff val="0"/>
          </a:schemeClr>
        </a:solidFill>
        <a:ln w="12700" cap="flat" cmpd="sng" algn="ctr">
          <a:solidFill>
            <a:schemeClr val="accent2">
              <a:hueOff val="-2785485"/>
              <a:satOff val="-5116"/>
              <a:lumOff val="-13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13640-EE94-46B6-BB6E-3893DA5023C4}">
      <dsp:nvSpPr>
        <dsp:cNvPr id="0" name=""/>
        <dsp:cNvSpPr/>
      </dsp:nvSpPr>
      <dsp:spPr>
        <a:xfrm>
          <a:off x="324643" y="3366954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KafkaSparkHBase</a:t>
          </a:r>
        </a:p>
      </dsp:txBody>
      <dsp:txXfrm>
        <a:off x="324643" y="3366954"/>
        <a:ext cx="5843587" cy="531235"/>
      </dsp:txXfrm>
    </dsp:sp>
    <dsp:sp modelId="{86F074FC-C44C-4EB6-BD2D-965CFE1F0CC8}">
      <dsp:nvSpPr>
        <dsp:cNvPr id="0" name=""/>
        <dsp:cNvSpPr/>
      </dsp:nvSpPr>
      <dsp:spPr>
        <a:xfrm>
          <a:off x="324643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888651"/>
            <a:satOff val="-5306"/>
            <a:lumOff val="-14061"/>
            <a:alphaOff val="0"/>
          </a:schemeClr>
        </a:solidFill>
        <a:ln w="12700" cap="flat" cmpd="sng" algn="ctr">
          <a:solidFill>
            <a:schemeClr val="accent2">
              <a:hueOff val="-2888651"/>
              <a:satOff val="-5306"/>
              <a:lumOff val="-140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AC101-0A89-46C0-943A-43EED75C7F07}">
      <dsp:nvSpPr>
        <dsp:cNvPr id="0" name=""/>
        <dsp:cNvSpPr/>
      </dsp:nvSpPr>
      <dsp:spPr>
        <a:xfrm>
          <a:off x="1149238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2991817"/>
            <a:satOff val="-5495"/>
            <a:lumOff val="-14563"/>
            <a:alphaOff val="0"/>
          </a:schemeClr>
        </a:solidFill>
        <a:ln w="12700" cap="flat" cmpd="sng" algn="ctr">
          <a:solidFill>
            <a:schemeClr val="accent2">
              <a:hueOff val="-2991817"/>
              <a:satOff val="-5495"/>
              <a:lumOff val="-145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2EE08-5FF5-43C0-9065-B9AE2CF5ED69}">
      <dsp:nvSpPr>
        <dsp:cNvPr id="0" name=""/>
        <dsp:cNvSpPr/>
      </dsp:nvSpPr>
      <dsp:spPr>
        <a:xfrm>
          <a:off x="1973834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094983"/>
            <a:satOff val="-5685"/>
            <a:lumOff val="-15065"/>
            <a:alphaOff val="0"/>
          </a:schemeClr>
        </a:solidFill>
        <a:ln w="12700" cap="flat" cmpd="sng" algn="ctr">
          <a:solidFill>
            <a:schemeClr val="accent2">
              <a:hueOff val="-3094983"/>
              <a:satOff val="-5685"/>
              <a:lumOff val="-150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61C7E-4725-4C37-8811-311688827191}">
      <dsp:nvSpPr>
        <dsp:cNvPr id="0" name=""/>
        <dsp:cNvSpPr/>
      </dsp:nvSpPr>
      <dsp:spPr>
        <a:xfrm>
          <a:off x="2798429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198149"/>
            <a:satOff val="-5874"/>
            <a:lumOff val="-15567"/>
            <a:alphaOff val="0"/>
          </a:schemeClr>
        </a:solidFill>
        <a:ln w="12700" cap="flat" cmpd="sng" algn="ctr">
          <a:solidFill>
            <a:schemeClr val="accent2">
              <a:hueOff val="-3198149"/>
              <a:satOff val="-5874"/>
              <a:lumOff val="-155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E53CF-0698-4A04-BB9B-8477A49B6D26}">
      <dsp:nvSpPr>
        <dsp:cNvPr id="0" name=""/>
        <dsp:cNvSpPr/>
      </dsp:nvSpPr>
      <dsp:spPr>
        <a:xfrm>
          <a:off x="3623024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301315"/>
            <a:satOff val="-6064"/>
            <a:lumOff val="-16069"/>
            <a:alphaOff val="0"/>
          </a:schemeClr>
        </a:solidFill>
        <a:ln w="12700" cap="flat" cmpd="sng" algn="ctr">
          <a:solidFill>
            <a:schemeClr val="accent2">
              <a:hueOff val="-3301315"/>
              <a:satOff val="-6064"/>
              <a:lumOff val="-160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873E-391C-4E0B-99CF-E7EA5D653646}">
      <dsp:nvSpPr>
        <dsp:cNvPr id="0" name=""/>
        <dsp:cNvSpPr/>
      </dsp:nvSpPr>
      <dsp:spPr>
        <a:xfrm>
          <a:off x="4447619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404482"/>
            <a:satOff val="-6253"/>
            <a:lumOff val="-16572"/>
            <a:alphaOff val="0"/>
          </a:schemeClr>
        </a:solidFill>
        <a:ln w="12700" cap="flat" cmpd="sng" algn="ctr">
          <a:solidFill>
            <a:schemeClr val="accent2">
              <a:hueOff val="-3404482"/>
              <a:satOff val="-6253"/>
              <a:lumOff val="-165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3C746-7378-4921-BD6A-4876376ACFAF}">
      <dsp:nvSpPr>
        <dsp:cNvPr id="0" name=""/>
        <dsp:cNvSpPr/>
      </dsp:nvSpPr>
      <dsp:spPr>
        <a:xfrm>
          <a:off x="5272214" y="3898189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507648"/>
            <a:satOff val="-6443"/>
            <a:lumOff val="-17074"/>
            <a:alphaOff val="0"/>
          </a:schemeClr>
        </a:solidFill>
        <a:ln w="12700" cap="flat" cmpd="sng" algn="ctr">
          <a:solidFill>
            <a:schemeClr val="accent2">
              <a:hueOff val="-3507648"/>
              <a:satOff val="-6443"/>
              <a:lumOff val="-170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18CF5-5F10-4C52-87ED-2463BC9D2949}">
      <dsp:nvSpPr>
        <dsp:cNvPr id="0" name=""/>
        <dsp:cNvSpPr/>
      </dsp:nvSpPr>
      <dsp:spPr>
        <a:xfrm>
          <a:off x="324643" y="4130155"/>
          <a:ext cx="5843587" cy="531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b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Demo Steps</a:t>
          </a:r>
        </a:p>
      </dsp:txBody>
      <dsp:txXfrm>
        <a:off x="324643" y="4130155"/>
        <a:ext cx="5843587" cy="531235"/>
      </dsp:txXfrm>
    </dsp:sp>
    <dsp:sp modelId="{67DCC5C6-3B7F-4C77-A740-31EB221F60BA}">
      <dsp:nvSpPr>
        <dsp:cNvPr id="0" name=""/>
        <dsp:cNvSpPr/>
      </dsp:nvSpPr>
      <dsp:spPr>
        <a:xfrm>
          <a:off x="324643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610814"/>
            <a:satOff val="-6632"/>
            <a:lumOff val="-17576"/>
            <a:alphaOff val="0"/>
          </a:schemeClr>
        </a:solidFill>
        <a:ln w="12700" cap="flat" cmpd="sng" algn="ctr">
          <a:solidFill>
            <a:schemeClr val="accent2">
              <a:hueOff val="-3610814"/>
              <a:satOff val="-6632"/>
              <a:lumOff val="-175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42E5C-CD4A-46F3-B8DD-BE7F6F68B8F5}">
      <dsp:nvSpPr>
        <dsp:cNvPr id="0" name=""/>
        <dsp:cNvSpPr/>
      </dsp:nvSpPr>
      <dsp:spPr>
        <a:xfrm>
          <a:off x="1149238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713980"/>
            <a:satOff val="-6822"/>
            <a:lumOff val="-18078"/>
            <a:alphaOff val="0"/>
          </a:schemeClr>
        </a:solidFill>
        <a:ln w="12700" cap="flat" cmpd="sng" algn="ctr">
          <a:solidFill>
            <a:schemeClr val="accent2">
              <a:hueOff val="-3713980"/>
              <a:satOff val="-6822"/>
              <a:lumOff val="-18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90465-0FC4-4CF1-BEE4-47A0FD4CC5A2}">
      <dsp:nvSpPr>
        <dsp:cNvPr id="0" name=""/>
        <dsp:cNvSpPr/>
      </dsp:nvSpPr>
      <dsp:spPr>
        <a:xfrm>
          <a:off x="1973834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817146"/>
            <a:satOff val="-7011"/>
            <a:lumOff val="-18580"/>
            <a:alphaOff val="0"/>
          </a:schemeClr>
        </a:solidFill>
        <a:ln w="12700" cap="flat" cmpd="sng" algn="ctr">
          <a:solidFill>
            <a:schemeClr val="accent2">
              <a:hueOff val="-3817146"/>
              <a:satOff val="-7011"/>
              <a:lumOff val="-185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753D4-C81A-41C3-B92B-99D7AC3F7555}">
      <dsp:nvSpPr>
        <dsp:cNvPr id="0" name=""/>
        <dsp:cNvSpPr/>
      </dsp:nvSpPr>
      <dsp:spPr>
        <a:xfrm>
          <a:off x="2798429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3920312"/>
            <a:satOff val="-7201"/>
            <a:lumOff val="-19082"/>
            <a:alphaOff val="0"/>
          </a:schemeClr>
        </a:solidFill>
        <a:ln w="12700" cap="flat" cmpd="sng" algn="ctr">
          <a:solidFill>
            <a:schemeClr val="accent2">
              <a:hueOff val="-3920312"/>
              <a:satOff val="-7201"/>
              <a:lumOff val="-190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61943-3DCB-4D4F-A125-B959FFAE3E88}">
      <dsp:nvSpPr>
        <dsp:cNvPr id="0" name=""/>
        <dsp:cNvSpPr/>
      </dsp:nvSpPr>
      <dsp:spPr>
        <a:xfrm>
          <a:off x="3623024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4023478"/>
            <a:satOff val="-7390"/>
            <a:lumOff val="-19585"/>
            <a:alphaOff val="0"/>
          </a:schemeClr>
        </a:solidFill>
        <a:ln w="12700" cap="flat" cmpd="sng" algn="ctr">
          <a:solidFill>
            <a:schemeClr val="accent2">
              <a:hueOff val="-4023478"/>
              <a:satOff val="-7390"/>
              <a:lumOff val="-19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BEC72-0997-4EC9-83C1-7011A5F62B50}">
      <dsp:nvSpPr>
        <dsp:cNvPr id="0" name=""/>
        <dsp:cNvSpPr/>
      </dsp:nvSpPr>
      <dsp:spPr>
        <a:xfrm>
          <a:off x="4447619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4126644"/>
            <a:satOff val="-7580"/>
            <a:lumOff val="-20087"/>
            <a:alphaOff val="0"/>
          </a:schemeClr>
        </a:solidFill>
        <a:ln w="12700" cap="flat" cmpd="sng" algn="ctr">
          <a:solidFill>
            <a:schemeClr val="accent2">
              <a:hueOff val="-4126644"/>
              <a:satOff val="-7580"/>
              <a:lumOff val="-200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2A9CB-8492-4A4D-AF17-82FDF12561B9}">
      <dsp:nvSpPr>
        <dsp:cNvPr id="0" name=""/>
        <dsp:cNvSpPr/>
      </dsp:nvSpPr>
      <dsp:spPr>
        <a:xfrm>
          <a:off x="5272214" y="4661390"/>
          <a:ext cx="779145" cy="129857"/>
        </a:xfrm>
        <a:prstGeom prst="parallelogram">
          <a:avLst>
            <a:gd name="adj" fmla="val 140840"/>
          </a:avLst>
        </a:prstGeom>
        <a:solidFill>
          <a:schemeClr val="accent2">
            <a:hueOff val="-4229810"/>
            <a:satOff val="-7769"/>
            <a:lumOff val="-20589"/>
            <a:alphaOff val="0"/>
          </a:schemeClr>
        </a:solidFill>
        <a:ln w="12700" cap="flat" cmpd="sng" algn="ctr">
          <a:solidFill>
            <a:schemeClr val="accent2">
              <a:hueOff val="-4229810"/>
              <a:satOff val="-7769"/>
              <a:lumOff val="-20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ACADC-E47D-45E8-9E89-2B9CB44A7495}">
      <dsp:nvSpPr>
        <dsp:cNvPr id="0" name=""/>
        <dsp:cNvSpPr/>
      </dsp:nvSpPr>
      <dsp:spPr>
        <a:xfrm>
          <a:off x="5626374" y="999307"/>
          <a:ext cx="2455673" cy="24561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8519-1F9A-4BEF-933C-BC195BBA4547}">
      <dsp:nvSpPr>
        <dsp:cNvPr id="0" name=""/>
        <dsp:cNvSpPr/>
      </dsp:nvSpPr>
      <dsp:spPr>
        <a:xfrm>
          <a:off x="5707910" y="1081193"/>
          <a:ext cx="2292601" cy="22923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Store result tweets into HBase Table</a:t>
          </a:r>
        </a:p>
      </dsp:txBody>
      <dsp:txXfrm>
        <a:off x="6035653" y="1408734"/>
        <a:ext cx="1637115" cy="1637275"/>
      </dsp:txXfrm>
    </dsp:sp>
    <dsp:sp modelId="{0AEED631-9ACA-4E6E-830F-7E43A0E9F220}">
      <dsp:nvSpPr>
        <dsp:cNvPr id="0" name=""/>
        <dsp:cNvSpPr/>
      </dsp:nvSpPr>
      <dsp:spPr>
        <a:xfrm rot="2700000">
          <a:off x="3091322" y="1002277"/>
          <a:ext cx="2449758" cy="244975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2FC7-64EB-4685-96BE-168E4BA81C04}">
      <dsp:nvSpPr>
        <dsp:cNvPr id="0" name=""/>
        <dsp:cNvSpPr/>
      </dsp:nvSpPr>
      <dsp:spPr>
        <a:xfrm>
          <a:off x="3169901" y="1081193"/>
          <a:ext cx="2292601" cy="22923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Spark filters tweet by keyword defined in HBase Table</a:t>
          </a:r>
        </a:p>
      </dsp:txBody>
      <dsp:txXfrm>
        <a:off x="3497644" y="1408734"/>
        <a:ext cx="1637115" cy="1637275"/>
      </dsp:txXfrm>
    </dsp:sp>
    <dsp:sp modelId="{81FED7B7-EAED-4064-BB53-253BCC327522}">
      <dsp:nvSpPr>
        <dsp:cNvPr id="0" name=""/>
        <dsp:cNvSpPr/>
      </dsp:nvSpPr>
      <dsp:spPr>
        <a:xfrm rot="2700000">
          <a:off x="553313" y="1002277"/>
          <a:ext cx="2449758" cy="244975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6F0D-9D4E-417E-9EB9-673B100513C2}">
      <dsp:nvSpPr>
        <dsp:cNvPr id="0" name=""/>
        <dsp:cNvSpPr/>
      </dsp:nvSpPr>
      <dsp:spPr>
        <a:xfrm>
          <a:off x="631892" y="1081193"/>
          <a:ext cx="2292601" cy="229235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Receive tweets from Kafka and pass to Spark</a:t>
          </a:r>
        </a:p>
      </dsp:txBody>
      <dsp:txXfrm>
        <a:off x="959635" y="1408734"/>
        <a:ext cx="1637115" cy="1637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829C3-1C00-41C1-BDBD-62B504BBB409}">
      <dsp:nvSpPr>
        <dsp:cNvPr id="0" name=""/>
        <dsp:cNvSpPr/>
      </dsp:nvSpPr>
      <dsp:spPr>
        <a:xfrm>
          <a:off x="27164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3FEE0-56B6-46AB-9AF9-65F885C970F1}">
      <dsp:nvSpPr>
        <dsp:cNvPr id="0" name=""/>
        <dsp:cNvSpPr/>
      </dsp:nvSpPr>
      <dsp:spPr>
        <a:xfrm>
          <a:off x="451485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3000" r="-23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1F754-93A5-414B-A83F-9877889D81F8}">
      <dsp:nvSpPr>
        <dsp:cNvPr id="0" name=""/>
        <dsp:cNvSpPr/>
      </dsp:nvSpPr>
      <dsp:spPr>
        <a:xfrm>
          <a:off x="1881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CentOS 6.7</a:t>
          </a:r>
        </a:p>
      </dsp:txBody>
      <dsp:txXfrm>
        <a:off x="1881" y="2026059"/>
        <a:ext cx="1383398" cy="553359"/>
      </dsp:txXfrm>
    </dsp:sp>
    <dsp:sp modelId="{8653EE3A-ECD7-439E-AE60-6FDCFA1918EC}">
      <dsp:nvSpPr>
        <dsp:cNvPr id="0" name=""/>
        <dsp:cNvSpPr/>
      </dsp:nvSpPr>
      <dsp:spPr>
        <a:xfrm>
          <a:off x="1897136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566EB-B5AD-46FF-91D6-81D21A298A7A}">
      <dsp:nvSpPr>
        <dsp:cNvPr id="0" name=""/>
        <dsp:cNvSpPr/>
      </dsp:nvSpPr>
      <dsp:spPr>
        <a:xfrm>
          <a:off x="2076978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CD0AD-5BB5-4804-BC33-77D73ED8CFE7}">
      <dsp:nvSpPr>
        <dsp:cNvPr id="0" name=""/>
        <dsp:cNvSpPr/>
      </dsp:nvSpPr>
      <dsp:spPr>
        <a:xfrm>
          <a:off x="1627374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Eclipse 4.4.2</a:t>
          </a:r>
        </a:p>
      </dsp:txBody>
      <dsp:txXfrm>
        <a:off x="1627374" y="2026059"/>
        <a:ext cx="1383398" cy="553359"/>
      </dsp:txXfrm>
    </dsp:sp>
    <dsp:sp modelId="{A04BE34C-A35E-4D73-8586-587409169892}">
      <dsp:nvSpPr>
        <dsp:cNvPr id="0" name=""/>
        <dsp:cNvSpPr/>
      </dsp:nvSpPr>
      <dsp:spPr>
        <a:xfrm>
          <a:off x="3522630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3A348-C759-4F42-803B-CFE77057022F}">
      <dsp:nvSpPr>
        <dsp:cNvPr id="0" name=""/>
        <dsp:cNvSpPr/>
      </dsp:nvSpPr>
      <dsp:spPr>
        <a:xfrm>
          <a:off x="3702471" y="1099182"/>
          <a:ext cx="484189" cy="484189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52312-5FF1-435C-B285-B1961DA8E2CB}">
      <dsp:nvSpPr>
        <dsp:cNvPr id="0" name=""/>
        <dsp:cNvSpPr/>
      </dsp:nvSpPr>
      <dsp:spPr>
        <a:xfrm>
          <a:off x="3252867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Java 8</a:t>
          </a:r>
        </a:p>
      </dsp:txBody>
      <dsp:txXfrm>
        <a:off x="3252867" y="2026059"/>
        <a:ext cx="1383398" cy="553359"/>
      </dsp:txXfrm>
    </dsp:sp>
    <dsp:sp modelId="{6F9BF590-828A-4757-8708-04E870769282}">
      <dsp:nvSpPr>
        <dsp:cNvPr id="0" name=""/>
        <dsp:cNvSpPr/>
      </dsp:nvSpPr>
      <dsp:spPr>
        <a:xfrm>
          <a:off x="5148123" y="919341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E009C-88C8-49AB-9F7F-5CC681D2CDB7}">
      <dsp:nvSpPr>
        <dsp:cNvPr id="0" name=""/>
        <dsp:cNvSpPr/>
      </dsp:nvSpPr>
      <dsp:spPr>
        <a:xfrm>
          <a:off x="5327965" y="1099182"/>
          <a:ext cx="484189" cy="484189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42000" r="-4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8D02A-41F4-4800-82CB-92E9C26D5B84}">
      <dsp:nvSpPr>
        <dsp:cNvPr id="0" name=""/>
        <dsp:cNvSpPr/>
      </dsp:nvSpPr>
      <dsp:spPr>
        <a:xfrm>
          <a:off x="4878360" y="2026059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Maven</a:t>
          </a:r>
        </a:p>
      </dsp:txBody>
      <dsp:txXfrm>
        <a:off x="4878360" y="2026059"/>
        <a:ext cx="1383398" cy="553359"/>
      </dsp:txXfrm>
    </dsp:sp>
    <dsp:sp modelId="{E5BEDF5E-D7F6-489A-8CD7-3CCE48A9CB8A}">
      <dsp:nvSpPr>
        <dsp:cNvPr id="0" name=""/>
        <dsp:cNvSpPr/>
      </dsp:nvSpPr>
      <dsp:spPr>
        <a:xfrm>
          <a:off x="27164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DF79C-F553-4BF1-86F2-02BD3CFC0A0C}">
      <dsp:nvSpPr>
        <dsp:cNvPr id="0" name=""/>
        <dsp:cNvSpPr/>
      </dsp:nvSpPr>
      <dsp:spPr>
        <a:xfrm>
          <a:off x="451485" y="3105110"/>
          <a:ext cx="484189" cy="484189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5BE3-B587-469A-AC9B-C0807BD7AAF1}">
      <dsp:nvSpPr>
        <dsp:cNvPr id="0" name=""/>
        <dsp:cNvSpPr/>
      </dsp:nvSpPr>
      <dsp:spPr>
        <a:xfrm>
          <a:off x="1881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Twitter</a:t>
          </a:r>
        </a:p>
      </dsp:txBody>
      <dsp:txXfrm>
        <a:off x="1881" y="4031987"/>
        <a:ext cx="1383398" cy="553359"/>
      </dsp:txXfrm>
    </dsp:sp>
    <dsp:sp modelId="{BB04E872-7144-4B52-B06F-C358B7449B47}">
      <dsp:nvSpPr>
        <dsp:cNvPr id="0" name=""/>
        <dsp:cNvSpPr/>
      </dsp:nvSpPr>
      <dsp:spPr>
        <a:xfrm>
          <a:off x="1897136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7BB82-6D8C-48E0-B25F-9ACD70EA3C84}">
      <dsp:nvSpPr>
        <dsp:cNvPr id="0" name=""/>
        <dsp:cNvSpPr/>
      </dsp:nvSpPr>
      <dsp:spPr>
        <a:xfrm>
          <a:off x="2076978" y="3105110"/>
          <a:ext cx="484189" cy="484189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l="-31000" r="-3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367C1-757C-4291-B591-44F8B4330C7B}">
      <dsp:nvSpPr>
        <dsp:cNvPr id="0" name=""/>
        <dsp:cNvSpPr/>
      </dsp:nvSpPr>
      <dsp:spPr>
        <a:xfrm>
          <a:off x="1627374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Kafka 3.1.0</a:t>
          </a:r>
        </a:p>
      </dsp:txBody>
      <dsp:txXfrm>
        <a:off x="1627374" y="4031987"/>
        <a:ext cx="1383398" cy="553359"/>
      </dsp:txXfrm>
    </dsp:sp>
    <dsp:sp modelId="{ADFB16D8-7800-40AF-B136-0E8EBDBAFEE1}">
      <dsp:nvSpPr>
        <dsp:cNvPr id="0" name=""/>
        <dsp:cNvSpPr/>
      </dsp:nvSpPr>
      <dsp:spPr>
        <a:xfrm>
          <a:off x="3522630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B76D2-A0E2-496F-B594-43F53535C03B}">
      <dsp:nvSpPr>
        <dsp:cNvPr id="0" name=""/>
        <dsp:cNvSpPr/>
      </dsp:nvSpPr>
      <dsp:spPr>
        <a:xfrm>
          <a:off x="3592577" y="3105110"/>
          <a:ext cx="703977" cy="484189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 l="-2000" r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6EACE-FC58-437D-B8BF-A98542656EA5}">
      <dsp:nvSpPr>
        <dsp:cNvPr id="0" name=""/>
        <dsp:cNvSpPr/>
      </dsp:nvSpPr>
      <dsp:spPr>
        <a:xfrm>
          <a:off x="3252867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HBase 1.3.1</a:t>
          </a:r>
        </a:p>
      </dsp:txBody>
      <dsp:txXfrm>
        <a:off x="3252867" y="4031987"/>
        <a:ext cx="1383398" cy="553359"/>
      </dsp:txXfrm>
    </dsp:sp>
    <dsp:sp modelId="{FBAA0F1D-CDE0-4980-92A3-6BD93ECC5F0C}">
      <dsp:nvSpPr>
        <dsp:cNvPr id="0" name=""/>
        <dsp:cNvSpPr/>
      </dsp:nvSpPr>
      <dsp:spPr>
        <a:xfrm>
          <a:off x="5148123" y="2925268"/>
          <a:ext cx="843873" cy="84387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59581-A19D-4527-87F8-CD3CC89D8644}">
      <dsp:nvSpPr>
        <dsp:cNvPr id="0" name=""/>
        <dsp:cNvSpPr/>
      </dsp:nvSpPr>
      <dsp:spPr>
        <a:xfrm>
          <a:off x="5276703" y="3127347"/>
          <a:ext cx="586711" cy="439716"/>
        </a:xfrm>
        <a:prstGeom prst="rect">
          <a:avLst/>
        </a:prstGeom>
        <a:blipFill rotWithShape="1">
          <a:blip xmlns:r="http://schemas.openxmlformats.org/officeDocument/2006/relationships" r:embed="rId8"/>
          <a:srcRect/>
          <a:stretch>
            <a:fillRect l="-22000" r="-2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B066B-FB0A-4BAC-84C6-6F4479590311}">
      <dsp:nvSpPr>
        <dsp:cNvPr id="0" name=""/>
        <dsp:cNvSpPr/>
      </dsp:nvSpPr>
      <dsp:spPr>
        <a:xfrm>
          <a:off x="4878360" y="4031987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Spark 1.6.0</a:t>
          </a:r>
        </a:p>
      </dsp:txBody>
      <dsp:txXfrm>
        <a:off x="4878360" y="4031987"/>
        <a:ext cx="1383398" cy="553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50752-6155-4DF1-82DB-174B73C4C5F1}">
      <dsp:nvSpPr>
        <dsp:cNvPr id="0" name=""/>
        <dsp:cNvSpPr/>
      </dsp:nvSpPr>
      <dsp:spPr>
        <a:xfrm>
          <a:off x="1656" y="882613"/>
          <a:ext cx="1689743" cy="1393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Volume Sample Tweet Streaming API</a:t>
          </a:r>
        </a:p>
      </dsp:txBody>
      <dsp:txXfrm>
        <a:off x="33729" y="914686"/>
        <a:ext cx="1625597" cy="1030892"/>
      </dsp:txXfrm>
    </dsp:sp>
    <dsp:sp modelId="{94C5CE22-9762-4F60-BE25-6D175998A7B3}">
      <dsp:nvSpPr>
        <dsp:cNvPr id="0" name=""/>
        <dsp:cNvSpPr/>
      </dsp:nvSpPr>
      <dsp:spPr>
        <a:xfrm>
          <a:off x="917624" y="1093784"/>
          <a:ext cx="2041874" cy="2041874"/>
        </a:xfrm>
        <a:prstGeom prst="leftCircularArrow">
          <a:avLst>
            <a:gd name="adj1" fmla="val 4022"/>
            <a:gd name="adj2" fmla="val 505330"/>
            <a:gd name="adj3" fmla="val 2280841"/>
            <a:gd name="adj4" fmla="val 9024489"/>
            <a:gd name="adj5" fmla="val 469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0CAA1-97A7-4098-B55F-3CFBF6F195BB}">
      <dsp:nvSpPr>
        <dsp:cNvPr id="0" name=""/>
        <dsp:cNvSpPr/>
      </dsp:nvSpPr>
      <dsp:spPr>
        <a:xfrm>
          <a:off x="377155" y="1977652"/>
          <a:ext cx="1501994" cy="597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Twitter</a:t>
          </a:r>
        </a:p>
      </dsp:txBody>
      <dsp:txXfrm>
        <a:off x="394649" y="1995146"/>
        <a:ext cx="1467006" cy="562305"/>
      </dsp:txXfrm>
    </dsp:sp>
    <dsp:sp modelId="{4D666874-994A-4AF5-B261-0697EBD93C55}">
      <dsp:nvSpPr>
        <dsp:cNvPr id="0" name=""/>
        <dsp:cNvSpPr/>
      </dsp:nvSpPr>
      <dsp:spPr>
        <a:xfrm>
          <a:off x="2270210" y="882613"/>
          <a:ext cx="1689743" cy="1393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Store tweets using “my-tweet-topic”</a:t>
          </a:r>
        </a:p>
      </dsp:txBody>
      <dsp:txXfrm>
        <a:off x="2302283" y="1213333"/>
        <a:ext cx="1625597" cy="1030892"/>
      </dsp:txXfrm>
    </dsp:sp>
    <dsp:sp modelId="{26ADDBEA-118F-40E0-BD63-EEBDF9F7FC93}">
      <dsp:nvSpPr>
        <dsp:cNvPr id="0" name=""/>
        <dsp:cNvSpPr/>
      </dsp:nvSpPr>
      <dsp:spPr>
        <a:xfrm>
          <a:off x="3172097" y="-31391"/>
          <a:ext cx="2257785" cy="2257785"/>
        </a:xfrm>
        <a:prstGeom prst="circularArrow">
          <a:avLst>
            <a:gd name="adj1" fmla="val 3637"/>
            <a:gd name="adj2" fmla="val 452791"/>
            <a:gd name="adj3" fmla="val 19371699"/>
            <a:gd name="adj4" fmla="val 12575511"/>
            <a:gd name="adj5" fmla="val 42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261EA-60FF-4D0E-8C71-4B86379589B7}">
      <dsp:nvSpPr>
        <dsp:cNvPr id="0" name=""/>
        <dsp:cNvSpPr/>
      </dsp:nvSpPr>
      <dsp:spPr>
        <a:xfrm>
          <a:off x="2645709" y="583967"/>
          <a:ext cx="1501994" cy="597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Kafka Logs</a:t>
          </a:r>
        </a:p>
      </dsp:txBody>
      <dsp:txXfrm>
        <a:off x="2663203" y="601461"/>
        <a:ext cx="1467006" cy="562305"/>
      </dsp:txXfrm>
    </dsp:sp>
    <dsp:sp modelId="{1634EFFC-6403-4F77-89D6-FE97F808984B}">
      <dsp:nvSpPr>
        <dsp:cNvPr id="0" name=""/>
        <dsp:cNvSpPr/>
      </dsp:nvSpPr>
      <dsp:spPr>
        <a:xfrm>
          <a:off x="4538764" y="882613"/>
          <a:ext cx="1689743" cy="1393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Receive tweets from Kafka</a:t>
          </a:r>
        </a:p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Filter &amp; Aggregate Data</a:t>
          </a:r>
        </a:p>
      </dsp:txBody>
      <dsp:txXfrm>
        <a:off x="4570837" y="914686"/>
        <a:ext cx="1625597" cy="1030892"/>
      </dsp:txXfrm>
    </dsp:sp>
    <dsp:sp modelId="{2DD71128-657E-48F1-B5B3-531862129811}">
      <dsp:nvSpPr>
        <dsp:cNvPr id="0" name=""/>
        <dsp:cNvSpPr/>
      </dsp:nvSpPr>
      <dsp:spPr>
        <a:xfrm>
          <a:off x="5454732" y="1093784"/>
          <a:ext cx="2041874" cy="2041874"/>
        </a:xfrm>
        <a:prstGeom prst="leftCircularArrow">
          <a:avLst>
            <a:gd name="adj1" fmla="val 4022"/>
            <a:gd name="adj2" fmla="val 505330"/>
            <a:gd name="adj3" fmla="val 2280841"/>
            <a:gd name="adj4" fmla="val 9024489"/>
            <a:gd name="adj5" fmla="val 469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28EFD-AB1B-4F8E-88FE-8CE1406A2AD2}">
      <dsp:nvSpPr>
        <dsp:cNvPr id="0" name=""/>
        <dsp:cNvSpPr/>
      </dsp:nvSpPr>
      <dsp:spPr>
        <a:xfrm>
          <a:off x="4914262" y="1977652"/>
          <a:ext cx="1501994" cy="597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Spark Streaming</a:t>
          </a:r>
        </a:p>
      </dsp:txBody>
      <dsp:txXfrm>
        <a:off x="4931756" y="1995146"/>
        <a:ext cx="1467006" cy="562305"/>
      </dsp:txXfrm>
    </dsp:sp>
    <dsp:sp modelId="{5AC6D24D-AADC-43E6-8073-891A2EF12089}">
      <dsp:nvSpPr>
        <dsp:cNvPr id="0" name=""/>
        <dsp:cNvSpPr/>
      </dsp:nvSpPr>
      <dsp:spPr>
        <a:xfrm>
          <a:off x="6807318" y="882613"/>
          <a:ext cx="1689743" cy="13936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Store to HBase</a:t>
          </a:r>
        </a:p>
      </dsp:txBody>
      <dsp:txXfrm>
        <a:off x="6839391" y="1213333"/>
        <a:ext cx="1625597" cy="1030892"/>
      </dsp:txXfrm>
    </dsp:sp>
    <dsp:sp modelId="{F3DB5C17-70A3-42B0-8E24-71BE0025C299}">
      <dsp:nvSpPr>
        <dsp:cNvPr id="0" name=""/>
        <dsp:cNvSpPr/>
      </dsp:nvSpPr>
      <dsp:spPr>
        <a:xfrm>
          <a:off x="7182816" y="583967"/>
          <a:ext cx="1501994" cy="597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HBase</a:t>
          </a:r>
        </a:p>
      </dsp:txBody>
      <dsp:txXfrm>
        <a:off x="7200310" y="601461"/>
        <a:ext cx="1467006" cy="562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3152E-B5E6-4679-9F4A-DA538ADA7C5E}">
      <dsp:nvSpPr>
        <dsp:cNvPr id="0" name=""/>
        <dsp:cNvSpPr/>
      </dsp:nvSpPr>
      <dsp:spPr>
        <a:xfrm>
          <a:off x="8397" y="645525"/>
          <a:ext cx="1631507" cy="489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25" tIns="128925" rIns="128925" bIns="128925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Create</a:t>
          </a:r>
        </a:p>
      </dsp:txBody>
      <dsp:txXfrm>
        <a:off x="8397" y="645525"/>
        <a:ext cx="1631507" cy="489452"/>
      </dsp:txXfrm>
    </dsp:sp>
    <dsp:sp modelId="{76891960-AD3E-469D-8B20-24B6415D8847}">
      <dsp:nvSpPr>
        <dsp:cNvPr id="0" name=""/>
        <dsp:cNvSpPr/>
      </dsp:nvSpPr>
      <dsp:spPr>
        <a:xfrm>
          <a:off x="8397" y="1134977"/>
          <a:ext cx="1631507" cy="144712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7" tIns="161157" rIns="161157" bIns="161157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Twitter Developer Account</a:t>
          </a:r>
        </a:p>
      </dsp:txBody>
      <dsp:txXfrm>
        <a:off x="8397" y="1134977"/>
        <a:ext cx="1631507" cy="1447123"/>
      </dsp:txXfrm>
    </dsp:sp>
    <dsp:sp modelId="{E5DE766E-262C-48F1-8723-963AA2DE1CB5}">
      <dsp:nvSpPr>
        <dsp:cNvPr id="0" name=""/>
        <dsp:cNvSpPr/>
      </dsp:nvSpPr>
      <dsp:spPr>
        <a:xfrm>
          <a:off x="1747694" y="645525"/>
          <a:ext cx="1631507" cy="489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25" tIns="128925" rIns="128925" bIns="128925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Get</a:t>
          </a:r>
        </a:p>
      </dsp:txBody>
      <dsp:txXfrm>
        <a:off x="1747694" y="645525"/>
        <a:ext cx="1631507" cy="489452"/>
      </dsp:txXfrm>
    </dsp:sp>
    <dsp:sp modelId="{AE31E6D3-5ECC-400A-92D7-A5E13A32DA7A}">
      <dsp:nvSpPr>
        <dsp:cNvPr id="0" name=""/>
        <dsp:cNvSpPr/>
      </dsp:nvSpPr>
      <dsp:spPr>
        <a:xfrm>
          <a:off x="1747694" y="1134977"/>
          <a:ext cx="1631507" cy="144712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7" tIns="161157" rIns="161157" bIns="161157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Bearer Token</a:t>
          </a:r>
        </a:p>
      </dsp:txBody>
      <dsp:txXfrm>
        <a:off x="1747694" y="1134977"/>
        <a:ext cx="1631507" cy="1447123"/>
      </dsp:txXfrm>
    </dsp:sp>
    <dsp:sp modelId="{77CC5C87-10C7-408F-B1FC-464B81788190}">
      <dsp:nvSpPr>
        <dsp:cNvPr id="0" name=""/>
        <dsp:cNvSpPr/>
      </dsp:nvSpPr>
      <dsp:spPr>
        <a:xfrm>
          <a:off x="3486990" y="645525"/>
          <a:ext cx="1631507" cy="48945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925" tIns="128925" rIns="128925" bIns="128925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Get</a:t>
          </a:r>
        </a:p>
      </dsp:txBody>
      <dsp:txXfrm>
        <a:off x="3486990" y="645525"/>
        <a:ext cx="1631507" cy="489452"/>
      </dsp:txXfrm>
    </dsp:sp>
    <dsp:sp modelId="{3BF444F3-2E47-417F-8147-9DB0D6CBBA95}">
      <dsp:nvSpPr>
        <dsp:cNvPr id="0" name=""/>
        <dsp:cNvSpPr/>
      </dsp:nvSpPr>
      <dsp:spPr>
        <a:xfrm>
          <a:off x="3486990" y="1134977"/>
          <a:ext cx="1631507" cy="1447123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7" tIns="161157" rIns="161157" bIns="161157" numCol="1" spcCol="1270" anchor="t" anchorCtr="0">
          <a:noAutofit/>
        </a:bodyPr>
        <a:lstStyle/>
        <a:p>
          <a:pPr marL="0" lvl="0" indent="0" algn="l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Volume Stream GET API</a:t>
          </a:r>
        </a:p>
      </dsp:txBody>
      <dsp:txXfrm>
        <a:off x="3486990" y="1134977"/>
        <a:ext cx="1631507" cy="1447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D32D6-C93D-4B18-A158-A5D26F2EC8E7}">
      <dsp:nvSpPr>
        <dsp:cNvPr id="0" name=""/>
        <dsp:cNvSpPr/>
      </dsp:nvSpPr>
      <dsp:spPr>
        <a:xfrm>
          <a:off x="0" y="0"/>
          <a:ext cx="68305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1B64E-852D-4979-8977-55E5B5B81021}">
      <dsp:nvSpPr>
        <dsp:cNvPr id="0" name=""/>
        <dsp:cNvSpPr/>
      </dsp:nvSpPr>
      <dsp:spPr>
        <a:xfrm>
          <a:off x="0" y="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just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Volume Stream GET API for streaming tweets from Twitter</a:t>
          </a:r>
        </a:p>
      </dsp:txBody>
      <dsp:txXfrm>
        <a:off x="0" y="0"/>
        <a:ext cx="6830568" cy="1360170"/>
      </dsp:txXfrm>
    </dsp:sp>
    <dsp:sp modelId="{A200E251-2A23-44C5-A4FD-F3476FEF17DF}">
      <dsp:nvSpPr>
        <dsp:cNvPr id="0" name=""/>
        <dsp:cNvSpPr/>
      </dsp:nvSpPr>
      <dsp:spPr>
        <a:xfrm>
          <a:off x="0" y="1360170"/>
          <a:ext cx="6830568" cy="0"/>
        </a:xfrm>
        <a:prstGeom prst="line">
          <a:avLst/>
        </a:prstGeom>
        <a:solidFill>
          <a:schemeClr val="accent2">
            <a:hueOff val="-1409937"/>
            <a:satOff val="-2590"/>
            <a:lumOff val="-6863"/>
            <a:alphaOff val="0"/>
          </a:schemeClr>
        </a:solidFill>
        <a:ln w="12700" cap="flat" cmpd="sng" algn="ctr">
          <a:solidFill>
            <a:schemeClr val="accent2">
              <a:hueOff val="-1409937"/>
              <a:satOff val="-2590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A503B-4E07-4022-8CD5-07F7EDFFF9BB}">
      <dsp:nvSpPr>
        <dsp:cNvPr id="0" name=""/>
        <dsp:cNvSpPr/>
      </dsp:nvSpPr>
      <dsp:spPr>
        <a:xfrm>
          <a:off x="0" y="136017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just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Use Bearer Token</a:t>
          </a:r>
        </a:p>
      </dsp:txBody>
      <dsp:txXfrm>
        <a:off x="0" y="1360170"/>
        <a:ext cx="6830568" cy="1360170"/>
      </dsp:txXfrm>
    </dsp:sp>
    <dsp:sp modelId="{34464A1F-5725-4740-AF1E-1AE33DF8CC70}">
      <dsp:nvSpPr>
        <dsp:cNvPr id="0" name=""/>
        <dsp:cNvSpPr/>
      </dsp:nvSpPr>
      <dsp:spPr>
        <a:xfrm>
          <a:off x="0" y="2720340"/>
          <a:ext cx="6830568" cy="0"/>
        </a:xfrm>
        <a:prstGeom prst="line">
          <a:avLst/>
        </a:prstGeom>
        <a:solidFill>
          <a:schemeClr val="accent2">
            <a:hueOff val="-2819874"/>
            <a:satOff val="-5179"/>
            <a:lumOff val="-13726"/>
            <a:alphaOff val="0"/>
          </a:schemeClr>
        </a:solidFill>
        <a:ln w="12700" cap="flat" cmpd="sng" algn="ctr">
          <a:solidFill>
            <a:schemeClr val="accent2">
              <a:hueOff val="-2819874"/>
              <a:satOff val="-5179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6951D-7133-4122-9C26-594567D51029}">
      <dsp:nvSpPr>
        <dsp:cNvPr id="0" name=""/>
        <dsp:cNvSpPr/>
      </dsp:nvSpPr>
      <dsp:spPr>
        <a:xfrm>
          <a:off x="0" y="272034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just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Create Kafka topic from terminal</a:t>
          </a:r>
        </a:p>
      </dsp:txBody>
      <dsp:txXfrm>
        <a:off x="0" y="2720340"/>
        <a:ext cx="6830568" cy="1360170"/>
      </dsp:txXfrm>
    </dsp:sp>
    <dsp:sp modelId="{EBA3DFFE-D4A0-4901-BC53-F739A0E37E9C}">
      <dsp:nvSpPr>
        <dsp:cNvPr id="0" name=""/>
        <dsp:cNvSpPr/>
      </dsp:nvSpPr>
      <dsp:spPr>
        <a:xfrm>
          <a:off x="0" y="4080509"/>
          <a:ext cx="6830568" cy="0"/>
        </a:xfrm>
        <a:prstGeom prst="line">
          <a:avLst/>
        </a:prstGeom>
        <a:solidFill>
          <a:schemeClr val="accent2">
            <a:hueOff val="-4229810"/>
            <a:satOff val="-7769"/>
            <a:lumOff val="-20589"/>
            <a:alphaOff val="0"/>
          </a:schemeClr>
        </a:solidFill>
        <a:ln w="12700" cap="flat" cmpd="sng" algn="ctr">
          <a:solidFill>
            <a:schemeClr val="accent2">
              <a:hueOff val="-4229810"/>
              <a:satOff val="-7769"/>
              <a:lumOff val="-20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C626D-18EC-4F21-AE2A-36BD0306081A}">
      <dsp:nvSpPr>
        <dsp:cNvPr id="0" name=""/>
        <dsp:cNvSpPr/>
      </dsp:nvSpPr>
      <dsp:spPr>
        <a:xfrm>
          <a:off x="0" y="4080510"/>
          <a:ext cx="6830568" cy="1360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Connect and send tweets to Kafka topic</a:t>
          </a:r>
        </a:p>
      </dsp:txBody>
      <dsp:txXfrm>
        <a:off x="0" y="4080510"/>
        <a:ext cx="6830568" cy="1360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60ACE-57DC-4576-8B90-2F727462AF66}">
      <dsp:nvSpPr>
        <dsp:cNvPr id="0" name=""/>
        <dsp:cNvSpPr/>
      </dsp:nvSpPr>
      <dsp:spPr>
        <a:xfrm>
          <a:off x="7434" y="817537"/>
          <a:ext cx="2222229" cy="1333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ConsumerKafka</a:t>
          </a:r>
        </a:p>
      </dsp:txBody>
      <dsp:txXfrm>
        <a:off x="46486" y="856589"/>
        <a:ext cx="2144125" cy="1255233"/>
      </dsp:txXfrm>
    </dsp:sp>
    <dsp:sp modelId="{06329BDA-4562-4EB8-AE83-CEE7DB9A99C5}">
      <dsp:nvSpPr>
        <dsp:cNvPr id="0" name=""/>
        <dsp:cNvSpPr/>
      </dsp:nvSpPr>
      <dsp:spPr>
        <a:xfrm>
          <a:off x="2451887" y="1208650"/>
          <a:ext cx="471112" cy="55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451887" y="1318872"/>
        <a:ext cx="329778" cy="330668"/>
      </dsp:txXfrm>
    </dsp:sp>
    <dsp:sp modelId="{0A133475-EAF1-448C-8F7D-183F37540931}">
      <dsp:nvSpPr>
        <dsp:cNvPr id="0" name=""/>
        <dsp:cNvSpPr/>
      </dsp:nvSpPr>
      <dsp:spPr>
        <a:xfrm>
          <a:off x="3118555" y="817537"/>
          <a:ext cx="2222229" cy="1333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Spark</a:t>
          </a:r>
        </a:p>
      </dsp:txBody>
      <dsp:txXfrm>
        <a:off x="3157607" y="856589"/>
        <a:ext cx="2144125" cy="1255233"/>
      </dsp:txXfrm>
    </dsp:sp>
    <dsp:sp modelId="{D0A3FA55-D6E0-4A4A-9F86-D3A0B0DF6E19}">
      <dsp:nvSpPr>
        <dsp:cNvPr id="0" name=""/>
        <dsp:cNvSpPr/>
      </dsp:nvSpPr>
      <dsp:spPr>
        <a:xfrm>
          <a:off x="5563008" y="1208650"/>
          <a:ext cx="471112" cy="5511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563008" y="1318872"/>
        <a:ext cx="329778" cy="330668"/>
      </dsp:txXfrm>
    </dsp:sp>
    <dsp:sp modelId="{BEB6C6CF-F827-4E3D-B1B1-0D1EA260E993}">
      <dsp:nvSpPr>
        <dsp:cNvPr id="0" name=""/>
        <dsp:cNvSpPr/>
      </dsp:nvSpPr>
      <dsp:spPr>
        <a:xfrm>
          <a:off x="6229676" y="817537"/>
          <a:ext cx="2222229" cy="1333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HBDBManager</a:t>
          </a:r>
        </a:p>
      </dsp:txBody>
      <dsp:txXfrm>
        <a:off x="6268728" y="856589"/>
        <a:ext cx="2144125" cy="12552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8079D-AD56-41D9-898D-0970E2BBE70C}">
      <dsp:nvSpPr>
        <dsp:cNvPr id="0" name=""/>
        <dsp:cNvSpPr/>
      </dsp:nvSpPr>
      <dsp:spPr>
        <a:xfrm>
          <a:off x="3634693" y="810254"/>
          <a:ext cx="6237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11167" y="45719"/>
              </a:lnTo>
            </a:path>
            <a:path>
              <a:moveTo>
                <a:pt x="412586" y="45719"/>
              </a:moveTo>
              <a:lnTo>
                <a:pt x="62375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3845860" y="683797"/>
        <a:ext cx="201418" cy="344353"/>
      </dsp:txXfrm>
    </dsp:sp>
    <dsp:sp modelId="{61E7ACD1-86F7-4A11-B76B-C5A77171BCEA}">
      <dsp:nvSpPr>
        <dsp:cNvPr id="0" name=""/>
        <dsp:cNvSpPr/>
      </dsp:nvSpPr>
      <dsp:spPr>
        <a:xfrm>
          <a:off x="791475" y="2469"/>
          <a:ext cx="2845017" cy="1707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08" tIns="146333" rIns="139408" bIns="146333" numCol="1" spcCol="1270" anchor="ctr" anchorCtr="0">
          <a:noAutofit/>
        </a:bodyPr>
        <a:lstStyle/>
        <a:p>
          <a:pPr marL="0" lvl="0" indent="0" algn="ctr" defTabSz="12890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j-lt"/>
            </a:rPr>
            <a:t>Initialize Kafka</a:t>
          </a:r>
        </a:p>
      </dsp:txBody>
      <dsp:txXfrm>
        <a:off x="791475" y="2469"/>
        <a:ext cx="2845017" cy="1707010"/>
      </dsp:txXfrm>
    </dsp:sp>
    <dsp:sp modelId="{59C6E1A5-E40F-48C1-9392-13DE4919C4B8}">
      <dsp:nvSpPr>
        <dsp:cNvPr id="0" name=""/>
        <dsp:cNvSpPr/>
      </dsp:nvSpPr>
      <dsp:spPr>
        <a:xfrm>
          <a:off x="2213984" y="1707679"/>
          <a:ext cx="3499370" cy="623753"/>
        </a:xfrm>
        <a:custGeom>
          <a:avLst/>
          <a:gdLst/>
          <a:ahLst/>
          <a:cxnLst/>
          <a:rect l="0" t="0" r="0" b="0"/>
          <a:pathLst>
            <a:path>
              <a:moveTo>
                <a:pt x="3499370" y="0"/>
              </a:moveTo>
              <a:lnTo>
                <a:pt x="3499370" y="328976"/>
              </a:lnTo>
              <a:lnTo>
                <a:pt x="0" y="328976"/>
              </a:lnTo>
              <a:lnTo>
                <a:pt x="0" y="62375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844075" y="1847379"/>
        <a:ext cx="239189" cy="344353"/>
      </dsp:txXfrm>
    </dsp:sp>
    <dsp:sp modelId="{390B9EA7-C365-4214-9042-E728623E4C97}">
      <dsp:nvSpPr>
        <dsp:cNvPr id="0" name=""/>
        <dsp:cNvSpPr/>
      </dsp:nvSpPr>
      <dsp:spPr>
        <a:xfrm>
          <a:off x="4290846" y="2469"/>
          <a:ext cx="2845017" cy="1707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08" tIns="146333" rIns="139408" bIns="146333" numCol="1" spcCol="1270" anchor="ctr" anchorCtr="0">
          <a:noAutofit/>
        </a:bodyPr>
        <a:lstStyle/>
        <a:p>
          <a:pPr marL="0" lvl="0" indent="0" algn="ctr" defTabSz="12890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j-lt"/>
            </a:rPr>
            <a:t>Run TwitterKafka</a:t>
          </a:r>
        </a:p>
      </dsp:txBody>
      <dsp:txXfrm>
        <a:off x="4290846" y="2469"/>
        <a:ext cx="2845017" cy="1707010"/>
      </dsp:txXfrm>
    </dsp:sp>
    <dsp:sp modelId="{D3B6E8BD-A9FD-4D1F-B244-B706A663F7B4}">
      <dsp:nvSpPr>
        <dsp:cNvPr id="0" name=""/>
        <dsp:cNvSpPr/>
      </dsp:nvSpPr>
      <dsp:spPr>
        <a:xfrm>
          <a:off x="791475" y="2363833"/>
          <a:ext cx="2845017" cy="17070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08" tIns="146333" rIns="139408" bIns="146333" numCol="1" spcCol="1270" anchor="ctr" anchorCtr="0">
          <a:noAutofit/>
        </a:bodyPr>
        <a:lstStyle/>
        <a:p>
          <a:pPr marL="0" lvl="0" indent="0" algn="ctr" defTabSz="12890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+mj-lt"/>
            </a:rPr>
            <a:t>Run KafkaSparkHBase</a:t>
          </a:r>
        </a:p>
      </dsp:txBody>
      <dsp:txXfrm>
        <a:off x="791475" y="2363833"/>
        <a:ext cx="2845017" cy="17070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826665-8437-4D0B-8743-872D949932D4}">
      <dsp:nvSpPr>
        <dsp:cNvPr id="0" name=""/>
        <dsp:cNvSpPr/>
      </dsp:nvSpPr>
      <dsp:spPr>
        <a:xfrm>
          <a:off x="1480933" y="0"/>
          <a:ext cx="2074293" cy="20746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80F1C-443B-4EEA-B938-C3ACF2B7A099}">
      <dsp:nvSpPr>
        <dsp:cNvPr id="0" name=""/>
        <dsp:cNvSpPr/>
      </dsp:nvSpPr>
      <dsp:spPr>
        <a:xfrm>
          <a:off x="1939420" y="748996"/>
          <a:ext cx="1152644" cy="5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Start Zookeeper</a:t>
          </a:r>
        </a:p>
      </dsp:txBody>
      <dsp:txXfrm>
        <a:off x="1939420" y="748996"/>
        <a:ext cx="1152644" cy="576184"/>
      </dsp:txXfrm>
    </dsp:sp>
    <dsp:sp modelId="{5DCEFF30-0EEF-4D3D-8141-0483256E945E}">
      <dsp:nvSpPr>
        <dsp:cNvPr id="0" name=""/>
        <dsp:cNvSpPr/>
      </dsp:nvSpPr>
      <dsp:spPr>
        <a:xfrm>
          <a:off x="904805" y="1192016"/>
          <a:ext cx="2074293" cy="20746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5BFDB-4ED0-4B49-98AD-16E7D4EAD2A9}">
      <dsp:nvSpPr>
        <dsp:cNvPr id="0" name=""/>
        <dsp:cNvSpPr/>
      </dsp:nvSpPr>
      <dsp:spPr>
        <a:xfrm>
          <a:off x="1365630" y="1947908"/>
          <a:ext cx="1152644" cy="5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Run Kafka broker</a:t>
          </a:r>
        </a:p>
      </dsp:txBody>
      <dsp:txXfrm>
        <a:off x="1365630" y="1947908"/>
        <a:ext cx="1152644" cy="576184"/>
      </dsp:txXfrm>
    </dsp:sp>
    <dsp:sp modelId="{F1791131-BA5E-4029-9D0A-1211D7F7D29A}">
      <dsp:nvSpPr>
        <dsp:cNvPr id="0" name=""/>
        <dsp:cNvSpPr/>
      </dsp:nvSpPr>
      <dsp:spPr>
        <a:xfrm>
          <a:off x="1628568" y="2526679"/>
          <a:ext cx="1782139" cy="178285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F4EF2-CF92-49FF-AE84-0A5196D530EB}">
      <dsp:nvSpPr>
        <dsp:cNvPr id="0" name=""/>
        <dsp:cNvSpPr/>
      </dsp:nvSpPr>
      <dsp:spPr>
        <a:xfrm>
          <a:off x="1942147" y="3148544"/>
          <a:ext cx="1152644" cy="576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accent1">
                  <a:lumMod val="75000"/>
                </a:schemeClr>
              </a:solidFill>
              <a:latin typeface="+mj-lt"/>
            </a:rPr>
            <a:t>Create a Kafka Topic</a:t>
          </a:r>
        </a:p>
      </dsp:txBody>
      <dsp:txXfrm>
        <a:off x="1942147" y="3148544"/>
        <a:ext cx="1152644" cy="5761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D32D6-EDE8-4C7F-8CD1-648372C407C8}">
      <dsp:nvSpPr>
        <dsp:cNvPr id="0" name=""/>
        <dsp:cNvSpPr/>
      </dsp:nvSpPr>
      <dsp:spPr>
        <a:xfrm rot="5400000">
          <a:off x="303193" y="1746656"/>
          <a:ext cx="1138115" cy="1295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6168C-7886-4E71-B65C-FD57D0039D87}">
      <dsp:nvSpPr>
        <dsp:cNvPr id="0" name=""/>
        <dsp:cNvSpPr/>
      </dsp:nvSpPr>
      <dsp:spPr>
        <a:xfrm>
          <a:off x="1662" y="485032"/>
          <a:ext cx="1915916" cy="13410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Receives Data from Twitter API</a:t>
          </a:r>
        </a:p>
      </dsp:txBody>
      <dsp:txXfrm>
        <a:off x="67140" y="550510"/>
        <a:ext cx="1784960" cy="1210123"/>
      </dsp:txXfrm>
    </dsp:sp>
    <dsp:sp modelId="{81903119-7E41-47E2-A725-49D80C5B8CE5}">
      <dsp:nvSpPr>
        <dsp:cNvPr id="0" name=""/>
        <dsp:cNvSpPr/>
      </dsp:nvSpPr>
      <dsp:spPr>
        <a:xfrm>
          <a:off x="1917579" y="612934"/>
          <a:ext cx="1393455" cy="1083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3EA65-BAC7-4705-AD9E-DE850B63458C}">
      <dsp:nvSpPr>
        <dsp:cNvPr id="0" name=""/>
        <dsp:cNvSpPr/>
      </dsp:nvSpPr>
      <dsp:spPr>
        <a:xfrm>
          <a:off x="1590160" y="1991507"/>
          <a:ext cx="1915916" cy="13410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Sends Data through Producer to Topic “my-tweet-topic”</a:t>
          </a:r>
        </a:p>
      </dsp:txBody>
      <dsp:txXfrm>
        <a:off x="1655638" y="2056985"/>
        <a:ext cx="1784960" cy="1210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5BF27-286E-4EA1-A0CD-95DCF20E70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05100-9398-461D-B214-846D0009F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I’m Raj Kumar Thapa and today I’m going to present on Twitter Data Analyzer which  is part of the project for big data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0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talking about the demo steps in order to run the project. Firstly, we need to initialize Kafka and then run </a:t>
            </a:r>
            <a:r>
              <a:rPr lang="en-US" dirty="0" err="1"/>
              <a:t>twitterkafka</a:t>
            </a:r>
            <a:r>
              <a:rPr lang="en-US" dirty="0"/>
              <a:t> to send data to </a:t>
            </a:r>
            <a:r>
              <a:rPr lang="en-US" dirty="0" err="1"/>
              <a:t>kafka</a:t>
            </a:r>
            <a:r>
              <a:rPr lang="en-US" dirty="0"/>
              <a:t> topic and finally run </a:t>
            </a:r>
          </a:p>
          <a:p>
            <a:r>
              <a:rPr lang="en-US" dirty="0" err="1"/>
              <a:t>KafkaSparkHBase</a:t>
            </a:r>
            <a:r>
              <a:rPr lang="en-US" dirty="0"/>
              <a:t> to receive the data from Kafka topic and save it to the </a:t>
            </a:r>
            <a:r>
              <a:rPr lang="en-US" dirty="0" err="1"/>
              <a:t>Hbase</a:t>
            </a:r>
            <a:r>
              <a:rPr lang="en-US" dirty="0"/>
              <a:t> after some processing.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Initialize Kafka, we need to follow these 3 steps:</a:t>
            </a:r>
          </a:p>
          <a:p>
            <a:r>
              <a:rPr lang="en-US" dirty="0"/>
              <a:t>First start Zookeeper, then run </a:t>
            </a:r>
            <a:r>
              <a:rPr lang="en-US" dirty="0" err="1"/>
              <a:t>kafka</a:t>
            </a:r>
            <a:r>
              <a:rPr lang="en-US" dirty="0"/>
              <a:t> broker and create a </a:t>
            </a:r>
            <a:r>
              <a:rPr lang="en-US" dirty="0" err="1"/>
              <a:t>kafka</a:t>
            </a:r>
            <a:r>
              <a:rPr lang="en-US" dirty="0"/>
              <a:t> topic. These commands can be used to do the following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6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Secondly run </a:t>
            </a:r>
            <a:r>
              <a:rPr lang="en-US" dirty="0" err="1"/>
              <a:t>twitterKafka</a:t>
            </a:r>
            <a:r>
              <a:rPr lang="en-US" dirty="0"/>
              <a:t> which receives Data from Twitter API and sends Data through Producer to Topic “My-tweet-topic”. It seems like this on the console 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31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run </a:t>
            </a:r>
            <a:r>
              <a:rPr lang="en-US" dirty="0" err="1"/>
              <a:t>KafkaSparkHBase</a:t>
            </a:r>
            <a:r>
              <a:rPr lang="en-US" dirty="0"/>
              <a:t> which receive tweets from Kafka and pass to Spark for Filtering tweets based on Keyword defined in </a:t>
            </a:r>
            <a:r>
              <a:rPr lang="en-US" dirty="0" err="1"/>
              <a:t>Hbase</a:t>
            </a:r>
            <a:r>
              <a:rPr lang="en-US" dirty="0"/>
              <a:t> and store the results in </a:t>
            </a:r>
            <a:r>
              <a:rPr lang="en-US" dirty="0" err="1"/>
              <a:t>Hbase</a:t>
            </a:r>
            <a:r>
              <a:rPr lang="en-US" dirty="0"/>
              <a:t>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tweets are filtered and </a:t>
            </a:r>
            <a:r>
              <a:rPr lang="en-US" dirty="0" err="1"/>
              <a:t>agreegated</a:t>
            </a:r>
            <a:r>
              <a:rPr lang="en-US" dirty="0"/>
              <a:t> based on the keywords from the </a:t>
            </a:r>
            <a:r>
              <a:rPr lang="en-US" dirty="0" err="1"/>
              <a:t>keywords_tbl</a:t>
            </a:r>
            <a:r>
              <a:rPr lang="en-US" dirty="0"/>
              <a:t> and saved to the </a:t>
            </a:r>
            <a:r>
              <a:rPr lang="en-US" dirty="0" err="1"/>
              <a:t>tweet_analysis_tbl</a:t>
            </a:r>
            <a:r>
              <a:rPr lang="en-US" dirty="0"/>
              <a:t>. Next I’ll run the project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68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I’ll be briefly mentioning the technologies Used, the project Structure, Twitter API, </a:t>
            </a:r>
            <a:r>
              <a:rPr lang="en-US" dirty="0" err="1"/>
              <a:t>Twitterkafka</a:t>
            </a:r>
            <a:r>
              <a:rPr lang="en-US" dirty="0"/>
              <a:t> and </a:t>
            </a:r>
            <a:r>
              <a:rPr lang="en-US" dirty="0" err="1"/>
              <a:t>KakfaSparkHBase</a:t>
            </a:r>
            <a:r>
              <a:rPr lang="en-US" dirty="0"/>
              <a:t> my projects and finally the steps to run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0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the technologies used: I used CentOS, Java 8, Maven, Eclipse, Twitter API, Kafka as a messaging system, Spark for processing and HBase to store the final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05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Talking about the project Structure, Twitter Data Analyzer uses Volume Sample Tweet Streaming API which is ingested by Kafka messaging system using “my-tweet-topic” and is sent to the </a:t>
            </a:r>
          </a:p>
          <a:p>
            <a:r>
              <a:rPr lang="en-US" dirty="0"/>
              <a:t>consumer for spark streaming which filters and aggregate the Data and is later stored in the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 in order to use the Twitter API we need to create a Twitter Developer account, create a project in order to get the bearer token which helps in accessing the data from the </a:t>
            </a:r>
          </a:p>
          <a:p>
            <a:r>
              <a:rPr lang="en-US" dirty="0"/>
              <a:t>Live Streaming API. In our case we are using the Volume Stream GET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Developer Portal Dashboard and the endpoint we use for the data streaming.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After, getting the bearer token for the live streaming </a:t>
            </a:r>
            <a:r>
              <a:rPr lang="en-US" dirty="0" err="1"/>
              <a:t>api</a:t>
            </a:r>
            <a:r>
              <a:rPr lang="en-US" dirty="0"/>
              <a:t>, we created a </a:t>
            </a:r>
            <a:r>
              <a:rPr lang="en-US" dirty="0" err="1"/>
              <a:t>kafka</a:t>
            </a:r>
            <a:r>
              <a:rPr lang="en-US" dirty="0"/>
              <a:t> topic from the terminal and  finally we can connect to </a:t>
            </a:r>
            <a:r>
              <a:rPr lang="en-US" dirty="0" err="1"/>
              <a:t>kafka</a:t>
            </a:r>
            <a:r>
              <a:rPr lang="en-US" dirty="0"/>
              <a:t> topic and send the tweets.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is Project </a:t>
            </a:r>
            <a:r>
              <a:rPr lang="en-US" dirty="0" err="1"/>
              <a:t>TwitterKafka</a:t>
            </a:r>
            <a:r>
              <a:rPr lang="en-US" dirty="0"/>
              <a:t> structure, which uses Twitter API for data. With help of producer, it sends the data to Kafka cluster where </a:t>
            </a:r>
            <a:r>
              <a:rPr lang="en-US" dirty="0" err="1"/>
              <a:t>zookepper</a:t>
            </a:r>
            <a:r>
              <a:rPr lang="en-US" dirty="0"/>
              <a:t> is running in port 2181. I have </a:t>
            </a:r>
          </a:p>
          <a:p>
            <a:r>
              <a:rPr lang="en-US" dirty="0"/>
              <a:t>created a single Broker in our project running in port 9092 and the topic used is my-tweet-topic which receives the data from producer and sends to consumer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talking about the </a:t>
            </a:r>
            <a:r>
              <a:rPr lang="en-US" dirty="0" err="1"/>
              <a:t>KafkaSparkHBase</a:t>
            </a:r>
            <a:r>
              <a:rPr lang="en-US" dirty="0"/>
              <a:t> project, the data from the </a:t>
            </a:r>
            <a:r>
              <a:rPr lang="en-US" dirty="0" err="1"/>
              <a:t>kafka</a:t>
            </a:r>
            <a:r>
              <a:rPr lang="en-US" dirty="0"/>
              <a:t> topic send from the </a:t>
            </a:r>
            <a:r>
              <a:rPr lang="en-US" dirty="0" err="1"/>
              <a:t>Twitterkafka</a:t>
            </a:r>
            <a:r>
              <a:rPr lang="en-US" dirty="0"/>
              <a:t> is received from the </a:t>
            </a:r>
            <a:r>
              <a:rPr lang="en-US" dirty="0" err="1"/>
              <a:t>Consumerkafka</a:t>
            </a:r>
            <a:r>
              <a:rPr lang="en-US" dirty="0"/>
              <a:t> and send to Spark for processing which </a:t>
            </a:r>
          </a:p>
          <a:p>
            <a:r>
              <a:rPr lang="en-US" dirty="0" err="1"/>
              <a:t>agreegates</a:t>
            </a:r>
            <a:r>
              <a:rPr lang="en-US" dirty="0"/>
              <a:t> and filters the data based on keywords and finally use </a:t>
            </a:r>
            <a:r>
              <a:rPr lang="en-US" dirty="0" err="1"/>
              <a:t>HBDBManager</a:t>
            </a:r>
            <a:r>
              <a:rPr lang="en-US" dirty="0"/>
              <a:t> class to insert into the </a:t>
            </a:r>
            <a:r>
              <a:rPr lang="en-US" dirty="0" err="1"/>
              <a:t>Hbase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05100-9398-461D-B214-846D0009FC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microsoft.com/office/2007/relationships/diagramDrawing" Target="../diagrams/drawing8.xml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11" Type="http://schemas.openxmlformats.org/officeDocument/2006/relationships/diagramQuickStyle" Target="../diagrams/quickStyle8.xml"/><Relationship Id="rId5" Type="http://schemas.openxmlformats.org/officeDocument/2006/relationships/oleObject" Target="../embeddings/oleObject4.bin"/><Relationship Id="rId10" Type="http://schemas.openxmlformats.org/officeDocument/2006/relationships/diagramLayout" Target="../diagrams/layout8.xml"/><Relationship Id="rId4" Type="http://schemas.openxmlformats.org/officeDocument/2006/relationships/image" Target="../media/image16.wmf"/><Relationship Id="rId9" Type="http://schemas.openxmlformats.org/officeDocument/2006/relationships/diagramData" Target="../diagrams/data8.xml"/><Relationship Id="rId1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9.png"/><Relationship Id="rId7" Type="http://schemas.openxmlformats.org/officeDocument/2006/relationships/diagramData" Target="../diagrams/data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microsoft.com/office/2007/relationships/diagramDrawing" Target="../diagrams/drawing6.xml"/><Relationship Id="rId5" Type="http://schemas.openxmlformats.org/officeDocument/2006/relationships/image" Target="../media/image14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8.png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AA8953-DFDA-316E-A80C-AD419FD97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0488" y="5049403"/>
            <a:ext cx="3288776" cy="788928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Prepared By: Raj Kumar Thapa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Date: September 23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2022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95A53-1C75-F719-BB64-AF27D14E6B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90299" y="2896263"/>
            <a:ext cx="5655242" cy="532737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Final Project For Big Data Technology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CF9A3E-8677-0CF6-BC37-B013BD3B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844" y="2107335"/>
            <a:ext cx="6400151" cy="788928"/>
          </a:xfrm>
        </p:spPr>
        <p:txBody>
          <a:bodyPr/>
          <a:lstStyle/>
          <a:p>
            <a:pPr algn="just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Tweeter Data Analyzer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E310A-3E97-4B6A-7B73-0D9C2ED37DE1}"/>
              </a:ext>
            </a:extLst>
          </p:cNvPr>
          <p:cNvSpPr txBox="1"/>
          <p:nvPr/>
        </p:nvSpPr>
        <p:spPr>
          <a:xfrm flipH="1">
            <a:off x="7434471" y="5049403"/>
            <a:ext cx="4007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Supervisor: Prof.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Mrudula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Mukadam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1CED291F-DD42-67B6-4977-DF26C3EB64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40B7AD0-32F7-EDDF-5994-4B944312FA6E}"/>
              </a:ext>
            </a:extLst>
          </p:cNvPr>
          <p:cNvSpPr txBox="1"/>
          <p:nvPr/>
        </p:nvSpPr>
        <p:spPr>
          <a:xfrm>
            <a:off x="4662821" y="719667"/>
            <a:ext cx="3802731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Demo Steps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543D8-72B4-2B3D-58A5-27733C9D0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553214"/>
              </p:ext>
            </p:extLst>
          </p:nvPr>
        </p:nvGraphicFramePr>
        <p:xfrm>
          <a:off x="2232660" y="2065020"/>
          <a:ext cx="7927340" cy="4073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44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B3F566-307E-3650-B53F-BB5F77A49DCB}"/>
              </a:ext>
            </a:extLst>
          </p:cNvPr>
          <p:cNvSpPr txBox="1"/>
          <p:nvPr/>
        </p:nvSpPr>
        <p:spPr>
          <a:xfrm>
            <a:off x="3942683" y="289836"/>
            <a:ext cx="6094674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Initialize Kafka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A3237A7-0FF8-DFB1-4E80-00DD3AF49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079978"/>
              </p:ext>
            </p:extLst>
          </p:nvPr>
        </p:nvGraphicFramePr>
        <p:xfrm>
          <a:off x="5797322" y="5247755"/>
          <a:ext cx="5053013" cy="102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052240" imgH="861120" progId="PBrush">
                  <p:embed/>
                </p:oleObj>
              </mc:Choice>
              <mc:Fallback>
                <p:oleObj name="Bitmap Image" r:id="rId3" imgW="5052240" imgH="861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7322" y="5247755"/>
                        <a:ext cx="5053013" cy="102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92763D3-E5A9-8B3E-393F-0A66F3CC6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396432"/>
              </p:ext>
            </p:extLst>
          </p:nvPr>
        </p:nvGraphicFramePr>
        <p:xfrm>
          <a:off x="5797323" y="2209394"/>
          <a:ext cx="5037137" cy="102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036760" imgH="784800" progId="PBrush">
                  <p:embed/>
                </p:oleObj>
              </mc:Choice>
              <mc:Fallback>
                <p:oleObj name="Bitmap Image" r:id="rId5" imgW="5036760" imgH="784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7323" y="2209394"/>
                        <a:ext cx="5037137" cy="1027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336FA3-3B8A-0963-948C-3F4EF66FC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379200"/>
              </p:ext>
            </p:extLst>
          </p:nvPr>
        </p:nvGraphicFramePr>
        <p:xfrm>
          <a:off x="5797322" y="3595840"/>
          <a:ext cx="5037137" cy="104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5036760" imgH="800280" progId="PBrush">
                  <p:embed/>
                </p:oleObj>
              </mc:Choice>
              <mc:Fallback>
                <p:oleObj name="Bitmap Image" r:id="rId7" imgW="5036760" imgH="80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7322" y="3595840"/>
                        <a:ext cx="5037137" cy="1049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CD81C3-A173-32E8-64DF-19CCF2AAA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855143"/>
              </p:ext>
            </p:extLst>
          </p:nvPr>
        </p:nvGraphicFramePr>
        <p:xfrm>
          <a:off x="760187" y="1965921"/>
          <a:ext cx="4460033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050" name="Picture 2" descr="Streaming Everywhere: Predicting Kafka and Software Architecture in 2021">
            <a:extLst>
              <a:ext uri="{FF2B5EF4-FFF2-40B4-BE49-F238E27FC236}">
                <a16:creationId xmlns:a16="http://schemas.microsoft.com/office/drawing/2014/main" id="{C9A28F0E-B1FF-FC23-47E9-81A4201C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12" y="591292"/>
            <a:ext cx="901181" cy="90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0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37D9E2-87D6-791C-0E2C-F50E8AEFC9EF}"/>
              </a:ext>
            </a:extLst>
          </p:cNvPr>
          <p:cNvSpPr txBox="1"/>
          <p:nvPr/>
        </p:nvSpPr>
        <p:spPr>
          <a:xfrm>
            <a:off x="4030980" y="538403"/>
            <a:ext cx="609600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Run TwitterKafka</a:t>
            </a:r>
            <a:endParaRPr lang="en-US" sz="40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DDCFFC8-A9D4-3EA9-996E-F11BE603C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043644"/>
              </p:ext>
            </p:extLst>
          </p:nvPr>
        </p:nvGraphicFramePr>
        <p:xfrm>
          <a:off x="523240" y="1889760"/>
          <a:ext cx="3507740" cy="3817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747EC89-1443-4DB1-C5AA-847A1E8ED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468976"/>
              </p:ext>
            </p:extLst>
          </p:nvPr>
        </p:nvGraphicFramePr>
        <p:xfrm>
          <a:off x="4587240" y="1836420"/>
          <a:ext cx="7058948" cy="3970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1803320" imgH="5570280" progId="PBrush">
                  <p:embed/>
                </p:oleObj>
              </mc:Choice>
              <mc:Fallback>
                <p:oleObj name="Bitmap Image" r:id="rId8" imgW="11803320" imgH="5570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87240" y="1836420"/>
                        <a:ext cx="7058948" cy="3970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7824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37D9E2-87D6-791C-0E2C-F50E8AEFC9EF}"/>
              </a:ext>
            </a:extLst>
          </p:cNvPr>
          <p:cNvSpPr txBox="1"/>
          <p:nvPr/>
        </p:nvSpPr>
        <p:spPr>
          <a:xfrm>
            <a:off x="4030980" y="538403"/>
            <a:ext cx="609600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Run KafkaSparkHBase</a:t>
            </a:r>
            <a:endParaRPr lang="en-US" sz="40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DDCFFC8-A9D4-3EA9-996E-F11BE603C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423346"/>
              </p:ext>
            </p:extLst>
          </p:nvPr>
        </p:nvGraphicFramePr>
        <p:xfrm>
          <a:off x="2032000" y="1684020"/>
          <a:ext cx="8128000" cy="445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498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37D9E2-87D6-791C-0E2C-F50E8AEFC9EF}"/>
              </a:ext>
            </a:extLst>
          </p:cNvPr>
          <p:cNvSpPr txBox="1"/>
          <p:nvPr/>
        </p:nvSpPr>
        <p:spPr>
          <a:xfrm>
            <a:off x="4030980" y="538403"/>
            <a:ext cx="609600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Run KafkaSparkHBase</a:t>
            </a:r>
            <a:endParaRPr lang="en-US" sz="4000" b="1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9922BB9-4AFE-5494-3250-C801E25C7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67950"/>
              </p:ext>
            </p:extLst>
          </p:nvPr>
        </p:nvGraphicFramePr>
        <p:xfrm>
          <a:off x="281940" y="1605751"/>
          <a:ext cx="5631180" cy="4879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15680" imgH="5783760" progId="PBrush">
                  <p:embed/>
                </p:oleObj>
              </mc:Choice>
              <mc:Fallback>
                <p:oleObj name="Bitmap Image" r:id="rId3" imgW="9715680" imgH="5783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" y="1605751"/>
                        <a:ext cx="5631180" cy="4879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EF66FE-BF4E-DB9A-8C4E-A28D2907F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62039"/>
              </p:ext>
            </p:extLst>
          </p:nvPr>
        </p:nvGraphicFramePr>
        <p:xfrm>
          <a:off x="6438312" y="1605751"/>
          <a:ext cx="5288869" cy="241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6759000" imgH="3086280" progId="PBrush">
                  <p:embed/>
                </p:oleObj>
              </mc:Choice>
              <mc:Fallback>
                <p:oleObj name="Bitmap Image" r:id="rId5" imgW="6759000" imgH="3086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8312" y="1605751"/>
                        <a:ext cx="5288869" cy="241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5E301F9-3921-8593-EE7F-BAB9ECE23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520930"/>
              </p:ext>
            </p:extLst>
          </p:nvPr>
        </p:nvGraphicFramePr>
        <p:xfrm>
          <a:off x="6438312" y="4172944"/>
          <a:ext cx="5288869" cy="231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6454080" imgH="3832920" progId="PBrush">
                  <p:embed/>
                </p:oleObj>
              </mc:Choice>
              <mc:Fallback>
                <p:oleObj name="Bitmap Image" r:id="rId7" imgW="6454080" imgH="38329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8312" y="4172944"/>
                        <a:ext cx="5288869" cy="231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138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26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A191B90-62D1-4718-B891-6A3FC82DD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5122" name="Picture 2" descr="Thank You Presentation Stock Photos, Pictures &amp; Royalty-Free Images - iStock">
            <a:extLst>
              <a:ext uri="{FF2B5EF4-FFF2-40B4-BE49-F238E27FC236}">
                <a16:creationId xmlns:a16="http://schemas.microsoft.com/office/drawing/2014/main" id="{C56E294A-096E-4599-58DA-7AF6BB0E5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"/>
          <a:stretch/>
        </p:blipFill>
        <p:spPr bwMode="auto">
          <a:xfrm>
            <a:off x="-1" y="1"/>
            <a:ext cx="12192000" cy="685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3" name="Group 5130">
            <a:extLst>
              <a:ext uri="{FF2B5EF4-FFF2-40B4-BE49-F238E27FC236}">
                <a16:creationId xmlns:a16="http://schemas.microsoft.com/office/drawing/2014/main" id="{63A1050F-42B7-42F4-9436-314DB03DE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1" y="-1504"/>
            <a:ext cx="4527885" cy="2330553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5144" name="Freeform: Shape 5131">
              <a:extLst>
                <a:ext uri="{FF2B5EF4-FFF2-40B4-BE49-F238E27FC236}">
                  <a16:creationId xmlns:a16="http://schemas.microsoft.com/office/drawing/2014/main" id="{23D407BF-2834-499F-A121-4FF4919FC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Freeform: Shape 5132">
              <a:extLst>
                <a:ext uri="{FF2B5EF4-FFF2-40B4-BE49-F238E27FC236}">
                  <a16:creationId xmlns:a16="http://schemas.microsoft.com/office/drawing/2014/main" id="{57C515C8-97E1-406F-BA1C-EB6AD75B0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Freeform: Shape 5133">
              <a:extLst>
                <a:ext uri="{FF2B5EF4-FFF2-40B4-BE49-F238E27FC236}">
                  <a16:creationId xmlns:a16="http://schemas.microsoft.com/office/drawing/2014/main" id="{D8DBBF75-CCF9-41BE-9004-7834D096B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Freeform: Shape 5134">
              <a:extLst>
                <a:ext uri="{FF2B5EF4-FFF2-40B4-BE49-F238E27FC236}">
                  <a16:creationId xmlns:a16="http://schemas.microsoft.com/office/drawing/2014/main" id="{B3DEBE2A-7C62-4E08-B6AC-3C744D2B2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CB04806E-DE07-4370-8B2D-439E32B3A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56D2FDC8-0ECE-4F3D-BC43-B5B225668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2E79AFB9-7B8D-4C53-9DB3-E5AB8D887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92C94F38-99EB-4C61-AF5E-554B823A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58F14535-714F-4FC9-A597-27DDE229D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57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5C0078A-50BB-C5B1-5944-6B41D9B9E3EF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D99A166-462F-AB02-44B3-ACC1ED436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101440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803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1BC5D3D9-2CA4-B1F9-CA52-C8DF9C8C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F77155B4-964E-F55C-9F6D-4C65C6242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34422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8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879C475-7117-5116-3FCA-B689521408D6}"/>
              </a:ext>
            </a:extLst>
          </p:cNvPr>
          <p:cNvSpPr txBox="1"/>
          <p:nvPr/>
        </p:nvSpPr>
        <p:spPr>
          <a:xfrm>
            <a:off x="3340203" y="118349"/>
            <a:ext cx="5001209" cy="12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Project Structure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6CE24BC-5EE3-7F5E-0E41-4F9ED6BD2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058176"/>
              </p:ext>
            </p:extLst>
          </p:nvPr>
        </p:nvGraphicFramePr>
        <p:xfrm>
          <a:off x="1729741" y="2979419"/>
          <a:ext cx="8686468" cy="315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5E5B9CB-24BE-4C77-944C-CA7B04862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23619"/>
              </p:ext>
            </p:extLst>
          </p:nvPr>
        </p:nvGraphicFramePr>
        <p:xfrm>
          <a:off x="2773045" y="1425256"/>
          <a:ext cx="63547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6355080" imgH="1554480" progId="PBrush">
                  <p:embed/>
                </p:oleObj>
              </mc:Choice>
              <mc:Fallback>
                <p:oleObj name="Bitmap Image" r:id="rId8" imgW="6355080" imgH="1554480" progId="PBrush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C0362AF-6233-D5F3-1FDD-5DDCB2E69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3045" y="1425256"/>
                        <a:ext cx="6354763" cy="155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1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F20CD3-45F5-E428-2C26-7F857B3851F2}"/>
              </a:ext>
            </a:extLst>
          </p:cNvPr>
          <p:cNvSpPr txBox="1"/>
          <p:nvPr/>
        </p:nvSpPr>
        <p:spPr>
          <a:xfrm>
            <a:off x="1179576" y="1261423"/>
            <a:ext cx="982980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Twitter Developer Account</a:t>
            </a:r>
          </a:p>
        </p:txBody>
      </p:sp>
      <p:pic>
        <p:nvPicPr>
          <p:cNvPr id="11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5BEB8A6E-F3A3-FDF3-E6B3-633CA0AB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8058" y="2837712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 12">
            <a:extLst>
              <a:ext uri="{FF2B5EF4-FFF2-40B4-BE49-F238E27FC236}">
                <a16:creationId xmlns:a16="http://schemas.microsoft.com/office/drawing/2014/main" id="{8DC2A3E8-B888-10AD-7FB2-35310C181542}"/>
              </a:ext>
            </a:extLst>
          </p:cNvPr>
          <p:cNvGraphicFramePr/>
          <p:nvPr/>
        </p:nvGraphicFramePr>
        <p:xfrm>
          <a:off x="804672" y="2827419"/>
          <a:ext cx="5126896" cy="322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9911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B3F566-307E-3650-B53F-BB5F77A49DCB}"/>
              </a:ext>
            </a:extLst>
          </p:cNvPr>
          <p:cNvSpPr txBox="1"/>
          <p:nvPr/>
        </p:nvSpPr>
        <p:spPr>
          <a:xfrm>
            <a:off x="4361905" y="361661"/>
            <a:ext cx="6266839" cy="120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Twitter API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CCECB38-3DEA-F54B-E638-AC6A6ED0D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993784"/>
              </p:ext>
            </p:extLst>
          </p:nvPr>
        </p:nvGraphicFramePr>
        <p:xfrm>
          <a:off x="65087" y="1845433"/>
          <a:ext cx="12061825" cy="415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062520" imgH="3512880" progId="PBrush">
                  <p:embed/>
                </p:oleObj>
              </mc:Choice>
              <mc:Fallback>
                <p:oleObj name="Bitmap Image" r:id="rId3" imgW="12062520" imgH="35128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87" y="1845433"/>
                        <a:ext cx="12061825" cy="4151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CD6D4E37-2DC7-8BA7-62D8-BCF77F088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82" y="576448"/>
            <a:ext cx="1251324" cy="9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3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AD671-CF7E-85C6-FD14-B41A4CCFD9ED}"/>
              </a:ext>
            </a:extLst>
          </p:cNvPr>
          <p:cNvSpPr txBox="1"/>
          <p:nvPr/>
        </p:nvSpPr>
        <p:spPr>
          <a:xfrm>
            <a:off x="1045029" y="1063690"/>
            <a:ext cx="2993571" cy="488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Twitter 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B9844F9-49DE-B361-3B8C-DD7C859546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68323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1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68E10E3F-0D92-4251-87CC-AD008C92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54" y="2238675"/>
            <a:ext cx="1251324" cy="9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73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6B3F566-307E-3650-B53F-BB5F77A49DCB}"/>
              </a:ext>
            </a:extLst>
          </p:cNvPr>
          <p:cNvSpPr txBox="1"/>
          <p:nvPr/>
        </p:nvSpPr>
        <p:spPr>
          <a:xfrm>
            <a:off x="4631537" y="461007"/>
            <a:ext cx="3099467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TwitterKafka</a:t>
            </a:r>
          </a:p>
        </p:txBody>
      </p:sp>
      <p:pic>
        <p:nvPicPr>
          <p:cNvPr id="2050" name="Picture 2" descr="Streaming Everywhere: Predicting Kafka and Software Architecture in 2021">
            <a:extLst>
              <a:ext uri="{FF2B5EF4-FFF2-40B4-BE49-F238E27FC236}">
                <a16:creationId xmlns:a16="http://schemas.microsoft.com/office/drawing/2014/main" id="{C9A28F0E-B1FF-FC23-47E9-81A4201C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13" y="636431"/>
            <a:ext cx="901181" cy="7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488B715B-6BC4-9C5A-B4C3-DAD28CF1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86" y="711305"/>
            <a:ext cx="1036029" cy="67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itter Logo PNG, Free Transparent Twitter Icon - Free Transparent PNG Logos">
            <a:extLst>
              <a:ext uri="{FF2B5EF4-FFF2-40B4-BE49-F238E27FC236}">
                <a16:creationId xmlns:a16="http://schemas.microsoft.com/office/drawing/2014/main" id="{196AC8D8-61CB-E6A3-695E-EA84B1110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8" y="2967017"/>
            <a:ext cx="738417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046C7F9E-52C2-4DD9-EFDA-55531174EF26}"/>
              </a:ext>
            </a:extLst>
          </p:cNvPr>
          <p:cNvSpPr/>
          <p:nvPr/>
        </p:nvSpPr>
        <p:spPr>
          <a:xfrm>
            <a:off x="4928222" y="4892039"/>
            <a:ext cx="2282216" cy="744417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latin typeface="+mj-lt"/>
              </a:rPr>
              <a:t>Zookepper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latin typeface="+mj-lt"/>
              </a:rPr>
              <a:t>localhost:2181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C93A59-9B74-C78D-A4D0-A7734530F69E}"/>
              </a:ext>
            </a:extLst>
          </p:cNvPr>
          <p:cNvSpPr/>
          <p:nvPr/>
        </p:nvSpPr>
        <p:spPr>
          <a:xfrm>
            <a:off x="5218807" y="2395584"/>
            <a:ext cx="1678239" cy="126757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100" b="1" dirty="0">
                <a:solidFill>
                  <a:schemeClr val="bg1"/>
                </a:solidFill>
                <a:latin typeface="+mj-lt"/>
              </a:rPr>
              <a:t>Broker(localhost:9092)</a:t>
            </a:r>
          </a:p>
          <a:p>
            <a:pPr algn="ctr">
              <a:lnSpc>
                <a:spcPct val="150000"/>
              </a:lnSpc>
            </a:pPr>
            <a:endParaRPr lang="en-US" sz="1100" b="1" dirty="0">
              <a:solidFill>
                <a:schemeClr val="bg1"/>
              </a:solidFill>
              <a:latin typeface="+mj-lt"/>
            </a:endParaRPr>
          </a:p>
          <a:p>
            <a:pPr algn="ctr">
              <a:lnSpc>
                <a:spcPct val="150000"/>
              </a:lnSpc>
            </a:pP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A3C33B-A1D2-03FB-920E-8E15496FE0B8}"/>
              </a:ext>
            </a:extLst>
          </p:cNvPr>
          <p:cNvSpPr/>
          <p:nvPr/>
        </p:nvSpPr>
        <p:spPr>
          <a:xfrm>
            <a:off x="2737227" y="2922309"/>
            <a:ext cx="1036029" cy="58674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Producer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CE8603-4D2D-75C2-EB5F-58083DFBC0B9}"/>
              </a:ext>
            </a:extLst>
          </p:cNvPr>
          <p:cNvSpPr/>
          <p:nvPr/>
        </p:nvSpPr>
        <p:spPr>
          <a:xfrm>
            <a:off x="4549140" y="1813562"/>
            <a:ext cx="3040380" cy="4130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C98E2-E77D-FA3D-95C7-375AA51E74E0}"/>
              </a:ext>
            </a:extLst>
          </p:cNvPr>
          <p:cNvSpPr txBox="1"/>
          <p:nvPr/>
        </p:nvSpPr>
        <p:spPr>
          <a:xfrm>
            <a:off x="5348875" y="1882661"/>
            <a:ext cx="1548171" cy="462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Kafka Cluster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183D3A-90FB-C06A-FA0F-61552C02053B}"/>
              </a:ext>
            </a:extLst>
          </p:cNvPr>
          <p:cNvSpPr txBox="1"/>
          <p:nvPr/>
        </p:nvSpPr>
        <p:spPr>
          <a:xfrm>
            <a:off x="754466" y="2454147"/>
            <a:ext cx="1290287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Twitter API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E4F781C-C6E4-0C5F-DEA7-872AFEFA6C2E}"/>
              </a:ext>
            </a:extLst>
          </p:cNvPr>
          <p:cNvSpPr/>
          <p:nvPr/>
        </p:nvSpPr>
        <p:spPr>
          <a:xfrm flipV="1">
            <a:off x="1685069" y="3215679"/>
            <a:ext cx="981931" cy="6307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ylinder 44">
            <a:extLst>
              <a:ext uri="{FF2B5EF4-FFF2-40B4-BE49-F238E27FC236}">
                <a16:creationId xmlns:a16="http://schemas.microsoft.com/office/drawing/2014/main" id="{F2039B8D-1670-0DB6-62E0-4B06369B2013}"/>
              </a:ext>
            </a:extLst>
          </p:cNvPr>
          <p:cNvSpPr/>
          <p:nvPr/>
        </p:nvSpPr>
        <p:spPr>
          <a:xfrm>
            <a:off x="5402481" y="2858295"/>
            <a:ext cx="1310892" cy="714768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Topic</a:t>
            </a:r>
          </a:p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my-tweet-topic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3267D1-1DCA-3AE2-750F-4774C6C202C7}"/>
              </a:ext>
            </a:extLst>
          </p:cNvPr>
          <p:cNvCxnSpPr>
            <a:stCxn id="19" idx="6"/>
            <a:endCxn id="45" idx="2"/>
          </p:cNvCxnSpPr>
          <p:nvPr/>
        </p:nvCxnSpPr>
        <p:spPr>
          <a:xfrm>
            <a:off x="3773256" y="3215679"/>
            <a:ext cx="162922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Arrow Connector 2047">
            <a:extLst>
              <a:ext uri="{FF2B5EF4-FFF2-40B4-BE49-F238E27FC236}">
                <a16:creationId xmlns:a16="http://schemas.microsoft.com/office/drawing/2014/main" id="{E03FEFA5-3A96-AC9F-2EEA-F39D81258C9D}"/>
              </a:ext>
            </a:extLst>
          </p:cNvPr>
          <p:cNvCxnSpPr>
            <a:cxnSpLocks/>
            <a:stCxn id="45" idx="3"/>
            <a:endCxn id="17" idx="1"/>
          </p:cNvCxnSpPr>
          <p:nvPr/>
        </p:nvCxnSpPr>
        <p:spPr>
          <a:xfrm>
            <a:off x="6057927" y="3573063"/>
            <a:ext cx="11403" cy="131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Oval 2055">
            <a:extLst>
              <a:ext uri="{FF2B5EF4-FFF2-40B4-BE49-F238E27FC236}">
                <a16:creationId xmlns:a16="http://schemas.microsoft.com/office/drawing/2014/main" id="{9A130F2E-C71C-3C06-A71E-46B59FB4C93A}"/>
              </a:ext>
            </a:extLst>
          </p:cNvPr>
          <p:cNvSpPr/>
          <p:nvPr/>
        </p:nvSpPr>
        <p:spPr>
          <a:xfrm>
            <a:off x="8646813" y="2939215"/>
            <a:ext cx="1195586" cy="52377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solidFill>
                  <a:schemeClr val="bg1"/>
                </a:solidFill>
                <a:latin typeface="+mj-lt"/>
              </a:rPr>
              <a:t>Consumer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330D900-BA5A-A347-E5F8-21B61843D79A}"/>
              </a:ext>
            </a:extLst>
          </p:cNvPr>
          <p:cNvSpPr/>
          <p:nvPr/>
        </p:nvSpPr>
        <p:spPr>
          <a:xfrm>
            <a:off x="8222160" y="1870309"/>
            <a:ext cx="1927680" cy="2137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B70833BF-57A1-EE06-D125-3778E9E1CD5A}"/>
              </a:ext>
            </a:extLst>
          </p:cNvPr>
          <p:cNvSpPr/>
          <p:nvPr/>
        </p:nvSpPr>
        <p:spPr>
          <a:xfrm>
            <a:off x="8740194" y="1870309"/>
            <a:ext cx="803730" cy="583838"/>
          </a:xfrm>
          <a:prstGeom prst="rect">
            <a:avLst/>
          </a:prstGeom>
          <a:blipFill rotWithShape="1">
            <a:blip r:embed="rId5"/>
            <a:srcRect/>
            <a:stretch>
              <a:fillRect l="-22000" r="-2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062" name="Straight Arrow Connector 2061">
            <a:extLst>
              <a:ext uri="{FF2B5EF4-FFF2-40B4-BE49-F238E27FC236}">
                <a16:creationId xmlns:a16="http://schemas.microsoft.com/office/drawing/2014/main" id="{B7A94FE2-F60C-2805-1397-8425037A9BF6}"/>
              </a:ext>
            </a:extLst>
          </p:cNvPr>
          <p:cNvCxnSpPr>
            <a:stCxn id="45" idx="4"/>
            <a:endCxn id="2056" idx="2"/>
          </p:cNvCxnSpPr>
          <p:nvPr/>
        </p:nvCxnSpPr>
        <p:spPr>
          <a:xfrm flipV="1">
            <a:off x="6713373" y="3201104"/>
            <a:ext cx="1933440" cy="1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86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FD5D2-3E5C-A0F0-13DF-AFD76C05D74D}"/>
              </a:ext>
            </a:extLst>
          </p:cNvPr>
          <p:cNvSpPr txBox="1"/>
          <p:nvPr/>
        </p:nvSpPr>
        <p:spPr>
          <a:xfrm>
            <a:off x="3877610" y="482590"/>
            <a:ext cx="3802731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KafkaSparkHBase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672E2-7978-316A-5C86-720F9E7BB152}"/>
              </a:ext>
            </a:extLst>
          </p:cNvPr>
          <p:cNvSpPr/>
          <p:nvPr/>
        </p:nvSpPr>
        <p:spPr>
          <a:xfrm>
            <a:off x="2870483" y="598281"/>
            <a:ext cx="901181" cy="799111"/>
          </a:xfrm>
          <a:prstGeom prst="rect">
            <a:avLst/>
          </a:prstGeom>
          <a:blipFill rotWithShape="1">
            <a:blip r:embed="rId3"/>
            <a:srcRect/>
            <a:stretch>
              <a:fillRect l="-22000" r="-2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553213-A093-505D-9E9F-20CB87CF0D9F}"/>
              </a:ext>
            </a:extLst>
          </p:cNvPr>
          <p:cNvSpPr/>
          <p:nvPr/>
        </p:nvSpPr>
        <p:spPr>
          <a:xfrm>
            <a:off x="7892232" y="598282"/>
            <a:ext cx="931109" cy="799110"/>
          </a:xfrm>
          <a:prstGeom prst="rect">
            <a:avLst/>
          </a:prstGeom>
          <a:blipFill rotWithShape="1">
            <a:blip r:embed="rId4"/>
            <a:srcRect/>
            <a:stretch>
              <a:fillRect l="-2000" r="-2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47EDBB-B8C5-5EA7-5628-D8294D15A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581" y="1645444"/>
            <a:ext cx="2507599" cy="16717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FD5F60-785C-8B9B-DDF7-F8AE16CC9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543" y="2007066"/>
            <a:ext cx="1481872" cy="9148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C4B8F3-0CCC-4D9B-CC53-DAC03080D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599" y="2188644"/>
            <a:ext cx="1507644" cy="792480"/>
          </a:xfrm>
          <a:prstGeom prst="rect">
            <a:avLst/>
          </a:prstGeom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369BB971-9660-D8E9-3354-AA426B550F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319140"/>
              </p:ext>
            </p:extLst>
          </p:nvPr>
        </p:nvGraphicFramePr>
        <p:xfrm>
          <a:off x="1362839" y="3169920"/>
          <a:ext cx="8459341" cy="296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1417459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{56EE99F6-D2C8-4115-9659-831326B6560F}tf16411242_win32</Template>
  <TotalTime>2580</TotalTime>
  <Words>765</Words>
  <Application>Microsoft Office PowerPoint</Application>
  <PresentationFormat>Widescreen</PresentationFormat>
  <Paragraphs>112</Paragraphs>
  <Slides>15</Slides>
  <Notes>15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 Light</vt:lpstr>
      <vt:lpstr>Calibri</vt:lpstr>
      <vt:lpstr>Speak Pro</vt:lpstr>
      <vt:lpstr>2_Office Theme</vt:lpstr>
      <vt:lpstr>Bitmap Image</vt:lpstr>
      <vt:lpstr>Tweeter Data Analyzer</vt:lpstr>
      <vt:lpstr>PowerPoint Presentation</vt:lpstr>
      <vt:lpstr>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Tweeter Data Analyzer</dc:title>
  <dc:creator>Raj Kumar Thapa</dc:creator>
  <cp:lastModifiedBy>Raj Kumar Thapa</cp:lastModifiedBy>
  <cp:revision>28</cp:revision>
  <dcterms:created xsi:type="dcterms:W3CDTF">2022-09-21T16:33:58Z</dcterms:created>
  <dcterms:modified xsi:type="dcterms:W3CDTF">2022-09-24T00:48:49Z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