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A7BB230-0725-4B77-928E-CE29866BC19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covid19_dataAnalysis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16683E-5513-48DE-9258-920538BB55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08/19/2021 22:30:59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F4B224F-71BD-4298-8699-3F5AA62BC6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2" y="0"/>
            <a:ext cx="11832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435A02BB-14E6-4B5A-B8C8-441FE7C027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94" y="0"/>
            <a:ext cx="9408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4" name="slide4">
            <a:extLst>
              <a:ext uri="{FF2B5EF4-FFF2-40B4-BE49-F238E27FC236}">
                <a16:creationId xmlns:a16="http://schemas.microsoft.com/office/drawing/2014/main" id="{A77F8165-E1DC-4113-A698-28CA7F1159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586"/>
            <a:ext cx="12192000" cy="630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2021-08-19T17:01:03Z</dcterms:created>
  <dcterms:modified xsi:type="dcterms:W3CDTF">2021-08-19T17:01:03Z</dcterms:modified>
</cp:coreProperties>
</file>