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notesMasterIdLst>
    <p:notesMasterId r:id="rId57"/>
  </p:notesMasterIdLst>
  <p:handoutMasterIdLst>
    <p:handoutMasterId r:id="rId58"/>
  </p:handoutMasterIdLst>
  <p:sldIdLst>
    <p:sldId id="324" r:id="rId5"/>
    <p:sldId id="327" r:id="rId6"/>
    <p:sldId id="329" r:id="rId7"/>
    <p:sldId id="330" r:id="rId8"/>
    <p:sldId id="331" r:id="rId9"/>
    <p:sldId id="332" r:id="rId10"/>
    <p:sldId id="333" r:id="rId11"/>
    <p:sldId id="334" r:id="rId12"/>
    <p:sldId id="335" r:id="rId13"/>
    <p:sldId id="336" r:id="rId14"/>
    <p:sldId id="337" r:id="rId15"/>
    <p:sldId id="338" r:id="rId16"/>
    <p:sldId id="339" r:id="rId17"/>
    <p:sldId id="341" r:id="rId18"/>
    <p:sldId id="342" r:id="rId19"/>
    <p:sldId id="343" r:id="rId20"/>
    <p:sldId id="344" r:id="rId21"/>
    <p:sldId id="345" r:id="rId22"/>
    <p:sldId id="346" r:id="rId23"/>
    <p:sldId id="347" r:id="rId24"/>
    <p:sldId id="348" r:id="rId25"/>
    <p:sldId id="349" r:id="rId26"/>
    <p:sldId id="350" r:id="rId27"/>
    <p:sldId id="351" r:id="rId28"/>
    <p:sldId id="352" r:id="rId29"/>
    <p:sldId id="353" r:id="rId30"/>
    <p:sldId id="354" r:id="rId31"/>
    <p:sldId id="355" r:id="rId32"/>
    <p:sldId id="356" r:id="rId33"/>
    <p:sldId id="357" r:id="rId34"/>
    <p:sldId id="358" r:id="rId35"/>
    <p:sldId id="359" r:id="rId36"/>
    <p:sldId id="360" r:id="rId37"/>
    <p:sldId id="361" r:id="rId38"/>
    <p:sldId id="362" r:id="rId39"/>
    <p:sldId id="363" r:id="rId40"/>
    <p:sldId id="364" r:id="rId41"/>
    <p:sldId id="365" r:id="rId42"/>
    <p:sldId id="366" r:id="rId43"/>
    <p:sldId id="367" r:id="rId44"/>
    <p:sldId id="368" r:id="rId45"/>
    <p:sldId id="369" r:id="rId46"/>
    <p:sldId id="370" r:id="rId47"/>
    <p:sldId id="379" r:id="rId48"/>
    <p:sldId id="380" r:id="rId49"/>
    <p:sldId id="381" r:id="rId50"/>
    <p:sldId id="382" r:id="rId51"/>
    <p:sldId id="383" r:id="rId52"/>
    <p:sldId id="391" r:id="rId53"/>
    <p:sldId id="392" r:id="rId54"/>
    <p:sldId id="393" r:id="rId55"/>
    <p:sldId id="394" r:id="rId56"/>
  </p:sldIdLst>
  <p:sldSz cx="9144000" cy="6858000" type="letter"/>
  <p:notesSz cx="6858000" cy="9144000"/>
  <p:defaultTextStyle>
    <a:defPPr>
      <a:defRPr lang="en-US"/>
    </a:defPPr>
    <a:lvl1pPr algn="l" rtl="0" eaLnBrk="0" fontAlgn="base" hangingPunct="0">
      <a:spcBef>
        <a:spcPct val="0"/>
      </a:spcBef>
      <a:spcAft>
        <a:spcPct val="0"/>
      </a:spcAft>
      <a:defRPr sz="3200" kern="1200" baseline="-25000">
        <a:solidFill>
          <a:schemeClr val="bg2"/>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3200" kern="1200" baseline="-25000">
        <a:solidFill>
          <a:schemeClr val="bg2"/>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3200" kern="1200" baseline="-25000">
        <a:solidFill>
          <a:schemeClr val="bg2"/>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3200" kern="1200" baseline="-25000">
        <a:solidFill>
          <a:schemeClr val="bg2"/>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3200" kern="1200" baseline="-25000">
        <a:solidFill>
          <a:schemeClr val="bg2"/>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3200" kern="1200" baseline="-25000">
        <a:solidFill>
          <a:schemeClr val="bg2"/>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3200" kern="1200" baseline="-25000">
        <a:solidFill>
          <a:schemeClr val="bg2"/>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3200" kern="1200" baseline="-25000">
        <a:solidFill>
          <a:schemeClr val="bg2"/>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3200" kern="1200" baseline="-25000">
        <a:solidFill>
          <a:schemeClr val="bg2"/>
        </a:solidFill>
        <a:latin typeface="Times New Roman" panose="02020603050405020304" pitchFamily="18" charset="0"/>
        <a:ea typeface="+mn-ea"/>
        <a:cs typeface="Times New Roman" panose="02020603050405020304" pitchFamily="18" charset="0"/>
      </a:defRPr>
    </a:lvl9pPr>
  </p:defaultTextStyle>
  <p:extLst>
    <p:ext uri="{EFAFB233-063F-42B5-8137-9DF3F51BA10A}">
      <p15:sldGuideLst xmlns:p15="http://schemas.microsoft.com/office/powerpoint/2012/main">
        <p15:guide id="1" orient="horz" pos="1920" userDrawn="1">
          <p15:clr>
            <a:srgbClr val="A4A3A4"/>
          </p15:clr>
        </p15:guide>
        <p15:guide id="2" pos="288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77228"/>
    <a:srgbClr val="6E792B"/>
    <a:srgbClr val="76822E"/>
    <a:srgbClr val="4F571F"/>
    <a:srgbClr val="6F6A07"/>
    <a:srgbClr val="827C08"/>
    <a:srgbClr val="A29B0A"/>
    <a:srgbClr val="9900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Objects="1" showGuides="1">
      <p:cViewPr varScale="1">
        <p:scale>
          <a:sx n="67" d="100"/>
          <a:sy n="67" d="100"/>
        </p:scale>
        <p:origin x="1284" y="-12"/>
      </p:cViewPr>
      <p:guideLst>
        <p:guide orient="horz" pos="192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Objects="1">
      <p:cViewPr>
        <p:scale>
          <a:sx n="100" d="100"/>
          <a:sy n="100" d="100"/>
        </p:scale>
        <p:origin x="-780" y="21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microsoft.com/office/2016/11/relationships/changesInfo" Target="changesInfos/changesInfo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handoutMaster" Target="handoutMasters/handoutMaster1.xml"/><Relationship Id="rId5" Type="http://schemas.openxmlformats.org/officeDocument/2006/relationships/slide" Target="slides/slide1.xml"/><Relationship Id="rId61" Type="http://schemas.openxmlformats.org/officeDocument/2006/relationships/theme" Target="theme/theme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presProps" Target="presProp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notesMaster" Target="notesMasters/notesMaster1.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inod Kumar Adhikari" userId="256f5a90-d823-4e8d-9a41-a3da19f4a0ad" providerId="ADAL" clId="{530E3A3F-3D54-44B7-97C1-65FE4E19206B}"/>
    <pc:docChg chg="undo custSel addSld delSld modSld">
      <pc:chgData name="Binod Kumar Adhikari" userId="256f5a90-d823-4e8d-9a41-a3da19f4a0ad" providerId="ADAL" clId="{530E3A3F-3D54-44B7-97C1-65FE4E19206B}" dt="2024-02-20T08:30:27.630" v="177" actId="20577"/>
      <pc:docMkLst>
        <pc:docMk/>
      </pc:docMkLst>
      <pc:sldChg chg="modSp">
        <pc:chgData name="Binod Kumar Adhikari" userId="256f5a90-d823-4e8d-9a41-a3da19f4a0ad" providerId="ADAL" clId="{530E3A3F-3D54-44B7-97C1-65FE4E19206B}" dt="2024-02-20T07:55:18.682" v="127" actId="14100"/>
        <pc:sldMkLst>
          <pc:docMk/>
          <pc:sldMk cId="0" sldId="332"/>
        </pc:sldMkLst>
        <pc:spChg chg="mod">
          <ac:chgData name="Binod Kumar Adhikari" userId="256f5a90-d823-4e8d-9a41-a3da19f4a0ad" providerId="ADAL" clId="{530E3A3F-3D54-44B7-97C1-65FE4E19206B}" dt="2024-02-20T07:54:56.715" v="124" actId="14100"/>
          <ac:spMkLst>
            <pc:docMk/>
            <pc:sldMk cId="0" sldId="332"/>
            <ac:spMk id="679940" creationId="{00000000-0000-0000-0000-000000000000}"/>
          </ac:spMkLst>
        </pc:spChg>
        <pc:spChg chg="mod">
          <ac:chgData name="Binod Kumar Adhikari" userId="256f5a90-d823-4e8d-9a41-a3da19f4a0ad" providerId="ADAL" clId="{530E3A3F-3D54-44B7-97C1-65FE4E19206B}" dt="2024-02-20T07:55:18.682" v="127" actId="14100"/>
          <ac:spMkLst>
            <pc:docMk/>
            <pc:sldMk cId="0" sldId="332"/>
            <ac:spMk id="679944" creationId="{00000000-0000-0000-0000-000000000000}"/>
          </ac:spMkLst>
        </pc:spChg>
        <pc:spChg chg="mod">
          <ac:chgData name="Binod Kumar Adhikari" userId="256f5a90-d823-4e8d-9a41-a3da19f4a0ad" providerId="ADAL" clId="{530E3A3F-3D54-44B7-97C1-65FE4E19206B}" dt="2024-02-20T07:55:13.544" v="126" actId="14100"/>
          <ac:spMkLst>
            <pc:docMk/>
            <pc:sldMk cId="0" sldId="332"/>
            <ac:spMk id="679946" creationId="{00000000-0000-0000-0000-000000000000}"/>
          </ac:spMkLst>
        </pc:spChg>
        <pc:spChg chg="mod">
          <ac:chgData name="Binod Kumar Adhikari" userId="256f5a90-d823-4e8d-9a41-a3da19f4a0ad" providerId="ADAL" clId="{530E3A3F-3D54-44B7-97C1-65FE4E19206B}" dt="2024-02-20T07:53:46.492" v="116" actId="404"/>
          <ac:spMkLst>
            <pc:docMk/>
            <pc:sldMk cId="0" sldId="332"/>
            <ac:spMk id="679947" creationId="{00000000-0000-0000-0000-000000000000}"/>
          </ac:spMkLst>
        </pc:spChg>
        <pc:spChg chg="mod">
          <ac:chgData name="Binod Kumar Adhikari" userId="256f5a90-d823-4e8d-9a41-a3da19f4a0ad" providerId="ADAL" clId="{530E3A3F-3D54-44B7-97C1-65FE4E19206B}" dt="2024-02-20T07:54:51.766" v="123" actId="404"/>
          <ac:spMkLst>
            <pc:docMk/>
            <pc:sldMk cId="0" sldId="332"/>
            <ac:spMk id="679948" creationId="{00000000-0000-0000-0000-000000000000}"/>
          </ac:spMkLst>
        </pc:spChg>
        <pc:spChg chg="mod">
          <ac:chgData name="Binod Kumar Adhikari" userId="256f5a90-d823-4e8d-9a41-a3da19f4a0ad" providerId="ADAL" clId="{530E3A3F-3D54-44B7-97C1-65FE4E19206B}" dt="2024-02-20T07:55:06.923" v="125" actId="14100"/>
          <ac:spMkLst>
            <pc:docMk/>
            <pc:sldMk cId="0" sldId="332"/>
            <ac:spMk id="679950" creationId="{00000000-0000-0000-0000-000000000000}"/>
          </ac:spMkLst>
        </pc:spChg>
      </pc:sldChg>
      <pc:sldChg chg="modSp">
        <pc:chgData name="Binod Kumar Adhikari" userId="256f5a90-d823-4e8d-9a41-a3da19f4a0ad" providerId="ADAL" clId="{530E3A3F-3D54-44B7-97C1-65FE4E19206B}" dt="2024-02-20T07:58:37.259" v="128" actId="123"/>
        <pc:sldMkLst>
          <pc:docMk/>
          <pc:sldMk cId="0" sldId="336"/>
        </pc:sldMkLst>
        <pc:spChg chg="mod">
          <ac:chgData name="Binod Kumar Adhikari" userId="256f5a90-d823-4e8d-9a41-a3da19f4a0ad" providerId="ADAL" clId="{530E3A3F-3D54-44B7-97C1-65FE4E19206B}" dt="2024-02-20T07:58:37.259" v="128" actId="123"/>
          <ac:spMkLst>
            <pc:docMk/>
            <pc:sldMk cId="0" sldId="336"/>
            <ac:spMk id="688135" creationId="{00000000-0000-0000-0000-000000000000}"/>
          </ac:spMkLst>
        </pc:spChg>
      </pc:sldChg>
      <pc:sldChg chg="modSp">
        <pc:chgData name="Binod Kumar Adhikari" userId="256f5a90-d823-4e8d-9a41-a3da19f4a0ad" providerId="ADAL" clId="{530E3A3F-3D54-44B7-97C1-65FE4E19206B}" dt="2024-02-20T07:59:24.600" v="129" actId="114"/>
        <pc:sldMkLst>
          <pc:docMk/>
          <pc:sldMk cId="0" sldId="338"/>
        </pc:sldMkLst>
        <pc:spChg chg="mod">
          <ac:chgData name="Binod Kumar Adhikari" userId="256f5a90-d823-4e8d-9a41-a3da19f4a0ad" providerId="ADAL" clId="{530E3A3F-3D54-44B7-97C1-65FE4E19206B}" dt="2024-02-20T07:59:24.600" v="129" actId="114"/>
          <ac:spMkLst>
            <pc:docMk/>
            <pc:sldMk cId="0" sldId="338"/>
            <ac:spMk id="692231" creationId="{00000000-0000-0000-0000-000000000000}"/>
          </ac:spMkLst>
        </pc:spChg>
      </pc:sldChg>
      <pc:sldChg chg="modSp">
        <pc:chgData name="Binod Kumar Adhikari" userId="256f5a90-d823-4e8d-9a41-a3da19f4a0ad" providerId="ADAL" clId="{530E3A3F-3D54-44B7-97C1-65FE4E19206B}" dt="2024-02-20T07:51:37.603" v="107" actId="1035"/>
        <pc:sldMkLst>
          <pc:docMk/>
          <pc:sldMk cId="0" sldId="342"/>
        </pc:sldMkLst>
        <pc:grpChg chg="mod">
          <ac:chgData name="Binod Kumar Adhikari" userId="256f5a90-d823-4e8d-9a41-a3da19f4a0ad" providerId="ADAL" clId="{530E3A3F-3D54-44B7-97C1-65FE4E19206B}" dt="2024-02-20T07:51:26.500" v="103" actId="14100"/>
          <ac:grpSpMkLst>
            <pc:docMk/>
            <pc:sldMk cId="0" sldId="342"/>
            <ac:grpSpMk id="700420" creationId="{00000000-0000-0000-0000-000000000000}"/>
          </ac:grpSpMkLst>
        </pc:grpChg>
        <pc:grpChg chg="mod">
          <ac:chgData name="Binod Kumar Adhikari" userId="256f5a90-d823-4e8d-9a41-a3da19f4a0ad" providerId="ADAL" clId="{530E3A3F-3D54-44B7-97C1-65FE4E19206B}" dt="2024-02-20T07:51:37.603" v="107" actId="1035"/>
          <ac:grpSpMkLst>
            <pc:docMk/>
            <pc:sldMk cId="0" sldId="342"/>
            <ac:grpSpMk id="700425" creationId="{00000000-0000-0000-0000-000000000000}"/>
          </ac:grpSpMkLst>
        </pc:grpChg>
        <pc:grpChg chg="mod">
          <ac:chgData name="Binod Kumar Adhikari" userId="256f5a90-d823-4e8d-9a41-a3da19f4a0ad" providerId="ADAL" clId="{530E3A3F-3D54-44B7-97C1-65FE4E19206B}" dt="2024-02-20T07:51:30.480" v="104" actId="14100"/>
          <ac:grpSpMkLst>
            <pc:docMk/>
            <pc:sldMk cId="0" sldId="342"/>
            <ac:grpSpMk id="700430" creationId="{00000000-0000-0000-0000-000000000000}"/>
          </ac:grpSpMkLst>
        </pc:grpChg>
      </pc:sldChg>
      <pc:sldChg chg="modSp">
        <pc:chgData name="Binod Kumar Adhikari" userId="256f5a90-d823-4e8d-9a41-a3da19f4a0ad" providerId="ADAL" clId="{530E3A3F-3D54-44B7-97C1-65FE4E19206B}" dt="2024-02-20T08:25:15.751" v="168" actId="123"/>
        <pc:sldMkLst>
          <pc:docMk/>
          <pc:sldMk cId="0" sldId="343"/>
        </pc:sldMkLst>
        <pc:spChg chg="mod">
          <ac:chgData name="Binod Kumar Adhikari" userId="256f5a90-d823-4e8d-9a41-a3da19f4a0ad" providerId="ADAL" clId="{530E3A3F-3D54-44B7-97C1-65FE4E19206B}" dt="2024-02-20T08:25:15.751" v="168" actId="123"/>
          <ac:spMkLst>
            <pc:docMk/>
            <pc:sldMk cId="0" sldId="343"/>
            <ac:spMk id="702471" creationId="{00000000-0000-0000-0000-000000000000}"/>
          </ac:spMkLst>
        </pc:spChg>
      </pc:sldChg>
      <pc:sldChg chg="modSp">
        <pc:chgData name="Binod Kumar Adhikari" userId="256f5a90-d823-4e8d-9a41-a3da19f4a0ad" providerId="ADAL" clId="{530E3A3F-3D54-44B7-97C1-65FE4E19206B}" dt="2024-02-20T08:05:45.589" v="131" actId="123"/>
        <pc:sldMkLst>
          <pc:docMk/>
          <pc:sldMk cId="0" sldId="344"/>
        </pc:sldMkLst>
        <pc:spChg chg="mod">
          <ac:chgData name="Binod Kumar Adhikari" userId="256f5a90-d823-4e8d-9a41-a3da19f4a0ad" providerId="ADAL" clId="{530E3A3F-3D54-44B7-97C1-65FE4E19206B}" dt="2024-02-20T08:05:45.589" v="131" actId="123"/>
          <ac:spMkLst>
            <pc:docMk/>
            <pc:sldMk cId="0" sldId="344"/>
            <ac:spMk id="704519" creationId="{00000000-0000-0000-0000-000000000000}"/>
          </ac:spMkLst>
        </pc:spChg>
      </pc:sldChg>
      <pc:sldChg chg="modSp">
        <pc:chgData name="Binod Kumar Adhikari" userId="256f5a90-d823-4e8d-9a41-a3da19f4a0ad" providerId="ADAL" clId="{530E3A3F-3D54-44B7-97C1-65FE4E19206B}" dt="2024-02-20T08:26:41.626" v="169" actId="114"/>
        <pc:sldMkLst>
          <pc:docMk/>
          <pc:sldMk cId="0" sldId="349"/>
        </pc:sldMkLst>
        <pc:spChg chg="mod">
          <ac:chgData name="Binod Kumar Adhikari" userId="256f5a90-d823-4e8d-9a41-a3da19f4a0ad" providerId="ADAL" clId="{530E3A3F-3D54-44B7-97C1-65FE4E19206B}" dt="2024-02-20T08:26:41.626" v="169" actId="114"/>
          <ac:spMkLst>
            <pc:docMk/>
            <pc:sldMk cId="0" sldId="349"/>
            <ac:spMk id="714759" creationId="{00000000-0000-0000-0000-000000000000}"/>
          </ac:spMkLst>
        </pc:spChg>
      </pc:sldChg>
      <pc:sldChg chg="modSp">
        <pc:chgData name="Binod Kumar Adhikari" userId="256f5a90-d823-4e8d-9a41-a3da19f4a0ad" providerId="ADAL" clId="{530E3A3F-3D54-44B7-97C1-65FE4E19206B}" dt="2024-02-20T08:12:47.214" v="132" actId="123"/>
        <pc:sldMkLst>
          <pc:docMk/>
          <pc:sldMk cId="0" sldId="358"/>
        </pc:sldMkLst>
        <pc:spChg chg="mod">
          <ac:chgData name="Binod Kumar Adhikari" userId="256f5a90-d823-4e8d-9a41-a3da19f4a0ad" providerId="ADAL" clId="{530E3A3F-3D54-44B7-97C1-65FE4E19206B}" dt="2024-02-20T08:12:47.214" v="132" actId="123"/>
          <ac:spMkLst>
            <pc:docMk/>
            <pc:sldMk cId="0" sldId="358"/>
            <ac:spMk id="733195" creationId="{00000000-0000-0000-0000-000000000000}"/>
          </ac:spMkLst>
        </pc:spChg>
      </pc:sldChg>
      <pc:sldChg chg="modSp">
        <pc:chgData name="Binod Kumar Adhikari" userId="256f5a90-d823-4e8d-9a41-a3da19f4a0ad" providerId="ADAL" clId="{530E3A3F-3D54-44B7-97C1-65FE4E19206B}" dt="2024-02-20T08:13:20.905" v="133" actId="123"/>
        <pc:sldMkLst>
          <pc:docMk/>
          <pc:sldMk cId="0" sldId="359"/>
        </pc:sldMkLst>
        <pc:spChg chg="mod">
          <ac:chgData name="Binod Kumar Adhikari" userId="256f5a90-d823-4e8d-9a41-a3da19f4a0ad" providerId="ADAL" clId="{530E3A3F-3D54-44B7-97C1-65FE4E19206B}" dt="2024-02-20T08:13:20.905" v="133" actId="123"/>
          <ac:spMkLst>
            <pc:docMk/>
            <pc:sldMk cId="0" sldId="359"/>
            <ac:spMk id="735242" creationId="{00000000-0000-0000-0000-000000000000}"/>
          </ac:spMkLst>
        </pc:spChg>
      </pc:sldChg>
      <pc:sldChg chg="modSp">
        <pc:chgData name="Binod Kumar Adhikari" userId="256f5a90-d823-4e8d-9a41-a3da19f4a0ad" providerId="ADAL" clId="{530E3A3F-3D54-44B7-97C1-65FE4E19206B}" dt="2024-02-20T08:30:27.630" v="177" actId="20577"/>
        <pc:sldMkLst>
          <pc:docMk/>
          <pc:sldMk cId="0" sldId="360"/>
        </pc:sldMkLst>
        <pc:spChg chg="mod">
          <ac:chgData name="Binod Kumar Adhikari" userId="256f5a90-d823-4e8d-9a41-a3da19f4a0ad" providerId="ADAL" clId="{530E3A3F-3D54-44B7-97C1-65FE4E19206B}" dt="2024-02-20T08:30:27.630" v="177" actId="20577"/>
          <ac:spMkLst>
            <pc:docMk/>
            <pc:sldMk cId="0" sldId="360"/>
            <ac:spMk id="737295" creationId="{00000000-0000-0000-0000-000000000000}"/>
          </ac:spMkLst>
        </pc:spChg>
        <pc:grpChg chg="mod">
          <ac:chgData name="Binod Kumar Adhikari" userId="256f5a90-d823-4e8d-9a41-a3da19f4a0ad" providerId="ADAL" clId="{530E3A3F-3D54-44B7-97C1-65FE4E19206B}" dt="2024-02-20T08:13:43.676" v="141" actId="1035"/>
          <ac:grpSpMkLst>
            <pc:docMk/>
            <pc:sldMk cId="0" sldId="360"/>
            <ac:grpSpMk id="737284" creationId="{00000000-0000-0000-0000-000000000000}"/>
          </ac:grpSpMkLst>
        </pc:grpChg>
      </pc:sldChg>
      <pc:sldChg chg="modSp">
        <pc:chgData name="Binod Kumar Adhikari" userId="256f5a90-d823-4e8d-9a41-a3da19f4a0ad" providerId="ADAL" clId="{530E3A3F-3D54-44B7-97C1-65FE4E19206B}" dt="2024-02-20T08:15:44.721" v="143" actId="114"/>
        <pc:sldMkLst>
          <pc:docMk/>
          <pc:sldMk cId="0" sldId="362"/>
        </pc:sldMkLst>
        <pc:spChg chg="mod">
          <ac:chgData name="Binod Kumar Adhikari" userId="256f5a90-d823-4e8d-9a41-a3da19f4a0ad" providerId="ADAL" clId="{530E3A3F-3D54-44B7-97C1-65FE4E19206B}" dt="2024-02-20T08:15:44.721" v="143" actId="114"/>
          <ac:spMkLst>
            <pc:docMk/>
            <pc:sldMk cId="0" sldId="362"/>
            <ac:spMk id="741383" creationId="{00000000-0000-0000-0000-000000000000}"/>
          </ac:spMkLst>
        </pc:spChg>
      </pc:sldChg>
      <pc:sldChg chg="modSp">
        <pc:chgData name="Binod Kumar Adhikari" userId="256f5a90-d823-4e8d-9a41-a3da19f4a0ad" providerId="ADAL" clId="{530E3A3F-3D54-44B7-97C1-65FE4E19206B}" dt="2024-02-19T21:25:31.588" v="68" actId="6549"/>
        <pc:sldMkLst>
          <pc:docMk/>
          <pc:sldMk cId="0" sldId="365"/>
        </pc:sldMkLst>
        <pc:spChg chg="mod">
          <ac:chgData name="Binod Kumar Adhikari" userId="256f5a90-d823-4e8d-9a41-a3da19f4a0ad" providerId="ADAL" clId="{530E3A3F-3D54-44B7-97C1-65FE4E19206B}" dt="2024-02-19T21:25:31.588" v="68" actId="6549"/>
          <ac:spMkLst>
            <pc:docMk/>
            <pc:sldMk cId="0" sldId="365"/>
            <ac:spMk id="747537" creationId="{00000000-0000-0000-0000-000000000000}"/>
          </ac:spMkLst>
        </pc:spChg>
        <pc:grpChg chg="mod">
          <ac:chgData name="Binod Kumar Adhikari" userId="256f5a90-d823-4e8d-9a41-a3da19f4a0ad" providerId="ADAL" clId="{530E3A3F-3D54-44B7-97C1-65FE4E19206B}" dt="2024-02-19T21:20:39.923" v="21" actId="14100"/>
          <ac:grpSpMkLst>
            <pc:docMk/>
            <pc:sldMk cId="0" sldId="365"/>
            <ac:grpSpMk id="747524" creationId="{00000000-0000-0000-0000-000000000000}"/>
          </ac:grpSpMkLst>
        </pc:grpChg>
        <pc:grpChg chg="mod">
          <ac:chgData name="Binod Kumar Adhikari" userId="256f5a90-d823-4e8d-9a41-a3da19f4a0ad" providerId="ADAL" clId="{530E3A3F-3D54-44B7-97C1-65FE4E19206B}" dt="2024-02-19T21:20:34.422" v="20" actId="14100"/>
          <ac:grpSpMkLst>
            <pc:docMk/>
            <pc:sldMk cId="0" sldId="365"/>
            <ac:grpSpMk id="747529" creationId="{00000000-0000-0000-0000-000000000000}"/>
          </ac:grpSpMkLst>
        </pc:grpChg>
      </pc:sldChg>
      <pc:sldChg chg="modSp">
        <pc:chgData name="Binod Kumar Adhikari" userId="256f5a90-d823-4e8d-9a41-a3da19f4a0ad" providerId="ADAL" clId="{530E3A3F-3D54-44B7-97C1-65FE4E19206B}" dt="2024-02-20T08:16:35.165" v="147" actId="6549"/>
        <pc:sldMkLst>
          <pc:docMk/>
          <pc:sldMk cId="0" sldId="367"/>
        </pc:sldMkLst>
        <pc:spChg chg="mod">
          <ac:chgData name="Binod Kumar Adhikari" userId="256f5a90-d823-4e8d-9a41-a3da19f4a0ad" providerId="ADAL" clId="{530E3A3F-3D54-44B7-97C1-65FE4E19206B}" dt="2024-02-20T08:16:35.165" v="147" actId="6549"/>
          <ac:spMkLst>
            <pc:docMk/>
            <pc:sldMk cId="0" sldId="367"/>
            <ac:spMk id="751624" creationId="{00000000-0000-0000-0000-000000000000}"/>
          </ac:spMkLst>
        </pc:spChg>
      </pc:sldChg>
      <pc:sldChg chg="del">
        <pc:chgData name="Binod Kumar Adhikari" userId="256f5a90-d823-4e8d-9a41-a3da19f4a0ad" providerId="ADAL" clId="{530E3A3F-3D54-44B7-97C1-65FE4E19206B}" dt="2024-02-20T07:28:25.854" v="71" actId="2696"/>
        <pc:sldMkLst>
          <pc:docMk/>
          <pc:sldMk cId="0" sldId="372"/>
        </pc:sldMkLst>
      </pc:sldChg>
      <pc:sldChg chg="del">
        <pc:chgData name="Binod Kumar Adhikari" userId="256f5a90-d823-4e8d-9a41-a3da19f4a0ad" providerId="ADAL" clId="{530E3A3F-3D54-44B7-97C1-65FE4E19206B}" dt="2024-02-20T07:28:29.750" v="72" actId="2696"/>
        <pc:sldMkLst>
          <pc:docMk/>
          <pc:sldMk cId="0" sldId="373"/>
        </pc:sldMkLst>
      </pc:sldChg>
      <pc:sldChg chg="del">
        <pc:chgData name="Binod Kumar Adhikari" userId="256f5a90-d823-4e8d-9a41-a3da19f4a0ad" providerId="ADAL" clId="{530E3A3F-3D54-44B7-97C1-65FE4E19206B}" dt="2024-02-20T07:28:33.085" v="73" actId="2696"/>
        <pc:sldMkLst>
          <pc:docMk/>
          <pc:sldMk cId="0" sldId="374"/>
        </pc:sldMkLst>
      </pc:sldChg>
      <pc:sldChg chg="del">
        <pc:chgData name="Binod Kumar Adhikari" userId="256f5a90-d823-4e8d-9a41-a3da19f4a0ad" providerId="ADAL" clId="{530E3A3F-3D54-44B7-97C1-65FE4E19206B}" dt="2024-02-20T07:28:38.642" v="74" actId="2696"/>
        <pc:sldMkLst>
          <pc:docMk/>
          <pc:sldMk cId="0" sldId="375"/>
        </pc:sldMkLst>
      </pc:sldChg>
      <pc:sldChg chg="del">
        <pc:chgData name="Binod Kumar Adhikari" userId="256f5a90-d823-4e8d-9a41-a3da19f4a0ad" providerId="ADAL" clId="{530E3A3F-3D54-44B7-97C1-65FE4E19206B}" dt="2024-02-20T07:28:42.605" v="75" actId="2696"/>
        <pc:sldMkLst>
          <pc:docMk/>
          <pc:sldMk cId="0" sldId="376"/>
        </pc:sldMkLst>
      </pc:sldChg>
      <pc:sldChg chg="del">
        <pc:chgData name="Binod Kumar Adhikari" userId="256f5a90-d823-4e8d-9a41-a3da19f4a0ad" providerId="ADAL" clId="{530E3A3F-3D54-44B7-97C1-65FE4E19206B}" dt="2024-02-20T07:28:47.688" v="76" actId="2696"/>
        <pc:sldMkLst>
          <pc:docMk/>
          <pc:sldMk cId="0" sldId="377"/>
        </pc:sldMkLst>
      </pc:sldChg>
      <pc:sldChg chg="modSp">
        <pc:chgData name="Binod Kumar Adhikari" userId="256f5a90-d823-4e8d-9a41-a3da19f4a0ad" providerId="ADAL" clId="{530E3A3F-3D54-44B7-97C1-65FE4E19206B}" dt="2024-02-19T22:35:06.571" v="69" actId="123"/>
        <pc:sldMkLst>
          <pc:docMk/>
          <pc:sldMk cId="0" sldId="379"/>
        </pc:sldMkLst>
        <pc:spChg chg="mod">
          <ac:chgData name="Binod Kumar Adhikari" userId="256f5a90-d823-4e8d-9a41-a3da19f4a0ad" providerId="ADAL" clId="{530E3A3F-3D54-44B7-97C1-65FE4E19206B}" dt="2024-02-19T22:35:06.571" v="69" actId="123"/>
          <ac:spMkLst>
            <pc:docMk/>
            <pc:sldMk cId="0" sldId="379"/>
            <ac:spMk id="776199" creationId="{00000000-0000-0000-0000-000000000000}"/>
          </ac:spMkLst>
        </pc:spChg>
      </pc:sldChg>
      <pc:sldChg chg="modSp">
        <pc:chgData name="Binod Kumar Adhikari" userId="256f5a90-d823-4e8d-9a41-a3da19f4a0ad" providerId="ADAL" clId="{530E3A3F-3D54-44B7-97C1-65FE4E19206B}" dt="2024-02-19T22:35:31.388" v="70" actId="123"/>
        <pc:sldMkLst>
          <pc:docMk/>
          <pc:sldMk cId="0" sldId="380"/>
        </pc:sldMkLst>
        <pc:spChg chg="mod">
          <ac:chgData name="Binod Kumar Adhikari" userId="256f5a90-d823-4e8d-9a41-a3da19f4a0ad" providerId="ADAL" clId="{530E3A3F-3D54-44B7-97C1-65FE4E19206B}" dt="2024-02-19T22:35:31.388" v="70" actId="123"/>
          <ac:spMkLst>
            <pc:docMk/>
            <pc:sldMk cId="0" sldId="380"/>
            <ac:spMk id="778247" creationId="{00000000-0000-0000-0000-000000000000}"/>
          </ac:spMkLst>
        </pc:spChg>
      </pc:sldChg>
      <pc:sldChg chg="modSp">
        <pc:chgData name="Binod Kumar Adhikari" userId="256f5a90-d823-4e8d-9a41-a3da19f4a0ad" providerId="ADAL" clId="{530E3A3F-3D54-44B7-97C1-65FE4E19206B}" dt="2024-02-20T07:29:18.274" v="77" actId="123"/>
        <pc:sldMkLst>
          <pc:docMk/>
          <pc:sldMk cId="0" sldId="381"/>
        </pc:sldMkLst>
        <pc:spChg chg="mod">
          <ac:chgData name="Binod Kumar Adhikari" userId="256f5a90-d823-4e8d-9a41-a3da19f4a0ad" providerId="ADAL" clId="{530E3A3F-3D54-44B7-97C1-65FE4E19206B}" dt="2024-02-20T07:29:18.274" v="77" actId="123"/>
          <ac:spMkLst>
            <pc:docMk/>
            <pc:sldMk cId="0" sldId="381"/>
            <ac:spMk id="780295" creationId="{00000000-0000-0000-0000-000000000000}"/>
          </ac:spMkLst>
        </pc:spChg>
      </pc:sldChg>
      <pc:sldChg chg="del">
        <pc:chgData name="Binod Kumar Adhikari" userId="256f5a90-d823-4e8d-9a41-a3da19f4a0ad" providerId="ADAL" clId="{530E3A3F-3D54-44B7-97C1-65FE4E19206B}" dt="2024-02-19T20:50:43.525" v="0" actId="2696"/>
        <pc:sldMkLst>
          <pc:docMk/>
          <pc:sldMk cId="0" sldId="384"/>
        </pc:sldMkLst>
      </pc:sldChg>
      <pc:sldChg chg="del">
        <pc:chgData name="Binod Kumar Adhikari" userId="256f5a90-d823-4e8d-9a41-a3da19f4a0ad" providerId="ADAL" clId="{530E3A3F-3D54-44B7-97C1-65FE4E19206B}" dt="2024-02-19T20:50:45.697" v="1" actId="2696"/>
        <pc:sldMkLst>
          <pc:docMk/>
          <pc:sldMk cId="0" sldId="385"/>
        </pc:sldMkLst>
      </pc:sldChg>
      <pc:sldChg chg="del">
        <pc:chgData name="Binod Kumar Adhikari" userId="256f5a90-d823-4e8d-9a41-a3da19f4a0ad" providerId="ADAL" clId="{530E3A3F-3D54-44B7-97C1-65FE4E19206B}" dt="2024-02-19T20:50:46.650" v="2" actId="2696"/>
        <pc:sldMkLst>
          <pc:docMk/>
          <pc:sldMk cId="0" sldId="386"/>
        </pc:sldMkLst>
      </pc:sldChg>
      <pc:sldChg chg="del">
        <pc:chgData name="Binod Kumar Adhikari" userId="256f5a90-d823-4e8d-9a41-a3da19f4a0ad" providerId="ADAL" clId="{530E3A3F-3D54-44B7-97C1-65FE4E19206B}" dt="2024-02-19T20:50:50.401" v="3" actId="2696"/>
        <pc:sldMkLst>
          <pc:docMk/>
          <pc:sldMk cId="0" sldId="387"/>
        </pc:sldMkLst>
      </pc:sldChg>
      <pc:sldChg chg="del">
        <pc:chgData name="Binod Kumar Adhikari" userId="256f5a90-d823-4e8d-9a41-a3da19f4a0ad" providerId="ADAL" clId="{530E3A3F-3D54-44B7-97C1-65FE4E19206B}" dt="2024-02-19T20:50:51.729" v="4" actId="2696"/>
        <pc:sldMkLst>
          <pc:docMk/>
          <pc:sldMk cId="0" sldId="388"/>
        </pc:sldMkLst>
      </pc:sldChg>
      <pc:sldChg chg="del">
        <pc:chgData name="Binod Kumar Adhikari" userId="256f5a90-d823-4e8d-9a41-a3da19f4a0ad" providerId="ADAL" clId="{530E3A3F-3D54-44B7-97C1-65FE4E19206B}" dt="2024-02-19T20:50:52.932" v="5" actId="2696"/>
        <pc:sldMkLst>
          <pc:docMk/>
          <pc:sldMk cId="0" sldId="389"/>
        </pc:sldMkLst>
      </pc:sldChg>
      <pc:sldChg chg="del">
        <pc:chgData name="Binod Kumar Adhikari" userId="256f5a90-d823-4e8d-9a41-a3da19f4a0ad" providerId="ADAL" clId="{530E3A3F-3D54-44B7-97C1-65FE4E19206B}" dt="2024-02-19T20:51:27.623" v="6" actId="2696"/>
        <pc:sldMkLst>
          <pc:docMk/>
          <pc:sldMk cId="0" sldId="390"/>
        </pc:sldMkLst>
      </pc:sldChg>
      <pc:sldChg chg="modSp">
        <pc:chgData name="Binod Kumar Adhikari" userId="256f5a90-d823-4e8d-9a41-a3da19f4a0ad" providerId="ADAL" clId="{530E3A3F-3D54-44B7-97C1-65FE4E19206B}" dt="2024-02-20T08:21:24.013" v="167" actId="114"/>
        <pc:sldMkLst>
          <pc:docMk/>
          <pc:sldMk cId="0" sldId="392"/>
        </pc:sldMkLst>
        <pc:spChg chg="mod">
          <ac:chgData name="Binod Kumar Adhikari" userId="256f5a90-d823-4e8d-9a41-a3da19f4a0ad" providerId="ADAL" clId="{530E3A3F-3D54-44B7-97C1-65FE4E19206B}" dt="2024-02-20T08:21:24.013" v="167" actId="114"/>
          <ac:spMkLst>
            <pc:docMk/>
            <pc:sldMk cId="0" sldId="392"/>
            <ac:spMk id="802823" creationId="{00000000-0000-0000-0000-000000000000}"/>
          </ac:spMkLst>
        </pc:spChg>
      </pc:sldChg>
      <pc:sldChg chg="addSp delSp modSp add">
        <pc:chgData name="Binod Kumar Adhikari" userId="256f5a90-d823-4e8d-9a41-a3da19f4a0ad" providerId="ADAL" clId="{530E3A3F-3D54-44B7-97C1-65FE4E19206B}" dt="2024-02-20T08:17:39.251" v="166" actId="403"/>
        <pc:sldMkLst>
          <pc:docMk/>
          <pc:sldMk cId="1859468209" sldId="394"/>
        </pc:sldMkLst>
        <pc:spChg chg="add del mod">
          <ac:chgData name="Binod Kumar Adhikari" userId="256f5a90-d823-4e8d-9a41-a3da19f4a0ad" providerId="ADAL" clId="{530E3A3F-3D54-44B7-97C1-65FE4E19206B}" dt="2024-02-20T08:17:09.747" v="150" actId="478"/>
          <ac:spMkLst>
            <pc:docMk/>
            <pc:sldMk cId="1859468209" sldId="394"/>
            <ac:spMk id="3" creationId="{A665290E-F908-4A5C-AAB0-A601EA074A9D}"/>
          </ac:spMkLst>
        </pc:spChg>
        <pc:spChg chg="add mod">
          <ac:chgData name="Binod Kumar Adhikari" userId="256f5a90-d823-4e8d-9a41-a3da19f4a0ad" providerId="ADAL" clId="{530E3A3F-3D54-44B7-97C1-65FE4E19206B}" dt="2024-02-20T08:17:39.251" v="166" actId="403"/>
          <ac:spMkLst>
            <pc:docMk/>
            <pc:sldMk cId="1859468209" sldId="394"/>
            <ac:spMk id="4" creationId="{CCBF3420-AEEC-4B51-83A8-608EB56BD2B6}"/>
          </ac:spMkLst>
        </pc:spChg>
        <pc:spChg chg="del">
          <ac:chgData name="Binod Kumar Adhikari" userId="256f5a90-d823-4e8d-9a41-a3da19f4a0ad" providerId="ADAL" clId="{530E3A3F-3D54-44B7-97C1-65FE4E19206B}" dt="2024-02-20T08:17:06.431" v="149" actId="478"/>
          <ac:spMkLst>
            <pc:docMk/>
            <pc:sldMk cId="1859468209" sldId="394"/>
            <ac:spMk id="815107"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041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200">
                <a:latin typeface="Tahoma" panose="020B0604030504040204" pitchFamily="34" charset="0"/>
              </a:defRPr>
            </a:lvl1pPr>
          </a:lstStyle>
          <a:p>
            <a:endParaRPr lang="en-CA" altLang="en-US"/>
          </a:p>
        </p:txBody>
      </p:sp>
      <p:sp>
        <p:nvSpPr>
          <p:cNvPr id="60419" name="Rectangle 3"/>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200">
                <a:latin typeface="Tahoma" panose="020B0604030504040204" pitchFamily="34" charset="0"/>
              </a:defRPr>
            </a:lvl1pPr>
          </a:lstStyle>
          <a:p>
            <a:endParaRPr lang="en-CA" altLang="en-US"/>
          </a:p>
        </p:txBody>
      </p:sp>
      <p:sp>
        <p:nvSpPr>
          <p:cNvPr id="60420" name="Rectangle 4"/>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defRPr sz="1200">
                <a:latin typeface="Tahoma" panose="020B0604030504040204" pitchFamily="34" charset="0"/>
              </a:defRPr>
            </a:lvl1pPr>
          </a:lstStyle>
          <a:p>
            <a:endParaRPr lang="en-CA" altLang="en-US"/>
          </a:p>
        </p:txBody>
      </p:sp>
      <p:sp>
        <p:nvSpPr>
          <p:cNvPr id="60421" name="Rectangle 5"/>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a:defRPr sz="1200">
                <a:latin typeface="Tahoma" panose="020B0604030504040204" pitchFamily="34" charset="0"/>
              </a:defRPr>
            </a:lvl1pPr>
          </a:lstStyle>
          <a:p>
            <a:fld id="{5A061189-6426-4EC6-AE68-EDE8834B896B}" type="slidenum">
              <a:rPr lang="en-CA" altLang="en-US"/>
              <a:t>‹#›</a:t>
            </a:fld>
            <a:endParaRPr lang="en-CA"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4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200">
                <a:latin typeface="Tahoma" panose="020B0604030504040204" pitchFamily="34" charset="0"/>
              </a:defRPr>
            </a:lvl1pPr>
          </a:lstStyle>
          <a:p>
            <a:endParaRPr lang="en-CA" altLang="en-US"/>
          </a:p>
        </p:txBody>
      </p:sp>
      <p:sp>
        <p:nvSpPr>
          <p:cNvPr id="61443"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200">
                <a:latin typeface="Tahoma" panose="020B0604030504040204" pitchFamily="34" charset="0"/>
              </a:defRPr>
            </a:lvl1pPr>
          </a:lstStyle>
          <a:p>
            <a:endParaRPr lang="en-CA" altLang="en-US"/>
          </a:p>
        </p:txBody>
      </p:sp>
      <p:sp>
        <p:nvSpPr>
          <p:cNvPr id="6144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1445"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en-CA" altLang="en-US"/>
              <a:t>Click to edit Master text styles</a:t>
            </a:r>
          </a:p>
          <a:p>
            <a:pPr lvl="1"/>
            <a:r>
              <a:rPr lang="en-CA" altLang="en-US"/>
              <a:t>Second level</a:t>
            </a:r>
          </a:p>
          <a:p>
            <a:pPr lvl="2"/>
            <a:r>
              <a:rPr lang="en-CA" altLang="en-US"/>
              <a:t>Third level</a:t>
            </a:r>
          </a:p>
          <a:p>
            <a:pPr lvl="3"/>
            <a:r>
              <a:rPr lang="en-CA" altLang="en-US"/>
              <a:t>Fourth level</a:t>
            </a:r>
          </a:p>
          <a:p>
            <a:pPr lvl="4"/>
            <a:r>
              <a:rPr lang="en-CA" altLang="en-US"/>
              <a:t>Fifth level</a:t>
            </a:r>
          </a:p>
        </p:txBody>
      </p:sp>
      <p:sp>
        <p:nvSpPr>
          <p:cNvPr id="61446"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defRPr sz="1200">
                <a:latin typeface="Tahoma" panose="020B0604030504040204" pitchFamily="34" charset="0"/>
              </a:defRPr>
            </a:lvl1pPr>
          </a:lstStyle>
          <a:p>
            <a:endParaRPr lang="en-CA" altLang="en-US"/>
          </a:p>
        </p:txBody>
      </p:sp>
      <p:sp>
        <p:nvSpPr>
          <p:cNvPr id="61447"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a:defRPr sz="1200">
                <a:latin typeface="Tahoma" panose="020B0604030504040204" pitchFamily="34" charset="0"/>
              </a:defRPr>
            </a:lvl1pPr>
          </a:lstStyle>
          <a:p>
            <a:fld id="{4134F49E-49F2-45CB-9294-AC8ACEE1196E}" type="slidenum">
              <a:rPr lang="en-CA" altLang="en-US"/>
              <a:t>‹#›</a:t>
            </a:fld>
            <a:endParaRPr lang="en-CA" alt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30000"/>
      </a:spcBef>
      <a:spcAft>
        <a:spcPct val="0"/>
      </a:spcAft>
      <a:defRPr sz="1600" kern="1200">
        <a:solidFill>
          <a:schemeClr val="tx1"/>
        </a:solidFill>
        <a:latin typeface="Arial" panose="020B0604020202020204" pitchFamily="34" charset="0"/>
        <a:ea typeface="+mn-ea"/>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p:txBody>
          <a:bodyPr/>
          <a:lstStyle/>
          <a:p>
            <a:fld id="{A8A82232-5BBE-457A-A5A1-4DECA684108B}" type="slidenum">
              <a:rPr lang="en-CA" altLang="en-US"/>
              <a:t>1</a:t>
            </a:fld>
            <a:endParaRPr lang="en-CA" altLang="en-US"/>
          </a:p>
        </p:txBody>
      </p:sp>
      <p:sp>
        <p:nvSpPr>
          <p:cNvPr id="574466" name="Rectangle 2"/>
          <p:cNvSpPr>
            <a:spLocks noGrp="1" noRot="1" noChangeAspect="1" noChangeArrowheads="1" noTextEdit="1"/>
          </p:cNvSpPr>
          <p:nvPr>
            <p:ph type="sldImg"/>
          </p:nvPr>
        </p:nvSpPr>
        <p:spPr/>
      </p:sp>
      <p:sp>
        <p:nvSpPr>
          <p:cNvPr id="574467"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p:txBody>
          <a:bodyPr/>
          <a:lstStyle/>
          <a:p>
            <a:fld id="{9F75DA4E-0FEA-432F-BDF1-BBFA981C655B}" type="slidenum">
              <a:rPr lang="en-CA" altLang="en-US"/>
              <a:t>10</a:t>
            </a:fld>
            <a:endParaRPr lang="en-CA" altLang="en-US"/>
          </a:p>
        </p:txBody>
      </p:sp>
      <p:sp>
        <p:nvSpPr>
          <p:cNvPr id="689154" name="Rectangle 2"/>
          <p:cNvSpPr>
            <a:spLocks noGrp="1" noRot="1" noChangeAspect="1" noChangeArrowheads="1" noTextEdit="1"/>
          </p:cNvSpPr>
          <p:nvPr>
            <p:ph type="sldImg"/>
          </p:nvPr>
        </p:nvSpPr>
        <p:spPr/>
      </p:sp>
      <p:sp>
        <p:nvSpPr>
          <p:cNvPr id="689155"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p:txBody>
          <a:bodyPr/>
          <a:lstStyle/>
          <a:p>
            <a:fld id="{32F9F7E9-E7D7-491D-8505-F5B47505EF07}" type="slidenum">
              <a:rPr lang="en-CA" altLang="en-US"/>
              <a:t>11</a:t>
            </a:fld>
            <a:endParaRPr lang="en-CA" altLang="en-US"/>
          </a:p>
        </p:txBody>
      </p:sp>
      <p:sp>
        <p:nvSpPr>
          <p:cNvPr id="691202" name="Rectangle 2"/>
          <p:cNvSpPr>
            <a:spLocks noGrp="1" noRot="1" noChangeAspect="1" noChangeArrowheads="1" noTextEdit="1"/>
          </p:cNvSpPr>
          <p:nvPr>
            <p:ph type="sldImg"/>
          </p:nvPr>
        </p:nvSpPr>
        <p:spPr/>
      </p:sp>
      <p:sp>
        <p:nvSpPr>
          <p:cNvPr id="691203"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p:txBody>
          <a:bodyPr/>
          <a:lstStyle/>
          <a:p>
            <a:fld id="{BFF75F4E-1EA6-4FD8-A867-0A44938A48E8}" type="slidenum">
              <a:rPr lang="en-CA" altLang="en-US"/>
              <a:t>12</a:t>
            </a:fld>
            <a:endParaRPr lang="en-CA" altLang="en-US"/>
          </a:p>
        </p:txBody>
      </p:sp>
      <p:sp>
        <p:nvSpPr>
          <p:cNvPr id="693250" name="Rectangle 2"/>
          <p:cNvSpPr>
            <a:spLocks noGrp="1" noRot="1" noChangeAspect="1" noChangeArrowheads="1" noTextEdit="1"/>
          </p:cNvSpPr>
          <p:nvPr>
            <p:ph type="sldImg"/>
          </p:nvPr>
        </p:nvSpPr>
        <p:spPr/>
      </p:sp>
      <p:sp>
        <p:nvSpPr>
          <p:cNvPr id="693251"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p:txBody>
          <a:bodyPr/>
          <a:lstStyle/>
          <a:p>
            <a:fld id="{8592AE53-CA0F-42FA-94A7-D5AA7BB6B4B5}" type="slidenum">
              <a:rPr lang="en-CA" altLang="en-US"/>
              <a:t>13</a:t>
            </a:fld>
            <a:endParaRPr lang="en-CA" altLang="en-US"/>
          </a:p>
        </p:txBody>
      </p:sp>
      <p:sp>
        <p:nvSpPr>
          <p:cNvPr id="695298" name="Rectangle 2"/>
          <p:cNvSpPr>
            <a:spLocks noGrp="1" noRot="1" noChangeAspect="1" noChangeArrowheads="1" noTextEdit="1"/>
          </p:cNvSpPr>
          <p:nvPr>
            <p:ph type="sldImg"/>
          </p:nvPr>
        </p:nvSpPr>
        <p:spPr/>
      </p:sp>
      <p:sp>
        <p:nvSpPr>
          <p:cNvPr id="695299"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p:txBody>
          <a:bodyPr/>
          <a:lstStyle/>
          <a:p>
            <a:fld id="{2522863A-CDCD-475B-9866-FD3B4658C4FD}" type="slidenum">
              <a:rPr lang="en-CA" altLang="en-US"/>
              <a:t>14</a:t>
            </a:fld>
            <a:endParaRPr lang="en-CA" altLang="en-US"/>
          </a:p>
        </p:txBody>
      </p:sp>
      <p:sp>
        <p:nvSpPr>
          <p:cNvPr id="699394" name="Rectangle 2"/>
          <p:cNvSpPr>
            <a:spLocks noGrp="1" noRot="1" noChangeAspect="1" noChangeArrowheads="1" noTextEdit="1"/>
          </p:cNvSpPr>
          <p:nvPr>
            <p:ph type="sldImg"/>
          </p:nvPr>
        </p:nvSpPr>
        <p:spPr/>
      </p:sp>
      <p:sp>
        <p:nvSpPr>
          <p:cNvPr id="699395"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p:txBody>
          <a:bodyPr/>
          <a:lstStyle/>
          <a:p>
            <a:fld id="{3A78FBDE-9D6E-4A5B-A62B-32286BE3A6B8}" type="slidenum">
              <a:rPr lang="en-CA" altLang="en-US"/>
              <a:t>15</a:t>
            </a:fld>
            <a:endParaRPr lang="en-CA" altLang="en-US"/>
          </a:p>
        </p:txBody>
      </p:sp>
      <p:sp>
        <p:nvSpPr>
          <p:cNvPr id="701442" name="Rectangle 2"/>
          <p:cNvSpPr>
            <a:spLocks noGrp="1" noRot="1" noChangeAspect="1" noChangeArrowheads="1" noTextEdit="1"/>
          </p:cNvSpPr>
          <p:nvPr>
            <p:ph type="sldImg"/>
          </p:nvPr>
        </p:nvSpPr>
        <p:spPr/>
      </p:sp>
      <p:sp>
        <p:nvSpPr>
          <p:cNvPr id="701443"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p:txBody>
          <a:bodyPr/>
          <a:lstStyle/>
          <a:p>
            <a:fld id="{916172FD-341A-4C12-90C3-B0A75C5E7A9A}" type="slidenum">
              <a:rPr lang="en-CA" altLang="en-US"/>
              <a:t>16</a:t>
            </a:fld>
            <a:endParaRPr lang="en-CA" altLang="en-US"/>
          </a:p>
        </p:txBody>
      </p:sp>
      <p:sp>
        <p:nvSpPr>
          <p:cNvPr id="703490" name="Rectangle 2"/>
          <p:cNvSpPr>
            <a:spLocks noGrp="1" noRot="1" noChangeAspect="1" noChangeArrowheads="1" noTextEdit="1"/>
          </p:cNvSpPr>
          <p:nvPr>
            <p:ph type="sldImg"/>
          </p:nvPr>
        </p:nvSpPr>
        <p:spPr/>
      </p:sp>
      <p:sp>
        <p:nvSpPr>
          <p:cNvPr id="703491"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p:txBody>
          <a:bodyPr/>
          <a:lstStyle/>
          <a:p>
            <a:fld id="{360A8483-60F5-4640-A68F-3B38FB78D966}" type="slidenum">
              <a:rPr lang="en-CA" altLang="en-US"/>
              <a:t>17</a:t>
            </a:fld>
            <a:endParaRPr lang="en-CA" altLang="en-US"/>
          </a:p>
        </p:txBody>
      </p:sp>
      <p:sp>
        <p:nvSpPr>
          <p:cNvPr id="705538" name="Rectangle 2"/>
          <p:cNvSpPr>
            <a:spLocks noGrp="1" noRot="1" noChangeAspect="1" noChangeArrowheads="1" noTextEdit="1"/>
          </p:cNvSpPr>
          <p:nvPr>
            <p:ph type="sldImg"/>
          </p:nvPr>
        </p:nvSpPr>
        <p:spPr/>
      </p:sp>
      <p:sp>
        <p:nvSpPr>
          <p:cNvPr id="705539"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p:txBody>
          <a:bodyPr/>
          <a:lstStyle/>
          <a:p>
            <a:fld id="{26C5DBAC-9C7A-440C-91B2-2C9DFED15481}" type="slidenum">
              <a:rPr lang="en-CA" altLang="en-US"/>
              <a:t>18</a:t>
            </a:fld>
            <a:endParaRPr lang="en-CA" altLang="en-US"/>
          </a:p>
        </p:txBody>
      </p:sp>
      <p:sp>
        <p:nvSpPr>
          <p:cNvPr id="707586" name="Rectangle 2"/>
          <p:cNvSpPr>
            <a:spLocks noGrp="1" noRot="1" noChangeAspect="1" noChangeArrowheads="1" noTextEdit="1"/>
          </p:cNvSpPr>
          <p:nvPr>
            <p:ph type="sldImg"/>
          </p:nvPr>
        </p:nvSpPr>
        <p:spPr/>
      </p:sp>
      <p:sp>
        <p:nvSpPr>
          <p:cNvPr id="707587"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p:txBody>
          <a:bodyPr/>
          <a:lstStyle/>
          <a:p>
            <a:fld id="{B316F151-4BF8-455F-8E19-71760AF83E21}" type="slidenum">
              <a:rPr lang="en-CA" altLang="en-US"/>
              <a:t>19</a:t>
            </a:fld>
            <a:endParaRPr lang="en-CA" altLang="en-US"/>
          </a:p>
        </p:txBody>
      </p:sp>
      <p:sp>
        <p:nvSpPr>
          <p:cNvPr id="709634" name="Rectangle 2"/>
          <p:cNvSpPr>
            <a:spLocks noGrp="1" noRot="1" noChangeAspect="1" noChangeArrowheads="1" noTextEdit="1"/>
          </p:cNvSpPr>
          <p:nvPr>
            <p:ph type="sldImg"/>
          </p:nvPr>
        </p:nvSpPr>
        <p:spPr/>
      </p:sp>
      <p:sp>
        <p:nvSpPr>
          <p:cNvPr id="709635"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p:txBody>
          <a:bodyPr/>
          <a:lstStyle/>
          <a:p>
            <a:fld id="{5D64EC19-B7D8-4D01-82AF-84DB03FC5CDF}" type="slidenum">
              <a:rPr lang="en-CA" altLang="en-US"/>
              <a:t>2</a:t>
            </a:fld>
            <a:endParaRPr lang="en-CA" altLang="en-US"/>
          </a:p>
        </p:txBody>
      </p:sp>
      <p:sp>
        <p:nvSpPr>
          <p:cNvPr id="670722" name="Rectangle 2"/>
          <p:cNvSpPr>
            <a:spLocks noGrp="1" noRot="1" noChangeAspect="1" noChangeArrowheads="1" noTextEdit="1"/>
          </p:cNvSpPr>
          <p:nvPr>
            <p:ph type="sldImg"/>
          </p:nvPr>
        </p:nvSpPr>
        <p:spPr/>
      </p:sp>
      <p:sp>
        <p:nvSpPr>
          <p:cNvPr id="670723"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p:txBody>
          <a:bodyPr/>
          <a:lstStyle/>
          <a:p>
            <a:fld id="{CF00A95F-BE16-40F1-BCF1-721620A2B1CB}" type="slidenum">
              <a:rPr lang="en-CA" altLang="en-US"/>
              <a:t>20</a:t>
            </a:fld>
            <a:endParaRPr lang="en-CA" altLang="en-US"/>
          </a:p>
        </p:txBody>
      </p:sp>
      <p:sp>
        <p:nvSpPr>
          <p:cNvPr id="711682" name="Rectangle 2"/>
          <p:cNvSpPr>
            <a:spLocks noGrp="1" noRot="1" noChangeAspect="1" noChangeArrowheads="1" noTextEdit="1"/>
          </p:cNvSpPr>
          <p:nvPr>
            <p:ph type="sldImg"/>
          </p:nvPr>
        </p:nvSpPr>
        <p:spPr/>
      </p:sp>
      <p:sp>
        <p:nvSpPr>
          <p:cNvPr id="711683"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p:txBody>
          <a:bodyPr/>
          <a:lstStyle/>
          <a:p>
            <a:fld id="{B2295EF2-7A25-4C44-BAF2-27EEEC3EE79C}" type="slidenum">
              <a:rPr lang="en-CA" altLang="en-US"/>
              <a:t>21</a:t>
            </a:fld>
            <a:endParaRPr lang="en-CA" altLang="en-US"/>
          </a:p>
        </p:txBody>
      </p:sp>
      <p:sp>
        <p:nvSpPr>
          <p:cNvPr id="713730" name="Rectangle 2"/>
          <p:cNvSpPr>
            <a:spLocks noGrp="1" noRot="1" noChangeAspect="1" noChangeArrowheads="1" noTextEdit="1"/>
          </p:cNvSpPr>
          <p:nvPr>
            <p:ph type="sldImg"/>
          </p:nvPr>
        </p:nvSpPr>
        <p:spPr/>
      </p:sp>
      <p:sp>
        <p:nvSpPr>
          <p:cNvPr id="713731"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p:txBody>
          <a:bodyPr/>
          <a:lstStyle/>
          <a:p>
            <a:fld id="{EDDAE388-BB21-4880-93E7-9AF21282BEB1}" type="slidenum">
              <a:rPr lang="en-CA" altLang="en-US"/>
              <a:t>22</a:t>
            </a:fld>
            <a:endParaRPr lang="en-CA" altLang="en-US"/>
          </a:p>
        </p:txBody>
      </p:sp>
      <p:sp>
        <p:nvSpPr>
          <p:cNvPr id="715778" name="Rectangle 2"/>
          <p:cNvSpPr>
            <a:spLocks noGrp="1" noRot="1" noChangeAspect="1" noChangeArrowheads="1" noTextEdit="1"/>
          </p:cNvSpPr>
          <p:nvPr>
            <p:ph type="sldImg"/>
          </p:nvPr>
        </p:nvSpPr>
        <p:spPr/>
      </p:sp>
      <p:sp>
        <p:nvSpPr>
          <p:cNvPr id="715779"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p:txBody>
          <a:bodyPr/>
          <a:lstStyle/>
          <a:p>
            <a:fld id="{845AC185-A526-487A-96CC-A3F2F878C1BF}" type="slidenum">
              <a:rPr lang="en-CA" altLang="en-US"/>
              <a:t>23</a:t>
            </a:fld>
            <a:endParaRPr lang="en-CA" altLang="en-US"/>
          </a:p>
        </p:txBody>
      </p:sp>
      <p:sp>
        <p:nvSpPr>
          <p:cNvPr id="717826" name="Rectangle 2"/>
          <p:cNvSpPr>
            <a:spLocks noGrp="1" noRot="1" noChangeAspect="1" noChangeArrowheads="1" noTextEdit="1"/>
          </p:cNvSpPr>
          <p:nvPr>
            <p:ph type="sldImg"/>
          </p:nvPr>
        </p:nvSpPr>
        <p:spPr/>
      </p:sp>
      <p:sp>
        <p:nvSpPr>
          <p:cNvPr id="717827"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p:txBody>
          <a:bodyPr/>
          <a:lstStyle/>
          <a:p>
            <a:fld id="{350DF5F7-F8BC-4EEB-A86D-AD7E4DCA6D60}" type="slidenum">
              <a:rPr lang="en-CA" altLang="en-US"/>
              <a:t>24</a:t>
            </a:fld>
            <a:endParaRPr lang="en-CA" altLang="en-US"/>
          </a:p>
        </p:txBody>
      </p:sp>
      <p:sp>
        <p:nvSpPr>
          <p:cNvPr id="719874" name="Rectangle 2"/>
          <p:cNvSpPr>
            <a:spLocks noGrp="1" noRot="1" noChangeAspect="1" noChangeArrowheads="1" noTextEdit="1"/>
          </p:cNvSpPr>
          <p:nvPr>
            <p:ph type="sldImg"/>
          </p:nvPr>
        </p:nvSpPr>
        <p:spPr/>
      </p:sp>
      <p:sp>
        <p:nvSpPr>
          <p:cNvPr id="719875"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p:txBody>
          <a:bodyPr/>
          <a:lstStyle/>
          <a:p>
            <a:fld id="{62D040AD-37AF-4C07-834E-C3030AB3BAE7}" type="slidenum">
              <a:rPr lang="en-CA" altLang="en-US"/>
              <a:t>25</a:t>
            </a:fld>
            <a:endParaRPr lang="en-CA" altLang="en-US"/>
          </a:p>
        </p:txBody>
      </p:sp>
      <p:sp>
        <p:nvSpPr>
          <p:cNvPr id="721922" name="Rectangle 2"/>
          <p:cNvSpPr>
            <a:spLocks noGrp="1" noRot="1" noChangeAspect="1" noChangeArrowheads="1" noTextEdit="1"/>
          </p:cNvSpPr>
          <p:nvPr>
            <p:ph type="sldImg"/>
          </p:nvPr>
        </p:nvSpPr>
        <p:spPr/>
      </p:sp>
      <p:sp>
        <p:nvSpPr>
          <p:cNvPr id="721923"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p:txBody>
          <a:bodyPr/>
          <a:lstStyle/>
          <a:p>
            <a:fld id="{8B385A54-791D-490E-93C0-615CB5978CBA}" type="slidenum">
              <a:rPr lang="en-CA" altLang="en-US"/>
              <a:t>26</a:t>
            </a:fld>
            <a:endParaRPr lang="en-CA" altLang="en-US"/>
          </a:p>
        </p:txBody>
      </p:sp>
      <p:sp>
        <p:nvSpPr>
          <p:cNvPr id="723970" name="Rectangle 2"/>
          <p:cNvSpPr>
            <a:spLocks noGrp="1" noRot="1" noChangeAspect="1" noChangeArrowheads="1" noTextEdit="1"/>
          </p:cNvSpPr>
          <p:nvPr>
            <p:ph type="sldImg"/>
          </p:nvPr>
        </p:nvSpPr>
        <p:spPr/>
      </p:sp>
      <p:sp>
        <p:nvSpPr>
          <p:cNvPr id="723971"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p:txBody>
          <a:bodyPr/>
          <a:lstStyle/>
          <a:p>
            <a:fld id="{104AC16C-9039-4724-9BB1-17C85FA6EF42}" type="slidenum">
              <a:rPr lang="en-CA" altLang="en-US"/>
              <a:t>27</a:t>
            </a:fld>
            <a:endParaRPr lang="en-CA" altLang="en-US"/>
          </a:p>
        </p:txBody>
      </p:sp>
      <p:sp>
        <p:nvSpPr>
          <p:cNvPr id="726018" name="Rectangle 2"/>
          <p:cNvSpPr>
            <a:spLocks noGrp="1" noRot="1" noChangeAspect="1" noChangeArrowheads="1" noTextEdit="1"/>
          </p:cNvSpPr>
          <p:nvPr>
            <p:ph type="sldImg"/>
          </p:nvPr>
        </p:nvSpPr>
        <p:spPr/>
      </p:sp>
      <p:sp>
        <p:nvSpPr>
          <p:cNvPr id="726019"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p:txBody>
          <a:bodyPr/>
          <a:lstStyle/>
          <a:p>
            <a:fld id="{C5AFC1E0-BF19-420A-ADCA-B9071C4E9832}" type="slidenum">
              <a:rPr lang="en-CA" altLang="en-US"/>
              <a:t>28</a:t>
            </a:fld>
            <a:endParaRPr lang="en-CA" altLang="en-US"/>
          </a:p>
        </p:txBody>
      </p:sp>
      <p:sp>
        <p:nvSpPr>
          <p:cNvPr id="728066" name="Rectangle 2"/>
          <p:cNvSpPr>
            <a:spLocks noGrp="1" noRot="1" noChangeAspect="1" noChangeArrowheads="1" noTextEdit="1"/>
          </p:cNvSpPr>
          <p:nvPr>
            <p:ph type="sldImg"/>
          </p:nvPr>
        </p:nvSpPr>
        <p:spPr/>
      </p:sp>
      <p:sp>
        <p:nvSpPr>
          <p:cNvPr id="728067"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p:txBody>
          <a:bodyPr/>
          <a:lstStyle/>
          <a:p>
            <a:fld id="{5878CDFE-D679-4B0C-885F-2B57FAE97708}" type="slidenum">
              <a:rPr lang="en-CA" altLang="en-US"/>
              <a:t>29</a:t>
            </a:fld>
            <a:endParaRPr lang="en-CA" altLang="en-US"/>
          </a:p>
        </p:txBody>
      </p:sp>
      <p:sp>
        <p:nvSpPr>
          <p:cNvPr id="730114" name="Rectangle 2"/>
          <p:cNvSpPr>
            <a:spLocks noGrp="1" noRot="1" noChangeAspect="1" noChangeArrowheads="1" noTextEdit="1"/>
          </p:cNvSpPr>
          <p:nvPr>
            <p:ph type="sldImg"/>
          </p:nvPr>
        </p:nvSpPr>
        <p:spPr/>
      </p:sp>
      <p:sp>
        <p:nvSpPr>
          <p:cNvPr id="730115"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p:txBody>
          <a:bodyPr/>
          <a:lstStyle/>
          <a:p>
            <a:fld id="{A0889BAC-D2CF-4F3E-B4DF-F85A879C0C44}" type="slidenum">
              <a:rPr lang="en-CA" altLang="en-US"/>
              <a:t>3</a:t>
            </a:fld>
            <a:endParaRPr lang="en-CA" altLang="en-US"/>
          </a:p>
        </p:txBody>
      </p:sp>
      <p:sp>
        <p:nvSpPr>
          <p:cNvPr id="674818" name="Rectangle 2"/>
          <p:cNvSpPr>
            <a:spLocks noGrp="1" noRot="1" noChangeAspect="1" noChangeArrowheads="1" noTextEdit="1"/>
          </p:cNvSpPr>
          <p:nvPr>
            <p:ph type="sldImg"/>
          </p:nvPr>
        </p:nvSpPr>
        <p:spPr/>
      </p:sp>
      <p:sp>
        <p:nvSpPr>
          <p:cNvPr id="674819"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p:txBody>
          <a:bodyPr/>
          <a:lstStyle/>
          <a:p>
            <a:fld id="{CAEF3FA1-CC7E-41F2-8EF0-0A58E62FC55E}" type="slidenum">
              <a:rPr lang="en-CA" altLang="en-US"/>
              <a:t>30</a:t>
            </a:fld>
            <a:endParaRPr lang="en-CA" altLang="en-US"/>
          </a:p>
        </p:txBody>
      </p:sp>
      <p:sp>
        <p:nvSpPr>
          <p:cNvPr id="732162" name="Rectangle 2"/>
          <p:cNvSpPr>
            <a:spLocks noGrp="1" noRot="1" noChangeAspect="1" noChangeArrowheads="1" noTextEdit="1"/>
          </p:cNvSpPr>
          <p:nvPr>
            <p:ph type="sldImg"/>
          </p:nvPr>
        </p:nvSpPr>
        <p:spPr/>
      </p:sp>
      <p:sp>
        <p:nvSpPr>
          <p:cNvPr id="732163"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p:txBody>
          <a:bodyPr/>
          <a:lstStyle/>
          <a:p>
            <a:fld id="{A10E5B80-E782-4811-AD5D-A149F4CF8EB3}" type="slidenum">
              <a:rPr lang="en-CA" altLang="en-US"/>
              <a:t>31</a:t>
            </a:fld>
            <a:endParaRPr lang="en-CA" altLang="en-US"/>
          </a:p>
        </p:txBody>
      </p:sp>
      <p:sp>
        <p:nvSpPr>
          <p:cNvPr id="734210" name="Rectangle 2"/>
          <p:cNvSpPr>
            <a:spLocks noGrp="1" noRot="1" noChangeAspect="1" noChangeArrowheads="1" noTextEdit="1"/>
          </p:cNvSpPr>
          <p:nvPr>
            <p:ph type="sldImg"/>
          </p:nvPr>
        </p:nvSpPr>
        <p:spPr/>
      </p:sp>
      <p:sp>
        <p:nvSpPr>
          <p:cNvPr id="734211"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p:txBody>
          <a:bodyPr/>
          <a:lstStyle/>
          <a:p>
            <a:fld id="{9CCCC619-FA2F-4175-98E7-895463869DBE}" type="slidenum">
              <a:rPr lang="en-CA" altLang="en-US"/>
              <a:t>32</a:t>
            </a:fld>
            <a:endParaRPr lang="en-CA" altLang="en-US"/>
          </a:p>
        </p:txBody>
      </p:sp>
      <p:sp>
        <p:nvSpPr>
          <p:cNvPr id="736258" name="Rectangle 2"/>
          <p:cNvSpPr>
            <a:spLocks noGrp="1" noRot="1" noChangeAspect="1" noChangeArrowheads="1" noTextEdit="1"/>
          </p:cNvSpPr>
          <p:nvPr>
            <p:ph type="sldImg"/>
          </p:nvPr>
        </p:nvSpPr>
        <p:spPr/>
      </p:sp>
      <p:sp>
        <p:nvSpPr>
          <p:cNvPr id="736259"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p:txBody>
          <a:bodyPr/>
          <a:lstStyle/>
          <a:p>
            <a:fld id="{3EBEA93F-F909-4C57-9D9A-39874A9C205A}" type="slidenum">
              <a:rPr lang="en-CA" altLang="en-US"/>
              <a:t>33</a:t>
            </a:fld>
            <a:endParaRPr lang="en-CA" altLang="en-US"/>
          </a:p>
        </p:txBody>
      </p:sp>
      <p:sp>
        <p:nvSpPr>
          <p:cNvPr id="738306" name="Rectangle 2"/>
          <p:cNvSpPr>
            <a:spLocks noGrp="1" noRot="1" noChangeAspect="1" noChangeArrowheads="1" noTextEdit="1"/>
          </p:cNvSpPr>
          <p:nvPr>
            <p:ph type="sldImg"/>
          </p:nvPr>
        </p:nvSpPr>
        <p:spPr/>
      </p:sp>
      <p:sp>
        <p:nvSpPr>
          <p:cNvPr id="738307"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p:txBody>
          <a:bodyPr/>
          <a:lstStyle/>
          <a:p>
            <a:fld id="{324CA831-5883-4037-8E04-9DD608831348}" type="slidenum">
              <a:rPr lang="en-CA" altLang="en-US"/>
              <a:t>34</a:t>
            </a:fld>
            <a:endParaRPr lang="en-CA" altLang="en-US"/>
          </a:p>
        </p:txBody>
      </p:sp>
      <p:sp>
        <p:nvSpPr>
          <p:cNvPr id="740354" name="Rectangle 2"/>
          <p:cNvSpPr>
            <a:spLocks noGrp="1" noRot="1" noChangeAspect="1" noChangeArrowheads="1" noTextEdit="1"/>
          </p:cNvSpPr>
          <p:nvPr>
            <p:ph type="sldImg"/>
          </p:nvPr>
        </p:nvSpPr>
        <p:spPr/>
      </p:sp>
      <p:sp>
        <p:nvSpPr>
          <p:cNvPr id="740355"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p:txBody>
          <a:bodyPr/>
          <a:lstStyle/>
          <a:p>
            <a:fld id="{1252C757-2567-4D70-97D0-1C280325519F}" type="slidenum">
              <a:rPr lang="en-CA" altLang="en-US"/>
              <a:t>35</a:t>
            </a:fld>
            <a:endParaRPr lang="en-CA" altLang="en-US"/>
          </a:p>
        </p:txBody>
      </p:sp>
      <p:sp>
        <p:nvSpPr>
          <p:cNvPr id="742402" name="Rectangle 2"/>
          <p:cNvSpPr>
            <a:spLocks noGrp="1" noRot="1" noChangeAspect="1" noChangeArrowheads="1" noTextEdit="1"/>
          </p:cNvSpPr>
          <p:nvPr>
            <p:ph type="sldImg"/>
          </p:nvPr>
        </p:nvSpPr>
        <p:spPr/>
      </p:sp>
      <p:sp>
        <p:nvSpPr>
          <p:cNvPr id="742403"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p:txBody>
          <a:bodyPr/>
          <a:lstStyle/>
          <a:p>
            <a:fld id="{632B8023-41F8-4216-BF1F-AAF79A1F4E1F}" type="slidenum">
              <a:rPr lang="en-CA" altLang="en-US"/>
              <a:t>36</a:t>
            </a:fld>
            <a:endParaRPr lang="en-CA" altLang="en-US"/>
          </a:p>
        </p:txBody>
      </p:sp>
      <p:sp>
        <p:nvSpPr>
          <p:cNvPr id="744450" name="Rectangle 2"/>
          <p:cNvSpPr>
            <a:spLocks noGrp="1" noRot="1" noChangeAspect="1" noChangeArrowheads="1" noTextEdit="1"/>
          </p:cNvSpPr>
          <p:nvPr>
            <p:ph type="sldImg"/>
          </p:nvPr>
        </p:nvSpPr>
        <p:spPr/>
      </p:sp>
      <p:sp>
        <p:nvSpPr>
          <p:cNvPr id="744451"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p:txBody>
          <a:bodyPr/>
          <a:lstStyle/>
          <a:p>
            <a:fld id="{C0390499-0027-48BC-A724-16864BBFDD30}" type="slidenum">
              <a:rPr lang="en-CA" altLang="en-US"/>
              <a:t>37</a:t>
            </a:fld>
            <a:endParaRPr lang="en-CA" altLang="en-US"/>
          </a:p>
        </p:txBody>
      </p:sp>
      <p:sp>
        <p:nvSpPr>
          <p:cNvPr id="746498" name="Rectangle 2"/>
          <p:cNvSpPr>
            <a:spLocks noGrp="1" noRot="1" noChangeAspect="1" noChangeArrowheads="1" noTextEdit="1"/>
          </p:cNvSpPr>
          <p:nvPr>
            <p:ph type="sldImg"/>
          </p:nvPr>
        </p:nvSpPr>
        <p:spPr/>
      </p:sp>
      <p:sp>
        <p:nvSpPr>
          <p:cNvPr id="746499"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p:txBody>
          <a:bodyPr/>
          <a:lstStyle/>
          <a:p>
            <a:fld id="{51C8A960-90E5-4368-B97C-5470C32F667D}" type="slidenum">
              <a:rPr lang="en-CA" altLang="en-US"/>
              <a:t>38</a:t>
            </a:fld>
            <a:endParaRPr lang="en-CA" altLang="en-US"/>
          </a:p>
        </p:txBody>
      </p:sp>
      <p:sp>
        <p:nvSpPr>
          <p:cNvPr id="748546" name="Rectangle 2"/>
          <p:cNvSpPr>
            <a:spLocks noGrp="1" noRot="1" noChangeAspect="1" noChangeArrowheads="1" noTextEdit="1"/>
          </p:cNvSpPr>
          <p:nvPr>
            <p:ph type="sldImg"/>
          </p:nvPr>
        </p:nvSpPr>
        <p:spPr/>
      </p:sp>
      <p:sp>
        <p:nvSpPr>
          <p:cNvPr id="748547"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p:txBody>
          <a:bodyPr/>
          <a:lstStyle/>
          <a:p>
            <a:fld id="{A16A645A-9988-4C1F-947C-0B8791862525}" type="slidenum">
              <a:rPr lang="en-CA" altLang="en-US"/>
              <a:t>39</a:t>
            </a:fld>
            <a:endParaRPr lang="en-CA" altLang="en-US"/>
          </a:p>
        </p:txBody>
      </p:sp>
      <p:sp>
        <p:nvSpPr>
          <p:cNvPr id="750594" name="Rectangle 2"/>
          <p:cNvSpPr>
            <a:spLocks noGrp="1" noRot="1" noChangeAspect="1" noChangeArrowheads="1" noTextEdit="1"/>
          </p:cNvSpPr>
          <p:nvPr>
            <p:ph type="sldImg"/>
          </p:nvPr>
        </p:nvSpPr>
        <p:spPr/>
      </p:sp>
      <p:sp>
        <p:nvSpPr>
          <p:cNvPr id="750595"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p:txBody>
          <a:bodyPr/>
          <a:lstStyle/>
          <a:p>
            <a:fld id="{4C2F80EF-F3E4-480F-AD5B-ADDCB895FEFA}" type="slidenum">
              <a:rPr lang="en-CA" altLang="en-US"/>
              <a:t>4</a:t>
            </a:fld>
            <a:endParaRPr lang="en-CA" altLang="en-US"/>
          </a:p>
        </p:txBody>
      </p:sp>
      <p:sp>
        <p:nvSpPr>
          <p:cNvPr id="676866" name="Rectangle 2"/>
          <p:cNvSpPr>
            <a:spLocks noGrp="1" noRot="1" noChangeAspect="1" noChangeArrowheads="1" noTextEdit="1"/>
          </p:cNvSpPr>
          <p:nvPr>
            <p:ph type="sldImg"/>
          </p:nvPr>
        </p:nvSpPr>
        <p:spPr/>
      </p:sp>
      <p:sp>
        <p:nvSpPr>
          <p:cNvPr id="676867"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p:txBody>
          <a:bodyPr/>
          <a:lstStyle/>
          <a:p>
            <a:fld id="{B0CA2E94-AF22-4E43-9F46-82CA7B3DA1AD}" type="slidenum">
              <a:rPr lang="en-CA" altLang="en-US"/>
              <a:t>40</a:t>
            </a:fld>
            <a:endParaRPr lang="en-CA" altLang="en-US"/>
          </a:p>
        </p:txBody>
      </p:sp>
      <p:sp>
        <p:nvSpPr>
          <p:cNvPr id="752642" name="Rectangle 2"/>
          <p:cNvSpPr>
            <a:spLocks noGrp="1" noRot="1" noChangeAspect="1" noChangeArrowheads="1" noTextEdit="1"/>
          </p:cNvSpPr>
          <p:nvPr>
            <p:ph type="sldImg"/>
          </p:nvPr>
        </p:nvSpPr>
        <p:spPr/>
      </p:sp>
      <p:sp>
        <p:nvSpPr>
          <p:cNvPr id="752643"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p:txBody>
          <a:bodyPr/>
          <a:lstStyle/>
          <a:p>
            <a:fld id="{892D0AE3-ECE2-4287-BABB-6805FE311233}" type="slidenum">
              <a:rPr lang="en-CA" altLang="en-US"/>
              <a:t>41</a:t>
            </a:fld>
            <a:endParaRPr lang="en-CA" altLang="en-US"/>
          </a:p>
        </p:txBody>
      </p:sp>
      <p:sp>
        <p:nvSpPr>
          <p:cNvPr id="754690" name="Rectangle 2"/>
          <p:cNvSpPr>
            <a:spLocks noGrp="1" noRot="1" noChangeAspect="1" noChangeArrowheads="1" noTextEdit="1"/>
          </p:cNvSpPr>
          <p:nvPr>
            <p:ph type="sldImg"/>
          </p:nvPr>
        </p:nvSpPr>
        <p:spPr/>
      </p:sp>
      <p:sp>
        <p:nvSpPr>
          <p:cNvPr id="754691"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p:txBody>
          <a:bodyPr/>
          <a:lstStyle/>
          <a:p>
            <a:fld id="{B53F9C85-3AFD-4129-838D-CFA1B000773D}" type="slidenum">
              <a:rPr lang="en-CA" altLang="en-US"/>
              <a:t>42</a:t>
            </a:fld>
            <a:endParaRPr lang="en-CA" altLang="en-US"/>
          </a:p>
        </p:txBody>
      </p:sp>
      <p:sp>
        <p:nvSpPr>
          <p:cNvPr id="756738" name="Rectangle 2"/>
          <p:cNvSpPr>
            <a:spLocks noGrp="1" noRot="1" noChangeAspect="1" noChangeArrowheads="1" noTextEdit="1"/>
          </p:cNvSpPr>
          <p:nvPr>
            <p:ph type="sldImg"/>
          </p:nvPr>
        </p:nvSpPr>
        <p:spPr/>
      </p:sp>
      <p:sp>
        <p:nvSpPr>
          <p:cNvPr id="756739"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p:txBody>
          <a:bodyPr/>
          <a:lstStyle/>
          <a:p>
            <a:fld id="{2DB0D7F2-B903-4389-B62A-8FA2C1FCE7DB}" type="slidenum">
              <a:rPr lang="en-CA" altLang="en-US"/>
              <a:t>43</a:t>
            </a:fld>
            <a:endParaRPr lang="en-CA" altLang="en-US"/>
          </a:p>
        </p:txBody>
      </p:sp>
      <p:sp>
        <p:nvSpPr>
          <p:cNvPr id="758786" name="Rectangle 2"/>
          <p:cNvSpPr>
            <a:spLocks noGrp="1" noRot="1" noChangeAspect="1" noChangeArrowheads="1" noTextEdit="1"/>
          </p:cNvSpPr>
          <p:nvPr>
            <p:ph type="sldImg"/>
          </p:nvPr>
        </p:nvSpPr>
        <p:spPr/>
      </p:sp>
      <p:sp>
        <p:nvSpPr>
          <p:cNvPr id="758787"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p:txBody>
          <a:bodyPr/>
          <a:lstStyle/>
          <a:p>
            <a:fld id="{F8911DAB-331F-4313-BDF5-9E21809AF014}" type="slidenum">
              <a:rPr lang="en-CA" altLang="en-US"/>
              <a:t>44</a:t>
            </a:fld>
            <a:endParaRPr lang="en-CA" altLang="en-US"/>
          </a:p>
        </p:txBody>
      </p:sp>
      <p:sp>
        <p:nvSpPr>
          <p:cNvPr id="777218" name="Rectangle 2"/>
          <p:cNvSpPr>
            <a:spLocks noGrp="1" noRot="1" noChangeAspect="1" noChangeArrowheads="1" noTextEdit="1"/>
          </p:cNvSpPr>
          <p:nvPr>
            <p:ph type="sldImg"/>
          </p:nvPr>
        </p:nvSpPr>
        <p:spPr/>
      </p:sp>
      <p:sp>
        <p:nvSpPr>
          <p:cNvPr id="777219"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p:txBody>
          <a:bodyPr/>
          <a:lstStyle/>
          <a:p>
            <a:fld id="{AA99F4AB-182B-4C5E-8DC7-58BC2D38536F}" type="slidenum">
              <a:rPr lang="en-CA" altLang="en-US"/>
              <a:t>45</a:t>
            </a:fld>
            <a:endParaRPr lang="en-CA" altLang="en-US"/>
          </a:p>
        </p:txBody>
      </p:sp>
      <p:sp>
        <p:nvSpPr>
          <p:cNvPr id="779266" name="Rectangle 2"/>
          <p:cNvSpPr>
            <a:spLocks noGrp="1" noRot="1" noChangeAspect="1" noChangeArrowheads="1" noTextEdit="1"/>
          </p:cNvSpPr>
          <p:nvPr>
            <p:ph type="sldImg"/>
          </p:nvPr>
        </p:nvSpPr>
        <p:spPr/>
      </p:sp>
      <p:sp>
        <p:nvSpPr>
          <p:cNvPr id="779267"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p:txBody>
          <a:bodyPr/>
          <a:lstStyle/>
          <a:p>
            <a:fld id="{13213D96-297B-4B11-BDCF-B65890F6F718}" type="slidenum">
              <a:rPr lang="en-CA" altLang="en-US"/>
              <a:t>46</a:t>
            </a:fld>
            <a:endParaRPr lang="en-CA" altLang="en-US"/>
          </a:p>
        </p:txBody>
      </p:sp>
      <p:sp>
        <p:nvSpPr>
          <p:cNvPr id="781314" name="Rectangle 2"/>
          <p:cNvSpPr>
            <a:spLocks noGrp="1" noRot="1" noChangeAspect="1" noChangeArrowheads="1" noTextEdit="1"/>
          </p:cNvSpPr>
          <p:nvPr>
            <p:ph type="sldImg"/>
          </p:nvPr>
        </p:nvSpPr>
        <p:spPr/>
      </p:sp>
      <p:sp>
        <p:nvSpPr>
          <p:cNvPr id="781315"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p:txBody>
          <a:bodyPr/>
          <a:lstStyle/>
          <a:p>
            <a:fld id="{D353C9AC-FE3E-41F2-9F08-70F0F877DDB8}" type="slidenum">
              <a:rPr lang="en-CA" altLang="en-US"/>
              <a:t>47</a:t>
            </a:fld>
            <a:endParaRPr lang="en-CA" altLang="en-US"/>
          </a:p>
        </p:txBody>
      </p:sp>
      <p:sp>
        <p:nvSpPr>
          <p:cNvPr id="783362" name="Rectangle 2"/>
          <p:cNvSpPr>
            <a:spLocks noGrp="1" noRot="1" noChangeAspect="1" noChangeArrowheads="1" noTextEdit="1"/>
          </p:cNvSpPr>
          <p:nvPr>
            <p:ph type="sldImg"/>
          </p:nvPr>
        </p:nvSpPr>
        <p:spPr/>
      </p:sp>
      <p:sp>
        <p:nvSpPr>
          <p:cNvPr id="783363"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p:txBody>
          <a:bodyPr/>
          <a:lstStyle/>
          <a:p>
            <a:fld id="{A95745CA-84E2-4AC8-96DF-8D9234FD6C9D}" type="slidenum">
              <a:rPr lang="en-CA" altLang="en-US"/>
              <a:t>48</a:t>
            </a:fld>
            <a:endParaRPr lang="en-CA" altLang="en-US"/>
          </a:p>
        </p:txBody>
      </p:sp>
      <p:sp>
        <p:nvSpPr>
          <p:cNvPr id="785410" name="Rectangle 2"/>
          <p:cNvSpPr>
            <a:spLocks noGrp="1" noRot="1" noChangeAspect="1" noChangeArrowheads="1" noTextEdit="1"/>
          </p:cNvSpPr>
          <p:nvPr>
            <p:ph type="sldImg"/>
          </p:nvPr>
        </p:nvSpPr>
        <p:spPr/>
      </p:sp>
      <p:sp>
        <p:nvSpPr>
          <p:cNvPr id="785411"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p:txBody>
          <a:bodyPr/>
          <a:lstStyle/>
          <a:p>
            <a:fld id="{875B20F0-143B-4C22-9EEE-92102AD43112}" type="slidenum">
              <a:rPr lang="en-CA" altLang="en-US"/>
              <a:t>49</a:t>
            </a:fld>
            <a:endParaRPr lang="en-CA" altLang="en-US"/>
          </a:p>
        </p:txBody>
      </p:sp>
      <p:sp>
        <p:nvSpPr>
          <p:cNvPr id="801794" name="Rectangle 2"/>
          <p:cNvSpPr>
            <a:spLocks noGrp="1" noRot="1" noChangeAspect="1" noChangeArrowheads="1" noTextEdit="1"/>
          </p:cNvSpPr>
          <p:nvPr>
            <p:ph type="sldImg"/>
          </p:nvPr>
        </p:nvSpPr>
        <p:spPr/>
      </p:sp>
      <p:sp>
        <p:nvSpPr>
          <p:cNvPr id="801795"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p:txBody>
          <a:bodyPr/>
          <a:lstStyle/>
          <a:p>
            <a:fld id="{FE798F30-6F13-4D38-8206-0C1C99C56F92}" type="slidenum">
              <a:rPr lang="en-CA" altLang="en-US"/>
              <a:t>5</a:t>
            </a:fld>
            <a:endParaRPr lang="en-CA" altLang="en-US"/>
          </a:p>
        </p:txBody>
      </p:sp>
      <p:sp>
        <p:nvSpPr>
          <p:cNvPr id="678914" name="Rectangle 2"/>
          <p:cNvSpPr>
            <a:spLocks noGrp="1" noRot="1" noChangeAspect="1" noChangeArrowheads="1" noTextEdit="1"/>
          </p:cNvSpPr>
          <p:nvPr>
            <p:ph type="sldImg"/>
          </p:nvPr>
        </p:nvSpPr>
        <p:spPr/>
      </p:sp>
      <p:sp>
        <p:nvSpPr>
          <p:cNvPr id="678915"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p:txBody>
          <a:bodyPr/>
          <a:lstStyle/>
          <a:p>
            <a:fld id="{F84E22FE-8695-48D8-AA48-6C6A5A26F9A2}" type="slidenum">
              <a:rPr lang="en-CA" altLang="en-US"/>
              <a:t>50</a:t>
            </a:fld>
            <a:endParaRPr lang="en-CA" altLang="en-US"/>
          </a:p>
        </p:txBody>
      </p:sp>
      <p:sp>
        <p:nvSpPr>
          <p:cNvPr id="803842" name="Rectangle 2"/>
          <p:cNvSpPr>
            <a:spLocks noGrp="1" noRot="1" noChangeAspect="1" noChangeArrowheads="1" noTextEdit="1"/>
          </p:cNvSpPr>
          <p:nvPr>
            <p:ph type="sldImg"/>
          </p:nvPr>
        </p:nvSpPr>
        <p:spPr/>
      </p:sp>
      <p:sp>
        <p:nvSpPr>
          <p:cNvPr id="803843"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p:txBody>
          <a:bodyPr/>
          <a:lstStyle/>
          <a:p>
            <a:fld id="{62679665-E815-4954-9CBD-49B19525551F}" type="slidenum">
              <a:rPr lang="en-CA" altLang="en-US"/>
              <a:t>51</a:t>
            </a:fld>
            <a:endParaRPr lang="en-CA" altLang="en-US"/>
          </a:p>
        </p:txBody>
      </p:sp>
      <p:sp>
        <p:nvSpPr>
          <p:cNvPr id="816130" name="Rectangle 2"/>
          <p:cNvSpPr>
            <a:spLocks noGrp="1" noRot="1" noChangeAspect="1" noChangeArrowheads="1" noTextEdit="1"/>
          </p:cNvSpPr>
          <p:nvPr>
            <p:ph type="sldImg"/>
          </p:nvPr>
        </p:nvSpPr>
        <p:spPr/>
      </p:sp>
      <p:sp>
        <p:nvSpPr>
          <p:cNvPr id="816131"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p:txBody>
          <a:bodyPr/>
          <a:lstStyle/>
          <a:p>
            <a:fld id="{62679665-E815-4954-9CBD-49B19525551F}" type="slidenum">
              <a:rPr lang="en-CA" altLang="en-US"/>
              <a:t>52</a:t>
            </a:fld>
            <a:endParaRPr lang="en-CA" altLang="en-US"/>
          </a:p>
        </p:txBody>
      </p:sp>
      <p:sp>
        <p:nvSpPr>
          <p:cNvPr id="816130" name="Rectangle 2"/>
          <p:cNvSpPr>
            <a:spLocks noGrp="1" noRot="1" noChangeAspect="1" noChangeArrowheads="1" noTextEdit="1"/>
          </p:cNvSpPr>
          <p:nvPr>
            <p:ph type="sldImg"/>
          </p:nvPr>
        </p:nvSpPr>
        <p:spPr/>
      </p:sp>
      <p:sp>
        <p:nvSpPr>
          <p:cNvPr id="81613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8334651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p:txBody>
          <a:bodyPr/>
          <a:lstStyle/>
          <a:p>
            <a:fld id="{DF1DA344-7D64-478B-ACC4-BD035F253287}" type="slidenum">
              <a:rPr lang="en-CA" altLang="en-US"/>
              <a:t>6</a:t>
            </a:fld>
            <a:endParaRPr lang="en-CA" altLang="en-US"/>
          </a:p>
        </p:txBody>
      </p:sp>
      <p:sp>
        <p:nvSpPr>
          <p:cNvPr id="680962" name="Rectangle 2"/>
          <p:cNvSpPr>
            <a:spLocks noGrp="1" noRot="1" noChangeAspect="1" noChangeArrowheads="1" noTextEdit="1"/>
          </p:cNvSpPr>
          <p:nvPr>
            <p:ph type="sldImg"/>
          </p:nvPr>
        </p:nvSpPr>
        <p:spPr/>
      </p:sp>
      <p:sp>
        <p:nvSpPr>
          <p:cNvPr id="680963"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p:txBody>
          <a:bodyPr/>
          <a:lstStyle/>
          <a:p>
            <a:fld id="{E02BC12B-ACFB-4344-AC9A-E133002062B1}" type="slidenum">
              <a:rPr lang="en-CA" altLang="en-US"/>
              <a:t>7</a:t>
            </a:fld>
            <a:endParaRPr lang="en-CA" altLang="en-US"/>
          </a:p>
        </p:txBody>
      </p:sp>
      <p:sp>
        <p:nvSpPr>
          <p:cNvPr id="683010" name="Rectangle 2"/>
          <p:cNvSpPr>
            <a:spLocks noGrp="1" noRot="1" noChangeAspect="1" noChangeArrowheads="1" noTextEdit="1"/>
          </p:cNvSpPr>
          <p:nvPr>
            <p:ph type="sldImg"/>
          </p:nvPr>
        </p:nvSpPr>
        <p:spPr/>
      </p:sp>
      <p:sp>
        <p:nvSpPr>
          <p:cNvPr id="683011"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p:txBody>
          <a:bodyPr/>
          <a:lstStyle/>
          <a:p>
            <a:fld id="{03444229-F933-4420-9935-2695A6FB65FB}" type="slidenum">
              <a:rPr lang="en-CA" altLang="en-US"/>
              <a:t>8</a:t>
            </a:fld>
            <a:endParaRPr lang="en-CA" altLang="en-US"/>
          </a:p>
        </p:txBody>
      </p:sp>
      <p:sp>
        <p:nvSpPr>
          <p:cNvPr id="685058" name="Rectangle 2"/>
          <p:cNvSpPr>
            <a:spLocks noGrp="1" noRot="1" noChangeAspect="1" noChangeArrowheads="1" noTextEdit="1"/>
          </p:cNvSpPr>
          <p:nvPr>
            <p:ph type="sldImg"/>
          </p:nvPr>
        </p:nvSpPr>
        <p:spPr/>
      </p:sp>
      <p:sp>
        <p:nvSpPr>
          <p:cNvPr id="685059"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p:txBody>
          <a:bodyPr/>
          <a:lstStyle/>
          <a:p>
            <a:fld id="{8F0B74B8-0723-4A97-8240-4F5E4A30C066}" type="slidenum">
              <a:rPr lang="en-CA" altLang="en-US"/>
              <a:t>9</a:t>
            </a:fld>
            <a:endParaRPr lang="en-CA" altLang="en-US"/>
          </a:p>
        </p:txBody>
      </p:sp>
      <p:sp>
        <p:nvSpPr>
          <p:cNvPr id="687106" name="Rectangle 2"/>
          <p:cNvSpPr>
            <a:spLocks noGrp="1" noRot="1" noChangeAspect="1" noChangeArrowheads="1" noTextEdit="1"/>
          </p:cNvSpPr>
          <p:nvPr>
            <p:ph type="sldImg"/>
          </p:nvPr>
        </p:nvSpPr>
        <p:spPr/>
      </p:sp>
      <p:sp>
        <p:nvSpPr>
          <p:cNvPr id="687107" name="Rectangle 3"/>
          <p:cNvSpPr>
            <a:spLocks noGrp="1" noChangeArrowheads="1"/>
          </p:cNvSpPr>
          <p:nvPr>
            <p:ph type="body" idx="1"/>
          </p:nvPr>
        </p:nvSpPr>
        <p:spPr/>
        <p:txBody>
          <a:bodyP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55653" name="Rectangle 5"/>
          <p:cNvSpPr>
            <a:spLocks noGrp="1" noChangeArrowheads="1"/>
          </p:cNvSpPr>
          <p:nvPr>
            <p:ph type="ctrTitle" sz="quarter"/>
          </p:nvPr>
        </p:nvSpPr>
        <p:spPr>
          <a:xfrm>
            <a:off x="685800" y="181428"/>
            <a:ext cx="7772400" cy="684312"/>
          </a:xfrm>
        </p:spPr>
        <p:txBody>
          <a:bodyPr anchor="b"/>
          <a:lstStyle>
            <a:lvl1pPr>
              <a:defRPr/>
            </a:lvl1pPr>
          </a:lstStyle>
          <a:p>
            <a:pPr lvl="0"/>
            <a:r>
              <a:rPr lang="en-US" altLang="en-US" noProof="0"/>
              <a:t>Click to edit Master title style</a:t>
            </a:r>
          </a:p>
        </p:txBody>
      </p:sp>
      <p:sp>
        <p:nvSpPr>
          <p:cNvPr id="155654" name="Rectangle 6"/>
          <p:cNvSpPr>
            <a:spLocks noGrp="1" noChangeArrowheads="1"/>
          </p:cNvSpPr>
          <p:nvPr>
            <p:ph type="subTitle" sz="quarter" idx="1"/>
          </p:nvPr>
        </p:nvSpPr>
        <p:spPr>
          <a:xfrm>
            <a:off x="1581150" y="2838450"/>
            <a:ext cx="6400800" cy="1752600"/>
          </a:xfrm>
        </p:spPr>
        <p:txBody>
          <a:bodyPr lIns="92075" tIns="46038" rIns="92075" bIns="46038" anchor="ctr"/>
          <a:lstStyle>
            <a:lvl1pPr marL="0" indent="0" algn="ctr">
              <a:buFont typeface="Wingdings" panose="05000000000000000000" pitchFamily="2" charset="2"/>
              <a:buNone/>
              <a:defRPr/>
            </a:lvl1pPr>
          </a:lstStyle>
          <a:p>
            <a:pPr lvl="0"/>
            <a:r>
              <a:rPr lang="en-US" altLang="en-US" noProof="0"/>
              <a:t>Click to edit Master subtitle style</a:t>
            </a:r>
          </a:p>
        </p:txBody>
      </p:sp>
      <p:sp>
        <p:nvSpPr>
          <p:cNvPr id="10" name="Rectangle 8"/>
          <p:cNvSpPr>
            <a:spLocks noGrp="1" noChangeArrowheads="1"/>
          </p:cNvSpPr>
          <p:nvPr>
            <p:ph type="sldNum" sz="quarter" idx="11"/>
          </p:nvPr>
        </p:nvSpPr>
        <p:spPr>
          <a:xfrm>
            <a:off x="8676456" y="6577592"/>
            <a:ext cx="470148" cy="283027"/>
          </a:xfrm>
          <a:prstGeom prst="rect">
            <a:avLst/>
          </a:prstGeom>
        </p:spPr>
        <p:txBody>
          <a:bodyPr/>
          <a:lstStyle>
            <a:lvl1pPr algn="ctr">
              <a:defRPr>
                <a:solidFill>
                  <a:schemeClr val="tx1"/>
                </a:solidFill>
              </a:defRPr>
            </a:lvl1pPr>
          </a:lstStyle>
          <a:p>
            <a:fld id="{EC6F7EB6-355C-498C-BBBA-049CF5A78B77}" type="slidenum">
              <a:rPr lang="en-US" altLang="en-US" smtClean="0"/>
              <a:t>‹#›</a:t>
            </a:fld>
            <a:endParaRPr lang="en-CA" altLang="en-US" dirty="0"/>
          </a:p>
        </p:txBody>
      </p:sp>
      <p:sp>
        <p:nvSpPr>
          <p:cNvPr id="11" name="Rectangle 8"/>
          <p:cNvSpPr txBox="1">
            <a:spLocks noChangeArrowheads="1"/>
          </p:cNvSpPr>
          <p:nvPr/>
        </p:nvSpPr>
        <p:spPr bwMode="auto">
          <a:xfrm>
            <a:off x="2990850" y="6395842"/>
            <a:ext cx="3461742" cy="457199"/>
          </a:xfrm>
          <a:prstGeom prst="rect">
            <a:avLst/>
          </a:prstGeom>
        </p:spPr>
        <p:txBody>
          <a:bodyPr vert="horz" wrap="square" lIns="92075" tIns="46038" rIns="92075" bIns="46038" numCol="1" anchor="ctr" anchorCtr="0" compatLnSpc="1"/>
          <a:lstStyle>
            <a:defPPr>
              <a:defRPr lang="en-US"/>
            </a:defPPr>
            <a:lvl1pPr algn="ctr" rtl="0" eaLnBrk="0" fontAlgn="base" hangingPunct="0">
              <a:lnSpc>
                <a:spcPct val="90000"/>
              </a:lnSpc>
              <a:spcBef>
                <a:spcPct val="0"/>
              </a:spcBef>
              <a:spcAft>
                <a:spcPct val="0"/>
              </a:spcAft>
              <a:buClrTx/>
              <a:buFontTx/>
              <a:buNone/>
              <a:defRPr sz="1200" kern="1200" baseline="0">
                <a:solidFill>
                  <a:srgbClr val="00B050"/>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3200" kern="1200" baseline="-25000">
                <a:solidFill>
                  <a:schemeClr val="bg2"/>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3200" kern="1200" baseline="-25000">
                <a:solidFill>
                  <a:schemeClr val="bg2"/>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3200" kern="1200" baseline="-25000">
                <a:solidFill>
                  <a:schemeClr val="bg2"/>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3200" kern="1200" baseline="-25000">
                <a:solidFill>
                  <a:schemeClr val="bg2"/>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3200" kern="1200" baseline="-25000">
                <a:solidFill>
                  <a:schemeClr val="bg2"/>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3200" kern="1200" baseline="-25000">
                <a:solidFill>
                  <a:schemeClr val="bg2"/>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3200" kern="1200" baseline="-25000">
                <a:solidFill>
                  <a:schemeClr val="bg2"/>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3200" kern="1200" baseline="-25000">
                <a:solidFill>
                  <a:schemeClr val="bg2"/>
                </a:solidFill>
                <a:latin typeface="Times New Roman" panose="02020603050405020304" pitchFamily="18" charset="0"/>
                <a:ea typeface="+mn-ea"/>
                <a:cs typeface="Times New Roman" panose="02020603050405020304" pitchFamily="18" charset="0"/>
              </a:defRPr>
            </a:lvl9pPr>
          </a:lstStyle>
          <a:p>
            <a:pPr>
              <a:defRPr/>
            </a:pPr>
            <a:r>
              <a:rPr lang="en-US" altLang="en-US" sz="1400" dirty="0"/>
              <a:t>Prepared by: Dr. Binod Kumar Adhikari</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8"/>
          <p:cNvSpPr>
            <a:spLocks noGrp="1" noChangeArrowheads="1"/>
          </p:cNvSpPr>
          <p:nvPr>
            <p:ph type="sldNum" sz="quarter" idx="10"/>
          </p:nvPr>
        </p:nvSpPr>
        <p:spPr>
          <a:xfrm>
            <a:off x="7644107" y="6577013"/>
            <a:ext cx="1205623" cy="196849"/>
          </a:xfrm>
          <a:prstGeom prst="rect">
            <a:avLst/>
          </a:prstGeom>
        </p:spPr>
        <p:txBody>
          <a:bodyPr/>
          <a:lstStyle>
            <a:lvl1pPr>
              <a:defRPr/>
            </a:lvl1pPr>
          </a:lstStyle>
          <a:p>
            <a:r>
              <a:rPr lang="en-US" altLang="en-US"/>
              <a:t>Slide 15- </a:t>
            </a:r>
            <a:fld id="{90955600-3878-4B41-929C-1AB0BDCF97DC}" type="slidenum">
              <a:rPr lang="en-US" altLang="en-US" smtClean="0"/>
              <a:t>‹#›</a:t>
            </a:fld>
            <a:endParaRPr lang="en-CA"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8"/>
          <p:cNvSpPr>
            <a:spLocks noGrp="1" noChangeArrowheads="1"/>
          </p:cNvSpPr>
          <p:nvPr>
            <p:ph type="sldNum" sz="quarter" idx="10"/>
          </p:nvPr>
        </p:nvSpPr>
        <p:spPr>
          <a:xfrm>
            <a:off x="7644107" y="6577013"/>
            <a:ext cx="1205623" cy="196849"/>
          </a:xfrm>
          <a:prstGeom prst="rect">
            <a:avLst/>
          </a:prstGeom>
        </p:spPr>
        <p:txBody>
          <a:bodyPr/>
          <a:lstStyle>
            <a:lvl1pPr>
              <a:defRPr/>
            </a:lvl1pPr>
          </a:lstStyle>
          <a:p>
            <a:r>
              <a:rPr lang="en-US" altLang="en-US"/>
              <a:t>Slide 15- </a:t>
            </a:r>
            <a:fld id="{7013D883-9C11-456C-AD24-ADD42B5774DE}" type="slidenum">
              <a:rPr lang="en-US" altLang="en-US" smtClean="0"/>
              <a:t>‹#›</a:t>
            </a:fld>
            <a:endParaRPr lang="en-CA"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1284288" y="609600"/>
            <a:ext cx="7173912" cy="1143000"/>
          </a:xfrm>
        </p:spPr>
        <p:txBody>
          <a:bodyPr/>
          <a:lstStyle/>
          <a:p>
            <a:r>
              <a:rPr lang="en-US"/>
              <a:t>Click to edit Master title style</a:t>
            </a:r>
            <a:endParaRPr lang="en-IN"/>
          </a:p>
        </p:txBody>
      </p:sp>
      <p:sp>
        <p:nvSpPr>
          <p:cNvPr id="3" name="Text Placeholder 2"/>
          <p:cNvSpPr>
            <a:spLocks noGrp="1"/>
          </p:cNvSpPr>
          <p:nvPr>
            <p:ph type="body" sz="half" idx="1"/>
          </p:nvPr>
        </p:nvSpPr>
        <p:spPr>
          <a:xfrm>
            <a:off x="6858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quarter" idx="2"/>
          </p:nvPr>
        </p:nvSpPr>
        <p:spPr>
          <a:xfrm>
            <a:off x="4648200" y="1981200"/>
            <a:ext cx="38100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Content Placeholder 4"/>
          <p:cNvSpPr>
            <a:spLocks noGrp="1"/>
          </p:cNvSpPr>
          <p:nvPr>
            <p:ph sz="quarter" idx="3"/>
          </p:nvPr>
        </p:nvSpPr>
        <p:spPr>
          <a:xfrm>
            <a:off x="4648200" y="4114800"/>
            <a:ext cx="38100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Rectangle 8"/>
          <p:cNvSpPr>
            <a:spLocks noGrp="1" noChangeArrowheads="1"/>
          </p:cNvSpPr>
          <p:nvPr>
            <p:ph type="sldNum" sz="quarter" idx="10"/>
          </p:nvPr>
        </p:nvSpPr>
        <p:spPr>
          <a:xfrm>
            <a:off x="8388424" y="6577013"/>
            <a:ext cx="461306" cy="196849"/>
          </a:xfrm>
          <a:prstGeom prst="rect">
            <a:avLst/>
          </a:prstGeom>
        </p:spPr>
        <p:txBody>
          <a:bodyPr/>
          <a:lstStyle>
            <a:lvl1pPr algn="ctr">
              <a:defRPr/>
            </a:lvl1pPr>
          </a:lstStyle>
          <a:p>
            <a:fld id="{A0127E1A-FE09-4142-A68C-FF42F2E66760}" type="slidenum">
              <a:rPr lang="en-US" altLang="en-US" smtClean="0"/>
              <a:t>‹#›</a:t>
            </a:fld>
            <a:endParaRPr lang="en-CA"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217372"/>
            <a:ext cx="7772400" cy="602686"/>
          </a:xfrm>
        </p:spPr>
        <p:txBody>
          <a:bodyPr/>
          <a:lstStyle>
            <a:lvl1pPr>
              <a:defRPr sz="4000" b="1"/>
            </a:lvl1pPr>
          </a:lstStyle>
          <a:p>
            <a:r>
              <a:rPr lang="en-US"/>
              <a:t>Click to edit Master title style</a:t>
            </a:r>
            <a:endParaRPr lang="en-IN"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
        <p:nvSpPr>
          <p:cNvPr id="6" name="Rectangle 8"/>
          <p:cNvSpPr>
            <a:spLocks noGrp="1" noChangeArrowheads="1"/>
          </p:cNvSpPr>
          <p:nvPr>
            <p:ph type="ftr" sz="quarter" idx="3"/>
          </p:nvPr>
        </p:nvSpPr>
        <p:spPr bwMode="auto">
          <a:xfrm>
            <a:off x="2838450" y="6381328"/>
            <a:ext cx="3461742" cy="457199"/>
          </a:xfrm>
          <a:prstGeom prst="rect">
            <a:avLst/>
          </a:prstGeom>
        </p:spPr>
        <p:txBody>
          <a:bodyPr vert="horz" wrap="square" lIns="92075" tIns="46038" rIns="92075" bIns="46038" numCol="1" anchor="ctr" anchorCtr="0" compatLnSpc="1"/>
          <a:lstStyle>
            <a:lvl1pPr algn="ctr" eaLnBrk="0" hangingPunct="0">
              <a:lnSpc>
                <a:spcPct val="90000"/>
              </a:lnSpc>
              <a:spcBef>
                <a:spcPct val="0"/>
              </a:spcBef>
              <a:buClrTx/>
              <a:buFontTx/>
              <a:buNone/>
              <a:defRPr sz="1200" baseline="0">
                <a:solidFill>
                  <a:srgbClr val="00B050"/>
                </a:solidFill>
              </a:defRPr>
            </a:lvl1pPr>
          </a:lstStyle>
          <a:p>
            <a:pPr>
              <a:defRPr/>
            </a:pPr>
            <a:endParaRPr lang="en-US" altLang="en-US" sz="1400" dirty="0"/>
          </a:p>
        </p:txBody>
      </p:sp>
      <p:sp>
        <p:nvSpPr>
          <p:cNvPr id="5" name="Rectangle 8"/>
          <p:cNvSpPr>
            <a:spLocks noGrp="1" noChangeArrowheads="1"/>
          </p:cNvSpPr>
          <p:nvPr>
            <p:ph type="sldNum" sz="quarter" idx="4"/>
          </p:nvPr>
        </p:nvSpPr>
        <p:spPr bwMode="auto">
          <a:xfrm>
            <a:off x="8676456" y="6622486"/>
            <a:ext cx="467892" cy="235514"/>
          </a:xfrm>
          <a:prstGeom prst="rect">
            <a:avLst/>
          </a:prstGeom>
          <a:solidFill>
            <a:srgbClr val="00CC00"/>
          </a:solidFill>
          <a:ln>
            <a:noFill/>
          </a:ln>
          <a:effectLst/>
        </p:spPr>
        <p:txBody>
          <a:bodyPr vert="horz" wrap="square" lIns="92075" tIns="46038" rIns="92075" bIns="46038" numCol="1" anchor="ctr" anchorCtr="0" compatLnSpc="1"/>
          <a:lstStyle>
            <a:lvl1pPr algn="ctr" eaLnBrk="1" hangingPunct="1">
              <a:spcBef>
                <a:spcPct val="0"/>
              </a:spcBef>
              <a:buClrTx/>
              <a:buFontTx/>
              <a:buNone/>
              <a:defRPr sz="1600" b="1" baseline="0">
                <a:solidFill>
                  <a:schemeClr val="tx1"/>
                </a:solidFill>
              </a:defRPr>
            </a:lvl1pPr>
          </a:lstStyle>
          <a:p>
            <a:fld id="{A0127E1A-FE09-4142-A68C-FF42F2E66760}" type="slidenum">
              <a:rPr lang="en-US" altLang="en-US" smtClean="0"/>
              <a:t>‹#›</a:t>
            </a:fld>
            <a:endParaRPr lang="en-CA"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5" name="Rectangle 8"/>
          <p:cNvSpPr>
            <a:spLocks noGrp="1" noChangeArrowheads="1"/>
          </p:cNvSpPr>
          <p:nvPr>
            <p:ph type="ftr" sz="quarter" idx="11"/>
          </p:nvPr>
        </p:nvSpPr>
        <p:spPr bwMode="auto">
          <a:xfrm>
            <a:off x="2838450" y="6248401"/>
            <a:ext cx="3181350" cy="457199"/>
          </a:xfrm>
          <a:prstGeom prst="rect">
            <a:avLst/>
          </a:prstGeom>
        </p:spPr>
        <p:txBody>
          <a:bodyPr vert="horz" wrap="square" lIns="92075" tIns="46038" rIns="92075" bIns="46038" numCol="1" anchor="ctr" anchorCtr="0" compatLnSpc="1"/>
          <a:lstStyle>
            <a:lvl1pPr algn="ctr" eaLnBrk="0" hangingPunct="0">
              <a:lnSpc>
                <a:spcPct val="90000"/>
              </a:lnSpc>
              <a:spcBef>
                <a:spcPct val="0"/>
              </a:spcBef>
              <a:buClrTx/>
              <a:buFontTx/>
              <a:buNone/>
              <a:defRPr sz="1200" baseline="0">
                <a:solidFill>
                  <a:srgbClr val="00B050"/>
                </a:solidFill>
              </a:defRPr>
            </a:lvl1pPr>
          </a:lstStyle>
          <a:p>
            <a:pPr>
              <a:defRPr/>
            </a:pPr>
            <a:endParaRPr lang="en-US" altLang="en-US" sz="1400" dirty="0"/>
          </a:p>
        </p:txBody>
      </p:sp>
      <p:sp>
        <p:nvSpPr>
          <p:cNvPr id="6" name="Rectangle 8"/>
          <p:cNvSpPr txBox="1">
            <a:spLocks noChangeArrowheads="1"/>
          </p:cNvSpPr>
          <p:nvPr userDrawn="1"/>
        </p:nvSpPr>
        <p:spPr bwMode="auto">
          <a:xfrm>
            <a:off x="8676456" y="6622486"/>
            <a:ext cx="467892" cy="235514"/>
          </a:xfrm>
          <a:prstGeom prst="rect">
            <a:avLst/>
          </a:prstGeom>
          <a:solidFill>
            <a:srgbClr val="00CC00"/>
          </a:solidFill>
          <a:ln>
            <a:noFill/>
          </a:ln>
          <a:effectLst/>
        </p:spPr>
        <p:txBody>
          <a:bodyPr vert="horz" wrap="square" lIns="92075" tIns="46038" rIns="92075" bIns="46038" numCol="1" anchor="ctr" anchorCtr="0" compatLnSpc="1"/>
          <a:lstStyle>
            <a:defPPr>
              <a:defRPr lang="en-US"/>
            </a:defPPr>
            <a:lvl1pPr algn="r" rtl="0" eaLnBrk="1" fontAlgn="base" hangingPunct="1">
              <a:spcBef>
                <a:spcPct val="0"/>
              </a:spcBef>
              <a:spcAft>
                <a:spcPct val="0"/>
              </a:spcAft>
              <a:buClrTx/>
              <a:buFontTx/>
              <a:buNone/>
              <a:defRPr sz="1600" b="1" kern="1200" baseline="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3200" kern="1200" baseline="-25000">
                <a:solidFill>
                  <a:schemeClr val="bg2"/>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3200" kern="1200" baseline="-25000">
                <a:solidFill>
                  <a:schemeClr val="bg2"/>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3200" kern="1200" baseline="-25000">
                <a:solidFill>
                  <a:schemeClr val="bg2"/>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3200" kern="1200" baseline="-25000">
                <a:solidFill>
                  <a:schemeClr val="bg2"/>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3200" kern="1200" baseline="-25000">
                <a:solidFill>
                  <a:schemeClr val="bg2"/>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3200" kern="1200" baseline="-25000">
                <a:solidFill>
                  <a:schemeClr val="bg2"/>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3200" kern="1200" baseline="-25000">
                <a:solidFill>
                  <a:schemeClr val="bg2"/>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3200" kern="1200" baseline="-25000">
                <a:solidFill>
                  <a:schemeClr val="bg2"/>
                </a:solidFill>
                <a:latin typeface="Times New Roman" panose="02020603050405020304" pitchFamily="18" charset="0"/>
                <a:ea typeface="+mn-ea"/>
                <a:cs typeface="Times New Roman" panose="02020603050405020304" pitchFamily="18" charset="0"/>
              </a:defRPr>
            </a:lvl9pPr>
          </a:lstStyle>
          <a:p>
            <a:pPr algn="ctr"/>
            <a:fld id="{A0127E1A-FE09-4142-A68C-FF42F2E66760}" type="slidenum">
              <a:rPr lang="en-US" altLang="en-US" smtClean="0"/>
              <a:t>‹#›</a:t>
            </a:fld>
            <a:endParaRPr lang="en-CA"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6858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Rectangle 8"/>
          <p:cNvSpPr>
            <a:spLocks noGrp="1" noChangeArrowheads="1"/>
          </p:cNvSpPr>
          <p:nvPr>
            <p:ph type="sldNum" sz="quarter" idx="4"/>
          </p:nvPr>
        </p:nvSpPr>
        <p:spPr bwMode="auto">
          <a:xfrm>
            <a:off x="8676456" y="6622486"/>
            <a:ext cx="467892" cy="235514"/>
          </a:xfrm>
          <a:prstGeom prst="rect">
            <a:avLst/>
          </a:prstGeom>
          <a:solidFill>
            <a:srgbClr val="00CC00"/>
          </a:solidFill>
          <a:ln>
            <a:noFill/>
          </a:ln>
          <a:effectLst/>
        </p:spPr>
        <p:txBody>
          <a:bodyPr vert="horz" wrap="square" lIns="92075" tIns="46038" rIns="92075" bIns="46038" numCol="1" anchor="ctr" anchorCtr="0" compatLnSpc="1"/>
          <a:lstStyle>
            <a:lvl1pPr algn="r" eaLnBrk="1" hangingPunct="1">
              <a:spcBef>
                <a:spcPct val="0"/>
              </a:spcBef>
              <a:buClrTx/>
              <a:buFontTx/>
              <a:buNone/>
              <a:defRPr sz="1600" b="1" baseline="0">
                <a:solidFill>
                  <a:schemeClr val="tx1"/>
                </a:solidFill>
              </a:defRPr>
            </a:lvl1pPr>
          </a:lstStyle>
          <a:p>
            <a:pPr algn="ctr"/>
            <a:fld id="{A0127E1A-FE09-4142-A68C-FF42F2E66760}" type="slidenum">
              <a:rPr lang="en-US" altLang="en-US" smtClean="0"/>
              <a:t>‹#›</a:t>
            </a:fld>
            <a:endParaRPr lang="en-CA"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8" name="Rectangle 8"/>
          <p:cNvSpPr>
            <a:spLocks noGrp="1" noChangeArrowheads="1"/>
          </p:cNvSpPr>
          <p:nvPr>
            <p:ph type="sldNum" sz="quarter" idx="10"/>
          </p:nvPr>
        </p:nvSpPr>
        <p:spPr bwMode="auto">
          <a:xfrm>
            <a:off x="8676456" y="6622486"/>
            <a:ext cx="467892" cy="235514"/>
          </a:xfrm>
          <a:prstGeom prst="rect">
            <a:avLst/>
          </a:prstGeom>
          <a:solidFill>
            <a:srgbClr val="00CC00"/>
          </a:solidFill>
          <a:ln>
            <a:noFill/>
          </a:ln>
          <a:effectLst/>
        </p:spPr>
        <p:txBody>
          <a:bodyPr vert="horz" wrap="square" lIns="92075" tIns="46038" rIns="92075" bIns="46038" numCol="1" anchor="ctr" anchorCtr="0" compatLnSpc="1"/>
          <a:lstStyle>
            <a:lvl1pPr algn="r" eaLnBrk="1" hangingPunct="1">
              <a:spcBef>
                <a:spcPct val="0"/>
              </a:spcBef>
              <a:buClrTx/>
              <a:buFontTx/>
              <a:buNone/>
              <a:defRPr sz="1600" b="1" baseline="0">
                <a:solidFill>
                  <a:schemeClr val="tx1"/>
                </a:solidFill>
              </a:defRPr>
            </a:lvl1pPr>
          </a:lstStyle>
          <a:p>
            <a:pPr algn="ctr"/>
            <a:fld id="{A0127E1A-FE09-4142-A68C-FF42F2E66760}" type="slidenum">
              <a:rPr lang="en-US" altLang="en-US" smtClean="0"/>
              <a:t>‹#›</a:t>
            </a:fld>
            <a:endParaRPr lang="en-CA"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8" name="Rectangle 8"/>
          <p:cNvSpPr>
            <a:spLocks noGrp="1" noChangeArrowheads="1"/>
          </p:cNvSpPr>
          <p:nvPr>
            <p:ph type="sldNum" sz="quarter" idx="4"/>
          </p:nvPr>
        </p:nvSpPr>
        <p:spPr bwMode="auto">
          <a:xfrm>
            <a:off x="8657406" y="6553200"/>
            <a:ext cx="467892" cy="285750"/>
          </a:xfrm>
          <a:prstGeom prst="rect">
            <a:avLst/>
          </a:prstGeom>
          <a:solidFill>
            <a:srgbClr val="00CC00"/>
          </a:solidFill>
          <a:ln>
            <a:noFill/>
          </a:ln>
          <a:effectLst/>
        </p:spPr>
        <p:txBody>
          <a:bodyPr vert="horz" wrap="square" lIns="92075" tIns="46038" rIns="92075" bIns="46038" numCol="1" anchor="ctr" anchorCtr="0" compatLnSpc="1"/>
          <a:lstStyle>
            <a:lvl1pPr algn="ctr" eaLnBrk="1" hangingPunct="1">
              <a:spcBef>
                <a:spcPct val="0"/>
              </a:spcBef>
              <a:buClrTx/>
              <a:buFontTx/>
              <a:buNone/>
              <a:defRPr sz="1600" b="1" baseline="0">
                <a:solidFill>
                  <a:schemeClr val="tx1"/>
                </a:solidFill>
              </a:defRPr>
            </a:lvl1pPr>
          </a:lstStyle>
          <a:p>
            <a:fld id="{A0127E1A-FE09-4142-A68C-FF42F2E66760}" type="slidenum">
              <a:rPr lang="en-US" altLang="en-US" smtClean="0"/>
              <a:t>‹#›</a:t>
            </a:fld>
            <a:endParaRPr lang="en-CA"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Rectangle 8"/>
          <p:cNvSpPr>
            <a:spLocks noGrp="1" noChangeArrowheads="1"/>
          </p:cNvSpPr>
          <p:nvPr>
            <p:ph type="sldNum" sz="quarter" idx="4"/>
          </p:nvPr>
        </p:nvSpPr>
        <p:spPr bwMode="auto">
          <a:xfrm>
            <a:off x="8657406" y="6603436"/>
            <a:ext cx="467892" cy="235514"/>
          </a:xfrm>
          <a:prstGeom prst="rect">
            <a:avLst/>
          </a:prstGeom>
          <a:solidFill>
            <a:srgbClr val="00CC00"/>
          </a:solidFill>
          <a:ln>
            <a:noFill/>
          </a:ln>
          <a:effectLst/>
        </p:spPr>
        <p:txBody>
          <a:bodyPr vert="horz" wrap="square" lIns="92075" tIns="46038" rIns="92075" bIns="46038" numCol="1" anchor="ctr" anchorCtr="0" compatLnSpc="1"/>
          <a:lstStyle>
            <a:lvl1pPr algn="r" eaLnBrk="1" hangingPunct="1">
              <a:spcBef>
                <a:spcPct val="0"/>
              </a:spcBef>
              <a:buClrTx/>
              <a:buFontTx/>
              <a:buNone/>
              <a:defRPr sz="1600" b="1" baseline="0">
                <a:solidFill>
                  <a:schemeClr val="tx1"/>
                </a:solidFill>
              </a:defRPr>
            </a:lvl1pPr>
          </a:lstStyle>
          <a:p>
            <a:fld id="{A0127E1A-FE09-4142-A68C-FF42F2E66760}" type="slidenum">
              <a:rPr lang="en-US" altLang="en-US" smtClean="0"/>
              <a:t>‹#›</a:t>
            </a:fld>
            <a:endParaRPr lang="en-CA"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Rectangle 8"/>
          <p:cNvSpPr>
            <a:spLocks noGrp="1" noChangeArrowheads="1"/>
          </p:cNvSpPr>
          <p:nvPr>
            <p:ph type="sldNum" sz="quarter" idx="4"/>
          </p:nvPr>
        </p:nvSpPr>
        <p:spPr bwMode="auto">
          <a:xfrm>
            <a:off x="8676456" y="6622486"/>
            <a:ext cx="467892" cy="235514"/>
          </a:xfrm>
          <a:prstGeom prst="rect">
            <a:avLst/>
          </a:prstGeom>
          <a:solidFill>
            <a:srgbClr val="00CC00"/>
          </a:solidFill>
          <a:ln>
            <a:noFill/>
          </a:ln>
          <a:effectLst/>
        </p:spPr>
        <p:txBody>
          <a:bodyPr vert="horz" wrap="square" lIns="92075" tIns="46038" rIns="92075" bIns="46038" numCol="1" anchor="ctr" anchorCtr="0" compatLnSpc="1"/>
          <a:lstStyle>
            <a:lvl1pPr algn="ctr" eaLnBrk="1" hangingPunct="1">
              <a:spcBef>
                <a:spcPct val="0"/>
              </a:spcBef>
              <a:buClrTx/>
              <a:buFontTx/>
              <a:buNone/>
              <a:defRPr sz="1600" b="1" baseline="0">
                <a:solidFill>
                  <a:schemeClr val="tx1"/>
                </a:solidFill>
              </a:defRPr>
            </a:lvl1pPr>
          </a:lstStyle>
          <a:p>
            <a:fld id="{A0127E1A-FE09-4142-A68C-FF42F2E66760}" type="slidenum">
              <a:rPr lang="en-US" altLang="en-US" smtClean="0"/>
              <a:t>‹#›</a:t>
            </a:fld>
            <a:endParaRPr lang="en-CA"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IN" noProof="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8"/>
          <p:cNvSpPr>
            <a:spLocks noGrp="1" noChangeArrowheads="1"/>
          </p:cNvSpPr>
          <p:nvPr>
            <p:ph type="sldNum" sz="quarter" idx="10"/>
          </p:nvPr>
        </p:nvSpPr>
        <p:spPr>
          <a:xfrm>
            <a:off x="7644107" y="6577013"/>
            <a:ext cx="1205623" cy="196849"/>
          </a:xfrm>
          <a:prstGeom prst="rect">
            <a:avLst/>
          </a:prstGeom>
        </p:spPr>
        <p:txBody>
          <a:bodyPr/>
          <a:lstStyle>
            <a:lvl1pPr>
              <a:defRPr/>
            </a:lvl1pPr>
          </a:lstStyle>
          <a:p>
            <a:r>
              <a:rPr lang="en-US" altLang="en-US"/>
              <a:t>Slide 15- </a:t>
            </a:r>
            <a:fld id="{B4B81784-819C-4E40-B492-D2A89436BB3B}" type="slidenum">
              <a:rPr lang="en-US" altLang="en-US" smtClean="0"/>
              <a:t>‹#›</a:t>
            </a:fld>
            <a:endParaRPr lang="en-CA"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7" name="Rectangle 5"/>
          <p:cNvSpPr>
            <a:spLocks noGrp="1" noChangeArrowheads="1"/>
          </p:cNvSpPr>
          <p:nvPr>
            <p:ph type="title"/>
          </p:nvPr>
        </p:nvSpPr>
        <p:spPr bwMode="auto">
          <a:xfrm>
            <a:off x="685800" y="188271"/>
            <a:ext cx="7772400" cy="7204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lstStyle/>
          <a:p>
            <a:pPr lvl="0"/>
            <a:r>
              <a:rPr lang="en-US" altLang="en-US"/>
              <a:t>Click to edit Master title style</a:t>
            </a:r>
            <a:endParaRPr lang="en-US" altLang="en-US" dirty="0"/>
          </a:p>
        </p:txBody>
      </p:sp>
      <p:sp>
        <p:nvSpPr>
          <p:cNvPr id="154632" name="Rectangle 8"/>
          <p:cNvSpPr>
            <a:spLocks noGrp="1" noChangeArrowheads="1"/>
          </p:cNvSpPr>
          <p:nvPr>
            <p:ph type="sldNum" sz="quarter" idx="4"/>
          </p:nvPr>
        </p:nvSpPr>
        <p:spPr bwMode="auto">
          <a:xfrm>
            <a:off x="8638356" y="6603436"/>
            <a:ext cx="467892" cy="235514"/>
          </a:xfrm>
          <a:prstGeom prst="rect">
            <a:avLst/>
          </a:prstGeom>
          <a:solidFill>
            <a:srgbClr val="00CC00"/>
          </a:solidFill>
          <a:ln>
            <a:noFill/>
          </a:ln>
          <a:effectLst/>
        </p:spPr>
        <p:txBody>
          <a:bodyPr vert="horz" wrap="square" lIns="92075" tIns="46038" rIns="92075" bIns="46038" numCol="1" anchor="ctr" anchorCtr="0" compatLnSpc="1"/>
          <a:lstStyle>
            <a:lvl1pPr algn="ctr" eaLnBrk="1" hangingPunct="1">
              <a:spcBef>
                <a:spcPct val="0"/>
              </a:spcBef>
              <a:buClrTx/>
              <a:buFontTx/>
              <a:buNone/>
              <a:defRPr sz="1600" b="1" baseline="0">
                <a:solidFill>
                  <a:schemeClr val="tx1"/>
                </a:solidFill>
              </a:defRPr>
            </a:lvl1pPr>
          </a:lstStyle>
          <a:p>
            <a:fld id="{A0127E1A-FE09-4142-A68C-FF42F2E66760}" type="slidenum">
              <a:rPr lang="en-US" altLang="en-US" smtClean="0"/>
              <a:t>‹#›</a:t>
            </a:fld>
            <a:endParaRPr lang="en-CA" altLang="en-US" dirty="0"/>
          </a:p>
        </p:txBody>
      </p:sp>
      <p:sp>
        <p:nvSpPr>
          <p:cNvPr id="1029" name="Rectangle 9"/>
          <p:cNvSpPr>
            <a:spLocks noGrp="1" noChangeArrowheads="1"/>
          </p:cNvSpPr>
          <p:nvPr>
            <p:ph type="body" idx="1"/>
          </p:nvPr>
        </p:nvSpPr>
        <p:spPr bwMode="auto">
          <a:xfrm>
            <a:off x="685800" y="1287468"/>
            <a:ext cx="7772400" cy="48085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2" name="Rectangle 1"/>
          <p:cNvSpPr/>
          <p:nvPr/>
        </p:nvSpPr>
        <p:spPr bwMode="auto">
          <a:xfrm>
            <a:off x="0" y="1030141"/>
            <a:ext cx="9144000" cy="144855"/>
          </a:xfrm>
          <a:prstGeom prst="rect">
            <a:avLst/>
          </a:prstGeom>
          <a:solidFill>
            <a:srgbClr val="00B050"/>
          </a:solidFill>
          <a:ln>
            <a:noFill/>
          </a:ln>
          <a:effectLst/>
        </p:spPr>
        <p:txBody>
          <a:bodyPr vert="horz" wrap="square" lIns="91440" tIns="45720" rIns="91440" bIns="45720" numCol="1" rtlCol="0" anchor="t" anchorCtr="0" compatLnSpc="1"/>
          <a:lstStyle/>
          <a:p>
            <a:pPr marL="609600" marR="0" indent="-609600" algn="l" defTabSz="914400" rtl="0" eaLnBrk="1" fontAlgn="base" latinLnBrk="0" hangingPunct="1">
              <a:lnSpc>
                <a:spcPct val="100000"/>
              </a:lnSpc>
              <a:spcBef>
                <a:spcPct val="20000"/>
              </a:spcBef>
              <a:spcAft>
                <a:spcPct val="0"/>
              </a:spcAft>
              <a:buClr>
                <a:srgbClr val="FF0000"/>
              </a:buClr>
              <a:buSzTx/>
              <a:buFont typeface="Wingdings" panose="05000000000000000000" pitchFamily="2" charset="2"/>
              <a:buNone/>
            </a:pPr>
            <a:endParaRPr kumimoji="0" lang="en-IN" sz="3200" b="0" i="0" u="none" strike="noStrike" cap="none" normalizeH="0" baseline="-25000">
              <a:ln>
                <a:noFill/>
              </a:ln>
              <a:solidFill>
                <a:schemeClr val="bg2"/>
              </a:solidFill>
              <a:effectLst/>
              <a:latin typeface="Times New Roman" panose="02020603050405020304" pitchFamily="18" charset="0"/>
              <a:cs typeface="Times New Roman" panose="02020603050405020304" pitchFamily="18" charset="0"/>
            </a:endParaRPr>
          </a:p>
        </p:txBody>
      </p:sp>
      <p:sp>
        <p:nvSpPr>
          <p:cNvPr id="3" name="Rectangle 8"/>
          <p:cNvSpPr>
            <a:spLocks noGrp="1" noChangeArrowheads="1"/>
          </p:cNvSpPr>
          <p:nvPr>
            <p:ph type="ftr" sz="quarter" idx="3"/>
          </p:nvPr>
        </p:nvSpPr>
        <p:spPr bwMode="auto">
          <a:xfrm>
            <a:off x="2838450" y="6381328"/>
            <a:ext cx="3461742" cy="457199"/>
          </a:xfrm>
          <a:prstGeom prst="rect">
            <a:avLst/>
          </a:prstGeom>
        </p:spPr>
        <p:txBody>
          <a:bodyPr vert="horz" wrap="square" lIns="92075" tIns="46038" rIns="92075" bIns="46038" numCol="1" anchor="ctr" anchorCtr="0" compatLnSpc="1"/>
          <a:lstStyle>
            <a:lvl1pPr algn="ctr" eaLnBrk="0" hangingPunct="0">
              <a:lnSpc>
                <a:spcPct val="90000"/>
              </a:lnSpc>
              <a:spcBef>
                <a:spcPct val="0"/>
              </a:spcBef>
              <a:buClrTx/>
              <a:buFontTx/>
              <a:buNone/>
              <a:defRPr sz="1200" baseline="0">
                <a:solidFill>
                  <a:srgbClr val="00B050"/>
                </a:solidFill>
              </a:defRPr>
            </a:lvl1pPr>
          </a:lstStyle>
          <a:p>
            <a:pPr>
              <a:defRPr/>
            </a:pPr>
            <a:endParaRPr lang="en-US" altLang="en-US" sz="1400" dirty="0"/>
          </a:p>
        </p:txBody>
      </p:sp>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ctr" rtl="0" eaLnBrk="1" fontAlgn="base" hangingPunct="1">
        <a:spcBef>
          <a:spcPct val="0"/>
        </a:spcBef>
        <a:spcAft>
          <a:spcPct val="0"/>
        </a:spcAft>
        <a:defRPr sz="4000" b="1" kern="1200">
          <a:solidFill>
            <a:srgbClr val="333399"/>
          </a:solidFill>
          <a:latin typeface="+mj-lt"/>
          <a:ea typeface="+mj-ea"/>
          <a:cs typeface="+mj-cs"/>
        </a:defRPr>
      </a:lvl1pPr>
      <a:lvl2pPr algn="ctr" rtl="0" eaLnBrk="1" fontAlgn="base" hangingPunct="1">
        <a:spcBef>
          <a:spcPct val="0"/>
        </a:spcBef>
        <a:spcAft>
          <a:spcPct val="0"/>
        </a:spcAft>
        <a:defRPr sz="4400">
          <a:solidFill>
            <a:srgbClr val="333399"/>
          </a:solidFill>
          <a:latin typeface="Arial" panose="020B0604020202020204" pitchFamily="34" charset="0"/>
        </a:defRPr>
      </a:lvl2pPr>
      <a:lvl3pPr algn="ctr" rtl="0" eaLnBrk="1" fontAlgn="base" hangingPunct="1">
        <a:spcBef>
          <a:spcPct val="0"/>
        </a:spcBef>
        <a:spcAft>
          <a:spcPct val="0"/>
        </a:spcAft>
        <a:defRPr sz="4400">
          <a:solidFill>
            <a:srgbClr val="333399"/>
          </a:solidFill>
          <a:latin typeface="Arial" panose="020B0604020202020204" pitchFamily="34" charset="0"/>
        </a:defRPr>
      </a:lvl3pPr>
      <a:lvl4pPr algn="ctr" rtl="0" eaLnBrk="1" fontAlgn="base" hangingPunct="1">
        <a:spcBef>
          <a:spcPct val="0"/>
        </a:spcBef>
        <a:spcAft>
          <a:spcPct val="0"/>
        </a:spcAft>
        <a:defRPr sz="4400">
          <a:solidFill>
            <a:srgbClr val="333399"/>
          </a:solidFill>
          <a:latin typeface="Arial" panose="020B0604020202020204" pitchFamily="34" charset="0"/>
        </a:defRPr>
      </a:lvl4pPr>
      <a:lvl5pPr algn="ctr" rtl="0" eaLnBrk="1" fontAlgn="base" hangingPunct="1">
        <a:spcBef>
          <a:spcPct val="0"/>
        </a:spcBef>
        <a:spcAft>
          <a:spcPct val="0"/>
        </a:spcAft>
        <a:defRPr sz="4400">
          <a:solidFill>
            <a:srgbClr val="333399"/>
          </a:solidFill>
          <a:latin typeface="Arial" panose="020B0604020202020204" pitchFamily="34" charset="0"/>
        </a:defRPr>
      </a:lvl5pPr>
      <a:lvl6pPr marL="457200" algn="ctr" rtl="0" eaLnBrk="1" fontAlgn="base" hangingPunct="1">
        <a:spcBef>
          <a:spcPct val="0"/>
        </a:spcBef>
        <a:spcAft>
          <a:spcPct val="0"/>
        </a:spcAft>
        <a:defRPr sz="4400">
          <a:solidFill>
            <a:srgbClr val="333399"/>
          </a:solidFill>
          <a:latin typeface="Arial" panose="020B0604020202020204" pitchFamily="34" charset="0"/>
        </a:defRPr>
      </a:lvl6pPr>
      <a:lvl7pPr marL="914400" algn="ctr" rtl="0" eaLnBrk="1" fontAlgn="base" hangingPunct="1">
        <a:spcBef>
          <a:spcPct val="0"/>
        </a:spcBef>
        <a:spcAft>
          <a:spcPct val="0"/>
        </a:spcAft>
        <a:defRPr sz="4400">
          <a:solidFill>
            <a:srgbClr val="333399"/>
          </a:solidFill>
          <a:latin typeface="Arial" panose="020B0604020202020204" pitchFamily="34" charset="0"/>
        </a:defRPr>
      </a:lvl7pPr>
      <a:lvl8pPr marL="1371600" algn="ctr" rtl="0" eaLnBrk="1" fontAlgn="base" hangingPunct="1">
        <a:spcBef>
          <a:spcPct val="0"/>
        </a:spcBef>
        <a:spcAft>
          <a:spcPct val="0"/>
        </a:spcAft>
        <a:defRPr sz="4400">
          <a:solidFill>
            <a:srgbClr val="333399"/>
          </a:solidFill>
          <a:latin typeface="Arial" panose="020B0604020202020204" pitchFamily="34" charset="0"/>
        </a:defRPr>
      </a:lvl8pPr>
      <a:lvl9pPr marL="1828800" algn="ctr" rtl="0" eaLnBrk="1" fontAlgn="base" hangingPunct="1">
        <a:spcBef>
          <a:spcPct val="0"/>
        </a:spcBef>
        <a:spcAft>
          <a:spcPct val="0"/>
        </a:spcAft>
        <a:defRPr sz="4400">
          <a:solidFill>
            <a:srgbClr val="333399"/>
          </a:solidFill>
          <a:latin typeface="Arial" panose="020B0604020202020204" pitchFamily="34" charset="0"/>
        </a:defRPr>
      </a:lvl9pPr>
    </p:titleStyle>
    <p:bodyStyle>
      <a:lvl1pPr marL="342900" indent="-342900" algn="l" rtl="0" eaLnBrk="1" fontAlgn="base" hangingPunct="1">
        <a:spcBef>
          <a:spcPct val="20000"/>
        </a:spcBef>
        <a:spcAft>
          <a:spcPct val="0"/>
        </a:spcAft>
        <a:buClr>
          <a:srgbClr val="FF0000"/>
        </a:buClr>
        <a:buFont typeface="Wingdings" panose="05000000000000000000" pitchFamily="2" charset="2"/>
        <a:buChar char="l"/>
        <a:defRPr sz="3200" kern="1200">
          <a:solidFill>
            <a:schemeClr val="bg2"/>
          </a:solidFill>
          <a:latin typeface="+mn-lt"/>
          <a:ea typeface="+mn-ea"/>
          <a:cs typeface="+mn-cs"/>
        </a:defRPr>
      </a:lvl1pPr>
      <a:lvl2pPr marL="742950" indent="-285750" algn="l" rtl="0" eaLnBrk="1" fontAlgn="base" hangingPunct="1">
        <a:spcBef>
          <a:spcPct val="20000"/>
        </a:spcBef>
        <a:spcAft>
          <a:spcPct val="0"/>
        </a:spcAft>
        <a:buClr>
          <a:srgbClr val="FF0000"/>
        </a:buClr>
        <a:buChar char="–"/>
        <a:defRPr sz="2800" kern="1200">
          <a:solidFill>
            <a:schemeClr val="bg2"/>
          </a:solidFill>
          <a:latin typeface="+mn-lt"/>
          <a:ea typeface="+mn-ea"/>
          <a:cs typeface="+mn-cs"/>
        </a:defRPr>
      </a:lvl2pPr>
      <a:lvl3pPr marL="1143000" indent="-228600" algn="l" rtl="0" eaLnBrk="1" fontAlgn="base" hangingPunct="1">
        <a:spcBef>
          <a:spcPct val="20000"/>
        </a:spcBef>
        <a:spcAft>
          <a:spcPct val="0"/>
        </a:spcAft>
        <a:buClr>
          <a:srgbClr val="FF0000"/>
        </a:buClr>
        <a:buFont typeface="Wingdings" panose="05000000000000000000" pitchFamily="2" charset="2"/>
        <a:buChar char="l"/>
        <a:defRPr sz="2400" kern="1200">
          <a:solidFill>
            <a:schemeClr val="bg2"/>
          </a:solidFill>
          <a:latin typeface="+mn-lt"/>
          <a:ea typeface="+mn-ea"/>
          <a:cs typeface="+mn-cs"/>
        </a:defRPr>
      </a:lvl3pPr>
      <a:lvl4pPr marL="1600200" indent="-228600" algn="l" rtl="0" eaLnBrk="1" fontAlgn="base" hangingPunct="1">
        <a:spcBef>
          <a:spcPct val="20000"/>
        </a:spcBef>
        <a:spcAft>
          <a:spcPct val="0"/>
        </a:spcAft>
        <a:buClr>
          <a:srgbClr val="FF0000"/>
        </a:buClr>
        <a:buChar char="–"/>
        <a:defRPr sz="2000" kern="1200">
          <a:solidFill>
            <a:schemeClr val="bg2"/>
          </a:solidFill>
          <a:latin typeface="+mn-lt"/>
          <a:ea typeface="+mn-ea"/>
          <a:cs typeface="+mn-cs"/>
        </a:defRPr>
      </a:lvl4pPr>
      <a:lvl5pPr marL="2057400" indent="-228600" algn="l" rtl="0" eaLnBrk="1" fontAlgn="base" hangingPunct="1">
        <a:spcBef>
          <a:spcPct val="20000"/>
        </a:spcBef>
        <a:spcAft>
          <a:spcPct val="0"/>
        </a:spcAft>
        <a:buClr>
          <a:srgbClr val="FF0000"/>
        </a:buClr>
        <a:buChar char="•"/>
        <a:defRPr sz="2000" kern="1200">
          <a:solidFill>
            <a:schemeClr val="bg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42" name="Rectangle 2"/>
          <p:cNvSpPr>
            <a:spLocks noGrp="1" noChangeArrowheads="1"/>
          </p:cNvSpPr>
          <p:nvPr>
            <p:ph type="ctrTitle" sz="quarter"/>
          </p:nvPr>
        </p:nvSpPr>
        <p:spPr/>
        <p:txBody>
          <a:bodyPr/>
          <a:lstStyle/>
          <a:p>
            <a:r>
              <a:rPr lang="en-US" altLang="en-US" dirty="0"/>
              <a:t>Unit 2</a:t>
            </a:r>
          </a:p>
        </p:txBody>
      </p:sp>
      <p:sp>
        <p:nvSpPr>
          <p:cNvPr id="573443" name="Rectangle 3"/>
          <p:cNvSpPr>
            <a:spLocks noGrp="1" noChangeArrowheads="1"/>
          </p:cNvSpPr>
          <p:nvPr>
            <p:ph type="subTitle" sz="quarter" idx="1"/>
          </p:nvPr>
        </p:nvSpPr>
        <p:spPr/>
        <p:txBody>
          <a:bodyPr/>
          <a:lstStyle/>
          <a:p>
            <a:r>
              <a:rPr lang="en-US" altLang="en-US"/>
              <a:t>Algorithms for Query Processing and Optimization</a:t>
            </a:r>
          </a:p>
        </p:txBody>
      </p:sp>
      <p:sp>
        <p:nvSpPr>
          <p:cNvPr id="573444" name="Rectangle 4"/>
          <p:cNvSpPr>
            <a:spLocks noChangeArrowheads="1"/>
          </p:cNvSpPr>
          <p:nvPr/>
        </p:nvSpPr>
        <p:spPr bwMode="auto">
          <a:xfrm>
            <a:off x="61913" y="2655888"/>
            <a:ext cx="184150" cy="579437"/>
          </a:xfrm>
          <a:prstGeom prst="rect">
            <a:avLst/>
          </a:prstGeom>
          <a:noFill/>
          <a:ln>
            <a:noFill/>
          </a:ln>
          <a:effectLst/>
          <a:extLst>
            <a:ext uri="{909E8E84-426E-40DD-AFC4-6F175D3DCCD1}">
              <a14:hiddenFill xmlns:a14="http://schemas.microsoft.com/office/drawing/2010/main">
                <a:blipFill dpi="0" rotWithShape="0">
                  <a:blip r:embed="rId3"/>
                  <a:srcRect/>
                  <a:tile tx="0" ty="0" sx="100000" sy="100000" flip="none" algn="tl"/>
                </a:blip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spcBef>
                <a:spcPct val="20000"/>
              </a:spcBef>
              <a:buClr>
                <a:srgbClr val="990033"/>
              </a:buClr>
              <a:buSzPct val="60000"/>
              <a:buFont typeface="Wingdings" panose="05000000000000000000" pitchFamily="2" charset="2"/>
              <a:buNone/>
            </a:pPr>
            <a:endParaRPr lang="en-US" altLang="en-US" sz="3200">
              <a:solidFill>
                <a:schemeClr val="tx2"/>
              </a:solidFill>
            </a:endParaRPr>
          </a:p>
        </p:txBody>
      </p:sp>
      <p:sp>
        <p:nvSpPr>
          <p:cNvPr id="8" name="Slide Number Placeholder 7"/>
          <p:cNvSpPr>
            <a:spLocks noGrp="1"/>
          </p:cNvSpPr>
          <p:nvPr>
            <p:ph type="sldNum" sz="quarter" idx="11"/>
          </p:nvPr>
        </p:nvSpPr>
        <p:spPr/>
        <p:txBody>
          <a:bodyPr/>
          <a:lstStyle/>
          <a:p>
            <a:fld id="{EC6F7EB6-355C-498C-BBBA-049CF5A78B77}" type="slidenum">
              <a:rPr lang="en-US" altLang="en-US" smtClean="0"/>
              <a:t>1</a:t>
            </a:fld>
            <a:endParaRPr lang="en-CA"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8134" name="Rectangle 6"/>
          <p:cNvSpPr>
            <a:spLocks noGrp="1" noChangeArrowheads="1"/>
          </p:cNvSpPr>
          <p:nvPr>
            <p:ph type="title"/>
          </p:nvPr>
        </p:nvSpPr>
        <p:spPr>
          <a:xfrm>
            <a:off x="467544" y="217372"/>
            <a:ext cx="7990656" cy="602686"/>
          </a:xfrm>
        </p:spPr>
        <p:txBody>
          <a:bodyPr/>
          <a:lstStyle/>
          <a:p>
            <a:r>
              <a:rPr lang="en-US" altLang="en-US" sz="2800" dirty="0"/>
              <a:t>Algorithms for SELECT and JOIN Operations</a:t>
            </a:r>
          </a:p>
        </p:txBody>
      </p:sp>
      <p:sp>
        <p:nvSpPr>
          <p:cNvPr id="688135" name="Rectangle 7"/>
          <p:cNvSpPr>
            <a:spLocks noGrp="1" noChangeArrowheads="1"/>
          </p:cNvSpPr>
          <p:nvPr>
            <p:ph idx="1"/>
          </p:nvPr>
        </p:nvSpPr>
        <p:spPr/>
        <p:txBody>
          <a:bodyPr/>
          <a:lstStyle/>
          <a:p>
            <a:pPr algn="just">
              <a:lnSpc>
                <a:spcPct val="80000"/>
              </a:lnSpc>
            </a:pPr>
            <a:r>
              <a:rPr lang="en-US" altLang="en-US" sz="2400" dirty="0"/>
              <a:t>Implementing the SELECT Operation (contd.):</a:t>
            </a:r>
          </a:p>
          <a:p>
            <a:pPr algn="just">
              <a:lnSpc>
                <a:spcPct val="80000"/>
              </a:lnSpc>
            </a:pPr>
            <a:r>
              <a:rPr lang="en-US" altLang="en-US" sz="2400" dirty="0"/>
              <a:t>Search Methods for Simple Selection:</a:t>
            </a:r>
          </a:p>
          <a:p>
            <a:pPr lvl="1" algn="just">
              <a:lnSpc>
                <a:spcPct val="80000"/>
              </a:lnSpc>
            </a:pPr>
            <a:r>
              <a:rPr lang="en-US" altLang="en-US" sz="2200" dirty="0"/>
              <a:t>S1 </a:t>
            </a:r>
            <a:r>
              <a:rPr lang="en-US" altLang="en-US" sz="2200" b="1" dirty="0"/>
              <a:t>Linear search</a:t>
            </a:r>
            <a:r>
              <a:rPr lang="en-US" altLang="en-US" sz="2200" dirty="0"/>
              <a:t> (brute force):</a:t>
            </a:r>
          </a:p>
          <a:p>
            <a:pPr lvl="2" algn="just">
              <a:lnSpc>
                <a:spcPct val="80000"/>
              </a:lnSpc>
            </a:pPr>
            <a:r>
              <a:rPr lang="en-US" altLang="en-US" sz="2000" dirty="0"/>
              <a:t>Retrieve every record in the file, and test whether its attribute values satisfy the selection condition.</a:t>
            </a:r>
          </a:p>
          <a:p>
            <a:pPr lvl="1" algn="just">
              <a:lnSpc>
                <a:spcPct val="80000"/>
              </a:lnSpc>
            </a:pPr>
            <a:r>
              <a:rPr lang="en-US" altLang="en-US" sz="2200" dirty="0"/>
              <a:t>S2 </a:t>
            </a:r>
            <a:r>
              <a:rPr lang="en-US" altLang="en-US" sz="2200" b="1" dirty="0"/>
              <a:t>Binary search</a:t>
            </a:r>
            <a:r>
              <a:rPr lang="en-US" altLang="en-US" sz="2200" dirty="0"/>
              <a:t>:</a:t>
            </a:r>
          </a:p>
          <a:p>
            <a:pPr lvl="2" algn="just">
              <a:lnSpc>
                <a:spcPct val="80000"/>
              </a:lnSpc>
            </a:pPr>
            <a:r>
              <a:rPr lang="en-US" altLang="en-US" sz="2000" dirty="0"/>
              <a:t>If the selection condition involves an equality comparison on a key attribute on which the file is ordered, binary search (which is more efficient than linear search) can be used. (See OP1).</a:t>
            </a:r>
          </a:p>
          <a:p>
            <a:pPr lvl="1" algn="just">
              <a:lnSpc>
                <a:spcPct val="80000"/>
              </a:lnSpc>
            </a:pPr>
            <a:r>
              <a:rPr lang="en-US" altLang="en-US" sz="2200" dirty="0"/>
              <a:t>S3 </a:t>
            </a:r>
            <a:r>
              <a:rPr lang="en-US" altLang="en-US" sz="2200" b="1" dirty="0"/>
              <a:t>Using a primary index or hash key to retrieve a single record</a:t>
            </a:r>
            <a:r>
              <a:rPr lang="en-US" altLang="en-US" sz="2200" dirty="0"/>
              <a:t>:</a:t>
            </a:r>
          </a:p>
          <a:p>
            <a:pPr lvl="2" algn="just">
              <a:lnSpc>
                <a:spcPct val="80000"/>
              </a:lnSpc>
            </a:pPr>
            <a:r>
              <a:rPr lang="en-US" altLang="en-US" sz="2000" dirty="0"/>
              <a:t>If the selection condition involves an equality comparison on a key attribute with a primary index (or a hash key), use the primary index (or the hash key) to retrieve the record. </a:t>
            </a:r>
          </a:p>
        </p:txBody>
      </p:sp>
      <p:sp>
        <p:nvSpPr>
          <p:cNvPr id="8" name="Slide Number Placeholder 7"/>
          <p:cNvSpPr>
            <a:spLocks noGrp="1"/>
          </p:cNvSpPr>
          <p:nvPr>
            <p:ph type="sldNum" sz="quarter" idx="4"/>
          </p:nvPr>
        </p:nvSpPr>
        <p:spPr>
          <a:xfrm>
            <a:off x="8676456" y="6602357"/>
            <a:ext cx="470148" cy="283027"/>
          </a:xfrm>
        </p:spPr>
        <p:txBody>
          <a:bodyPr/>
          <a:lstStyle/>
          <a:p>
            <a:fld id="{8DB8E1C9-713E-4D2C-B826-F2800B807C04}" type="slidenum">
              <a:rPr lang="en-US" altLang="en-US" smtClean="0"/>
              <a:t>10</a:t>
            </a:fld>
            <a:endParaRPr lang="en-CA"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0182" name="Rectangle 6"/>
          <p:cNvSpPr>
            <a:spLocks noGrp="1" noChangeArrowheads="1"/>
          </p:cNvSpPr>
          <p:nvPr>
            <p:ph type="title"/>
          </p:nvPr>
        </p:nvSpPr>
        <p:spPr>
          <a:xfrm>
            <a:off x="467544" y="217372"/>
            <a:ext cx="7990656" cy="602686"/>
          </a:xfrm>
        </p:spPr>
        <p:txBody>
          <a:bodyPr/>
          <a:lstStyle/>
          <a:p>
            <a:r>
              <a:rPr lang="en-US" altLang="en-US" sz="2800" dirty="0"/>
              <a:t>Algorithms for SELECT and JOIN Operations</a:t>
            </a:r>
          </a:p>
        </p:txBody>
      </p:sp>
      <p:sp>
        <p:nvSpPr>
          <p:cNvPr id="690183" name="Rectangle 7"/>
          <p:cNvSpPr>
            <a:spLocks noGrp="1" noChangeArrowheads="1"/>
          </p:cNvSpPr>
          <p:nvPr>
            <p:ph idx="1"/>
          </p:nvPr>
        </p:nvSpPr>
        <p:spPr>
          <a:xfrm>
            <a:off x="467544" y="1287468"/>
            <a:ext cx="8208912" cy="4808531"/>
          </a:xfrm>
        </p:spPr>
        <p:txBody>
          <a:bodyPr/>
          <a:lstStyle/>
          <a:p>
            <a:pPr algn="just">
              <a:lnSpc>
                <a:spcPct val="80000"/>
              </a:lnSpc>
            </a:pPr>
            <a:r>
              <a:rPr lang="en-US" altLang="en-US" sz="2400" dirty="0"/>
              <a:t>Implementing the SELECT Operation (contd.):</a:t>
            </a:r>
          </a:p>
          <a:p>
            <a:pPr algn="just">
              <a:lnSpc>
                <a:spcPct val="80000"/>
              </a:lnSpc>
            </a:pPr>
            <a:r>
              <a:rPr lang="en-US" altLang="en-US" sz="2400" dirty="0"/>
              <a:t>Search Methods for Simple Selection:</a:t>
            </a:r>
          </a:p>
          <a:p>
            <a:pPr lvl="1" algn="just">
              <a:lnSpc>
                <a:spcPct val="80000"/>
              </a:lnSpc>
            </a:pPr>
            <a:r>
              <a:rPr lang="en-US" altLang="en-US" sz="2400" dirty="0"/>
              <a:t>S4 </a:t>
            </a:r>
            <a:r>
              <a:rPr lang="en-US" altLang="en-US" sz="2400" b="1" dirty="0"/>
              <a:t>Using a primary index to retrieve multiple records</a:t>
            </a:r>
            <a:r>
              <a:rPr lang="en-US" altLang="en-US" sz="2400" dirty="0"/>
              <a:t>:</a:t>
            </a:r>
          </a:p>
          <a:p>
            <a:pPr lvl="2" algn="just">
              <a:lnSpc>
                <a:spcPct val="80000"/>
              </a:lnSpc>
            </a:pPr>
            <a:r>
              <a:rPr lang="en-US" altLang="en-US" sz="2000" dirty="0"/>
              <a:t>If the comparison condition is &gt;, ≥, &lt;, or ≤ on a key field with a primary index, use the index to find the record satisfying the corresponding equality condition, then retrieve all subsequent records in the (ordered) file. </a:t>
            </a:r>
          </a:p>
          <a:p>
            <a:pPr lvl="1" algn="just">
              <a:lnSpc>
                <a:spcPct val="80000"/>
              </a:lnSpc>
            </a:pPr>
            <a:r>
              <a:rPr lang="en-US" altLang="en-US" sz="2400" dirty="0"/>
              <a:t>S5 </a:t>
            </a:r>
            <a:r>
              <a:rPr lang="en-US" altLang="en-US" sz="2400" b="1" dirty="0"/>
              <a:t>Using a clustering index to retrieve multiple records</a:t>
            </a:r>
            <a:r>
              <a:rPr lang="en-US" altLang="en-US" sz="2400" dirty="0"/>
              <a:t>:</a:t>
            </a:r>
          </a:p>
          <a:p>
            <a:pPr lvl="2" algn="just">
              <a:lnSpc>
                <a:spcPct val="80000"/>
              </a:lnSpc>
            </a:pPr>
            <a:r>
              <a:rPr lang="en-US" altLang="en-US" sz="2000" dirty="0"/>
              <a:t>If the selection condition involves an equality comparison on a non-key attribute with a clustering index, use the clustering index to retrieve all the records satisfying the selection condition.</a:t>
            </a:r>
          </a:p>
          <a:p>
            <a:pPr lvl="1" algn="just">
              <a:lnSpc>
                <a:spcPct val="80000"/>
              </a:lnSpc>
            </a:pPr>
            <a:r>
              <a:rPr lang="en-US" altLang="en-US" sz="2400" dirty="0"/>
              <a:t>S6 </a:t>
            </a:r>
            <a:r>
              <a:rPr lang="en-US" altLang="en-US" sz="2400" b="1" dirty="0"/>
              <a:t>Using a secondary (B+-tree) index</a:t>
            </a:r>
            <a:r>
              <a:rPr lang="en-US" altLang="en-US" sz="2400" dirty="0"/>
              <a:t>:</a:t>
            </a:r>
          </a:p>
          <a:p>
            <a:pPr lvl="2" algn="just">
              <a:lnSpc>
                <a:spcPct val="80000"/>
              </a:lnSpc>
            </a:pPr>
            <a:r>
              <a:rPr lang="en-US" altLang="en-US" sz="2000" dirty="0"/>
              <a:t>On an equality comparison, this search method can be used to retrieve a single record if the indexing field has unique values (is a key) or to retrieve multiple records if the indexing field is not a key.</a:t>
            </a:r>
          </a:p>
          <a:p>
            <a:pPr lvl="2" algn="just">
              <a:lnSpc>
                <a:spcPct val="80000"/>
              </a:lnSpc>
            </a:pPr>
            <a:r>
              <a:rPr lang="en-US" altLang="en-US" sz="2000" dirty="0"/>
              <a:t>In addition, it can be used to retrieve records on conditions involving &gt;,&gt;=, &lt;, or &lt;=. (FOR RANGE QUERIES) </a:t>
            </a:r>
          </a:p>
        </p:txBody>
      </p:sp>
      <p:sp>
        <p:nvSpPr>
          <p:cNvPr id="8" name="Slide Number Placeholder 7"/>
          <p:cNvSpPr>
            <a:spLocks noGrp="1"/>
          </p:cNvSpPr>
          <p:nvPr>
            <p:ph type="sldNum" sz="quarter" idx="4"/>
          </p:nvPr>
        </p:nvSpPr>
        <p:spPr>
          <a:xfrm>
            <a:off x="8676456" y="6602357"/>
            <a:ext cx="470148" cy="283027"/>
          </a:xfrm>
        </p:spPr>
        <p:txBody>
          <a:bodyPr/>
          <a:lstStyle/>
          <a:p>
            <a:fld id="{8DB8E1C9-713E-4D2C-B826-F2800B807C04}" type="slidenum">
              <a:rPr lang="en-US" altLang="en-US" smtClean="0"/>
              <a:t>11</a:t>
            </a:fld>
            <a:endParaRPr lang="en-CA"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2230" name="Rectangle 6"/>
          <p:cNvSpPr>
            <a:spLocks noGrp="1" noChangeArrowheads="1"/>
          </p:cNvSpPr>
          <p:nvPr>
            <p:ph type="title"/>
          </p:nvPr>
        </p:nvSpPr>
        <p:spPr>
          <a:xfrm>
            <a:off x="539552" y="217372"/>
            <a:ext cx="7990656" cy="602686"/>
          </a:xfrm>
        </p:spPr>
        <p:txBody>
          <a:bodyPr/>
          <a:lstStyle/>
          <a:p>
            <a:r>
              <a:rPr lang="en-US" altLang="en-US" sz="2800" dirty="0"/>
              <a:t>Algorithms for SELECT and JOIN Operations</a:t>
            </a:r>
          </a:p>
        </p:txBody>
      </p:sp>
      <p:sp>
        <p:nvSpPr>
          <p:cNvPr id="692231" name="Rectangle 7"/>
          <p:cNvSpPr>
            <a:spLocks noGrp="1" noChangeArrowheads="1"/>
          </p:cNvSpPr>
          <p:nvPr>
            <p:ph idx="1"/>
          </p:nvPr>
        </p:nvSpPr>
        <p:spPr/>
        <p:txBody>
          <a:bodyPr/>
          <a:lstStyle/>
          <a:p>
            <a:pPr algn="just">
              <a:lnSpc>
                <a:spcPct val="90000"/>
              </a:lnSpc>
            </a:pPr>
            <a:r>
              <a:rPr lang="en-US" altLang="en-US" sz="2400" dirty="0"/>
              <a:t>Implementing the SELECT Operation (contd.):</a:t>
            </a:r>
          </a:p>
          <a:p>
            <a:pPr algn="just">
              <a:lnSpc>
                <a:spcPct val="90000"/>
              </a:lnSpc>
            </a:pPr>
            <a:r>
              <a:rPr lang="en-US" altLang="en-US" sz="2400" dirty="0"/>
              <a:t>Search Methods for Simple Selection:</a:t>
            </a:r>
          </a:p>
          <a:p>
            <a:pPr lvl="1" algn="just">
              <a:lnSpc>
                <a:spcPct val="90000"/>
              </a:lnSpc>
            </a:pPr>
            <a:r>
              <a:rPr lang="en-US" altLang="en-US" sz="2200" dirty="0"/>
              <a:t>S7 </a:t>
            </a:r>
            <a:r>
              <a:rPr lang="en-US" altLang="en-US" sz="2200" b="1" dirty="0"/>
              <a:t>Conjunctive selection using an individual index</a:t>
            </a:r>
            <a:r>
              <a:rPr lang="en-US" altLang="en-US" sz="2200" dirty="0"/>
              <a:t>:</a:t>
            </a:r>
          </a:p>
          <a:p>
            <a:pPr lvl="2" algn="just">
              <a:lnSpc>
                <a:spcPct val="90000"/>
              </a:lnSpc>
            </a:pPr>
            <a:r>
              <a:rPr lang="en-US" altLang="en-US" sz="2000" dirty="0"/>
              <a:t>If an attribute involved in any single simple condition in the conjunctive condition has an access path that permits the use of one of the methods S2 to S6, use that condition to retrieve the records and then </a:t>
            </a:r>
            <a:r>
              <a:rPr lang="en-US" altLang="en-US" sz="2000" i="1" dirty="0"/>
              <a:t>check whether each retrieved record satisfies the remaining simple conditions </a:t>
            </a:r>
            <a:r>
              <a:rPr lang="en-US" altLang="en-US" sz="2000" dirty="0"/>
              <a:t>in the conjunctive condition.</a:t>
            </a:r>
          </a:p>
          <a:p>
            <a:pPr lvl="1" algn="just">
              <a:lnSpc>
                <a:spcPct val="90000"/>
              </a:lnSpc>
            </a:pPr>
            <a:r>
              <a:rPr lang="en-US" altLang="en-US" sz="2200" dirty="0"/>
              <a:t>S8 </a:t>
            </a:r>
            <a:r>
              <a:rPr lang="en-US" altLang="en-US" sz="2200" b="1" dirty="0"/>
              <a:t>Conjunctive selection using a composite index</a:t>
            </a:r>
          </a:p>
          <a:p>
            <a:pPr lvl="2" algn="just">
              <a:lnSpc>
                <a:spcPct val="90000"/>
              </a:lnSpc>
            </a:pPr>
            <a:r>
              <a:rPr lang="en-US" altLang="en-US" sz="2000" dirty="0"/>
              <a:t>If</a:t>
            </a:r>
            <a:r>
              <a:rPr lang="en-US" altLang="en-US" sz="2000" i="1" dirty="0"/>
              <a:t> two or more attributes are involved</a:t>
            </a:r>
            <a:r>
              <a:rPr lang="en-US" altLang="en-US" sz="2000" dirty="0"/>
              <a:t> in equality conditions in the conjunctive condition and a composite index (or hash structure) exists on the combined field, we can use the index directly.</a:t>
            </a:r>
          </a:p>
        </p:txBody>
      </p:sp>
      <p:sp>
        <p:nvSpPr>
          <p:cNvPr id="8" name="Slide Number Placeholder 7"/>
          <p:cNvSpPr>
            <a:spLocks noGrp="1"/>
          </p:cNvSpPr>
          <p:nvPr>
            <p:ph type="sldNum" sz="quarter" idx="4"/>
          </p:nvPr>
        </p:nvSpPr>
        <p:spPr>
          <a:xfrm>
            <a:off x="8676456" y="6602357"/>
            <a:ext cx="470148" cy="283027"/>
          </a:xfrm>
        </p:spPr>
        <p:txBody>
          <a:bodyPr/>
          <a:lstStyle/>
          <a:p>
            <a:fld id="{8DB8E1C9-713E-4D2C-B826-F2800B807C04}" type="slidenum">
              <a:rPr lang="en-US" altLang="en-US" smtClean="0"/>
              <a:t>12</a:t>
            </a:fld>
            <a:endParaRPr lang="en-CA"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4278" name="Rectangle 6"/>
          <p:cNvSpPr>
            <a:spLocks noGrp="1" noChangeArrowheads="1"/>
          </p:cNvSpPr>
          <p:nvPr>
            <p:ph type="title"/>
          </p:nvPr>
        </p:nvSpPr>
        <p:spPr>
          <a:xfrm>
            <a:off x="685800" y="217372"/>
            <a:ext cx="7990656" cy="602686"/>
          </a:xfrm>
        </p:spPr>
        <p:txBody>
          <a:bodyPr/>
          <a:lstStyle/>
          <a:p>
            <a:r>
              <a:rPr lang="en-US" altLang="en-US" sz="2800" dirty="0"/>
              <a:t>Algorithms for SELECT and JOIN Operations</a:t>
            </a:r>
          </a:p>
        </p:txBody>
      </p:sp>
      <p:sp>
        <p:nvSpPr>
          <p:cNvPr id="694279" name="Rectangle 7"/>
          <p:cNvSpPr>
            <a:spLocks noGrp="1" noChangeArrowheads="1"/>
          </p:cNvSpPr>
          <p:nvPr>
            <p:ph idx="1"/>
          </p:nvPr>
        </p:nvSpPr>
        <p:spPr/>
        <p:txBody>
          <a:bodyPr/>
          <a:lstStyle/>
          <a:p>
            <a:pPr algn="just">
              <a:lnSpc>
                <a:spcPct val="80000"/>
              </a:lnSpc>
            </a:pPr>
            <a:r>
              <a:rPr lang="en-US" altLang="en-US" sz="2400" dirty="0"/>
              <a:t>Implementing the SELECT Operation (contd.):</a:t>
            </a:r>
          </a:p>
          <a:p>
            <a:pPr algn="just">
              <a:lnSpc>
                <a:spcPct val="80000"/>
              </a:lnSpc>
            </a:pPr>
            <a:r>
              <a:rPr lang="en-US" altLang="en-US" sz="2400" dirty="0"/>
              <a:t>Search Methods for Complex Selection:</a:t>
            </a:r>
          </a:p>
          <a:p>
            <a:pPr lvl="1" algn="just">
              <a:lnSpc>
                <a:spcPct val="80000"/>
              </a:lnSpc>
            </a:pPr>
            <a:r>
              <a:rPr lang="en-US" altLang="en-US" sz="2200" dirty="0"/>
              <a:t>S9 </a:t>
            </a:r>
            <a:r>
              <a:rPr lang="en-US" altLang="en-US" sz="2200" b="1" dirty="0"/>
              <a:t>Conjunctive selection by intersection of record pointers</a:t>
            </a:r>
            <a:r>
              <a:rPr lang="en-US" altLang="en-US" sz="2200" dirty="0"/>
              <a:t>:</a:t>
            </a:r>
          </a:p>
          <a:p>
            <a:pPr lvl="2" algn="just">
              <a:lnSpc>
                <a:spcPct val="80000"/>
              </a:lnSpc>
            </a:pPr>
            <a:r>
              <a:rPr lang="en-US" altLang="en-US" sz="2000" dirty="0"/>
              <a:t>This method is possible if secondary indexes are available on all (or some of) the fields involved in equality comparison conditions in the conjunctive condition and </a:t>
            </a:r>
            <a:r>
              <a:rPr lang="en-US" altLang="en-US" sz="2000" i="1" dirty="0"/>
              <a:t>if the indexes include record pointers (rather than block pointers).</a:t>
            </a:r>
            <a:endParaRPr lang="en-US" altLang="en-US" sz="2000" dirty="0"/>
          </a:p>
          <a:p>
            <a:pPr lvl="2" algn="just">
              <a:lnSpc>
                <a:spcPct val="80000"/>
              </a:lnSpc>
            </a:pPr>
            <a:r>
              <a:rPr lang="en-US" altLang="en-US" sz="2000" dirty="0"/>
              <a:t>Each index can be used to retrieve the record pointers that satisfy the individual condition.</a:t>
            </a:r>
          </a:p>
          <a:p>
            <a:pPr lvl="2" algn="just">
              <a:lnSpc>
                <a:spcPct val="80000"/>
              </a:lnSpc>
            </a:pPr>
            <a:r>
              <a:rPr lang="en-US" altLang="en-US" sz="2000" dirty="0"/>
              <a:t>The intersection of these sets of record pointers gives the record pointers that satisfy the conjunctive condition, which are then used to retrieve those records directly.</a:t>
            </a:r>
          </a:p>
          <a:p>
            <a:pPr lvl="2" algn="just">
              <a:lnSpc>
                <a:spcPct val="80000"/>
              </a:lnSpc>
            </a:pPr>
            <a:r>
              <a:rPr lang="en-US" altLang="en-US" sz="2000" dirty="0"/>
              <a:t>If only some of the conditions have secondary indexes, each retrieved record is further tested to determine whether it satisfies the remaining conditions.   </a:t>
            </a:r>
          </a:p>
        </p:txBody>
      </p:sp>
      <p:sp>
        <p:nvSpPr>
          <p:cNvPr id="8" name="Slide Number Placeholder 7"/>
          <p:cNvSpPr>
            <a:spLocks noGrp="1"/>
          </p:cNvSpPr>
          <p:nvPr>
            <p:ph type="sldNum" sz="quarter" idx="4"/>
          </p:nvPr>
        </p:nvSpPr>
        <p:spPr>
          <a:xfrm>
            <a:off x="8676456" y="6602357"/>
            <a:ext cx="470148" cy="283027"/>
          </a:xfrm>
        </p:spPr>
        <p:txBody>
          <a:bodyPr/>
          <a:lstStyle/>
          <a:p>
            <a:fld id="{8DB8E1C9-713E-4D2C-B826-F2800B807C04}" type="slidenum">
              <a:rPr lang="en-US" altLang="en-US" smtClean="0"/>
              <a:t>13</a:t>
            </a:fld>
            <a:endParaRPr lang="en-CA"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8374" name="Rectangle 6"/>
          <p:cNvSpPr>
            <a:spLocks noGrp="1" noChangeArrowheads="1"/>
          </p:cNvSpPr>
          <p:nvPr>
            <p:ph type="title"/>
          </p:nvPr>
        </p:nvSpPr>
        <p:spPr>
          <a:xfrm>
            <a:off x="539552" y="217372"/>
            <a:ext cx="7990656" cy="602686"/>
          </a:xfrm>
        </p:spPr>
        <p:txBody>
          <a:bodyPr/>
          <a:lstStyle/>
          <a:p>
            <a:r>
              <a:rPr lang="en-US" altLang="en-US" sz="2800" dirty="0"/>
              <a:t>Algorithms for SELECT and JOIN Operations</a:t>
            </a:r>
          </a:p>
        </p:txBody>
      </p:sp>
      <p:sp>
        <p:nvSpPr>
          <p:cNvPr id="698375" name="Rectangle 7"/>
          <p:cNvSpPr>
            <a:spLocks noGrp="1" noChangeArrowheads="1"/>
          </p:cNvSpPr>
          <p:nvPr>
            <p:ph idx="1"/>
          </p:nvPr>
        </p:nvSpPr>
        <p:spPr/>
        <p:txBody>
          <a:bodyPr/>
          <a:lstStyle/>
          <a:p>
            <a:pPr algn="just">
              <a:lnSpc>
                <a:spcPct val="90000"/>
              </a:lnSpc>
            </a:pPr>
            <a:r>
              <a:rPr lang="en-US" altLang="en-US" sz="2400"/>
              <a:t>Implementing the SELECT Operation (contd.):</a:t>
            </a:r>
          </a:p>
          <a:p>
            <a:pPr lvl="1" algn="just">
              <a:lnSpc>
                <a:spcPct val="90000"/>
              </a:lnSpc>
            </a:pPr>
            <a:r>
              <a:rPr lang="en-US" altLang="en-US" sz="2200"/>
              <a:t>Whenever a </a:t>
            </a:r>
            <a:r>
              <a:rPr lang="en-US" altLang="en-US" sz="2200" b="1"/>
              <a:t>single condition</a:t>
            </a:r>
            <a:r>
              <a:rPr lang="en-US" altLang="en-US" sz="2200"/>
              <a:t> specifies the selection, we can only check whether an access path exists on the attribute involved in that condition.</a:t>
            </a:r>
          </a:p>
          <a:p>
            <a:pPr lvl="2" algn="just">
              <a:lnSpc>
                <a:spcPct val="90000"/>
              </a:lnSpc>
            </a:pPr>
            <a:r>
              <a:rPr lang="en-US" altLang="en-US" sz="2000"/>
              <a:t>If an access path exists, the method corresponding to that access path is used; otherwise, the “brute force” linear search approach of method S1 is used. (See OP1, OP2 and OP3)</a:t>
            </a:r>
          </a:p>
          <a:p>
            <a:pPr lvl="1" algn="just">
              <a:lnSpc>
                <a:spcPct val="90000"/>
              </a:lnSpc>
            </a:pPr>
            <a:r>
              <a:rPr lang="en-US" altLang="en-US" sz="2200"/>
              <a:t>For </a:t>
            </a:r>
            <a:r>
              <a:rPr lang="en-US" altLang="en-US" sz="2200" b="1"/>
              <a:t>conjunctive selection conditions</a:t>
            </a:r>
            <a:r>
              <a:rPr lang="en-US" altLang="en-US" sz="2200"/>
              <a:t>, whenever </a:t>
            </a:r>
            <a:r>
              <a:rPr lang="en-US" altLang="en-US" sz="2200" i="1"/>
              <a:t>more than one</a:t>
            </a:r>
            <a:r>
              <a:rPr lang="en-US" altLang="en-US" sz="2200"/>
              <a:t> of the attributes involved in the conditions have an access path, query optimization should be done to choose the access path that </a:t>
            </a:r>
            <a:r>
              <a:rPr lang="en-US" altLang="en-US" sz="2200" i="1"/>
              <a:t>retrieves the fewest records</a:t>
            </a:r>
            <a:r>
              <a:rPr lang="en-US" altLang="en-US" sz="2200"/>
              <a:t> in the most efficient way. </a:t>
            </a:r>
          </a:p>
          <a:p>
            <a:pPr lvl="1" algn="just">
              <a:lnSpc>
                <a:spcPct val="90000"/>
              </a:lnSpc>
            </a:pPr>
            <a:r>
              <a:rPr lang="en-US" altLang="en-US" sz="2200" b="1"/>
              <a:t>Disjunctive selection conditions</a:t>
            </a:r>
            <a:r>
              <a:rPr lang="en-US" altLang="en-US" sz="2200"/>
              <a:t>  </a:t>
            </a:r>
          </a:p>
        </p:txBody>
      </p:sp>
      <p:sp>
        <p:nvSpPr>
          <p:cNvPr id="8" name="Slide Number Placeholder 7"/>
          <p:cNvSpPr>
            <a:spLocks noGrp="1"/>
          </p:cNvSpPr>
          <p:nvPr>
            <p:ph type="sldNum" sz="quarter" idx="4"/>
          </p:nvPr>
        </p:nvSpPr>
        <p:spPr>
          <a:xfrm>
            <a:off x="8676456" y="6602357"/>
            <a:ext cx="470148" cy="283027"/>
          </a:xfrm>
        </p:spPr>
        <p:txBody>
          <a:bodyPr/>
          <a:lstStyle/>
          <a:p>
            <a:fld id="{8DB8E1C9-713E-4D2C-B826-F2800B807C04}" type="slidenum">
              <a:rPr lang="en-US" altLang="en-US" smtClean="0"/>
              <a:t>14</a:t>
            </a:fld>
            <a:endParaRPr lang="en-CA" alt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0447" name="Rectangle 31"/>
          <p:cNvSpPr>
            <a:spLocks noGrp="1" noChangeArrowheads="1"/>
          </p:cNvSpPr>
          <p:nvPr>
            <p:ph type="title"/>
          </p:nvPr>
        </p:nvSpPr>
        <p:spPr>
          <a:xfrm>
            <a:off x="685800" y="217372"/>
            <a:ext cx="7990656" cy="602686"/>
          </a:xfrm>
        </p:spPr>
        <p:txBody>
          <a:bodyPr/>
          <a:lstStyle/>
          <a:p>
            <a:r>
              <a:rPr lang="en-US" altLang="en-US" sz="2800" dirty="0"/>
              <a:t>Algorithms for SELECT and JOIN Operations </a:t>
            </a:r>
          </a:p>
        </p:txBody>
      </p:sp>
      <p:sp>
        <p:nvSpPr>
          <p:cNvPr id="700448" name="Rectangle 32"/>
          <p:cNvSpPr>
            <a:spLocks noGrp="1" noChangeArrowheads="1"/>
          </p:cNvSpPr>
          <p:nvPr>
            <p:ph idx="1"/>
          </p:nvPr>
        </p:nvSpPr>
        <p:spPr/>
        <p:txBody>
          <a:bodyPr/>
          <a:lstStyle/>
          <a:p>
            <a:r>
              <a:rPr lang="en-US" altLang="en-US"/>
              <a:t>Implementing the JOIN Operation:</a:t>
            </a:r>
          </a:p>
          <a:p>
            <a:pPr lvl="1"/>
            <a:r>
              <a:rPr lang="en-US" altLang="en-US"/>
              <a:t>Join (EQUIJOIN, NATURAL JOIN)</a:t>
            </a:r>
          </a:p>
          <a:p>
            <a:pPr lvl="2"/>
            <a:r>
              <a:rPr lang="en-US" altLang="en-US"/>
              <a:t>two–way join: a join on two files</a:t>
            </a:r>
          </a:p>
          <a:p>
            <a:pPr lvl="2"/>
            <a:r>
              <a:rPr lang="en-US" altLang="en-US"/>
              <a:t>e.g.	 R    </a:t>
            </a:r>
            <a:r>
              <a:rPr lang="en-US" altLang="en-US" baseline="-25000"/>
              <a:t>A=B</a:t>
            </a:r>
            <a:r>
              <a:rPr lang="en-US" altLang="en-US"/>
              <a:t> S </a:t>
            </a:r>
          </a:p>
          <a:p>
            <a:pPr lvl="2"/>
            <a:r>
              <a:rPr lang="en-US" altLang="en-US"/>
              <a:t>multi-way joins: joins involving more than two files. </a:t>
            </a:r>
          </a:p>
          <a:p>
            <a:pPr lvl="2"/>
            <a:r>
              <a:rPr lang="en-US" altLang="en-US"/>
              <a:t>e.g. R    </a:t>
            </a:r>
            <a:r>
              <a:rPr lang="en-US" altLang="en-US" baseline="-25000"/>
              <a:t>A=B</a:t>
            </a:r>
            <a:r>
              <a:rPr lang="en-US" altLang="en-US"/>
              <a:t>   S    </a:t>
            </a:r>
            <a:r>
              <a:rPr lang="en-US" altLang="en-US" baseline="-25000"/>
              <a:t>C=D</a:t>
            </a:r>
            <a:r>
              <a:rPr lang="en-US" altLang="en-US"/>
              <a:t> T </a:t>
            </a:r>
          </a:p>
          <a:p>
            <a:r>
              <a:rPr lang="en-US" altLang="en-US"/>
              <a:t>Examples</a:t>
            </a:r>
          </a:p>
          <a:p>
            <a:pPr lvl="1"/>
            <a:r>
              <a:rPr lang="en-US" altLang="en-US"/>
              <a:t>(OP6): EMPLOYEE     </a:t>
            </a:r>
            <a:r>
              <a:rPr lang="en-US" altLang="en-US" sz="2400" baseline="-25000">
                <a:solidFill>
                  <a:schemeClr val="tx2"/>
                </a:solidFill>
              </a:rPr>
              <a:t>DNO=DNUMBER</a:t>
            </a:r>
            <a:r>
              <a:rPr lang="en-US" altLang="en-US"/>
              <a:t> DEPARTMENT</a:t>
            </a:r>
          </a:p>
          <a:p>
            <a:pPr lvl="1"/>
            <a:r>
              <a:rPr lang="en-US" altLang="en-US"/>
              <a:t>(OP7): DEPARTMENT     </a:t>
            </a:r>
            <a:r>
              <a:rPr lang="en-US" altLang="en-US" sz="2000" baseline="-25000">
                <a:solidFill>
                  <a:schemeClr val="tx2"/>
                </a:solidFill>
              </a:rPr>
              <a:t>MGRSSN=SSN</a:t>
            </a:r>
            <a:r>
              <a:rPr lang="en-US" altLang="en-US"/>
              <a:t> EMPLOYEE </a:t>
            </a:r>
          </a:p>
        </p:txBody>
      </p:sp>
      <p:grpSp>
        <p:nvGrpSpPr>
          <p:cNvPr id="700420" name="Group 4"/>
          <p:cNvGrpSpPr/>
          <p:nvPr/>
        </p:nvGrpSpPr>
        <p:grpSpPr bwMode="auto">
          <a:xfrm>
            <a:off x="2924146" y="3068960"/>
            <a:ext cx="207694" cy="174625"/>
            <a:chOff x="377" y="2904"/>
            <a:chExt cx="154" cy="110"/>
          </a:xfrm>
        </p:grpSpPr>
        <p:sp>
          <p:nvSpPr>
            <p:cNvPr id="700421" name="Line 5"/>
            <p:cNvSpPr>
              <a:spLocks noChangeShapeType="1"/>
            </p:cNvSpPr>
            <p:nvPr/>
          </p:nvSpPr>
          <p:spPr bwMode="auto">
            <a:xfrm>
              <a:off x="381" y="2904"/>
              <a:ext cx="0" cy="110"/>
            </a:xfrm>
            <a:prstGeom prst="line">
              <a:avLst/>
            </a:prstGeom>
            <a:noFill/>
            <a:ln w="15875">
              <a:solidFill>
                <a:schemeClr val="bg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00422" name="Line 6"/>
            <p:cNvSpPr>
              <a:spLocks noChangeShapeType="1"/>
            </p:cNvSpPr>
            <p:nvPr/>
          </p:nvSpPr>
          <p:spPr bwMode="auto">
            <a:xfrm>
              <a:off x="527" y="2904"/>
              <a:ext cx="0" cy="110"/>
            </a:xfrm>
            <a:prstGeom prst="line">
              <a:avLst/>
            </a:prstGeom>
            <a:noFill/>
            <a:ln w="15875">
              <a:solidFill>
                <a:schemeClr val="bg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00423" name="Line 7"/>
            <p:cNvSpPr>
              <a:spLocks noChangeShapeType="1"/>
            </p:cNvSpPr>
            <p:nvPr/>
          </p:nvSpPr>
          <p:spPr bwMode="auto">
            <a:xfrm>
              <a:off x="385" y="2904"/>
              <a:ext cx="138" cy="110"/>
            </a:xfrm>
            <a:prstGeom prst="line">
              <a:avLst/>
            </a:prstGeom>
            <a:noFill/>
            <a:ln w="15875">
              <a:solidFill>
                <a:schemeClr val="bg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00424" name="Line 8"/>
            <p:cNvSpPr>
              <a:spLocks noChangeShapeType="1"/>
            </p:cNvSpPr>
            <p:nvPr/>
          </p:nvSpPr>
          <p:spPr bwMode="auto">
            <a:xfrm flipH="1">
              <a:off x="377" y="2904"/>
              <a:ext cx="154" cy="110"/>
            </a:xfrm>
            <a:prstGeom prst="line">
              <a:avLst/>
            </a:prstGeom>
            <a:noFill/>
            <a:ln w="15875">
              <a:solidFill>
                <a:schemeClr val="bg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nvGrpSpPr>
          <p:cNvPr id="700425" name="Group 9"/>
          <p:cNvGrpSpPr/>
          <p:nvPr/>
        </p:nvGrpSpPr>
        <p:grpSpPr bwMode="auto">
          <a:xfrm>
            <a:off x="3759392" y="3933056"/>
            <a:ext cx="186115" cy="174625"/>
            <a:chOff x="377" y="2904"/>
            <a:chExt cx="154" cy="110"/>
          </a:xfrm>
        </p:grpSpPr>
        <p:sp>
          <p:nvSpPr>
            <p:cNvPr id="700426" name="Line 10"/>
            <p:cNvSpPr>
              <a:spLocks noChangeShapeType="1"/>
            </p:cNvSpPr>
            <p:nvPr/>
          </p:nvSpPr>
          <p:spPr bwMode="auto">
            <a:xfrm>
              <a:off x="381" y="2904"/>
              <a:ext cx="0" cy="110"/>
            </a:xfrm>
            <a:prstGeom prst="line">
              <a:avLst/>
            </a:prstGeom>
            <a:noFill/>
            <a:ln w="15875">
              <a:solidFill>
                <a:schemeClr val="bg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00427" name="Line 11"/>
            <p:cNvSpPr>
              <a:spLocks noChangeShapeType="1"/>
            </p:cNvSpPr>
            <p:nvPr/>
          </p:nvSpPr>
          <p:spPr bwMode="auto">
            <a:xfrm>
              <a:off x="527" y="2904"/>
              <a:ext cx="0" cy="110"/>
            </a:xfrm>
            <a:prstGeom prst="line">
              <a:avLst/>
            </a:prstGeom>
            <a:noFill/>
            <a:ln w="15875">
              <a:solidFill>
                <a:schemeClr val="bg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00428" name="Line 12"/>
            <p:cNvSpPr>
              <a:spLocks noChangeShapeType="1"/>
            </p:cNvSpPr>
            <p:nvPr/>
          </p:nvSpPr>
          <p:spPr bwMode="auto">
            <a:xfrm>
              <a:off x="385" y="2904"/>
              <a:ext cx="138" cy="110"/>
            </a:xfrm>
            <a:prstGeom prst="line">
              <a:avLst/>
            </a:prstGeom>
            <a:noFill/>
            <a:ln w="15875">
              <a:solidFill>
                <a:schemeClr val="bg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00429" name="Line 13"/>
            <p:cNvSpPr>
              <a:spLocks noChangeShapeType="1"/>
            </p:cNvSpPr>
            <p:nvPr/>
          </p:nvSpPr>
          <p:spPr bwMode="auto">
            <a:xfrm flipH="1">
              <a:off x="377" y="2904"/>
              <a:ext cx="154" cy="110"/>
            </a:xfrm>
            <a:prstGeom prst="line">
              <a:avLst/>
            </a:prstGeom>
            <a:noFill/>
            <a:ln w="15875">
              <a:solidFill>
                <a:schemeClr val="bg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nvGrpSpPr>
          <p:cNvPr id="700430" name="Group 14"/>
          <p:cNvGrpSpPr/>
          <p:nvPr/>
        </p:nvGrpSpPr>
        <p:grpSpPr bwMode="auto">
          <a:xfrm>
            <a:off x="2636114" y="3974455"/>
            <a:ext cx="207694" cy="174625"/>
            <a:chOff x="377" y="2904"/>
            <a:chExt cx="154" cy="110"/>
          </a:xfrm>
        </p:grpSpPr>
        <p:sp>
          <p:nvSpPr>
            <p:cNvPr id="700431" name="Line 15"/>
            <p:cNvSpPr>
              <a:spLocks noChangeShapeType="1"/>
            </p:cNvSpPr>
            <p:nvPr/>
          </p:nvSpPr>
          <p:spPr bwMode="auto">
            <a:xfrm>
              <a:off x="381" y="2904"/>
              <a:ext cx="0" cy="110"/>
            </a:xfrm>
            <a:prstGeom prst="line">
              <a:avLst/>
            </a:prstGeom>
            <a:noFill/>
            <a:ln w="15875">
              <a:solidFill>
                <a:schemeClr val="bg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00432" name="Line 16"/>
            <p:cNvSpPr>
              <a:spLocks noChangeShapeType="1"/>
            </p:cNvSpPr>
            <p:nvPr/>
          </p:nvSpPr>
          <p:spPr bwMode="auto">
            <a:xfrm>
              <a:off x="527" y="2904"/>
              <a:ext cx="0" cy="110"/>
            </a:xfrm>
            <a:prstGeom prst="line">
              <a:avLst/>
            </a:prstGeom>
            <a:noFill/>
            <a:ln w="15875">
              <a:solidFill>
                <a:schemeClr val="bg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00433" name="Line 17"/>
            <p:cNvSpPr>
              <a:spLocks noChangeShapeType="1"/>
            </p:cNvSpPr>
            <p:nvPr/>
          </p:nvSpPr>
          <p:spPr bwMode="auto">
            <a:xfrm>
              <a:off x="385" y="2904"/>
              <a:ext cx="138" cy="110"/>
            </a:xfrm>
            <a:prstGeom prst="line">
              <a:avLst/>
            </a:prstGeom>
            <a:noFill/>
            <a:ln w="15875">
              <a:solidFill>
                <a:schemeClr val="bg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00434" name="Line 18"/>
            <p:cNvSpPr>
              <a:spLocks noChangeShapeType="1"/>
            </p:cNvSpPr>
            <p:nvPr/>
          </p:nvSpPr>
          <p:spPr bwMode="auto">
            <a:xfrm flipH="1">
              <a:off x="377" y="2904"/>
              <a:ext cx="154" cy="110"/>
            </a:xfrm>
            <a:prstGeom prst="line">
              <a:avLst/>
            </a:prstGeom>
            <a:noFill/>
            <a:ln w="15875">
              <a:solidFill>
                <a:schemeClr val="bg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nvGrpSpPr>
          <p:cNvPr id="700435" name="Group 19"/>
          <p:cNvGrpSpPr/>
          <p:nvPr/>
        </p:nvGrpSpPr>
        <p:grpSpPr bwMode="auto">
          <a:xfrm>
            <a:off x="4572000" y="5387975"/>
            <a:ext cx="219075" cy="174625"/>
            <a:chOff x="377" y="2904"/>
            <a:chExt cx="154" cy="110"/>
          </a:xfrm>
        </p:grpSpPr>
        <p:sp>
          <p:nvSpPr>
            <p:cNvPr id="700436" name="Line 20"/>
            <p:cNvSpPr>
              <a:spLocks noChangeShapeType="1"/>
            </p:cNvSpPr>
            <p:nvPr/>
          </p:nvSpPr>
          <p:spPr bwMode="auto">
            <a:xfrm>
              <a:off x="381" y="2904"/>
              <a:ext cx="0" cy="110"/>
            </a:xfrm>
            <a:prstGeom prst="line">
              <a:avLst/>
            </a:prstGeom>
            <a:noFill/>
            <a:ln w="15875">
              <a:solidFill>
                <a:schemeClr val="bg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00437" name="Line 21"/>
            <p:cNvSpPr>
              <a:spLocks noChangeShapeType="1"/>
            </p:cNvSpPr>
            <p:nvPr/>
          </p:nvSpPr>
          <p:spPr bwMode="auto">
            <a:xfrm>
              <a:off x="527" y="2904"/>
              <a:ext cx="0" cy="110"/>
            </a:xfrm>
            <a:prstGeom prst="line">
              <a:avLst/>
            </a:prstGeom>
            <a:noFill/>
            <a:ln w="15875">
              <a:solidFill>
                <a:schemeClr val="bg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00438" name="Line 22"/>
            <p:cNvSpPr>
              <a:spLocks noChangeShapeType="1"/>
            </p:cNvSpPr>
            <p:nvPr/>
          </p:nvSpPr>
          <p:spPr bwMode="auto">
            <a:xfrm>
              <a:off x="385" y="2904"/>
              <a:ext cx="138" cy="110"/>
            </a:xfrm>
            <a:prstGeom prst="line">
              <a:avLst/>
            </a:prstGeom>
            <a:noFill/>
            <a:ln w="15875">
              <a:solidFill>
                <a:schemeClr val="bg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00439" name="Line 23"/>
            <p:cNvSpPr>
              <a:spLocks noChangeShapeType="1"/>
            </p:cNvSpPr>
            <p:nvPr/>
          </p:nvSpPr>
          <p:spPr bwMode="auto">
            <a:xfrm flipH="1">
              <a:off x="377" y="2904"/>
              <a:ext cx="154" cy="110"/>
            </a:xfrm>
            <a:prstGeom prst="line">
              <a:avLst/>
            </a:prstGeom>
            <a:noFill/>
            <a:ln w="15875">
              <a:solidFill>
                <a:schemeClr val="bg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nvGrpSpPr>
          <p:cNvPr id="700440" name="Group 24"/>
          <p:cNvGrpSpPr/>
          <p:nvPr/>
        </p:nvGrpSpPr>
        <p:grpSpPr bwMode="auto">
          <a:xfrm>
            <a:off x="4191000" y="4984750"/>
            <a:ext cx="219075" cy="174625"/>
            <a:chOff x="377" y="2904"/>
            <a:chExt cx="154" cy="110"/>
          </a:xfrm>
        </p:grpSpPr>
        <p:sp>
          <p:nvSpPr>
            <p:cNvPr id="700441" name="Line 25"/>
            <p:cNvSpPr>
              <a:spLocks noChangeShapeType="1"/>
            </p:cNvSpPr>
            <p:nvPr/>
          </p:nvSpPr>
          <p:spPr bwMode="auto">
            <a:xfrm>
              <a:off x="381" y="2904"/>
              <a:ext cx="0" cy="110"/>
            </a:xfrm>
            <a:prstGeom prst="line">
              <a:avLst/>
            </a:prstGeom>
            <a:noFill/>
            <a:ln w="15875">
              <a:solidFill>
                <a:schemeClr val="bg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00442" name="Line 26"/>
            <p:cNvSpPr>
              <a:spLocks noChangeShapeType="1"/>
            </p:cNvSpPr>
            <p:nvPr/>
          </p:nvSpPr>
          <p:spPr bwMode="auto">
            <a:xfrm>
              <a:off x="527" y="2904"/>
              <a:ext cx="0" cy="110"/>
            </a:xfrm>
            <a:prstGeom prst="line">
              <a:avLst/>
            </a:prstGeom>
            <a:noFill/>
            <a:ln w="15875">
              <a:solidFill>
                <a:schemeClr val="bg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00443" name="Line 27"/>
            <p:cNvSpPr>
              <a:spLocks noChangeShapeType="1"/>
            </p:cNvSpPr>
            <p:nvPr/>
          </p:nvSpPr>
          <p:spPr bwMode="auto">
            <a:xfrm>
              <a:off x="385" y="2904"/>
              <a:ext cx="138" cy="110"/>
            </a:xfrm>
            <a:prstGeom prst="line">
              <a:avLst/>
            </a:prstGeom>
            <a:noFill/>
            <a:ln w="15875">
              <a:solidFill>
                <a:schemeClr val="bg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00444" name="Line 28"/>
            <p:cNvSpPr>
              <a:spLocks noChangeShapeType="1"/>
            </p:cNvSpPr>
            <p:nvPr/>
          </p:nvSpPr>
          <p:spPr bwMode="auto">
            <a:xfrm flipH="1">
              <a:off x="377" y="2904"/>
              <a:ext cx="154" cy="110"/>
            </a:xfrm>
            <a:prstGeom prst="line">
              <a:avLst/>
            </a:prstGeom>
            <a:noFill/>
            <a:ln w="15875">
              <a:solidFill>
                <a:schemeClr val="bg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
        <p:nvSpPr>
          <p:cNvPr id="8" name="Slide Number Placeholder 7"/>
          <p:cNvSpPr>
            <a:spLocks noGrp="1"/>
          </p:cNvSpPr>
          <p:nvPr>
            <p:ph type="sldNum" sz="quarter" idx="4"/>
          </p:nvPr>
        </p:nvSpPr>
        <p:spPr>
          <a:xfrm>
            <a:off x="8676456" y="6602357"/>
            <a:ext cx="470148" cy="283027"/>
          </a:xfrm>
        </p:spPr>
        <p:txBody>
          <a:bodyPr/>
          <a:lstStyle/>
          <a:p>
            <a:fld id="{8DB8E1C9-713E-4D2C-B826-F2800B807C04}" type="slidenum">
              <a:rPr lang="en-US" altLang="en-US" smtClean="0"/>
              <a:t>15</a:t>
            </a:fld>
            <a:endParaRPr lang="en-CA"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2470" name="Rectangle 6"/>
          <p:cNvSpPr>
            <a:spLocks noGrp="1" noChangeArrowheads="1"/>
          </p:cNvSpPr>
          <p:nvPr>
            <p:ph type="title"/>
          </p:nvPr>
        </p:nvSpPr>
        <p:spPr>
          <a:xfrm>
            <a:off x="539552" y="217372"/>
            <a:ext cx="8136904" cy="602686"/>
          </a:xfrm>
        </p:spPr>
        <p:txBody>
          <a:bodyPr/>
          <a:lstStyle/>
          <a:p>
            <a:r>
              <a:rPr lang="en-US" altLang="en-US" sz="2800" dirty="0"/>
              <a:t>Algorithms for SELECT and JOIN Operations</a:t>
            </a:r>
          </a:p>
        </p:txBody>
      </p:sp>
      <p:sp>
        <p:nvSpPr>
          <p:cNvPr id="702471" name="Rectangle 7"/>
          <p:cNvSpPr>
            <a:spLocks noGrp="1" noChangeArrowheads="1"/>
          </p:cNvSpPr>
          <p:nvPr>
            <p:ph idx="1"/>
          </p:nvPr>
        </p:nvSpPr>
        <p:spPr/>
        <p:txBody>
          <a:bodyPr/>
          <a:lstStyle/>
          <a:p>
            <a:pPr algn="just"/>
            <a:r>
              <a:rPr lang="en-US" altLang="en-US" sz="2400" dirty="0"/>
              <a:t>Implementing the JOIN Operation (contd.):</a:t>
            </a:r>
          </a:p>
          <a:p>
            <a:pPr algn="just"/>
            <a:r>
              <a:rPr lang="en-US" altLang="en-US" sz="2400" dirty="0"/>
              <a:t>Methods for implementing joins:</a:t>
            </a:r>
          </a:p>
          <a:p>
            <a:pPr lvl="1" algn="just"/>
            <a:r>
              <a:rPr lang="en-US" altLang="en-US" sz="2200" dirty="0"/>
              <a:t>J1 </a:t>
            </a:r>
            <a:r>
              <a:rPr lang="en-US" altLang="en-US" sz="2200" b="1" dirty="0"/>
              <a:t>Nested-loop join</a:t>
            </a:r>
            <a:r>
              <a:rPr lang="en-US" altLang="en-US" sz="2200" dirty="0"/>
              <a:t> (brute force):</a:t>
            </a:r>
          </a:p>
          <a:p>
            <a:pPr lvl="2" algn="just"/>
            <a:r>
              <a:rPr lang="en-US" altLang="en-US" sz="2000" dirty="0"/>
              <a:t>For each record t in R (outer loop), retrieve every record s from S (inner loop) and test whether the two records satisfy the join condition t[A] = s[B].</a:t>
            </a:r>
          </a:p>
          <a:p>
            <a:pPr lvl="1" algn="just"/>
            <a:r>
              <a:rPr lang="en-US" altLang="en-US" sz="2200" dirty="0"/>
              <a:t>J2 </a:t>
            </a:r>
            <a:r>
              <a:rPr lang="en-US" altLang="en-US" sz="2200" b="1" dirty="0"/>
              <a:t>Single-loop join</a:t>
            </a:r>
            <a:r>
              <a:rPr lang="en-US" altLang="en-US" sz="2200" dirty="0"/>
              <a:t> (Using an access structure to retrieve the matching records):</a:t>
            </a:r>
          </a:p>
          <a:p>
            <a:pPr lvl="2" algn="just"/>
            <a:r>
              <a:rPr lang="en-US" altLang="en-US" sz="2000" dirty="0"/>
              <a:t>If an index (or hash key) exists for one of the two join attributes — say, B of S — retrieve each record t in R, </a:t>
            </a:r>
            <a:r>
              <a:rPr lang="en-US" altLang="en-US" sz="2000" i="1" dirty="0"/>
              <a:t>one at a time</a:t>
            </a:r>
            <a:r>
              <a:rPr lang="en-US" altLang="en-US" sz="2000" dirty="0"/>
              <a:t>, and then use the access structure to retrieve directly all matching records s from S that satisfy s[B] = t[A].</a:t>
            </a:r>
          </a:p>
        </p:txBody>
      </p:sp>
      <p:sp>
        <p:nvSpPr>
          <p:cNvPr id="8" name="Slide Number Placeholder 7"/>
          <p:cNvSpPr>
            <a:spLocks noGrp="1"/>
          </p:cNvSpPr>
          <p:nvPr>
            <p:ph type="sldNum" sz="quarter" idx="4"/>
          </p:nvPr>
        </p:nvSpPr>
        <p:spPr>
          <a:xfrm>
            <a:off x="8676456" y="6602357"/>
            <a:ext cx="470148" cy="283027"/>
          </a:xfrm>
        </p:spPr>
        <p:txBody>
          <a:bodyPr/>
          <a:lstStyle/>
          <a:p>
            <a:fld id="{8DB8E1C9-713E-4D2C-B826-F2800B807C04}" type="slidenum">
              <a:rPr lang="en-US" altLang="en-US" smtClean="0"/>
              <a:t>16</a:t>
            </a:fld>
            <a:endParaRPr lang="en-CA" alt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4518" name="Rectangle 6"/>
          <p:cNvSpPr>
            <a:spLocks noGrp="1" noChangeArrowheads="1"/>
          </p:cNvSpPr>
          <p:nvPr>
            <p:ph type="title"/>
          </p:nvPr>
        </p:nvSpPr>
        <p:spPr>
          <a:xfrm>
            <a:off x="611560" y="217372"/>
            <a:ext cx="8064896" cy="602686"/>
          </a:xfrm>
        </p:spPr>
        <p:txBody>
          <a:bodyPr/>
          <a:lstStyle/>
          <a:p>
            <a:r>
              <a:rPr lang="en-US" altLang="en-US" sz="2800" dirty="0"/>
              <a:t>Algorithms for SELECT and JOIN Operations</a:t>
            </a:r>
          </a:p>
        </p:txBody>
      </p:sp>
      <p:sp>
        <p:nvSpPr>
          <p:cNvPr id="704519" name="Rectangle 7"/>
          <p:cNvSpPr>
            <a:spLocks noGrp="1" noChangeArrowheads="1"/>
          </p:cNvSpPr>
          <p:nvPr>
            <p:ph idx="1"/>
          </p:nvPr>
        </p:nvSpPr>
        <p:spPr/>
        <p:txBody>
          <a:bodyPr/>
          <a:lstStyle/>
          <a:p>
            <a:pPr algn="just"/>
            <a:r>
              <a:rPr lang="en-US" altLang="en-US" sz="2400" dirty="0"/>
              <a:t>Implementing the JOIN Operation (contd.):</a:t>
            </a:r>
          </a:p>
          <a:p>
            <a:pPr algn="just"/>
            <a:r>
              <a:rPr lang="en-US" altLang="en-US" sz="2400" dirty="0"/>
              <a:t>Methods for implementing joins:</a:t>
            </a:r>
          </a:p>
          <a:p>
            <a:pPr lvl="1" algn="just"/>
            <a:r>
              <a:rPr lang="en-US" altLang="en-US" sz="2200" dirty="0"/>
              <a:t>J3 </a:t>
            </a:r>
            <a:r>
              <a:rPr lang="en-US" altLang="en-US" sz="2200" b="1" dirty="0"/>
              <a:t>Sort-merge join</a:t>
            </a:r>
            <a:r>
              <a:rPr lang="en-US" altLang="en-US" sz="2200" dirty="0"/>
              <a:t>:</a:t>
            </a:r>
          </a:p>
          <a:p>
            <a:pPr lvl="2" algn="just"/>
            <a:r>
              <a:rPr lang="en-US" altLang="en-US" sz="2000" dirty="0"/>
              <a:t>If the records of R and S are </a:t>
            </a:r>
            <a:r>
              <a:rPr lang="en-US" altLang="en-US" sz="2000" i="1" dirty="0"/>
              <a:t>physically sorted</a:t>
            </a:r>
            <a:r>
              <a:rPr lang="en-US" altLang="en-US" sz="2000" dirty="0"/>
              <a:t> (</a:t>
            </a:r>
            <a:r>
              <a:rPr lang="en-US" altLang="en-US" sz="2000" i="1" dirty="0"/>
              <a:t>ordered</a:t>
            </a:r>
            <a:r>
              <a:rPr lang="en-US" altLang="en-US" sz="2000" dirty="0"/>
              <a:t>) by value of the join attributes A and B, respectively, we can implement the join in the most efficient way possible.</a:t>
            </a:r>
          </a:p>
          <a:p>
            <a:pPr lvl="2" algn="just"/>
            <a:r>
              <a:rPr lang="en-US" altLang="en-US" sz="2000" dirty="0"/>
              <a:t>Both files are scanned in order of the join attributes, matching the records that have the same values for A and B.</a:t>
            </a:r>
          </a:p>
          <a:p>
            <a:pPr lvl="2" algn="just"/>
            <a:r>
              <a:rPr lang="en-US" altLang="en-US" sz="2000" dirty="0"/>
              <a:t>In this method, the records of each file are scanned only once each for matching with the other file—unless both A and B are non-key attributes, in which case the method needs to be modified slightly. </a:t>
            </a:r>
          </a:p>
        </p:txBody>
      </p:sp>
      <p:sp>
        <p:nvSpPr>
          <p:cNvPr id="8" name="Slide Number Placeholder 7"/>
          <p:cNvSpPr>
            <a:spLocks noGrp="1"/>
          </p:cNvSpPr>
          <p:nvPr>
            <p:ph type="sldNum" sz="quarter" idx="4"/>
          </p:nvPr>
        </p:nvSpPr>
        <p:spPr>
          <a:xfrm>
            <a:off x="8676456" y="6602357"/>
            <a:ext cx="470148" cy="283027"/>
          </a:xfrm>
        </p:spPr>
        <p:txBody>
          <a:bodyPr/>
          <a:lstStyle/>
          <a:p>
            <a:fld id="{8DB8E1C9-713E-4D2C-B826-F2800B807C04}" type="slidenum">
              <a:rPr lang="en-US" altLang="en-US" smtClean="0"/>
              <a:t>17</a:t>
            </a:fld>
            <a:endParaRPr lang="en-CA" alt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66" name="Rectangle 6"/>
          <p:cNvSpPr>
            <a:spLocks noGrp="1" noChangeArrowheads="1"/>
          </p:cNvSpPr>
          <p:nvPr>
            <p:ph type="title"/>
          </p:nvPr>
        </p:nvSpPr>
        <p:spPr>
          <a:xfrm>
            <a:off x="467544" y="217372"/>
            <a:ext cx="8208912" cy="602686"/>
          </a:xfrm>
        </p:spPr>
        <p:txBody>
          <a:bodyPr/>
          <a:lstStyle/>
          <a:p>
            <a:r>
              <a:rPr lang="en-US" altLang="en-US" sz="2800" dirty="0"/>
              <a:t>Algorithms for SELECT and JOIN Operations</a:t>
            </a:r>
          </a:p>
        </p:txBody>
      </p:sp>
      <p:sp>
        <p:nvSpPr>
          <p:cNvPr id="706567" name="Rectangle 7"/>
          <p:cNvSpPr>
            <a:spLocks noGrp="1" noChangeArrowheads="1"/>
          </p:cNvSpPr>
          <p:nvPr>
            <p:ph idx="1"/>
          </p:nvPr>
        </p:nvSpPr>
        <p:spPr/>
        <p:txBody>
          <a:bodyPr/>
          <a:lstStyle/>
          <a:p>
            <a:pPr>
              <a:lnSpc>
                <a:spcPct val="90000"/>
              </a:lnSpc>
            </a:pPr>
            <a:r>
              <a:rPr lang="en-US" altLang="en-US"/>
              <a:t>Implementing the JOIN Operation (contd.):</a:t>
            </a:r>
          </a:p>
          <a:p>
            <a:pPr>
              <a:lnSpc>
                <a:spcPct val="90000"/>
              </a:lnSpc>
            </a:pPr>
            <a:r>
              <a:rPr lang="en-US" altLang="en-US"/>
              <a:t>Methods for implementing joins:</a:t>
            </a:r>
          </a:p>
          <a:p>
            <a:pPr lvl="1">
              <a:lnSpc>
                <a:spcPct val="90000"/>
              </a:lnSpc>
            </a:pPr>
            <a:r>
              <a:rPr lang="en-US" altLang="en-US"/>
              <a:t>J4 </a:t>
            </a:r>
            <a:r>
              <a:rPr lang="en-US" altLang="en-US" b="1"/>
              <a:t>Hash-join</a:t>
            </a:r>
            <a:r>
              <a:rPr lang="en-US" altLang="en-US"/>
              <a:t>:</a:t>
            </a:r>
          </a:p>
          <a:p>
            <a:pPr lvl="2">
              <a:lnSpc>
                <a:spcPct val="90000"/>
              </a:lnSpc>
            </a:pPr>
            <a:r>
              <a:rPr lang="en-US" altLang="en-US"/>
              <a:t>The records of files R and S are both hashed to the </a:t>
            </a:r>
            <a:r>
              <a:rPr lang="en-US" altLang="en-US" i="1"/>
              <a:t>same hash file</a:t>
            </a:r>
            <a:r>
              <a:rPr lang="en-US" altLang="en-US"/>
              <a:t>, using the </a:t>
            </a:r>
            <a:r>
              <a:rPr lang="en-US" altLang="en-US" i="1"/>
              <a:t>same hashing function</a:t>
            </a:r>
            <a:r>
              <a:rPr lang="en-US" altLang="en-US"/>
              <a:t> on the join attributes A of R and B of S as hash keys.</a:t>
            </a:r>
          </a:p>
          <a:p>
            <a:pPr lvl="2">
              <a:lnSpc>
                <a:spcPct val="90000"/>
              </a:lnSpc>
            </a:pPr>
            <a:r>
              <a:rPr lang="en-US" altLang="en-US"/>
              <a:t>A single pass through the file with fewer records (say, R) hashes its records to the hash file buckets.</a:t>
            </a:r>
          </a:p>
          <a:p>
            <a:pPr lvl="2">
              <a:lnSpc>
                <a:spcPct val="90000"/>
              </a:lnSpc>
            </a:pPr>
            <a:r>
              <a:rPr lang="en-US" altLang="en-US"/>
              <a:t>A single pass through the other file (S) then hashes each of its records to the appropriate bucket, where the record is combined with all matching records from R. </a:t>
            </a:r>
          </a:p>
        </p:txBody>
      </p:sp>
      <p:sp>
        <p:nvSpPr>
          <p:cNvPr id="8" name="Slide Number Placeholder 7"/>
          <p:cNvSpPr>
            <a:spLocks noGrp="1"/>
          </p:cNvSpPr>
          <p:nvPr>
            <p:ph type="sldNum" sz="quarter" idx="4"/>
          </p:nvPr>
        </p:nvSpPr>
        <p:spPr>
          <a:xfrm>
            <a:off x="8676456" y="6602357"/>
            <a:ext cx="470148" cy="283027"/>
          </a:xfrm>
        </p:spPr>
        <p:txBody>
          <a:bodyPr/>
          <a:lstStyle/>
          <a:p>
            <a:fld id="{8DB8E1C9-713E-4D2C-B826-F2800B807C04}" type="slidenum">
              <a:rPr lang="en-US" altLang="en-US" smtClean="0"/>
              <a:t>18</a:t>
            </a:fld>
            <a:endParaRPr lang="en-CA" alt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8616" name="Rectangle 8"/>
          <p:cNvSpPr>
            <a:spLocks noGrp="1" noChangeArrowheads="1"/>
          </p:cNvSpPr>
          <p:nvPr>
            <p:ph type="title"/>
          </p:nvPr>
        </p:nvSpPr>
        <p:spPr>
          <a:xfrm>
            <a:off x="685799" y="188271"/>
            <a:ext cx="7924115" cy="720449"/>
          </a:xfrm>
        </p:spPr>
        <p:txBody>
          <a:bodyPr/>
          <a:lstStyle/>
          <a:p>
            <a:r>
              <a:rPr lang="en-US" altLang="en-US" sz="2800" dirty="0"/>
              <a:t>Algorithms for SELECT and JOIN Operations</a:t>
            </a:r>
          </a:p>
        </p:txBody>
      </p:sp>
      <p:pic>
        <p:nvPicPr>
          <p:cNvPr id="708618" name="Picture 1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87625" y="1524000"/>
            <a:ext cx="4087813" cy="5105400"/>
          </a:xfrm>
          <a:prstGeom prst="rect">
            <a:avLst/>
          </a:prstGeom>
          <a:noFill/>
          <a:extLst>
            <a:ext uri="{909E8E84-426E-40DD-AFC4-6F175D3DCCD1}">
              <a14:hiddenFill xmlns:a14="http://schemas.microsoft.com/office/drawing/2010/main">
                <a:solidFill>
                  <a:srgbClr val="FFFFFF"/>
                </a:solidFill>
              </a14:hiddenFill>
            </a:ext>
          </a:extLst>
        </p:spPr>
      </p:pic>
      <p:sp>
        <p:nvSpPr>
          <p:cNvPr id="8" name="Slide Number Placeholder 7"/>
          <p:cNvSpPr>
            <a:spLocks noGrp="1"/>
          </p:cNvSpPr>
          <p:nvPr>
            <p:ph type="sldNum" sz="quarter" idx="4"/>
          </p:nvPr>
        </p:nvSpPr>
        <p:spPr>
          <a:xfrm>
            <a:off x="8609915" y="6667836"/>
            <a:ext cx="533314" cy="196849"/>
          </a:xfrm>
        </p:spPr>
        <p:txBody>
          <a:bodyPr/>
          <a:lstStyle/>
          <a:p>
            <a:r>
              <a:rPr lang="en-US" altLang="en-US"/>
              <a:t> </a:t>
            </a:r>
            <a:fld id="{E9B2B541-94E2-4269-AEFC-41A11E6E773D}" type="slidenum">
              <a:rPr lang="en-US" altLang="en-US" smtClean="0"/>
              <a:t>19</a:t>
            </a:fld>
            <a:endParaRPr lang="en-CA"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9702" name="Rectangle 6"/>
          <p:cNvSpPr>
            <a:spLocks noGrp="1" noChangeArrowheads="1"/>
          </p:cNvSpPr>
          <p:nvPr>
            <p:ph type="title"/>
          </p:nvPr>
        </p:nvSpPr>
        <p:spPr/>
        <p:txBody>
          <a:bodyPr/>
          <a:lstStyle/>
          <a:p>
            <a:r>
              <a:rPr lang="en-US" altLang="en-US" dirty="0"/>
              <a:t>Chapter Outline</a:t>
            </a:r>
          </a:p>
        </p:txBody>
      </p:sp>
      <p:sp>
        <p:nvSpPr>
          <p:cNvPr id="669703" name="Rectangle 7"/>
          <p:cNvSpPr>
            <a:spLocks noGrp="1" noChangeArrowheads="1"/>
          </p:cNvSpPr>
          <p:nvPr>
            <p:ph idx="1"/>
          </p:nvPr>
        </p:nvSpPr>
        <p:spPr/>
        <p:txBody>
          <a:bodyPr/>
          <a:lstStyle/>
          <a:p>
            <a:pPr marL="457200" indent="-457200">
              <a:lnSpc>
                <a:spcPct val="80000"/>
              </a:lnSpc>
              <a:buFont typeface="Wingdings" panose="05000000000000000000" pitchFamily="2" charset="2"/>
              <a:buAutoNum type="arabicPeriod"/>
            </a:pPr>
            <a:r>
              <a:rPr lang="en-US" altLang="en-US" sz="2400">
                <a:solidFill>
                  <a:srgbClr val="00B050"/>
                </a:solidFill>
              </a:rPr>
              <a:t>Introduction to Query Processing</a:t>
            </a:r>
          </a:p>
          <a:p>
            <a:pPr marL="457200" indent="-457200">
              <a:lnSpc>
                <a:spcPct val="80000"/>
              </a:lnSpc>
              <a:buFont typeface="Wingdings" panose="05000000000000000000" pitchFamily="2" charset="2"/>
              <a:buAutoNum type="arabicPeriod"/>
            </a:pPr>
            <a:r>
              <a:rPr lang="en-US" altLang="en-US" sz="2400">
                <a:solidFill>
                  <a:srgbClr val="00B050"/>
                </a:solidFill>
              </a:rPr>
              <a:t>Translating SQL Queries into Relational Algebra </a:t>
            </a:r>
          </a:p>
          <a:p>
            <a:pPr marL="457200" indent="-457200">
              <a:lnSpc>
                <a:spcPct val="80000"/>
              </a:lnSpc>
              <a:buFont typeface="Wingdings" panose="05000000000000000000" pitchFamily="2" charset="2"/>
              <a:buAutoNum type="arabicPeriod"/>
            </a:pPr>
            <a:r>
              <a:rPr lang="en-US" altLang="en-US" sz="2400">
                <a:solidFill>
                  <a:srgbClr val="00B050"/>
                </a:solidFill>
              </a:rPr>
              <a:t>Algorithms for External Sorting</a:t>
            </a:r>
          </a:p>
          <a:p>
            <a:pPr marL="457200" indent="-457200">
              <a:lnSpc>
                <a:spcPct val="80000"/>
              </a:lnSpc>
              <a:buFont typeface="Wingdings" panose="05000000000000000000" pitchFamily="2" charset="2"/>
              <a:buAutoNum type="arabicPeriod"/>
            </a:pPr>
            <a:r>
              <a:rPr lang="en-US" altLang="en-US" sz="2400">
                <a:solidFill>
                  <a:srgbClr val="00B050"/>
                </a:solidFill>
              </a:rPr>
              <a:t>Algorithms for SELECT and JOIN Operations</a:t>
            </a:r>
          </a:p>
          <a:p>
            <a:pPr marL="457200" indent="-457200">
              <a:lnSpc>
                <a:spcPct val="80000"/>
              </a:lnSpc>
              <a:buFont typeface="Wingdings" panose="05000000000000000000" pitchFamily="2" charset="2"/>
              <a:buAutoNum type="arabicPeriod"/>
            </a:pPr>
            <a:r>
              <a:rPr lang="en-US" altLang="en-US" sz="2400">
                <a:solidFill>
                  <a:srgbClr val="00B050"/>
                </a:solidFill>
              </a:rPr>
              <a:t>Algorithms for PROJECT and SET Operations</a:t>
            </a:r>
          </a:p>
          <a:p>
            <a:pPr marL="457200" indent="-457200">
              <a:lnSpc>
                <a:spcPct val="80000"/>
              </a:lnSpc>
              <a:buFont typeface="Wingdings" panose="05000000000000000000" pitchFamily="2" charset="2"/>
              <a:buAutoNum type="arabicPeriod"/>
            </a:pPr>
            <a:r>
              <a:rPr lang="en-US" altLang="en-US" sz="2400">
                <a:solidFill>
                  <a:srgbClr val="00B050"/>
                </a:solidFill>
              </a:rPr>
              <a:t>Implementing Aggregate Operations and Outer Joins</a:t>
            </a:r>
          </a:p>
          <a:p>
            <a:pPr marL="457200" indent="-457200">
              <a:lnSpc>
                <a:spcPct val="80000"/>
              </a:lnSpc>
              <a:buFont typeface="Wingdings" panose="05000000000000000000" pitchFamily="2" charset="2"/>
              <a:buAutoNum type="arabicPeriod"/>
            </a:pPr>
            <a:r>
              <a:rPr lang="en-US" altLang="en-US" sz="2400">
                <a:solidFill>
                  <a:srgbClr val="00B050"/>
                </a:solidFill>
              </a:rPr>
              <a:t>Combining Operations using Pipelining</a:t>
            </a:r>
          </a:p>
          <a:p>
            <a:pPr marL="457200" indent="-457200">
              <a:lnSpc>
                <a:spcPct val="80000"/>
              </a:lnSpc>
              <a:buFont typeface="Wingdings" panose="05000000000000000000" pitchFamily="2" charset="2"/>
              <a:buAutoNum type="arabicPeriod"/>
            </a:pPr>
            <a:r>
              <a:rPr lang="en-US" altLang="en-US" sz="2400">
                <a:solidFill>
                  <a:srgbClr val="00B050"/>
                </a:solidFill>
              </a:rPr>
              <a:t>Using Heuristics in Query Optimization</a:t>
            </a:r>
          </a:p>
          <a:p>
            <a:pPr marL="457200" indent="-457200">
              <a:lnSpc>
                <a:spcPct val="80000"/>
              </a:lnSpc>
              <a:buFont typeface="Wingdings" panose="05000000000000000000" pitchFamily="2" charset="2"/>
              <a:buAutoNum type="arabicPeriod"/>
            </a:pPr>
            <a:r>
              <a:rPr lang="en-US" altLang="en-US" sz="2400">
                <a:solidFill>
                  <a:srgbClr val="00B050"/>
                </a:solidFill>
              </a:rPr>
              <a:t>Using Selectivity and Cost Estimates in Query Optimization</a:t>
            </a:r>
          </a:p>
          <a:p>
            <a:pPr marL="457200" indent="-457200">
              <a:lnSpc>
                <a:spcPct val="80000"/>
              </a:lnSpc>
              <a:buFont typeface="Wingdings" panose="05000000000000000000" pitchFamily="2" charset="2"/>
              <a:buAutoNum type="arabicPeriod"/>
            </a:pPr>
            <a:r>
              <a:rPr lang="en-US" altLang="en-US" sz="2400">
                <a:solidFill>
                  <a:srgbClr val="00B050"/>
                </a:solidFill>
              </a:rPr>
              <a:t>Overview of Query Optimization in Oracle</a:t>
            </a:r>
          </a:p>
          <a:p>
            <a:pPr marL="457200" indent="-457200">
              <a:lnSpc>
                <a:spcPct val="80000"/>
              </a:lnSpc>
              <a:buFont typeface="Wingdings" panose="05000000000000000000" pitchFamily="2" charset="2"/>
              <a:buAutoNum type="arabicPeriod"/>
            </a:pPr>
            <a:r>
              <a:rPr lang="en-US" altLang="en-US" sz="2400">
                <a:solidFill>
                  <a:srgbClr val="00B050"/>
                </a:solidFill>
              </a:rPr>
              <a:t>Semantic Query Optimization</a:t>
            </a:r>
          </a:p>
        </p:txBody>
      </p:sp>
      <p:sp>
        <p:nvSpPr>
          <p:cNvPr id="8" name="Slide Number Placeholder 7"/>
          <p:cNvSpPr>
            <a:spLocks noGrp="1"/>
          </p:cNvSpPr>
          <p:nvPr>
            <p:ph type="sldNum" sz="quarter" idx="4"/>
          </p:nvPr>
        </p:nvSpPr>
        <p:spPr>
          <a:xfrm>
            <a:off x="8676456" y="6602357"/>
            <a:ext cx="470148" cy="283027"/>
          </a:xfrm>
        </p:spPr>
        <p:txBody>
          <a:bodyPr/>
          <a:lstStyle/>
          <a:p>
            <a:fld id="{8DB8E1C9-713E-4D2C-B826-F2800B807C04}" type="slidenum">
              <a:rPr lang="en-US" altLang="en-US" smtClean="0"/>
              <a:t>2</a:t>
            </a:fld>
            <a:endParaRPr lang="en-CA"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0664" name="Rectangle 8"/>
          <p:cNvSpPr>
            <a:spLocks noGrp="1" noChangeArrowheads="1"/>
          </p:cNvSpPr>
          <p:nvPr>
            <p:ph type="title"/>
          </p:nvPr>
        </p:nvSpPr>
        <p:spPr>
          <a:xfrm>
            <a:off x="539552" y="188271"/>
            <a:ext cx="7918648" cy="720449"/>
          </a:xfrm>
        </p:spPr>
        <p:txBody>
          <a:bodyPr/>
          <a:lstStyle/>
          <a:p>
            <a:r>
              <a:rPr lang="en-US" altLang="en-US" sz="2800" dirty="0"/>
              <a:t>Algorithms for SELECT and JOIN Operations</a:t>
            </a:r>
          </a:p>
        </p:txBody>
      </p:sp>
      <p:pic>
        <p:nvPicPr>
          <p:cNvPr id="710666" name="Picture 1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95600" y="1524000"/>
            <a:ext cx="3997325" cy="5029200"/>
          </a:xfrm>
          <a:prstGeom prst="rect">
            <a:avLst/>
          </a:prstGeom>
          <a:noFill/>
          <a:extLst>
            <a:ext uri="{909E8E84-426E-40DD-AFC4-6F175D3DCCD1}">
              <a14:hiddenFill xmlns:a14="http://schemas.microsoft.com/office/drawing/2010/main">
                <a:solidFill>
                  <a:srgbClr val="FFFFFF"/>
                </a:solidFill>
              </a14:hiddenFill>
            </a:ext>
          </a:extLst>
        </p:spPr>
      </p:pic>
      <p:sp>
        <p:nvSpPr>
          <p:cNvPr id="8" name="Slide Number Placeholder 7"/>
          <p:cNvSpPr>
            <a:spLocks noGrp="1"/>
          </p:cNvSpPr>
          <p:nvPr>
            <p:ph type="sldNum" sz="quarter" idx="4"/>
          </p:nvPr>
        </p:nvSpPr>
        <p:spPr>
          <a:xfrm>
            <a:off x="8609915" y="6667836"/>
            <a:ext cx="533314" cy="196849"/>
          </a:xfrm>
        </p:spPr>
        <p:txBody>
          <a:bodyPr/>
          <a:lstStyle/>
          <a:p>
            <a:r>
              <a:rPr lang="en-US" altLang="en-US"/>
              <a:t> </a:t>
            </a:r>
            <a:fld id="{E9B2B541-94E2-4269-AEFC-41A11E6E773D}" type="slidenum">
              <a:rPr lang="en-US" altLang="en-US" smtClean="0"/>
              <a:t>20</a:t>
            </a:fld>
            <a:endParaRPr lang="en-CA" alt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2710" name="Rectangle 6"/>
          <p:cNvSpPr>
            <a:spLocks noGrp="1" noChangeArrowheads="1"/>
          </p:cNvSpPr>
          <p:nvPr>
            <p:ph type="title"/>
          </p:nvPr>
        </p:nvSpPr>
        <p:spPr>
          <a:xfrm>
            <a:off x="541784" y="217372"/>
            <a:ext cx="8062664" cy="602686"/>
          </a:xfrm>
        </p:spPr>
        <p:txBody>
          <a:bodyPr/>
          <a:lstStyle/>
          <a:p>
            <a:r>
              <a:rPr lang="en-US" altLang="en-US" sz="2800" dirty="0"/>
              <a:t>Algorithms for SELECT and JOIN Operations</a:t>
            </a:r>
          </a:p>
        </p:txBody>
      </p:sp>
      <p:sp>
        <p:nvSpPr>
          <p:cNvPr id="712711" name="Rectangle 7"/>
          <p:cNvSpPr>
            <a:spLocks noGrp="1" noChangeArrowheads="1"/>
          </p:cNvSpPr>
          <p:nvPr>
            <p:ph idx="1"/>
          </p:nvPr>
        </p:nvSpPr>
        <p:spPr/>
        <p:txBody>
          <a:bodyPr/>
          <a:lstStyle/>
          <a:p>
            <a:r>
              <a:rPr lang="en-US" altLang="en-US"/>
              <a:t>Implementing the JOIN Operation (contd.):</a:t>
            </a:r>
          </a:p>
          <a:p>
            <a:r>
              <a:rPr lang="en-US" altLang="en-US"/>
              <a:t>Factors affecting JOIN performance</a:t>
            </a:r>
          </a:p>
          <a:p>
            <a:pPr lvl="1"/>
            <a:r>
              <a:rPr lang="en-US" altLang="en-US"/>
              <a:t>Available buffer space</a:t>
            </a:r>
          </a:p>
          <a:p>
            <a:pPr lvl="1"/>
            <a:r>
              <a:rPr lang="en-US" altLang="en-US"/>
              <a:t>Join selection factor</a:t>
            </a:r>
          </a:p>
          <a:p>
            <a:pPr lvl="1"/>
            <a:r>
              <a:rPr lang="en-US" altLang="en-US"/>
              <a:t>Choice of inner VS outer relation</a:t>
            </a:r>
          </a:p>
          <a:p>
            <a:pPr>
              <a:buFont typeface="Wingdings" panose="05000000000000000000" pitchFamily="2" charset="2"/>
              <a:buNone/>
            </a:pPr>
            <a:endParaRPr lang="en-US" altLang="en-US"/>
          </a:p>
        </p:txBody>
      </p:sp>
      <p:sp>
        <p:nvSpPr>
          <p:cNvPr id="8" name="Slide Number Placeholder 7"/>
          <p:cNvSpPr>
            <a:spLocks noGrp="1"/>
          </p:cNvSpPr>
          <p:nvPr>
            <p:ph type="sldNum" sz="quarter" idx="4"/>
          </p:nvPr>
        </p:nvSpPr>
        <p:spPr>
          <a:xfrm>
            <a:off x="8676456" y="6602357"/>
            <a:ext cx="470148" cy="283027"/>
          </a:xfrm>
        </p:spPr>
        <p:txBody>
          <a:bodyPr/>
          <a:lstStyle/>
          <a:p>
            <a:fld id="{8DB8E1C9-713E-4D2C-B826-F2800B807C04}" type="slidenum">
              <a:rPr lang="en-US" altLang="en-US" smtClean="0"/>
              <a:t>21</a:t>
            </a:fld>
            <a:endParaRPr lang="en-CA" alt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4758" name="Rectangle 6"/>
          <p:cNvSpPr>
            <a:spLocks noGrp="1" noChangeArrowheads="1"/>
          </p:cNvSpPr>
          <p:nvPr>
            <p:ph type="title"/>
          </p:nvPr>
        </p:nvSpPr>
        <p:spPr>
          <a:xfrm>
            <a:off x="685800" y="217372"/>
            <a:ext cx="7990656" cy="602686"/>
          </a:xfrm>
        </p:spPr>
        <p:txBody>
          <a:bodyPr/>
          <a:lstStyle/>
          <a:p>
            <a:r>
              <a:rPr lang="en-US" altLang="en-US" sz="2800" dirty="0"/>
              <a:t>Algorithms for SELECT and JOIN Operations</a:t>
            </a:r>
          </a:p>
        </p:txBody>
      </p:sp>
      <p:sp>
        <p:nvSpPr>
          <p:cNvPr id="714759" name="Rectangle 7"/>
          <p:cNvSpPr>
            <a:spLocks noGrp="1" noChangeArrowheads="1"/>
          </p:cNvSpPr>
          <p:nvPr>
            <p:ph idx="1"/>
          </p:nvPr>
        </p:nvSpPr>
        <p:spPr/>
        <p:txBody>
          <a:bodyPr/>
          <a:lstStyle/>
          <a:p>
            <a:pPr>
              <a:lnSpc>
                <a:spcPct val="80000"/>
              </a:lnSpc>
            </a:pPr>
            <a:r>
              <a:rPr lang="en-US" altLang="en-US" sz="2400" dirty="0"/>
              <a:t>Implementing the JOIN Operation (contd.):</a:t>
            </a:r>
          </a:p>
          <a:p>
            <a:pPr>
              <a:lnSpc>
                <a:spcPct val="80000"/>
              </a:lnSpc>
            </a:pPr>
            <a:r>
              <a:rPr lang="en-US" altLang="en-US" sz="2400" dirty="0"/>
              <a:t>Other types of JOIN algorithms</a:t>
            </a:r>
          </a:p>
          <a:p>
            <a:pPr>
              <a:lnSpc>
                <a:spcPct val="80000"/>
              </a:lnSpc>
            </a:pPr>
            <a:r>
              <a:rPr lang="en-US" altLang="en-US" sz="2400" dirty="0"/>
              <a:t>Partition hash join</a:t>
            </a:r>
          </a:p>
          <a:p>
            <a:pPr lvl="1">
              <a:lnSpc>
                <a:spcPct val="80000"/>
              </a:lnSpc>
            </a:pPr>
            <a:r>
              <a:rPr lang="en-US" altLang="en-US" sz="2200" dirty="0"/>
              <a:t>Partitioning phase:</a:t>
            </a:r>
          </a:p>
          <a:p>
            <a:pPr lvl="2">
              <a:lnSpc>
                <a:spcPct val="80000"/>
              </a:lnSpc>
            </a:pPr>
            <a:r>
              <a:rPr lang="en-US" altLang="en-US" sz="2000" dirty="0"/>
              <a:t>Each file (R and S) is first partitioned into M partitions using a </a:t>
            </a:r>
            <a:r>
              <a:rPr lang="en-US" altLang="en-US" sz="2000" i="1" dirty="0"/>
              <a:t>partitioning hash function </a:t>
            </a:r>
            <a:r>
              <a:rPr lang="en-US" altLang="en-US" sz="2000" dirty="0"/>
              <a:t>on the join attributes: </a:t>
            </a:r>
          </a:p>
          <a:p>
            <a:pPr lvl="3">
              <a:lnSpc>
                <a:spcPct val="80000"/>
              </a:lnSpc>
            </a:pPr>
            <a:r>
              <a:rPr lang="en-US" altLang="en-US" sz="1800" dirty="0"/>
              <a:t>R1 , R2 , R3 ,  ...... Rm  and S1 , S2 , S3 , ...... </a:t>
            </a:r>
            <a:r>
              <a:rPr lang="en-US" altLang="en-US" sz="1800" dirty="0" err="1"/>
              <a:t>Sm</a:t>
            </a:r>
            <a:endParaRPr lang="en-US" altLang="en-US" sz="1800" dirty="0"/>
          </a:p>
          <a:p>
            <a:pPr lvl="2">
              <a:lnSpc>
                <a:spcPct val="80000"/>
              </a:lnSpc>
            </a:pPr>
            <a:r>
              <a:rPr lang="en-US" altLang="en-US" sz="2000" dirty="0"/>
              <a:t>Minimum number of in-memory buffers needed for the 	partitioning phase: M+1. </a:t>
            </a:r>
          </a:p>
          <a:p>
            <a:pPr lvl="2">
              <a:lnSpc>
                <a:spcPct val="80000"/>
              </a:lnSpc>
            </a:pPr>
            <a:r>
              <a:rPr lang="en-US" altLang="en-US" sz="2000" dirty="0"/>
              <a:t>A disk sub-file is created per partition to store the tuples 	for that partition.  </a:t>
            </a:r>
          </a:p>
          <a:p>
            <a:pPr lvl="1">
              <a:lnSpc>
                <a:spcPct val="80000"/>
              </a:lnSpc>
            </a:pPr>
            <a:r>
              <a:rPr lang="en-US" altLang="en-US" sz="2200" dirty="0"/>
              <a:t>Joining or probing phase:</a:t>
            </a:r>
          </a:p>
          <a:p>
            <a:pPr lvl="2">
              <a:lnSpc>
                <a:spcPct val="80000"/>
              </a:lnSpc>
            </a:pPr>
            <a:r>
              <a:rPr lang="en-US" altLang="en-US" sz="2000" dirty="0"/>
              <a:t>Involves M iterations, one per partitioned file.</a:t>
            </a:r>
          </a:p>
          <a:p>
            <a:pPr lvl="2">
              <a:lnSpc>
                <a:spcPct val="80000"/>
              </a:lnSpc>
            </a:pPr>
            <a:r>
              <a:rPr lang="en-US" altLang="en-US" sz="2000" dirty="0"/>
              <a:t>Iteration </a:t>
            </a:r>
            <a:r>
              <a:rPr lang="en-US" altLang="en-US" sz="2000" dirty="0" err="1"/>
              <a:t>i</a:t>
            </a:r>
            <a:r>
              <a:rPr lang="en-US" altLang="en-US" sz="2000" dirty="0"/>
              <a:t> involves joining  partitions Ri and Si.</a:t>
            </a:r>
          </a:p>
        </p:txBody>
      </p:sp>
      <p:sp>
        <p:nvSpPr>
          <p:cNvPr id="8" name="Slide Number Placeholder 7"/>
          <p:cNvSpPr>
            <a:spLocks noGrp="1"/>
          </p:cNvSpPr>
          <p:nvPr>
            <p:ph type="sldNum" sz="quarter" idx="4"/>
          </p:nvPr>
        </p:nvSpPr>
        <p:spPr>
          <a:xfrm>
            <a:off x="8676456" y="6602357"/>
            <a:ext cx="470148" cy="283027"/>
          </a:xfrm>
        </p:spPr>
        <p:txBody>
          <a:bodyPr/>
          <a:lstStyle/>
          <a:p>
            <a:fld id="{8DB8E1C9-713E-4D2C-B826-F2800B807C04}" type="slidenum">
              <a:rPr lang="en-US" altLang="en-US" smtClean="0"/>
              <a:t>22</a:t>
            </a:fld>
            <a:endParaRPr lang="en-CA" alt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06" name="Rectangle 6"/>
          <p:cNvSpPr>
            <a:spLocks noGrp="1" noChangeArrowheads="1"/>
          </p:cNvSpPr>
          <p:nvPr>
            <p:ph type="title"/>
          </p:nvPr>
        </p:nvSpPr>
        <p:spPr>
          <a:xfrm>
            <a:off x="539552" y="217372"/>
            <a:ext cx="7918648" cy="602686"/>
          </a:xfrm>
        </p:spPr>
        <p:txBody>
          <a:bodyPr/>
          <a:lstStyle/>
          <a:p>
            <a:r>
              <a:rPr lang="en-US" altLang="en-US" sz="2800" dirty="0"/>
              <a:t>Algorithms for SELECT and JOIN Operations</a:t>
            </a:r>
          </a:p>
        </p:txBody>
      </p:sp>
      <p:sp>
        <p:nvSpPr>
          <p:cNvPr id="716807" name="Rectangle 7"/>
          <p:cNvSpPr>
            <a:spLocks noGrp="1" noChangeArrowheads="1"/>
          </p:cNvSpPr>
          <p:nvPr>
            <p:ph idx="1"/>
          </p:nvPr>
        </p:nvSpPr>
        <p:spPr/>
        <p:txBody>
          <a:bodyPr/>
          <a:lstStyle/>
          <a:p>
            <a:pPr marL="533400" indent="-533400"/>
            <a:r>
              <a:rPr lang="en-US" altLang="en-US" dirty="0"/>
              <a:t>Implementing the JOIN Operation (contd.):</a:t>
            </a:r>
          </a:p>
          <a:p>
            <a:pPr marL="533400" indent="-533400"/>
            <a:r>
              <a:rPr lang="en-US" altLang="en-US" dirty="0"/>
              <a:t>Partitioned Hash Join Procedure:</a:t>
            </a:r>
          </a:p>
          <a:p>
            <a:pPr marL="952500" lvl="1" indent="-495300"/>
            <a:r>
              <a:rPr lang="en-US" altLang="en-US" dirty="0"/>
              <a:t>Assume  Ri is smaller than Si.</a:t>
            </a:r>
          </a:p>
          <a:p>
            <a:pPr marL="1371600" lvl="2" indent="-457200">
              <a:buSzTx/>
              <a:buFont typeface="Wingdings" panose="05000000000000000000" pitchFamily="2" charset="2"/>
              <a:buAutoNum type="arabicPeriod"/>
            </a:pPr>
            <a:r>
              <a:rPr lang="en-US" altLang="en-US" dirty="0"/>
              <a:t>Copy records from Ri  into memory buffers.</a:t>
            </a:r>
          </a:p>
          <a:p>
            <a:pPr marL="1371600" lvl="2" indent="-457200">
              <a:buSzTx/>
              <a:buFont typeface="Wingdings" panose="05000000000000000000" pitchFamily="2" charset="2"/>
              <a:buAutoNum type="arabicPeriod"/>
            </a:pPr>
            <a:r>
              <a:rPr lang="en-US" altLang="en-US" dirty="0"/>
              <a:t>Read all blocks from Si, one at a time and each record from Si is used to </a:t>
            </a:r>
            <a:r>
              <a:rPr lang="en-US" altLang="en-US" i="1" dirty="0"/>
              <a:t>probe</a:t>
            </a:r>
            <a:r>
              <a:rPr lang="en-US" altLang="en-US" dirty="0"/>
              <a:t> for a matching record(s) from partition Si.</a:t>
            </a:r>
          </a:p>
          <a:p>
            <a:pPr marL="1371600" lvl="2" indent="-457200">
              <a:buSzTx/>
              <a:buFont typeface="Wingdings" panose="05000000000000000000" pitchFamily="2" charset="2"/>
              <a:buAutoNum type="arabicPeriod"/>
            </a:pPr>
            <a:r>
              <a:rPr lang="en-US" altLang="en-US" dirty="0"/>
              <a:t>Write matching record from Ri after joining to the record from Si into the result file.</a:t>
            </a:r>
          </a:p>
        </p:txBody>
      </p:sp>
      <p:sp>
        <p:nvSpPr>
          <p:cNvPr id="8" name="Slide Number Placeholder 7"/>
          <p:cNvSpPr>
            <a:spLocks noGrp="1"/>
          </p:cNvSpPr>
          <p:nvPr>
            <p:ph type="sldNum" sz="quarter" idx="4"/>
          </p:nvPr>
        </p:nvSpPr>
        <p:spPr>
          <a:xfrm>
            <a:off x="8676456" y="6602357"/>
            <a:ext cx="470148" cy="283027"/>
          </a:xfrm>
        </p:spPr>
        <p:txBody>
          <a:bodyPr/>
          <a:lstStyle/>
          <a:p>
            <a:fld id="{8DB8E1C9-713E-4D2C-B826-F2800B807C04}" type="slidenum">
              <a:rPr lang="en-US" altLang="en-US" smtClean="0"/>
              <a:t>23</a:t>
            </a:fld>
            <a:endParaRPr lang="en-CA" alt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8854" name="Rectangle 6"/>
          <p:cNvSpPr>
            <a:spLocks noGrp="1" noChangeArrowheads="1"/>
          </p:cNvSpPr>
          <p:nvPr>
            <p:ph type="title"/>
          </p:nvPr>
        </p:nvSpPr>
        <p:spPr>
          <a:xfrm>
            <a:off x="613792" y="217372"/>
            <a:ext cx="7918648" cy="602686"/>
          </a:xfrm>
        </p:spPr>
        <p:txBody>
          <a:bodyPr/>
          <a:lstStyle/>
          <a:p>
            <a:r>
              <a:rPr lang="en-US" altLang="en-US" sz="2800" dirty="0"/>
              <a:t>Algorithms for SELECT and JOIN Operations</a:t>
            </a:r>
          </a:p>
        </p:txBody>
      </p:sp>
      <p:sp>
        <p:nvSpPr>
          <p:cNvPr id="718855" name="Rectangle 7"/>
          <p:cNvSpPr>
            <a:spLocks noGrp="1" noChangeArrowheads="1"/>
          </p:cNvSpPr>
          <p:nvPr>
            <p:ph idx="1"/>
          </p:nvPr>
        </p:nvSpPr>
        <p:spPr/>
        <p:txBody>
          <a:bodyPr/>
          <a:lstStyle/>
          <a:p>
            <a:pPr marL="533400" indent="-533400"/>
            <a:r>
              <a:rPr lang="en-US" altLang="en-US" sz="2400"/>
              <a:t>Implementing the JOIN Operation (contd.):</a:t>
            </a:r>
          </a:p>
          <a:p>
            <a:pPr marL="533400" indent="-533400"/>
            <a:r>
              <a:rPr lang="en-US" altLang="en-US" sz="2400"/>
              <a:t>Cost analysis of partition hash join:</a:t>
            </a:r>
          </a:p>
          <a:p>
            <a:pPr marL="952500" lvl="1" indent="-495300">
              <a:buSzTx/>
              <a:buFont typeface="Wingdings" panose="05000000000000000000" pitchFamily="2" charset="2"/>
              <a:buAutoNum type="arabicPeriod"/>
            </a:pPr>
            <a:r>
              <a:rPr lang="en-US" altLang="en-US" sz="2200"/>
              <a:t>Reading and writing each record from R and S during the partitioning phase:</a:t>
            </a:r>
            <a:br>
              <a:rPr lang="en-US" altLang="en-US" sz="2200"/>
            </a:br>
            <a:r>
              <a:rPr lang="en-US" altLang="en-US" sz="2200"/>
              <a:t>		(b</a:t>
            </a:r>
            <a:r>
              <a:rPr lang="en-US" altLang="en-US" sz="2200" baseline="-25000"/>
              <a:t>R</a:t>
            </a:r>
            <a:r>
              <a:rPr lang="en-US" altLang="en-US" sz="2200"/>
              <a:t>  +  b</a:t>
            </a:r>
            <a:r>
              <a:rPr lang="en-US" altLang="en-US" sz="2200" baseline="-25000"/>
              <a:t>S</a:t>
            </a:r>
            <a:r>
              <a:rPr lang="en-US" altLang="en-US" sz="2200"/>
              <a:t>),  (b</a:t>
            </a:r>
            <a:r>
              <a:rPr lang="en-US" altLang="en-US" sz="2200" baseline="-25000"/>
              <a:t>R</a:t>
            </a:r>
            <a:r>
              <a:rPr lang="en-US" altLang="en-US" sz="2200"/>
              <a:t>  +  b</a:t>
            </a:r>
            <a:r>
              <a:rPr lang="en-US" altLang="en-US" sz="2200" baseline="-25000"/>
              <a:t>S</a:t>
            </a:r>
            <a:r>
              <a:rPr lang="en-US" altLang="en-US" sz="2200"/>
              <a:t>)</a:t>
            </a:r>
          </a:p>
          <a:p>
            <a:pPr marL="952500" lvl="1" indent="-495300">
              <a:buSzTx/>
              <a:buFont typeface="Wingdings" panose="05000000000000000000" pitchFamily="2" charset="2"/>
              <a:buAutoNum type="arabicPeriod"/>
            </a:pPr>
            <a:r>
              <a:rPr lang="en-US" altLang="en-US" sz="2200"/>
              <a:t>Reading each record during the joining phase:</a:t>
            </a:r>
            <a:br>
              <a:rPr lang="en-US" altLang="en-US" sz="2200"/>
            </a:br>
            <a:r>
              <a:rPr lang="en-US" altLang="en-US" sz="2200"/>
              <a:t>		(b</a:t>
            </a:r>
            <a:r>
              <a:rPr lang="en-US" altLang="en-US" sz="2200" baseline="-25000"/>
              <a:t>R</a:t>
            </a:r>
            <a:r>
              <a:rPr lang="en-US" altLang="en-US" sz="2200"/>
              <a:t>  +  b</a:t>
            </a:r>
            <a:r>
              <a:rPr lang="en-US" altLang="en-US" sz="2200" baseline="-25000"/>
              <a:t>S</a:t>
            </a:r>
            <a:r>
              <a:rPr lang="en-US" altLang="en-US" sz="2200"/>
              <a:t>)</a:t>
            </a:r>
          </a:p>
          <a:p>
            <a:pPr marL="952500" lvl="1" indent="-495300">
              <a:buSzTx/>
              <a:buFont typeface="Wingdings" panose="05000000000000000000" pitchFamily="2" charset="2"/>
              <a:buAutoNum type="arabicPeriod"/>
            </a:pPr>
            <a:r>
              <a:rPr lang="en-US" altLang="en-US" sz="2200"/>
              <a:t>Writing the result of join:</a:t>
            </a:r>
            <a:br>
              <a:rPr lang="en-US" altLang="en-US" sz="2200"/>
            </a:br>
            <a:r>
              <a:rPr lang="en-US" altLang="en-US" sz="2200"/>
              <a:t>		 b</a:t>
            </a:r>
            <a:r>
              <a:rPr lang="en-US" altLang="en-US" sz="2200" baseline="-25000"/>
              <a:t>RES</a:t>
            </a:r>
            <a:endParaRPr lang="en-US" altLang="en-US" sz="2200"/>
          </a:p>
          <a:p>
            <a:pPr marL="533400" indent="-533400"/>
            <a:r>
              <a:rPr lang="en-US" altLang="en-US" sz="2400"/>
              <a:t>Total Cost:</a:t>
            </a:r>
          </a:p>
          <a:p>
            <a:pPr marL="952500" lvl="1" indent="-495300"/>
            <a:r>
              <a:rPr lang="en-US" altLang="en-US" sz="2200"/>
              <a:t>3* (b</a:t>
            </a:r>
            <a:r>
              <a:rPr lang="en-US" altLang="en-US" sz="2200" baseline="-25000"/>
              <a:t>R</a:t>
            </a:r>
            <a:r>
              <a:rPr lang="en-US" altLang="en-US" sz="2200"/>
              <a:t>  +  b</a:t>
            </a:r>
            <a:r>
              <a:rPr lang="en-US" altLang="en-US" sz="2200" baseline="-25000"/>
              <a:t>S</a:t>
            </a:r>
            <a:r>
              <a:rPr lang="en-US" altLang="en-US" sz="2200"/>
              <a:t>) + b</a:t>
            </a:r>
            <a:r>
              <a:rPr lang="en-US" altLang="en-US" sz="2200" baseline="-25000"/>
              <a:t>RES</a:t>
            </a:r>
            <a:endParaRPr lang="en-US" altLang="en-US" sz="2200"/>
          </a:p>
        </p:txBody>
      </p:sp>
      <p:sp>
        <p:nvSpPr>
          <p:cNvPr id="8" name="Slide Number Placeholder 7"/>
          <p:cNvSpPr>
            <a:spLocks noGrp="1"/>
          </p:cNvSpPr>
          <p:nvPr>
            <p:ph type="sldNum" sz="quarter" idx="4"/>
          </p:nvPr>
        </p:nvSpPr>
        <p:spPr>
          <a:xfrm>
            <a:off x="8676456" y="6602357"/>
            <a:ext cx="470148" cy="283027"/>
          </a:xfrm>
        </p:spPr>
        <p:txBody>
          <a:bodyPr/>
          <a:lstStyle/>
          <a:p>
            <a:fld id="{8DB8E1C9-713E-4D2C-B826-F2800B807C04}" type="slidenum">
              <a:rPr lang="en-US" altLang="en-US" smtClean="0"/>
              <a:t>24</a:t>
            </a:fld>
            <a:endParaRPr lang="en-CA" alt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0902" name="Rectangle 6"/>
          <p:cNvSpPr>
            <a:spLocks noGrp="1" noChangeArrowheads="1"/>
          </p:cNvSpPr>
          <p:nvPr>
            <p:ph type="title"/>
          </p:nvPr>
        </p:nvSpPr>
        <p:spPr>
          <a:xfrm>
            <a:off x="539552" y="217372"/>
            <a:ext cx="7918648" cy="602686"/>
          </a:xfrm>
        </p:spPr>
        <p:txBody>
          <a:bodyPr/>
          <a:lstStyle/>
          <a:p>
            <a:r>
              <a:rPr lang="en-US" altLang="en-US" sz="2800" dirty="0"/>
              <a:t>Algorithms for SELECT and JOIN Operations </a:t>
            </a:r>
          </a:p>
        </p:txBody>
      </p:sp>
      <p:sp>
        <p:nvSpPr>
          <p:cNvPr id="720903" name="Rectangle 7"/>
          <p:cNvSpPr>
            <a:spLocks noGrp="1" noChangeArrowheads="1"/>
          </p:cNvSpPr>
          <p:nvPr>
            <p:ph idx="1"/>
          </p:nvPr>
        </p:nvSpPr>
        <p:spPr/>
        <p:txBody>
          <a:bodyPr/>
          <a:lstStyle/>
          <a:p>
            <a:pPr>
              <a:lnSpc>
                <a:spcPct val="80000"/>
              </a:lnSpc>
            </a:pPr>
            <a:r>
              <a:rPr lang="en-US" altLang="en-US" sz="2400"/>
              <a:t>Implementing the JOIN Operation (contd.):</a:t>
            </a:r>
          </a:p>
          <a:p>
            <a:pPr>
              <a:lnSpc>
                <a:spcPct val="80000"/>
              </a:lnSpc>
            </a:pPr>
            <a:r>
              <a:rPr lang="en-US" altLang="en-US" sz="2400" b="1"/>
              <a:t>Hybrid hash join:</a:t>
            </a:r>
          </a:p>
          <a:p>
            <a:pPr lvl="1">
              <a:lnSpc>
                <a:spcPct val="80000"/>
              </a:lnSpc>
            </a:pPr>
            <a:r>
              <a:rPr lang="en-US" altLang="en-US" sz="2200"/>
              <a:t>Same as partitioned hash join except: </a:t>
            </a:r>
          </a:p>
          <a:p>
            <a:pPr lvl="2">
              <a:lnSpc>
                <a:spcPct val="80000"/>
              </a:lnSpc>
            </a:pPr>
            <a:r>
              <a:rPr lang="en-US" altLang="en-US" sz="2000"/>
              <a:t>Joining phase of one of the partitions is included during the partitioning phase. </a:t>
            </a:r>
          </a:p>
          <a:p>
            <a:pPr lvl="1">
              <a:lnSpc>
                <a:spcPct val="80000"/>
              </a:lnSpc>
            </a:pPr>
            <a:r>
              <a:rPr lang="en-US" altLang="en-US" sz="2200" b="1"/>
              <a:t>Partitioning phase</a:t>
            </a:r>
            <a:r>
              <a:rPr lang="en-US" altLang="en-US" sz="2200"/>
              <a:t>:</a:t>
            </a:r>
          </a:p>
          <a:p>
            <a:pPr lvl="2">
              <a:lnSpc>
                <a:spcPct val="80000"/>
              </a:lnSpc>
            </a:pPr>
            <a:r>
              <a:rPr lang="en-US" altLang="en-US" sz="2000"/>
              <a:t>Allocate buffers for smaller relation- one block for each of the M-1 partitions, remaining blocks to partition 1.</a:t>
            </a:r>
          </a:p>
          <a:p>
            <a:pPr lvl="2">
              <a:lnSpc>
                <a:spcPct val="80000"/>
              </a:lnSpc>
            </a:pPr>
            <a:r>
              <a:rPr lang="en-US" altLang="en-US" sz="2000"/>
              <a:t>Repeat for the larger relation in the pass through S.)</a:t>
            </a:r>
          </a:p>
          <a:p>
            <a:pPr lvl="1">
              <a:lnSpc>
                <a:spcPct val="80000"/>
              </a:lnSpc>
            </a:pPr>
            <a:r>
              <a:rPr lang="en-US" altLang="en-US" sz="2200" b="1"/>
              <a:t>Joining phase</a:t>
            </a:r>
            <a:r>
              <a:rPr lang="en-US" altLang="en-US" sz="2200"/>
              <a:t>:</a:t>
            </a:r>
          </a:p>
          <a:p>
            <a:pPr lvl="2">
              <a:lnSpc>
                <a:spcPct val="80000"/>
              </a:lnSpc>
            </a:pPr>
            <a:r>
              <a:rPr lang="en-US" altLang="en-US" sz="2000"/>
              <a:t>M-1 iterations are needed for the partitions R2 , R3 , R4 ,  ......Rm and S2 , S3 , S4 ,  ......Sm. R1 and S1  are joined during the partitioning of S1, and results of joining R1 and  S1 are already written to the disk by the end of partitioning phase.</a:t>
            </a:r>
          </a:p>
        </p:txBody>
      </p:sp>
      <p:sp>
        <p:nvSpPr>
          <p:cNvPr id="8" name="Slide Number Placeholder 7"/>
          <p:cNvSpPr>
            <a:spLocks noGrp="1"/>
          </p:cNvSpPr>
          <p:nvPr>
            <p:ph type="sldNum" sz="quarter" idx="4"/>
          </p:nvPr>
        </p:nvSpPr>
        <p:spPr>
          <a:xfrm>
            <a:off x="8676456" y="6602357"/>
            <a:ext cx="470148" cy="283027"/>
          </a:xfrm>
        </p:spPr>
        <p:txBody>
          <a:bodyPr/>
          <a:lstStyle/>
          <a:p>
            <a:fld id="{8DB8E1C9-713E-4D2C-B826-F2800B807C04}" type="slidenum">
              <a:rPr lang="en-US" altLang="en-US" smtClean="0"/>
              <a:t>25</a:t>
            </a:fld>
            <a:endParaRPr lang="en-CA" alt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2952" name="Rectangle 8"/>
          <p:cNvSpPr>
            <a:spLocks noGrp="1" noChangeArrowheads="1"/>
          </p:cNvSpPr>
          <p:nvPr>
            <p:ph idx="1"/>
          </p:nvPr>
        </p:nvSpPr>
        <p:spPr>
          <a:noFill/>
          <a:extLst>
            <a:ext uri="{91240B29-F687-4F45-9708-019B960494DF}">
              <a14:hiddenLine xmlns:a14="http://schemas.microsoft.com/office/drawing/2010/main" w="9525">
                <a:solidFill>
                  <a:srgbClr val="CC0000"/>
                </a:solidFill>
                <a:prstDash val="solid"/>
                <a:miter lim="800000"/>
                <a:headEnd/>
                <a:tailEnd/>
              </a14:hiddenLine>
            </a:ext>
          </a:extLst>
        </p:spPr>
        <p:txBody>
          <a:bodyPr/>
          <a:lstStyle/>
          <a:p>
            <a:pPr marL="457200" indent="-457200">
              <a:lnSpc>
                <a:spcPct val="80000"/>
              </a:lnSpc>
            </a:pPr>
            <a:r>
              <a:rPr lang="en-US" altLang="en-US" sz="2400">
                <a:cs typeface="Times New Roman" panose="02020603050405020304" pitchFamily="18" charset="0"/>
              </a:rPr>
              <a:t>Algorithm for PROJECT operations (Figure 15.3b)</a:t>
            </a:r>
          </a:p>
          <a:p>
            <a:pPr marL="457200" indent="-457200">
              <a:lnSpc>
                <a:spcPct val="80000"/>
              </a:lnSpc>
              <a:buFont typeface="Wingdings" panose="05000000000000000000" pitchFamily="2" charset="2"/>
              <a:buNone/>
            </a:pPr>
            <a:r>
              <a:rPr lang="en-US" altLang="en-US" sz="3200" b="1">
                <a:latin typeface="Symbol" panose="05050102010706020507" pitchFamily="18" charset="2"/>
              </a:rPr>
              <a:t>	</a:t>
            </a:r>
            <a:r>
              <a:rPr lang="en-US" altLang="en-US" sz="2400"/>
              <a:t> </a:t>
            </a:r>
            <a:r>
              <a:rPr lang="en-US" altLang="en-US" sz="2400" baseline="-25000"/>
              <a:t>&lt;attribute list&gt;</a:t>
            </a:r>
            <a:r>
              <a:rPr lang="en-US" altLang="en-US" sz="2400"/>
              <a:t>(R)</a:t>
            </a:r>
          </a:p>
          <a:p>
            <a:pPr marL="457200" indent="-457200">
              <a:lnSpc>
                <a:spcPct val="80000"/>
              </a:lnSpc>
              <a:buFont typeface="Wingdings" panose="05000000000000000000" pitchFamily="2" charset="2"/>
              <a:buNone/>
            </a:pPr>
            <a:endParaRPr lang="en-US" altLang="en-US" sz="2400">
              <a:cs typeface="Times New Roman" panose="02020603050405020304" pitchFamily="18" charset="0"/>
            </a:endParaRPr>
          </a:p>
          <a:p>
            <a:pPr marL="876300" lvl="1" indent="-419100">
              <a:lnSpc>
                <a:spcPct val="80000"/>
              </a:lnSpc>
              <a:buSzTx/>
              <a:buFont typeface="Wingdings" panose="05000000000000000000" pitchFamily="2" charset="2"/>
              <a:buAutoNum type="arabicPeriod"/>
            </a:pPr>
            <a:r>
              <a:rPr lang="en-US" altLang="en-US" sz="2200">
                <a:cs typeface="Times New Roman" panose="02020603050405020304" pitchFamily="18" charset="0"/>
              </a:rPr>
              <a:t> If &lt;attribute list&gt; has a key of relation R, extract all tuples from R with only the values for the attributes in &lt;attribute list&gt;.</a:t>
            </a:r>
          </a:p>
          <a:p>
            <a:pPr marL="876300" lvl="1" indent="-419100">
              <a:lnSpc>
                <a:spcPct val="80000"/>
              </a:lnSpc>
              <a:buSzTx/>
              <a:buFont typeface="Wingdings" panose="05000000000000000000" pitchFamily="2" charset="2"/>
              <a:buAutoNum type="arabicPeriod"/>
            </a:pPr>
            <a:r>
              <a:rPr lang="en-US" altLang="en-US" sz="2200">
                <a:cs typeface="Times New Roman" panose="02020603050405020304" pitchFamily="18" charset="0"/>
              </a:rPr>
              <a:t> If &lt;attribute list&gt; does NOT include a key of relation R, duplicated tuples must be removed from the results. </a:t>
            </a:r>
          </a:p>
          <a:p>
            <a:pPr marL="457200" indent="-457200">
              <a:lnSpc>
                <a:spcPct val="80000"/>
              </a:lnSpc>
            </a:pPr>
            <a:endParaRPr lang="en-US" altLang="en-US" sz="2400">
              <a:cs typeface="Times New Roman" panose="02020603050405020304" pitchFamily="18" charset="0"/>
            </a:endParaRPr>
          </a:p>
          <a:p>
            <a:pPr marL="457200" indent="-457200">
              <a:lnSpc>
                <a:spcPct val="80000"/>
              </a:lnSpc>
            </a:pPr>
            <a:r>
              <a:rPr lang="en-US" altLang="en-US" sz="2400">
                <a:cs typeface="Times New Roman" panose="02020603050405020304" pitchFamily="18" charset="0"/>
              </a:rPr>
              <a:t>Methods to remove duplicate tuples</a:t>
            </a:r>
          </a:p>
          <a:p>
            <a:pPr marL="876300" lvl="1" indent="-419100">
              <a:lnSpc>
                <a:spcPct val="80000"/>
              </a:lnSpc>
              <a:buSzTx/>
              <a:buFont typeface="Wingdings" panose="05000000000000000000" pitchFamily="2" charset="2"/>
              <a:buAutoNum type="arabicPeriod"/>
            </a:pPr>
            <a:r>
              <a:rPr lang="en-US" altLang="en-US" sz="2200">
                <a:cs typeface="Times New Roman" panose="02020603050405020304" pitchFamily="18" charset="0"/>
              </a:rPr>
              <a:t> Sorting</a:t>
            </a:r>
          </a:p>
          <a:p>
            <a:pPr marL="876300" lvl="1" indent="-419100">
              <a:lnSpc>
                <a:spcPct val="80000"/>
              </a:lnSpc>
              <a:buSzTx/>
              <a:buFont typeface="Wingdings" panose="05000000000000000000" pitchFamily="2" charset="2"/>
              <a:buAutoNum type="arabicPeriod"/>
            </a:pPr>
            <a:r>
              <a:rPr lang="en-US" altLang="en-US" sz="2200">
                <a:cs typeface="Times New Roman" panose="02020603050405020304" pitchFamily="18" charset="0"/>
              </a:rPr>
              <a:t> Hashing</a:t>
            </a:r>
          </a:p>
          <a:p>
            <a:pPr marL="457200" indent="-457200">
              <a:lnSpc>
                <a:spcPct val="80000"/>
              </a:lnSpc>
            </a:pPr>
            <a:endParaRPr lang="en-US" altLang="en-US" sz="2400"/>
          </a:p>
        </p:txBody>
      </p:sp>
      <p:sp>
        <p:nvSpPr>
          <p:cNvPr id="722948" name="Rectangle 4"/>
          <p:cNvSpPr>
            <a:spLocks noChangeArrowheads="1"/>
          </p:cNvSpPr>
          <p:nvPr/>
        </p:nvSpPr>
        <p:spPr bwMode="auto">
          <a:xfrm>
            <a:off x="685800" y="1320800"/>
            <a:ext cx="8242300" cy="497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a:defRPr sz="2400">
                <a:solidFill>
                  <a:schemeClr val="tx1"/>
                </a:solidFill>
                <a:latin typeface="Arial" panose="020B0604020202020204" pitchFamily="34" charset="0"/>
              </a:defRPr>
            </a:lvl1pPr>
            <a:lvl2pPr marL="990600" indent="-533400">
              <a:defRPr sz="2400">
                <a:solidFill>
                  <a:schemeClr val="tx1"/>
                </a:solidFill>
                <a:latin typeface="Arial" panose="020B0604020202020204" pitchFamily="34" charset="0"/>
              </a:defRPr>
            </a:lvl2pPr>
            <a:lvl3pPr marL="1371600" indent="-457200">
              <a:defRPr sz="2400">
                <a:solidFill>
                  <a:schemeClr val="tx1"/>
                </a:solidFill>
                <a:latin typeface="Arial" panose="020B0604020202020204" pitchFamily="34" charset="0"/>
              </a:defRPr>
            </a:lvl3pPr>
            <a:lvl4pPr marL="1828800" indent="-457200">
              <a:defRPr sz="2400">
                <a:solidFill>
                  <a:schemeClr val="tx1"/>
                </a:solidFill>
                <a:latin typeface="Arial" panose="020B0604020202020204" pitchFamily="34" charset="0"/>
              </a:defRPr>
            </a:lvl4pPr>
            <a:lvl5pPr marL="2286000" indent="-457200">
              <a:defRPr sz="2400">
                <a:solidFill>
                  <a:schemeClr val="tx1"/>
                </a:solidFill>
                <a:latin typeface="Arial" panose="020B0604020202020204" pitchFamily="34" charset="0"/>
              </a:defRPr>
            </a:lvl5pPr>
            <a:lvl6pPr marL="2743200" indent="-457200" fontAlgn="base">
              <a:spcBef>
                <a:spcPct val="0"/>
              </a:spcBef>
              <a:spcAft>
                <a:spcPct val="0"/>
              </a:spcAft>
              <a:defRPr sz="2400">
                <a:solidFill>
                  <a:schemeClr val="tx1"/>
                </a:solidFill>
                <a:latin typeface="Arial" panose="020B0604020202020204" pitchFamily="34" charset="0"/>
              </a:defRPr>
            </a:lvl6pPr>
            <a:lvl7pPr marL="3200400" indent="-457200" fontAlgn="base">
              <a:spcBef>
                <a:spcPct val="0"/>
              </a:spcBef>
              <a:spcAft>
                <a:spcPct val="0"/>
              </a:spcAft>
              <a:defRPr sz="2400">
                <a:solidFill>
                  <a:schemeClr val="tx1"/>
                </a:solidFill>
                <a:latin typeface="Arial" panose="020B0604020202020204" pitchFamily="34" charset="0"/>
              </a:defRPr>
            </a:lvl7pPr>
            <a:lvl8pPr marL="3657600" indent="-457200" fontAlgn="base">
              <a:spcBef>
                <a:spcPct val="0"/>
              </a:spcBef>
              <a:spcAft>
                <a:spcPct val="0"/>
              </a:spcAft>
              <a:defRPr sz="2400">
                <a:solidFill>
                  <a:schemeClr val="tx1"/>
                </a:solidFill>
                <a:latin typeface="Arial" panose="020B0604020202020204" pitchFamily="34" charset="0"/>
              </a:defRPr>
            </a:lvl8pPr>
            <a:lvl9pPr marL="4114800" indent="-457200" fontAlgn="base">
              <a:spcBef>
                <a:spcPct val="0"/>
              </a:spcBef>
              <a:spcAft>
                <a:spcPct val="0"/>
              </a:spcAft>
              <a:defRPr sz="2400">
                <a:solidFill>
                  <a:schemeClr val="tx1"/>
                </a:solidFill>
                <a:latin typeface="Arial" panose="020B0604020202020204" pitchFamily="34" charset="0"/>
              </a:defRPr>
            </a:lvl9pPr>
          </a:lstStyle>
          <a:p>
            <a:pPr>
              <a:lnSpc>
                <a:spcPct val="90000"/>
              </a:lnSpc>
              <a:spcBef>
                <a:spcPct val="20000"/>
              </a:spcBef>
              <a:buClr>
                <a:srgbClr val="FF0000"/>
              </a:buClr>
              <a:buFont typeface="Wingdings" panose="05000000000000000000" pitchFamily="2" charset="2"/>
              <a:buNone/>
            </a:pPr>
            <a:endParaRPr lang="en-US" altLang="en-US">
              <a:solidFill>
                <a:schemeClr val="bg2"/>
              </a:solidFill>
              <a:latin typeface="Times New Roman" panose="02020603050405020304" pitchFamily="18" charset="0"/>
              <a:cs typeface="Times New Roman" panose="02020603050405020304" pitchFamily="18" charset="0"/>
            </a:endParaRPr>
          </a:p>
        </p:txBody>
      </p:sp>
      <p:sp>
        <p:nvSpPr>
          <p:cNvPr id="8" name="Slide Number Placeholder 7"/>
          <p:cNvSpPr>
            <a:spLocks noGrp="1"/>
          </p:cNvSpPr>
          <p:nvPr>
            <p:ph type="sldNum" sz="quarter" idx="4"/>
          </p:nvPr>
        </p:nvSpPr>
        <p:spPr>
          <a:xfrm>
            <a:off x="8676456" y="6602357"/>
            <a:ext cx="470148" cy="283027"/>
          </a:xfrm>
        </p:spPr>
        <p:txBody>
          <a:bodyPr/>
          <a:lstStyle/>
          <a:p>
            <a:fld id="{8DB8E1C9-713E-4D2C-B826-F2800B807C04}" type="slidenum">
              <a:rPr lang="en-US" altLang="en-US" smtClean="0"/>
              <a:t>26</a:t>
            </a:fld>
            <a:endParaRPr lang="en-CA" altLang="en-US" dirty="0"/>
          </a:p>
        </p:txBody>
      </p:sp>
      <p:sp>
        <p:nvSpPr>
          <p:cNvPr id="10" name="Rectangle 6"/>
          <p:cNvSpPr>
            <a:spLocks noGrp="1" noChangeArrowheads="1"/>
          </p:cNvSpPr>
          <p:nvPr>
            <p:ph type="title"/>
          </p:nvPr>
        </p:nvSpPr>
        <p:spPr>
          <a:xfrm>
            <a:off x="539552" y="217372"/>
            <a:ext cx="7918648" cy="602686"/>
          </a:xfrm>
        </p:spPr>
        <p:txBody>
          <a:bodyPr/>
          <a:lstStyle/>
          <a:p>
            <a:r>
              <a:rPr lang="en-US" altLang="en-US" sz="2800" dirty="0"/>
              <a:t>Algorithms for SELECT and JOIN Operations </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5001" name="Rectangle 9"/>
          <p:cNvSpPr>
            <a:spLocks noGrp="1" noChangeArrowheads="1"/>
          </p:cNvSpPr>
          <p:nvPr>
            <p:ph type="title"/>
          </p:nvPr>
        </p:nvSpPr>
        <p:spPr>
          <a:xfrm>
            <a:off x="685800" y="217372"/>
            <a:ext cx="7990656" cy="602686"/>
          </a:xfrm>
        </p:spPr>
        <p:txBody>
          <a:bodyPr/>
          <a:lstStyle/>
          <a:p>
            <a:r>
              <a:rPr lang="en-US" altLang="en-US" sz="2800" dirty="0"/>
              <a:t>Algorithms for SELECT and JOIN Operations </a:t>
            </a:r>
          </a:p>
        </p:txBody>
      </p:sp>
      <p:sp>
        <p:nvSpPr>
          <p:cNvPr id="725002" name="Rectangle 10"/>
          <p:cNvSpPr>
            <a:spLocks noGrp="1" noChangeArrowheads="1"/>
          </p:cNvSpPr>
          <p:nvPr>
            <p:ph idx="1"/>
          </p:nvPr>
        </p:nvSpPr>
        <p:spPr/>
        <p:txBody>
          <a:bodyPr/>
          <a:lstStyle/>
          <a:p>
            <a:pPr>
              <a:lnSpc>
                <a:spcPct val="80000"/>
              </a:lnSpc>
            </a:pPr>
            <a:r>
              <a:rPr lang="en-US" altLang="en-US" sz="2400" b="1"/>
              <a:t>Algorithm for SET operations</a:t>
            </a:r>
          </a:p>
          <a:p>
            <a:pPr>
              <a:lnSpc>
                <a:spcPct val="80000"/>
              </a:lnSpc>
            </a:pPr>
            <a:r>
              <a:rPr lang="en-US" altLang="en-US" sz="2400" b="1"/>
              <a:t>Set operations</a:t>
            </a:r>
            <a:r>
              <a:rPr lang="en-US" altLang="en-US" sz="2400"/>
              <a:t>:</a:t>
            </a:r>
          </a:p>
          <a:p>
            <a:pPr lvl="1">
              <a:lnSpc>
                <a:spcPct val="80000"/>
              </a:lnSpc>
            </a:pPr>
            <a:r>
              <a:rPr lang="en-US" altLang="en-US" sz="2200"/>
              <a:t>UNION, INTERSECTION, SET DIFFERENCE and CARTESIAN PRODUCT</a:t>
            </a:r>
          </a:p>
          <a:p>
            <a:pPr>
              <a:lnSpc>
                <a:spcPct val="80000"/>
              </a:lnSpc>
            </a:pPr>
            <a:r>
              <a:rPr lang="en-US" altLang="en-US" sz="2400" b="1"/>
              <a:t>CARTESIAN PRODUCT</a:t>
            </a:r>
            <a:r>
              <a:rPr lang="en-US" altLang="en-US" sz="2400"/>
              <a:t> of relations R and S include all possible combinations of  records from R and S. The attribute of the result include all attributes of R and S. </a:t>
            </a:r>
          </a:p>
          <a:p>
            <a:pPr>
              <a:lnSpc>
                <a:spcPct val="80000"/>
              </a:lnSpc>
            </a:pPr>
            <a:r>
              <a:rPr lang="en-US" altLang="en-US" sz="2400" b="1"/>
              <a:t>Cost analysis</a:t>
            </a:r>
            <a:r>
              <a:rPr lang="en-US" altLang="en-US" sz="2400"/>
              <a:t> of CARTESIAN PRODUCT </a:t>
            </a:r>
          </a:p>
          <a:p>
            <a:pPr lvl="1">
              <a:lnSpc>
                <a:spcPct val="80000"/>
              </a:lnSpc>
            </a:pPr>
            <a:r>
              <a:rPr lang="en-US" altLang="en-US" sz="2200"/>
              <a:t>If R has n records and j attributes and S has m records and k attributes, the result relation will have n*m records and j+k attributes.</a:t>
            </a:r>
          </a:p>
          <a:p>
            <a:pPr>
              <a:lnSpc>
                <a:spcPct val="80000"/>
              </a:lnSpc>
            </a:pPr>
            <a:r>
              <a:rPr lang="en-US" altLang="en-US" sz="2400"/>
              <a:t>CARTESIAN PRODUCT operation is </a:t>
            </a:r>
            <a:r>
              <a:rPr lang="en-US" altLang="en-US" sz="2400" b="1"/>
              <a:t>very</a:t>
            </a:r>
            <a:r>
              <a:rPr lang="en-US" altLang="en-US" sz="2400"/>
              <a:t> </a:t>
            </a:r>
            <a:r>
              <a:rPr lang="en-US" altLang="en-US" sz="2400" b="1"/>
              <a:t>expensive</a:t>
            </a:r>
            <a:r>
              <a:rPr lang="en-US" altLang="en-US" sz="2400"/>
              <a:t> and should be avoided if possible.</a:t>
            </a:r>
          </a:p>
        </p:txBody>
      </p:sp>
      <p:sp>
        <p:nvSpPr>
          <p:cNvPr id="8" name="Slide Number Placeholder 7"/>
          <p:cNvSpPr>
            <a:spLocks noGrp="1"/>
          </p:cNvSpPr>
          <p:nvPr>
            <p:ph type="sldNum" sz="quarter" idx="4"/>
          </p:nvPr>
        </p:nvSpPr>
        <p:spPr>
          <a:xfrm>
            <a:off x="8676456" y="6602357"/>
            <a:ext cx="470148" cy="283027"/>
          </a:xfrm>
        </p:spPr>
        <p:txBody>
          <a:bodyPr/>
          <a:lstStyle/>
          <a:p>
            <a:fld id="{8DB8E1C9-713E-4D2C-B826-F2800B807C04}" type="slidenum">
              <a:rPr lang="en-US" altLang="en-US" smtClean="0"/>
              <a:t>27</a:t>
            </a:fld>
            <a:endParaRPr lang="en-CA" alt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4" name="Rectangle 14"/>
          <p:cNvSpPr>
            <a:spLocks noGrp="1" noChangeArrowheads="1"/>
          </p:cNvSpPr>
          <p:nvPr>
            <p:ph idx="1"/>
          </p:nvPr>
        </p:nvSpPr>
        <p:spPr/>
        <p:txBody>
          <a:bodyPr/>
          <a:lstStyle/>
          <a:p>
            <a:pPr>
              <a:lnSpc>
                <a:spcPct val="80000"/>
              </a:lnSpc>
            </a:pPr>
            <a:r>
              <a:rPr lang="en-US" altLang="en-US" sz="2400" b="1"/>
              <a:t>Algorithm for SET operations (contd.)</a:t>
            </a:r>
          </a:p>
          <a:p>
            <a:pPr>
              <a:lnSpc>
                <a:spcPct val="80000"/>
              </a:lnSpc>
            </a:pPr>
            <a:r>
              <a:rPr lang="en-US" altLang="en-US" sz="2400" b="1"/>
              <a:t>UNION</a:t>
            </a:r>
            <a:r>
              <a:rPr lang="en-US" altLang="en-US" sz="2400"/>
              <a:t> (See Figure 15.3c) </a:t>
            </a:r>
          </a:p>
          <a:p>
            <a:pPr lvl="1">
              <a:lnSpc>
                <a:spcPct val="80000"/>
              </a:lnSpc>
            </a:pPr>
            <a:r>
              <a:rPr lang="en-US" altLang="en-US" sz="2200"/>
              <a:t>Sort the two relations on the same attributes.</a:t>
            </a:r>
          </a:p>
          <a:p>
            <a:pPr lvl="1">
              <a:lnSpc>
                <a:spcPct val="80000"/>
              </a:lnSpc>
            </a:pPr>
            <a:r>
              <a:rPr lang="en-US" altLang="en-US" sz="2200"/>
              <a:t>Scan and merge both sorted files concurrently, whenever the same tuple exists in both relations, only one is kept in the merged results.</a:t>
            </a:r>
          </a:p>
          <a:p>
            <a:pPr>
              <a:lnSpc>
                <a:spcPct val="80000"/>
              </a:lnSpc>
            </a:pPr>
            <a:r>
              <a:rPr lang="en-US" altLang="en-US" sz="2400" b="1"/>
              <a:t>INTERSECTION</a:t>
            </a:r>
            <a:r>
              <a:rPr lang="en-US" altLang="en-US" sz="2400"/>
              <a:t> (See Figure 15.3d)</a:t>
            </a:r>
          </a:p>
          <a:p>
            <a:pPr lvl="1">
              <a:lnSpc>
                <a:spcPct val="80000"/>
              </a:lnSpc>
            </a:pPr>
            <a:r>
              <a:rPr lang="en-US" altLang="en-US" sz="2200"/>
              <a:t>Sort the two relations on the same attributes.</a:t>
            </a:r>
          </a:p>
          <a:p>
            <a:pPr lvl="1">
              <a:lnSpc>
                <a:spcPct val="80000"/>
              </a:lnSpc>
            </a:pPr>
            <a:r>
              <a:rPr lang="en-US" altLang="en-US" sz="2200"/>
              <a:t>Scan and merge both sorted files concurrently, keep in the merged results only those tuples that appear in both relations.</a:t>
            </a:r>
          </a:p>
          <a:p>
            <a:pPr>
              <a:lnSpc>
                <a:spcPct val="80000"/>
              </a:lnSpc>
            </a:pPr>
            <a:r>
              <a:rPr lang="en-US" altLang="en-US" sz="2400" b="1"/>
              <a:t>SET DIFFERENCE R-S</a:t>
            </a:r>
            <a:r>
              <a:rPr lang="en-US" altLang="en-US" sz="2400"/>
              <a:t> (See Figure 15.3e)</a:t>
            </a:r>
          </a:p>
          <a:p>
            <a:pPr lvl="1">
              <a:lnSpc>
                <a:spcPct val="80000"/>
              </a:lnSpc>
            </a:pPr>
            <a:r>
              <a:rPr lang="en-US" altLang="en-US" sz="2200"/>
              <a:t>Keep in the merged results only those tuples that appear in relation R but not in relation S.</a:t>
            </a:r>
          </a:p>
        </p:txBody>
      </p:sp>
      <p:sp>
        <p:nvSpPr>
          <p:cNvPr id="8" name="Slide Number Placeholder 7"/>
          <p:cNvSpPr>
            <a:spLocks noGrp="1"/>
          </p:cNvSpPr>
          <p:nvPr>
            <p:ph type="sldNum" sz="quarter" idx="4"/>
          </p:nvPr>
        </p:nvSpPr>
        <p:spPr>
          <a:xfrm>
            <a:off x="8676456" y="6602357"/>
            <a:ext cx="470148" cy="283027"/>
          </a:xfrm>
        </p:spPr>
        <p:txBody>
          <a:bodyPr/>
          <a:lstStyle/>
          <a:p>
            <a:fld id="{8DB8E1C9-713E-4D2C-B826-F2800B807C04}" type="slidenum">
              <a:rPr lang="en-US" altLang="en-US" smtClean="0"/>
              <a:t>28</a:t>
            </a:fld>
            <a:endParaRPr lang="en-CA" altLang="en-US" dirty="0"/>
          </a:p>
        </p:txBody>
      </p:sp>
      <p:sp>
        <p:nvSpPr>
          <p:cNvPr id="10" name="Rectangle 9"/>
          <p:cNvSpPr>
            <a:spLocks noGrp="1" noChangeArrowheads="1"/>
          </p:cNvSpPr>
          <p:nvPr>
            <p:ph type="title"/>
          </p:nvPr>
        </p:nvSpPr>
        <p:spPr>
          <a:xfrm>
            <a:off x="685800" y="217372"/>
            <a:ext cx="7990656" cy="602686"/>
          </a:xfrm>
        </p:spPr>
        <p:txBody>
          <a:bodyPr/>
          <a:lstStyle/>
          <a:p>
            <a:r>
              <a:rPr lang="en-US" altLang="en-US" sz="2800" dirty="0"/>
              <a:t>Algorithms for SELECT and JOIN Operations </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9097" name="Rectangle 9"/>
          <p:cNvSpPr>
            <a:spLocks noGrp="1" noChangeArrowheads="1"/>
          </p:cNvSpPr>
          <p:nvPr>
            <p:ph type="title"/>
          </p:nvPr>
        </p:nvSpPr>
        <p:spPr>
          <a:xfrm>
            <a:off x="0" y="217372"/>
            <a:ext cx="9144000" cy="602686"/>
          </a:xfrm>
        </p:spPr>
        <p:txBody>
          <a:bodyPr/>
          <a:lstStyle/>
          <a:p>
            <a:r>
              <a:rPr lang="en-US" altLang="en-US" sz="2800" dirty="0"/>
              <a:t>Implementing Aggregate Operations and Outer Joins</a:t>
            </a:r>
          </a:p>
        </p:txBody>
      </p:sp>
      <p:sp>
        <p:nvSpPr>
          <p:cNvPr id="729098" name="Rectangle 10"/>
          <p:cNvSpPr>
            <a:spLocks noGrp="1" noChangeArrowheads="1"/>
          </p:cNvSpPr>
          <p:nvPr>
            <p:ph idx="1"/>
          </p:nvPr>
        </p:nvSpPr>
        <p:spPr/>
        <p:txBody>
          <a:bodyPr/>
          <a:lstStyle/>
          <a:p>
            <a:pPr>
              <a:lnSpc>
                <a:spcPct val="90000"/>
              </a:lnSpc>
            </a:pPr>
            <a:r>
              <a:rPr lang="en-US" altLang="en-US" sz="2000"/>
              <a:t>Implementing Aggregate Operations:</a:t>
            </a:r>
          </a:p>
          <a:p>
            <a:pPr>
              <a:lnSpc>
                <a:spcPct val="90000"/>
              </a:lnSpc>
            </a:pPr>
            <a:r>
              <a:rPr lang="en-US" altLang="en-US" sz="2000" b="1"/>
              <a:t>Aggregate operators</a:t>
            </a:r>
            <a:r>
              <a:rPr lang="en-US" altLang="en-US" sz="2000"/>
              <a:t>:</a:t>
            </a:r>
          </a:p>
          <a:p>
            <a:pPr lvl="1">
              <a:lnSpc>
                <a:spcPct val="90000"/>
              </a:lnSpc>
            </a:pPr>
            <a:r>
              <a:rPr lang="en-US" altLang="en-US" sz="2000" b="1"/>
              <a:t>MIN, MAX, SUM, COUNT </a:t>
            </a:r>
            <a:r>
              <a:rPr lang="en-US" altLang="en-US" sz="2000"/>
              <a:t>and</a:t>
            </a:r>
            <a:r>
              <a:rPr lang="en-US" altLang="en-US" sz="2000" b="1"/>
              <a:t> AVG </a:t>
            </a:r>
          </a:p>
          <a:p>
            <a:pPr>
              <a:lnSpc>
                <a:spcPct val="90000"/>
              </a:lnSpc>
            </a:pPr>
            <a:r>
              <a:rPr lang="en-US" altLang="en-US" sz="2000"/>
              <a:t>Options to implement aggregate operators:</a:t>
            </a:r>
          </a:p>
          <a:p>
            <a:pPr lvl="1">
              <a:lnSpc>
                <a:spcPct val="90000"/>
              </a:lnSpc>
            </a:pPr>
            <a:r>
              <a:rPr lang="en-US" altLang="en-US" sz="2000" b="1"/>
              <a:t>Table Scan</a:t>
            </a:r>
          </a:p>
          <a:p>
            <a:pPr lvl="1">
              <a:lnSpc>
                <a:spcPct val="90000"/>
              </a:lnSpc>
            </a:pPr>
            <a:r>
              <a:rPr lang="en-US" altLang="en-US" sz="2000" b="1"/>
              <a:t>Index</a:t>
            </a:r>
          </a:p>
          <a:p>
            <a:pPr>
              <a:lnSpc>
                <a:spcPct val="90000"/>
              </a:lnSpc>
            </a:pPr>
            <a:r>
              <a:rPr lang="en-US" altLang="en-US" sz="2000"/>
              <a:t>Example</a:t>
            </a:r>
          </a:p>
          <a:p>
            <a:pPr lvl="1">
              <a:lnSpc>
                <a:spcPct val="90000"/>
              </a:lnSpc>
            </a:pPr>
            <a:r>
              <a:rPr lang="en-US" altLang="en-US" sz="2000"/>
              <a:t>SELECT 	MAX (SALARY) </a:t>
            </a:r>
          </a:p>
          <a:p>
            <a:pPr lvl="1">
              <a:lnSpc>
                <a:spcPct val="90000"/>
              </a:lnSpc>
            </a:pPr>
            <a:r>
              <a:rPr lang="en-US" altLang="en-US" sz="2000"/>
              <a:t>FROM 	EMPLOYEE; </a:t>
            </a:r>
          </a:p>
          <a:p>
            <a:pPr>
              <a:lnSpc>
                <a:spcPct val="90000"/>
              </a:lnSpc>
            </a:pPr>
            <a:r>
              <a:rPr lang="en-US" altLang="en-US" sz="2000"/>
              <a:t>If an (ascending) index on SALARY exists for the employee relation, then the optimizer could decide on traversing the index for the largest value, which would entail following the right most pointer in each index node from the root to a leaf. </a:t>
            </a:r>
          </a:p>
          <a:p>
            <a:pPr>
              <a:lnSpc>
                <a:spcPct val="90000"/>
              </a:lnSpc>
            </a:pPr>
            <a:endParaRPr lang="en-US" altLang="en-US" sz="2000"/>
          </a:p>
        </p:txBody>
      </p:sp>
      <p:sp>
        <p:nvSpPr>
          <p:cNvPr id="8" name="Slide Number Placeholder 7"/>
          <p:cNvSpPr>
            <a:spLocks noGrp="1"/>
          </p:cNvSpPr>
          <p:nvPr>
            <p:ph type="sldNum" sz="quarter" idx="4"/>
          </p:nvPr>
        </p:nvSpPr>
        <p:spPr>
          <a:xfrm>
            <a:off x="8676456" y="6602357"/>
            <a:ext cx="470148" cy="283027"/>
          </a:xfrm>
        </p:spPr>
        <p:txBody>
          <a:bodyPr/>
          <a:lstStyle/>
          <a:p>
            <a:fld id="{8DB8E1C9-713E-4D2C-B826-F2800B807C04}" type="slidenum">
              <a:rPr lang="en-US" altLang="en-US" smtClean="0"/>
              <a:t>29</a:t>
            </a:fld>
            <a:endParaRPr lang="en-CA"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3798" name="Rectangle 6"/>
          <p:cNvSpPr>
            <a:spLocks noGrp="1" noChangeArrowheads="1"/>
          </p:cNvSpPr>
          <p:nvPr>
            <p:ph type="title"/>
          </p:nvPr>
        </p:nvSpPr>
        <p:spPr/>
        <p:txBody>
          <a:bodyPr/>
          <a:lstStyle/>
          <a:p>
            <a:r>
              <a:rPr lang="en-US" altLang="en-US" sz="3200" dirty="0"/>
              <a:t>Introduction to Query Processing</a:t>
            </a:r>
          </a:p>
        </p:txBody>
      </p:sp>
      <p:sp>
        <p:nvSpPr>
          <p:cNvPr id="673799" name="Rectangle 7"/>
          <p:cNvSpPr>
            <a:spLocks noGrp="1" noChangeArrowheads="1"/>
          </p:cNvSpPr>
          <p:nvPr>
            <p:ph idx="1"/>
          </p:nvPr>
        </p:nvSpPr>
        <p:spPr/>
        <p:txBody>
          <a:bodyPr/>
          <a:lstStyle/>
          <a:p>
            <a:r>
              <a:rPr lang="en-US" altLang="en-US" b="1"/>
              <a:t>Query optimization</a:t>
            </a:r>
            <a:r>
              <a:rPr lang="en-US" altLang="en-US"/>
              <a:t>:</a:t>
            </a:r>
          </a:p>
          <a:p>
            <a:pPr lvl="1"/>
            <a:r>
              <a:rPr lang="en-US" altLang="en-US"/>
              <a:t>The process of choosing a suitable execution strategy for processing a query.</a:t>
            </a:r>
          </a:p>
          <a:p>
            <a:r>
              <a:rPr lang="en-US" altLang="en-US"/>
              <a:t>Two internal representations of a query:</a:t>
            </a:r>
          </a:p>
          <a:p>
            <a:pPr lvl="1"/>
            <a:r>
              <a:rPr lang="en-US" altLang="en-US" b="1"/>
              <a:t>Query Tree</a:t>
            </a:r>
          </a:p>
          <a:p>
            <a:pPr lvl="1"/>
            <a:r>
              <a:rPr lang="en-US" altLang="en-US" b="1"/>
              <a:t>Query Graph</a:t>
            </a:r>
          </a:p>
        </p:txBody>
      </p:sp>
      <p:sp>
        <p:nvSpPr>
          <p:cNvPr id="8" name="Slide Number Placeholder 7"/>
          <p:cNvSpPr>
            <a:spLocks noGrp="1"/>
          </p:cNvSpPr>
          <p:nvPr>
            <p:ph type="sldNum" sz="quarter" idx="4"/>
          </p:nvPr>
        </p:nvSpPr>
        <p:spPr>
          <a:xfrm>
            <a:off x="8676456" y="6602357"/>
            <a:ext cx="470148" cy="283027"/>
          </a:xfrm>
        </p:spPr>
        <p:txBody>
          <a:bodyPr/>
          <a:lstStyle/>
          <a:p>
            <a:fld id="{8DB8E1C9-713E-4D2C-B826-F2800B807C04}" type="slidenum">
              <a:rPr lang="en-US" altLang="en-US" smtClean="0"/>
              <a:t>3</a:t>
            </a:fld>
            <a:endParaRPr lang="en-CA" alt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1146" name="Rectangle 10"/>
          <p:cNvSpPr>
            <a:spLocks noGrp="1" noChangeArrowheads="1"/>
          </p:cNvSpPr>
          <p:nvPr>
            <p:ph idx="1"/>
          </p:nvPr>
        </p:nvSpPr>
        <p:spPr/>
        <p:txBody>
          <a:bodyPr/>
          <a:lstStyle/>
          <a:p>
            <a:pPr>
              <a:lnSpc>
                <a:spcPct val="90000"/>
              </a:lnSpc>
            </a:pPr>
            <a:r>
              <a:rPr lang="en-US" altLang="en-US" sz="2000"/>
              <a:t>Implementing Aggregate Operations (contd.):</a:t>
            </a:r>
          </a:p>
          <a:p>
            <a:pPr>
              <a:lnSpc>
                <a:spcPct val="90000"/>
              </a:lnSpc>
            </a:pPr>
            <a:r>
              <a:rPr lang="en-US" altLang="en-US" sz="2000" b="1"/>
              <a:t>SUM, COUNT and AVG  </a:t>
            </a:r>
          </a:p>
          <a:p>
            <a:pPr>
              <a:lnSpc>
                <a:spcPct val="90000"/>
              </a:lnSpc>
            </a:pPr>
            <a:r>
              <a:rPr lang="en-US" altLang="en-US" sz="2000"/>
              <a:t>For a </a:t>
            </a:r>
            <a:r>
              <a:rPr lang="en-US" altLang="en-US" sz="2000" b="1"/>
              <a:t>dense index</a:t>
            </a:r>
            <a:r>
              <a:rPr lang="en-US" altLang="en-US" sz="2000"/>
              <a:t> (each record has one index entry):</a:t>
            </a:r>
          </a:p>
          <a:p>
            <a:pPr lvl="1">
              <a:lnSpc>
                <a:spcPct val="90000"/>
              </a:lnSpc>
            </a:pPr>
            <a:r>
              <a:rPr lang="en-US" altLang="en-US" sz="2000"/>
              <a:t>Apply the associated computation to the values in the index. </a:t>
            </a:r>
          </a:p>
          <a:p>
            <a:pPr>
              <a:lnSpc>
                <a:spcPct val="90000"/>
              </a:lnSpc>
            </a:pPr>
            <a:r>
              <a:rPr lang="en-US" altLang="en-US" sz="2000"/>
              <a:t>For a </a:t>
            </a:r>
            <a:r>
              <a:rPr lang="en-US" altLang="en-US" sz="2000" b="1"/>
              <a:t>non-dense index</a:t>
            </a:r>
            <a:r>
              <a:rPr lang="en-US" altLang="en-US" sz="2000"/>
              <a:t>:</a:t>
            </a:r>
          </a:p>
          <a:p>
            <a:pPr lvl="1">
              <a:lnSpc>
                <a:spcPct val="90000"/>
              </a:lnSpc>
            </a:pPr>
            <a:r>
              <a:rPr lang="en-US" altLang="en-US" sz="2000"/>
              <a:t>Actual number of records associated with each index entry must be accounted for  </a:t>
            </a:r>
          </a:p>
          <a:p>
            <a:pPr>
              <a:lnSpc>
                <a:spcPct val="90000"/>
              </a:lnSpc>
            </a:pPr>
            <a:r>
              <a:rPr lang="en-US" altLang="en-US" sz="2000"/>
              <a:t>With </a:t>
            </a:r>
            <a:r>
              <a:rPr lang="en-US" altLang="en-US" sz="2000" b="1"/>
              <a:t>GROUP BY</a:t>
            </a:r>
            <a:r>
              <a:rPr lang="en-US" altLang="en-US" sz="2000"/>
              <a:t>: the aggregate operator must be applied  separately to each group of tuples. </a:t>
            </a:r>
          </a:p>
          <a:p>
            <a:pPr lvl="1">
              <a:lnSpc>
                <a:spcPct val="90000"/>
              </a:lnSpc>
            </a:pPr>
            <a:r>
              <a:rPr lang="en-US" altLang="en-US" sz="2000"/>
              <a:t>Use sorting or hashing on the group attributes to partition the file into the appropriate groups;</a:t>
            </a:r>
          </a:p>
          <a:p>
            <a:pPr lvl="1">
              <a:lnSpc>
                <a:spcPct val="90000"/>
              </a:lnSpc>
            </a:pPr>
            <a:r>
              <a:rPr lang="en-US" altLang="en-US" sz="2000"/>
              <a:t>Computes the aggregate function for the tuples in each group. </a:t>
            </a:r>
          </a:p>
          <a:p>
            <a:pPr>
              <a:lnSpc>
                <a:spcPct val="90000"/>
              </a:lnSpc>
            </a:pPr>
            <a:r>
              <a:rPr lang="en-US" altLang="en-US" sz="2000"/>
              <a:t>What if we have </a:t>
            </a:r>
            <a:r>
              <a:rPr lang="en-US" altLang="en-US" sz="2000" b="1"/>
              <a:t>Clustering index</a:t>
            </a:r>
            <a:r>
              <a:rPr lang="en-US" altLang="en-US" sz="2000"/>
              <a:t> on the grouping attributes? </a:t>
            </a:r>
          </a:p>
        </p:txBody>
      </p:sp>
      <p:sp>
        <p:nvSpPr>
          <p:cNvPr id="8" name="Slide Number Placeholder 7"/>
          <p:cNvSpPr>
            <a:spLocks noGrp="1"/>
          </p:cNvSpPr>
          <p:nvPr>
            <p:ph type="sldNum" sz="quarter" idx="4"/>
          </p:nvPr>
        </p:nvSpPr>
        <p:spPr>
          <a:xfrm>
            <a:off x="8676456" y="6602357"/>
            <a:ext cx="470148" cy="283027"/>
          </a:xfrm>
        </p:spPr>
        <p:txBody>
          <a:bodyPr/>
          <a:lstStyle/>
          <a:p>
            <a:fld id="{8DB8E1C9-713E-4D2C-B826-F2800B807C04}" type="slidenum">
              <a:rPr lang="en-US" altLang="en-US" smtClean="0"/>
              <a:t>30</a:t>
            </a:fld>
            <a:endParaRPr lang="en-CA" altLang="en-US" dirty="0"/>
          </a:p>
        </p:txBody>
      </p:sp>
      <p:sp>
        <p:nvSpPr>
          <p:cNvPr id="10" name="Rectangle 9"/>
          <p:cNvSpPr>
            <a:spLocks noGrp="1" noChangeArrowheads="1"/>
          </p:cNvSpPr>
          <p:nvPr>
            <p:ph type="title"/>
          </p:nvPr>
        </p:nvSpPr>
        <p:spPr>
          <a:xfrm>
            <a:off x="0" y="217372"/>
            <a:ext cx="9144000" cy="602686"/>
          </a:xfrm>
        </p:spPr>
        <p:txBody>
          <a:bodyPr/>
          <a:lstStyle/>
          <a:p>
            <a:r>
              <a:rPr lang="en-US" altLang="en-US" sz="2800" dirty="0"/>
              <a:t>Implementing Aggregate Operations and Outer Joins</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3195" name="Rectangle 11"/>
          <p:cNvSpPr>
            <a:spLocks noGrp="1" noChangeArrowheads="1"/>
          </p:cNvSpPr>
          <p:nvPr>
            <p:ph idx="1"/>
          </p:nvPr>
        </p:nvSpPr>
        <p:spPr/>
        <p:txBody>
          <a:bodyPr/>
          <a:lstStyle/>
          <a:p>
            <a:pPr algn="just">
              <a:lnSpc>
                <a:spcPct val="80000"/>
              </a:lnSpc>
            </a:pPr>
            <a:r>
              <a:rPr lang="en-US" altLang="en-US" sz="1800" dirty="0"/>
              <a:t>Implementing Outer Join:</a:t>
            </a:r>
          </a:p>
          <a:p>
            <a:pPr algn="just">
              <a:lnSpc>
                <a:spcPct val="80000"/>
              </a:lnSpc>
            </a:pPr>
            <a:r>
              <a:rPr lang="en-US" altLang="en-US" sz="1800" b="1" dirty="0"/>
              <a:t>Outer Join Operators</a:t>
            </a:r>
            <a:r>
              <a:rPr lang="en-US" altLang="en-US" sz="1800" dirty="0"/>
              <a:t>:</a:t>
            </a:r>
          </a:p>
          <a:p>
            <a:pPr lvl="1" algn="just">
              <a:lnSpc>
                <a:spcPct val="80000"/>
              </a:lnSpc>
            </a:pPr>
            <a:r>
              <a:rPr lang="en-US" altLang="en-US" sz="1700" b="1" dirty="0"/>
              <a:t>LEFT OUTER JOIN</a:t>
            </a:r>
          </a:p>
          <a:p>
            <a:pPr lvl="1" algn="just">
              <a:lnSpc>
                <a:spcPct val="80000"/>
              </a:lnSpc>
            </a:pPr>
            <a:r>
              <a:rPr lang="en-US" altLang="en-US" sz="1700" b="1" dirty="0"/>
              <a:t>RIGHT OUTER JOIN</a:t>
            </a:r>
          </a:p>
          <a:p>
            <a:pPr lvl="1" algn="just">
              <a:lnSpc>
                <a:spcPct val="80000"/>
              </a:lnSpc>
            </a:pPr>
            <a:r>
              <a:rPr lang="en-US" altLang="en-US" sz="1700" b="1" dirty="0"/>
              <a:t>FULL OUTER JOIN</a:t>
            </a:r>
            <a:r>
              <a:rPr lang="en-US" altLang="en-US" sz="1700" dirty="0"/>
              <a:t>.</a:t>
            </a:r>
          </a:p>
          <a:p>
            <a:pPr algn="just">
              <a:lnSpc>
                <a:spcPct val="80000"/>
              </a:lnSpc>
            </a:pPr>
            <a:r>
              <a:rPr lang="en-US" altLang="en-US" sz="1800" dirty="0"/>
              <a:t>The full outer join produces a result which is equivalent to the union of the results of the left and right outer joins. </a:t>
            </a:r>
          </a:p>
          <a:p>
            <a:pPr algn="just">
              <a:lnSpc>
                <a:spcPct val="80000"/>
              </a:lnSpc>
            </a:pPr>
            <a:r>
              <a:rPr lang="en-US" altLang="en-US" sz="1800" dirty="0"/>
              <a:t>Example:</a:t>
            </a:r>
          </a:p>
          <a:p>
            <a:pPr lvl="1" algn="just">
              <a:lnSpc>
                <a:spcPct val="80000"/>
              </a:lnSpc>
              <a:buFont typeface="Wingdings" panose="05000000000000000000" pitchFamily="2" charset="2"/>
              <a:buNone/>
            </a:pPr>
            <a:r>
              <a:rPr lang="en-US" altLang="en-US" sz="1700" b="1" dirty="0">
                <a:solidFill>
                  <a:schemeClr val="bg2"/>
                </a:solidFill>
              </a:rPr>
              <a:t>SELECT	</a:t>
            </a:r>
            <a:r>
              <a:rPr lang="en-US" altLang="en-US" sz="1700" dirty="0">
                <a:solidFill>
                  <a:schemeClr val="bg2"/>
                </a:solidFill>
              </a:rPr>
              <a:t>FNAME, DNAME </a:t>
            </a:r>
          </a:p>
          <a:p>
            <a:pPr lvl="1" algn="just">
              <a:lnSpc>
                <a:spcPct val="80000"/>
              </a:lnSpc>
              <a:buFont typeface="Wingdings" panose="05000000000000000000" pitchFamily="2" charset="2"/>
              <a:buNone/>
            </a:pPr>
            <a:r>
              <a:rPr lang="en-US" altLang="en-US" sz="1700" b="1" dirty="0">
                <a:solidFill>
                  <a:schemeClr val="bg2"/>
                </a:solidFill>
              </a:rPr>
              <a:t>FROM	</a:t>
            </a:r>
            <a:r>
              <a:rPr lang="en-US" altLang="en-US" sz="1700" dirty="0">
                <a:solidFill>
                  <a:schemeClr val="bg2"/>
                </a:solidFill>
              </a:rPr>
              <a:t>(EMPLOYEE </a:t>
            </a:r>
            <a:r>
              <a:rPr lang="en-US" altLang="en-US" sz="1700" b="1" dirty="0">
                <a:solidFill>
                  <a:schemeClr val="bg2"/>
                </a:solidFill>
              </a:rPr>
              <a:t>LEFT OUTER JOIN</a:t>
            </a:r>
            <a:r>
              <a:rPr lang="en-US" altLang="en-US" sz="1700" dirty="0">
                <a:solidFill>
                  <a:schemeClr val="bg2"/>
                </a:solidFill>
              </a:rPr>
              <a:t> DEPARTMENT </a:t>
            </a:r>
          </a:p>
          <a:p>
            <a:pPr lvl="1" algn="just">
              <a:lnSpc>
                <a:spcPct val="80000"/>
              </a:lnSpc>
              <a:buFont typeface="Wingdings" panose="05000000000000000000" pitchFamily="2" charset="2"/>
              <a:buNone/>
            </a:pPr>
            <a:r>
              <a:rPr lang="en-US" altLang="en-US" sz="1700" dirty="0">
                <a:solidFill>
                  <a:schemeClr val="bg2"/>
                </a:solidFill>
              </a:rPr>
              <a:t>               	</a:t>
            </a:r>
            <a:r>
              <a:rPr lang="en-US" altLang="en-US" sz="1700" b="1" dirty="0">
                <a:solidFill>
                  <a:schemeClr val="bg2"/>
                </a:solidFill>
              </a:rPr>
              <a:t>ON</a:t>
            </a:r>
            <a:r>
              <a:rPr lang="en-US" altLang="en-US" sz="1700" dirty="0">
                <a:solidFill>
                  <a:schemeClr val="bg2"/>
                </a:solidFill>
              </a:rPr>
              <a:t> DNO = DNUMBER); </a:t>
            </a:r>
            <a:endParaRPr lang="en-US" altLang="en-US" sz="1700" dirty="0"/>
          </a:p>
          <a:p>
            <a:pPr algn="just">
              <a:lnSpc>
                <a:spcPct val="80000"/>
              </a:lnSpc>
            </a:pPr>
            <a:r>
              <a:rPr lang="en-US" altLang="en-US" sz="1800" dirty="0"/>
              <a:t>Note: The result of this query is a table of employee names and their associated departments. It is similar to a regular join result, with the exception that if an employee does  not have an associated department, the employee's name will still appear in the resulting table, although the department name would be indicated as null. </a:t>
            </a:r>
          </a:p>
          <a:p>
            <a:pPr algn="just">
              <a:lnSpc>
                <a:spcPct val="80000"/>
              </a:lnSpc>
            </a:pPr>
            <a:endParaRPr lang="en-US" altLang="en-US" sz="1800" dirty="0"/>
          </a:p>
        </p:txBody>
      </p:sp>
      <p:sp>
        <p:nvSpPr>
          <p:cNvPr id="733187" name="Rectangle 3"/>
          <p:cNvSpPr>
            <a:spLocks noChangeArrowheads="1"/>
          </p:cNvSpPr>
          <p:nvPr/>
        </p:nvSpPr>
        <p:spPr bwMode="auto">
          <a:xfrm>
            <a:off x="685800" y="1282700"/>
            <a:ext cx="8458200" cy="4965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57200" indent="-457200">
              <a:defRPr sz="2400">
                <a:solidFill>
                  <a:schemeClr val="tx1"/>
                </a:solidFill>
                <a:latin typeface="Arial" panose="020B0604020202020204" pitchFamily="34" charset="0"/>
              </a:defRPr>
            </a:lvl1pPr>
            <a:lvl2pPr marL="914400" indent="-457200">
              <a:defRPr sz="2400">
                <a:solidFill>
                  <a:schemeClr val="tx1"/>
                </a:solidFill>
                <a:latin typeface="Arial" panose="020B0604020202020204" pitchFamily="34" charset="0"/>
              </a:defRPr>
            </a:lvl2pPr>
            <a:lvl3pPr marL="1371600" indent="-457200">
              <a:defRPr sz="2400">
                <a:solidFill>
                  <a:schemeClr val="tx1"/>
                </a:solidFill>
                <a:latin typeface="Arial" panose="020B0604020202020204" pitchFamily="34" charset="0"/>
              </a:defRPr>
            </a:lvl3pPr>
            <a:lvl4pPr marL="1828800" indent="-457200">
              <a:defRPr sz="2400">
                <a:solidFill>
                  <a:schemeClr val="tx1"/>
                </a:solidFill>
                <a:latin typeface="Arial" panose="020B0604020202020204" pitchFamily="34" charset="0"/>
              </a:defRPr>
            </a:lvl4pPr>
            <a:lvl5pPr marL="2286000" indent="-457200">
              <a:defRPr sz="2400">
                <a:solidFill>
                  <a:schemeClr val="tx1"/>
                </a:solidFill>
                <a:latin typeface="Arial" panose="020B0604020202020204" pitchFamily="34" charset="0"/>
              </a:defRPr>
            </a:lvl5pPr>
            <a:lvl6pPr marL="2743200" indent="-457200" fontAlgn="base">
              <a:spcBef>
                <a:spcPct val="0"/>
              </a:spcBef>
              <a:spcAft>
                <a:spcPct val="0"/>
              </a:spcAft>
              <a:defRPr sz="2400">
                <a:solidFill>
                  <a:schemeClr val="tx1"/>
                </a:solidFill>
                <a:latin typeface="Arial" panose="020B0604020202020204" pitchFamily="34" charset="0"/>
              </a:defRPr>
            </a:lvl6pPr>
            <a:lvl7pPr marL="3200400" indent="-457200" fontAlgn="base">
              <a:spcBef>
                <a:spcPct val="0"/>
              </a:spcBef>
              <a:spcAft>
                <a:spcPct val="0"/>
              </a:spcAft>
              <a:defRPr sz="2400">
                <a:solidFill>
                  <a:schemeClr val="tx1"/>
                </a:solidFill>
                <a:latin typeface="Arial" panose="020B0604020202020204" pitchFamily="34" charset="0"/>
              </a:defRPr>
            </a:lvl7pPr>
            <a:lvl8pPr marL="3657600" indent="-457200" fontAlgn="base">
              <a:spcBef>
                <a:spcPct val="0"/>
              </a:spcBef>
              <a:spcAft>
                <a:spcPct val="0"/>
              </a:spcAft>
              <a:defRPr sz="2400">
                <a:solidFill>
                  <a:schemeClr val="tx1"/>
                </a:solidFill>
                <a:latin typeface="Arial" panose="020B0604020202020204" pitchFamily="34" charset="0"/>
              </a:defRPr>
            </a:lvl8pPr>
            <a:lvl9pPr marL="4114800" indent="-457200" fontAlgn="base">
              <a:spcBef>
                <a:spcPct val="0"/>
              </a:spcBef>
              <a:spcAft>
                <a:spcPct val="0"/>
              </a:spcAft>
              <a:defRPr sz="2400">
                <a:solidFill>
                  <a:schemeClr val="tx1"/>
                </a:solidFill>
                <a:latin typeface="Arial" panose="020B0604020202020204" pitchFamily="34" charset="0"/>
              </a:defRPr>
            </a:lvl9pPr>
          </a:lstStyle>
          <a:p>
            <a:pPr>
              <a:spcBef>
                <a:spcPct val="20000"/>
              </a:spcBef>
              <a:buClr>
                <a:srgbClr val="FF0000"/>
              </a:buClr>
              <a:buFont typeface="Wingdings" panose="05000000000000000000" pitchFamily="2" charset="2"/>
              <a:buNone/>
            </a:pPr>
            <a:endParaRPr lang="en-US" altLang="en-US" sz="2000">
              <a:solidFill>
                <a:schemeClr val="bg2"/>
              </a:solidFill>
              <a:latin typeface="New York" charset="0"/>
              <a:cs typeface="Times New Roman" panose="02020603050405020304" pitchFamily="18" charset="0"/>
            </a:endParaRPr>
          </a:p>
        </p:txBody>
      </p:sp>
      <p:sp>
        <p:nvSpPr>
          <p:cNvPr id="8" name="Slide Number Placeholder 7"/>
          <p:cNvSpPr>
            <a:spLocks noGrp="1"/>
          </p:cNvSpPr>
          <p:nvPr>
            <p:ph type="sldNum" sz="quarter" idx="4"/>
          </p:nvPr>
        </p:nvSpPr>
        <p:spPr>
          <a:xfrm>
            <a:off x="8676456" y="6602357"/>
            <a:ext cx="470148" cy="283027"/>
          </a:xfrm>
        </p:spPr>
        <p:txBody>
          <a:bodyPr/>
          <a:lstStyle/>
          <a:p>
            <a:fld id="{8DB8E1C9-713E-4D2C-B826-F2800B807C04}" type="slidenum">
              <a:rPr lang="en-US" altLang="en-US" smtClean="0"/>
              <a:t>31</a:t>
            </a:fld>
            <a:endParaRPr lang="en-CA" altLang="en-US" dirty="0"/>
          </a:p>
        </p:txBody>
      </p:sp>
      <p:sp>
        <p:nvSpPr>
          <p:cNvPr id="10" name="Rectangle 9"/>
          <p:cNvSpPr>
            <a:spLocks noGrp="1" noChangeArrowheads="1"/>
          </p:cNvSpPr>
          <p:nvPr>
            <p:ph type="title"/>
          </p:nvPr>
        </p:nvSpPr>
        <p:spPr>
          <a:xfrm>
            <a:off x="0" y="217372"/>
            <a:ext cx="9144000" cy="602686"/>
          </a:xfrm>
        </p:spPr>
        <p:txBody>
          <a:bodyPr/>
          <a:lstStyle/>
          <a:p>
            <a:r>
              <a:rPr lang="en-US" altLang="en-US" sz="2800" dirty="0"/>
              <a:t>Implementing Aggregate Operations and Outer Joins</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5242" name="Rectangle 10"/>
          <p:cNvSpPr>
            <a:spLocks noGrp="1" noChangeArrowheads="1"/>
          </p:cNvSpPr>
          <p:nvPr>
            <p:ph idx="1"/>
          </p:nvPr>
        </p:nvSpPr>
        <p:spPr/>
        <p:txBody>
          <a:bodyPr/>
          <a:lstStyle/>
          <a:p>
            <a:pPr algn="just"/>
            <a:r>
              <a:rPr lang="en-US" altLang="en-US" sz="2400" dirty="0"/>
              <a:t>Implementing Outer Join (contd.):</a:t>
            </a:r>
          </a:p>
          <a:p>
            <a:pPr algn="just"/>
            <a:r>
              <a:rPr lang="en-US" altLang="en-US" sz="2400" b="1" dirty="0"/>
              <a:t>Modifying Join Algorithms</a:t>
            </a:r>
            <a:r>
              <a:rPr lang="en-US" altLang="en-US" sz="2400" dirty="0"/>
              <a:t>:</a:t>
            </a:r>
          </a:p>
          <a:p>
            <a:pPr lvl="1" algn="just"/>
            <a:r>
              <a:rPr lang="en-US" altLang="en-US" sz="2200" dirty="0"/>
              <a:t>Nested Loop or Sort-Merge joins can be modified to implement outer join. E.g.,</a:t>
            </a:r>
          </a:p>
          <a:p>
            <a:pPr lvl="2" algn="just"/>
            <a:r>
              <a:rPr lang="en-US" altLang="en-US" sz="2000" dirty="0"/>
              <a:t>For left outer join, use the left relation as outer relation and construct result from every tuple in the left relation.</a:t>
            </a:r>
          </a:p>
          <a:p>
            <a:pPr lvl="2" algn="just"/>
            <a:r>
              <a:rPr lang="en-US" altLang="en-US" sz="2000" dirty="0"/>
              <a:t>If there is a match, the concatenated tuple is saved in the result.</a:t>
            </a:r>
          </a:p>
          <a:p>
            <a:pPr lvl="2" algn="just"/>
            <a:r>
              <a:rPr lang="en-US" altLang="en-US" sz="2000" dirty="0"/>
              <a:t>However, if an outer tuple does not match, then the tuple is still included in the result but is padded with a null value(s). </a:t>
            </a:r>
          </a:p>
        </p:txBody>
      </p:sp>
      <p:sp>
        <p:nvSpPr>
          <p:cNvPr id="8" name="Slide Number Placeholder 7"/>
          <p:cNvSpPr>
            <a:spLocks noGrp="1"/>
          </p:cNvSpPr>
          <p:nvPr>
            <p:ph type="sldNum" sz="quarter" idx="4"/>
          </p:nvPr>
        </p:nvSpPr>
        <p:spPr>
          <a:xfrm>
            <a:off x="8676456" y="6602357"/>
            <a:ext cx="470148" cy="283027"/>
          </a:xfrm>
        </p:spPr>
        <p:txBody>
          <a:bodyPr/>
          <a:lstStyle/>
          <a:p>
            <a:fld id="{8DB8E1C9-713E-4D2C-B826-F2800B807C04}" type="slidenum">
              <a:rPr lang="en-US" altLang="en-US" smtClean="0"/>
              <a:t>32</a:t>
            </a:fld>
            <a:endParaRPr lang="en-CA" altLang="en-US" dirty="0"/>
          </a:p>
        </p:txBody>
      </p:sp>
      <p:sp>
        <p:nvSpPr>
          <p:cNvPr id="10" name="Rectangle 9"/>
          <p:cNvSpPr>
            <a:spLocks noGrp="1" noChangeArrowheads="1"/>
          </p:cNvSpPr>
          <p:nvPr>
            <p:ph type="title"/>
          </p:nvPr>
        </p:nvSpPr>
        <p:spPr>
          <a:xfrm>
            <a:off x="0" y="217372"/>
            <a:ext cx="9144000" cy="602686"/>
          </a:xfrm>
        </p:spPr>
        <p:txBody>
          <a:bodyPr/>
          <a:lstStyle/>
          <a:p>
            <a:r>
              <a:rPr lang="en-US" altLang="en-US" sz="2800" dirty="0"/>
              <a:t>Implementing Aggregate Operations and Outer Joins</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5" name="Rectangle 15"/>
          <p:cNvSpPr>
            <a:spLocks noGrp="1" noChangeArrowheads="1"/>
          </p:cNvSpPr>
          <p:nvPr>
            <p:ph idx="1"/>
          </p:nvPr>
        </p:nvSpPr>
        <p:spPr/>
        <p:txBody>
          <a:bodyPr/>
          <a:lstStyle/>
          <a:p>
            <a:pPr>
              <a:lnSpc>
                <a:spcPct val="80000"/>
              </a:lnSpc>
            </a:pPr>
            <a:r>
              <a:rPr lang="en-US" altLang="en-US" sz="2000" dirty="0"/>
              <a:t>Implementing Outer Join (contd.):</a:t>
            </a:r>
          </a:p>
          <a:p>
            <a:pPr>
              <a:lnSpc>
                <a:spcPct val="80000"/>
              </a:lnSpc>
            </a:pPr>
            <a:r>
              <a:rPr lang="en-US" altLang="en-US" sz="2000" dirty="0"/>
              <a:t>Executing  a  combination of   relational algebra operators. </a:t>
            </a:r>
          </a:p>
          <a:p>
            <a:pPr>
              <a:lnSpc>
                <a:spcPct val="80000"/>
              </a:lnSpc>
            </a:pPr>
            <a:r>
              <a:rPr lang="en-US" altLang="en-US" sz="2000" dirty="0"/>
              <a:t>Implement the previous left outer join example 	</a:t>
            </a:r>
          </a:p>
          <a:p>
            <a:pPr lvl="1">
              <a:lnSpc>
                <a:spcPct val="80000"/>
              </a:lnSpc>
            </a:pPr>
            <a:r>
              <a:rPr lang="en-US" altLang="en-US" sz="2000" dirty="0"/>
              <a:t>{Compute the JOIN of the EMPLOYEE and DEPARTMENT tables}</a:t>
            </a:r>
          </a:p>
          <a:p>
            <a:pPr lvl="2">
              <a:lnSpc>
                <a:spcPct val="80000"/>
              </a:lnSpc>
            </a:pPr>
            <a:r>
              <a:rPr lang="en-US" altLang="en-US" sz="1800" dirty="0"/>
              <a:t>TEMP1</a:t>
            </a:r>
            <a:r>
              <a:rPr lang="en-US" altLang="en-US" sz="1800" dirty="0">
                <a:sym typeface="Wingdings 3" panose="05040102010807070707" pitchFamily="18" charset="2"/>
              </a:rPr>
              <a:t></a:t>
            </a:r>
            <a:r>
              <a:rPr lang="en-US" altLang="en-US" sz="2000" b="1" dirty="0">
                <a:latin typeface="Symbol" panose="05050102010706020507" pitchFamily="18" charset="2"/>
              </a:rPr>
              <a:t></a:t>
            </a:r>
            <a:r>
              <a:rPr lang="en-US" altLang="en-US" sz="1800" baseline="-25000" dirty="0"/>
              <a:t>FNAME,DNAME</a:t>
            </a:r>
            <a:r>
              <a:rPr lang="en-US" altLang="en-US" sz="1800" dirty="0"/>
              <a:t>(EMPLOYEE     </a:t>
            </a:r>
            <a:r>
              <a:rPr lang="en-US" altLang="en-US" sz="1800" baseline="-25000" dirty="0"/>
              <a:t>DNO=DNUMBER</a:t>
            </a:r>
            <a:r>
              <a:rPr lang="en-US" altLang="en-US" sz="1800" dirty="0"/>
              <a:t> DEPARTMENT)  </a:t>
            </a:r>
          </a:p>
          <a:p>
            <a:pPr lvl="1">
              <a:lnSpc>
                <a:spcPct val="80000"/>
              </a:lnSpc>
            </a:pPr>
            <a:r>
              <a:rPr lang="en-US" altLang="en-US" sz="2000" dirty="0"/>
              <a:t>{Find the EMPLOYEEs that do not appear in the JOIN}</a:t>
            </a:r>
          </a:p>
          <a:p>
            <a:pPr lvl="2">
              <a:lnSpc>
                <a:spcPct val="80000"/>
              </a:lnSpc>
            </a:pPr>
            <a:r>
              <a:rPr lang="en-US" altLang="en-US" sz="1800" dirty="0"/>
              <a:t>TEMP2 </a:t>
            </a:r>
            <a:r>
              <a:rPr lang="en-US" altLang="en-US" sz="1800" dirty="0">
                <a:sym typeface="Wingdings 3" panose="05040102010807070707" pitchFamily="18" charset="2"/>
              </a:rPr>
              <a:t> </a:t>
            </a:r>
            <a:r>
              <a:rPr lang="en-US" altLang="en-US" sz="2000" b="1" dirty="0">
                <a:latin typeface="Symbol" panose="05050102010706020507" pitchFamily="18" charset="2"/>
              </a:rPr>
              <a:t></a:t>
            </a:r>
            <a:r>
              <a:rPr lang="en-US" altLang="en-US" sz="1800" dirty="0"/>
              <a:t> </a:t>
            </a:r>
            <a:r>
              <a:rPr lang="en-US" altLang="en-US" sz="1800" baseline="-25000" dirty="0"/>
              <a:t>FNAME</a:t>
            </a:r>
            <a:r>
              <a:rPr lang="en-US" altLang="en-US" sz="1800" dirty="0"/>
              <a:t> (EMPLOYEE)  - </a:t>
            </a:r>
            <a:r>
              <a:rPr lang="en-US" altLang="en-US" sz="2000" b="1" dirty="0">
                <a:latin typeface="Symbol" panose="05050102010706020507" pitchFamily="18" charset="2"/>
              </a:rPr>
              <a:t></a:t>
            </a:r>
            <a:r>
              <a:rPr lang="en-US" altLang="en-US" sz="1800" baseline="-25000" dirty="0"/>
              <a:t>FNAME</a:t>
            </a:r>
            <a:r>
              <a:rPr lang="en-US" altLang="en-US" sz="1800" dirty="0"/>
              <a:t> (Temp1)</a:t>
            </a:r>
          </a:p>
          <a:p>
            <a:pPr lvl="1">
              <a:lnSpc>
                <a:spcPct val="80000"/>
              </a:lnSpc>
            </a:pPr>
            <a:r>
              <a:rPr lang="en-US" altLang="en-US" sz="2000" dirty="0"/>
              <a:t>{Pad each tuple in TEMP2 with a null DNAME field} 		</a:t>
            </a:r>
          </a:p>
          <a:p>
            <a:pPr lvl="2">
              <a:lnSpc>
                <a:spcPct val="80000"/>
              </a:lnSpc>
            </a:pPr>
            <a:r>
              <a:rPr lang="en-US" altLang="en-US" sz="1800" dirty="0"/>
              <a:t>TEMP2 </a:t>
            </a:r>
            <a:r>
              <a:rPr lang="en-US" altLang="en-US" sz="1800" dirty="0">
                <a:sym typeface="Wingdings 3" panose="05040102010807070707" pitchFamily="18" charset="2"/>
              </a:rPr>
              <a:t></a:t>
            </a:r>
            <a:r>
              <a:rPr lang="en-US" altLang="en-US" sz="1800" dirty="0"/>
              <a:t>  TEMP2  x   'null' </a:t>
            </a:r>
          </a:p>
          <a:p>
            <a:pPr lvl="1">
              <a:lnSpc>
                <a:spcPct val="80000"/>
              </a:lnSpc>
            </a:pPr>
            <a:r>
              <a:rPr lang="en-US" altLang="en-US" sz="2000" dirty="0"/>
              <a:t>{UNION  the temporary tables to produce the LEFT OUTER JOIN}                </a:t>
            </a:r>
          </a:p>
          <a:p>
            <a:pPr lvl="2">
              <a:lnSpc>
                <a:spcPct val="80000"/>
              </a:lnSpc>
            </a:pPr>
            <a:r>
              <a:rPr lang="en-US" altLang="en-US" sz="1800" dirty="0"/>
              <a:t>RESULT  </a:t>
            </a:r>
            <a:r>
              <a:rPr lang="en-US" altLang="en-US" sz="1800" dirty="0">
                <a:sym typeface="Wingdings 3" panose="05040102010807070707" pitchFamily="18" charset="2"/>
              </a:rPr>
              <a:t></a:t>
            </a:r>
            <a:r>
              <a:rPr lang="en-US" altLang="en-US" sz="1800" dirty="0"/>
              <a:t> TEMP1 </a:t>
            </a:r>
            <a:r>
              <a:rPr lang="en-US" altLang="en-US" sz="1800" dirty="0">
                <a:latin typeface="Lucida Grande" pitchFamily="71" charset="0"/>
              </a:rPr>
              <a:t>υ</a:t>
            </a:r>
            <a:r>
              <a:rPr lang="en-US" altLang="en-US" sz="1800" dirty="0"/>
              <a:t>  TEMP2 </a:t>
            </a:r>
          </a:p>
          <a:p>
            <a:pPr>
              <a:lnSpc>
                <a:spcPct val="80000"/>
              </a:lnSpc>
            </a:pPr>
            <a:r>
              <a:rPr lang="en-US" altLang="en-US" sz="2000" dirty="0"/>
              <a:t>The cost of the outer join, as computed above, would include the cost of the  associated steps (i.e., join, projections and union).</a:t>
            </a:r>
          </a:p>
        </p:txBody>
      </p:sp>
      <p:grpSp>
        <p:nvGrpSpPr>
          <p:cNvPr id="737284" name="Group 4"/>
          <p:cNvGrpSpPr/>
          <p:nvPr/>
        </p:nvGrpSpPr>
        <p:grpSpPr bwMode="auto">
          <a:xfrm>
            <a:off x="5433045" y="2924944"/>
            <a:ext cx="219075" cy="174625"/>
            <a:chOff x="377" y="2904"/>
            <a:chExt cx="154" cy="110"/>
          </a:xfrm>
        </p:grpSpPr>
        <p:sp>
          <p:nvSpPr>
            <p:cNvPr id="737285" name="Line 5"/>
            <p:cNvSpPr>
              <a:spLocks noChangeShapeType="1"/>
            </p:cNvSpPr>
            <p:nvPr/>
          </p:nvSpPr>
          <p:spPr bwMode="auto">
            <a:xfrm>
              <a:off x="381" y="2904"/>
              <a:ext cx="0" cy="110"/>
            </a:xfrm>
            <a:prstGeom prst="line">
              <a:avLst/>
            </a:prstGeom>
            <a:noFill/>
            <a:ln w="15875">
              <a:solidFill>
                <a:schemeClr val="bg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37286" name="Line 6"/>
            <p:cNvSpPr>
              <a:spLocks noChangeShapeType="1"/>
            </p:cNvSpPr>
            <p:nvPr/>
          </p:nvSpPr>
          <p:spPr bwMode="auto">
            <a:xfrm>
              <a:off x="527" y="2904"/>
              <a:ext cx="0" cy="110"/>
            </a:xfrm>
            <a:prstGeom prst="line">
              <a:avLst/>
            </a:prstGeom>
            <a:noFill/>
            <a:ln w="15875">
              <a:solidFill>
                <a:schemeClr val="bg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37287" name="Line 7"/>
            <p:cNvSpPr>
              <a:spLocks noChangeShapeType="1"/>
            </p:cNvSpPr>
            <p:nvPr/>
          </p:nvSpPr>
          <p:spPr bwMode="auto">
            <a:xfrm>
              <a:off x="385" y="2904"/>
              <a:ext cx="138" cy="110"/>
            </a:xfrm>
            <a:prstGeom prst="line">
              <a:avLst/>
            </a:prstGeom>
            <a:noFill/>
            <a:ln w="15875">
              <a:solidFill>
                <a:schemeClr val="bg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37288" name="Line 8"/>
            <p:cNvSpPr>
              <a:spLocks noChangeShapeType="1"/>
            </p:cNvSpPr>
            <p:nvPr/>
          </p:nvSpPr>
          <p:spPr bwMode="auto">
            <a:xfrm flipH="1">
              <a:off x="377" y="2904"/>
              <a:ext cx="154" cy="110"/>
            </a:xfrm>
            <a:prstGeom prst="line">
              <a:avLst/>
            </a:prstGeom>
            <a:noFill/>
            <a:ln w="15875">
              <a:solidFill>
                <a:schemeClr val="bg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
        <p:nvSpPr>
          <p:cNvPr id="8" name="Slide Number Placeholder 7"/>
          <p:cNvSpPr>
            <a:spLocks noGrp="1"/>
          </p:cNvSpPr>
          <p:nvPr>
            <p:ph type="sldNum" sz="quarter" idx="4"/>
          </p:nvPr>
        </p:nvSpPr>
        <p:spPr>
          <a:xfrm>
            <a:off x="8676456" y="6602357"/>
            <a:ext cx="470148" cy="283027"/>
          </a:xfrm>
        </p:spPr>
        <p:txBody>
          <a:bodyPr/>
          <a:lstStyle/>
          <a:p>
            <a:fld id="{8DB8E1C9-713E-4D2C-B826-F2800B807C04}" type="slidenum">
              <a:rPr lang="en-US" altLang="en-US" smtClean="0"/>
              <a:t>33</a:t>
            </a:fld>
            <a:endParaRPr lang="en-CA" altLang="en-US" dirty="0"/>
          </a:p>
        </p:txBody>
      </p:sp>
      <p:sp>
        <p:nvSpPr>
          <p:cNvPr id="10" name="Rectangle 9"/>
          <p:cNvSpPr>
            <a:spLocks noGrp="1" noChangeArrowheads="1"/>
          </p:cNvSpPr>
          <p:nvPr>
            <p:ph type="title"/>
          </p:nvPr>
        </p:nvSpPr>
        <p:spPr>
          <a:xfrm>
            <a:off x="0" y="217372"/>
            <a:ext cx="9144000" cy="602686"/>
          </a:xfrm>
        </p:spPr>
        <p:txBody>
          <a:bodyPr/>
          <a:lstStyle/>
          <a:p>
            <a:r>
              <a:rPr lang="en-US" altLang="en-US" sz="2800" dirty="0"/>
              <a:t>Implementing Aggregate Operations and Outer Joins</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9334" name="Rectangle 6"/>
          <p:cNvSpPr>
            <a:spLocks noGrp="1" noChangeArrowheads="1"/>
          </p:cNvSpPr>
          <p:nvPr>
            <p:ph type="title"/>
          </p:nvPr>
        </p:nvSpPr>
        <p:spPr/>
        <p:txBody>
          <a:bodyPr/>
          <a:lstStyle/>
          <a:p>
            <a:r>
              <a:rPr lang="en-US" altLang="en-US" sz="2800" dirty="0"/>
              <a:t>Combining Operations using Pipelining</a:t>
            </a:r>
          </a:p>
        </p:txBody>
      </p:sp>
      <p:sp>
        <p:nvSpPr>
          <p:cNvPr id="739335" name="Rectangle 7"/>
          <p:cNvSpPr>
            <a:spLocks noGrp="1" noChangeArrowheads="1"/>
          </p:cNvSpPr>
          <p:nvPr>
            <p:ph idx="1"/>
          </p:nvPr>
        </p:nvSpPr>
        <p:spPr/>
        <p:txBody>
          <a:bodyPr/>
          <a:lstStyle/>
          <a:p>
            <a:r>
              <a:rPr lang="en-US" altLang="en-US" sz="2400"/>
              <a:t>Motivation</a:t>
            </a:r>
          </a:p>
          <a:p>
            <a:pPr lvl="1"/>
            <a:r>
              <a:rPr lang="en-US" altLang="en-US" sz="2200"/>
              <a:t>A query is mapped into a sequence of operations.</a:t>
            </a:r>
          </a:p>
          <a:p>
            <a:pPr lvl="1"/>
            <a:r>
              <a:rPr lang="en-US" altLang="en-US" sz="2200"/>
              <a:t>Each execution of an operation produces a temporary result.</a:t>
            </a:r>
          </a:p>
          <a:p>
            <a:pPr lvl="1"/>
            <a:r>
              <a:rPr lang="en-US" altLang="en-US" sz="2200"/>
              <a:t>Generating and saving temporary files on disk is time consuming and expensive. </a:t>
            </a:r>
          </a:p>
          <a:p>
            <a:r>
              <a:rPr lang="en-US" altLang="en-US" sz="2400"/>
              <a:t>Alternative: </a:t>
            </a:r>
          </a:p>
          <a:p>
            <a:pPr lvl="1"/>
            <a:r>
              <a:rPr lang="en-US" altLang="en-US" sz="2200"/>
              <a:t>Avoid constructing temporary results as much as possible.</a:t>
            </a:r>
          </a:p>
          <a:p>
            <a:pPr lvl="1"/>
            <a:r>
              <a:rPr lang="en-US" altLang="en-US" sz="2200"/>
              <a:t>Pipeline the data through multiple operations - pass the result of a previous operator to the next without waiting to complete the previous operation. </a:t>
            </a:r>
          </a:p>
          <a:p>
            <a:endParaRPr lang="en-US" altLang="en-US" sz="2400"/>
          </a:p>
        </p:txBody>
      </p:sp>
      <p:sp>
        <p:nvSpPr>
          <p:cNvPr id="8" name="Slide Number Placeholder 7"/>
          <p:cNvSpPr>
            <a:spLocks noGrp="1"/>
          </p:cNvSpPr>
          <p:nvPr>
            <p:ph type="sldNum" sz="quarter" idx="4"/>
          </p:nvPr>
        </p:nvSpPr>
        <p:spPr>
          <a:xfrm>
            <a:off x="8676456" y="6602357"/>
            <a:ext cx="470148" cy="283027"/>
          </a:xfrm>
        </p:spPr>
        <p:txBody>
          <a:bodyPr/>
          <a:lstStyle/>
          <a:p>
            <a:fld id="{8DB8E1C9-713E-4D2C-B826-F2800B807C04}" type="slidenum">
              <a:rPr lang="en-US" altLang="en-US" smtClean="0"/>
              <a:t>34</a:t>
            </a:fld>
            <a:endParaRPr lang="en-CA" alt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1383" name="Rectangle 7"/>
          <p:cNvSpPr>
            <a:spLocks noGrp="1" noChangeArrowheads="1"/>
          </p:cNvSpPr>
          <p:nvPr>
            <p:ph idx="1"/>
          </p:nvPr>
        </p:nvSpPr>
        <p:spPr/>
        <p:txBody>
          <a:bodyPr/>
          <a:lstStyle/>
          <a:p>
            <a:r>
              <a:rPr lang="en-US" altLang="en-US" dirty="0"/>
              <a:t>Example:</a:t>
            </a:r>
          </a:p>
          <a:p>
            <a:pPr lvl="1"/>
            <a:r>
              <a:rPr lang="en-US" altLang="en-US" dirty="0"/>
              <a:t>For a 2-way join, combine the 2 selections on the input and one projection on the output with the Join. </a:t>
            </a:r>
          </a:p>
          <a:p>
            <a:r>
              <a:rPr lang="en-US" altLang="en-US" dirty="0"/>
              <a:t>Dynamic generation of code to allow for multiple operations to be pipelined.</a:t>
            </a:r>
          </a:p>
          <a:p>
            <a:r>
              <a:rPr lang="en-US" altLang="en-US" dirty="0"/>
              <a:t>Results of a select operation are fed in a "Pipeline" to the join algorithm.  </a:t>
            </a:r>
          </a:p>
          <a:p>
            <a:r>
              <a:rPr lang="en-US" altLang="en-US" dirty="0"/>
              <a:t>Also known as </a:t>
            </a:r>
            <a:r>
              <a:rPr lang="en-US" altLang="en-US" i="1" dirty="0"/>
              <a:t>stream-based processing</a:t>
            </a:r>
            <a:r>
              <a:rPr lang="en-US" altLang="en-US" dirty="0"/>
              <a:t>. </a:t>
            </a:r>
          </a:p>
        </p:txBody>
      </p:sp>
      <p:sp>
        <p:nvSpPr>
          <p:cNvPr id="8" name="Slide Number Placeholder 7"/>
          <p:cNvSpPr>
            <a:spLocks noGrp="1"/>
          </p:cNvSpPr>
          <p:nvPr>
            <p:ph type="sldNum" sz="quarter" idx="4"/>
          </p:nvPr>
        </p:nvSpPr>
        <p:spPr>
          <a:xfrm>
            <a:off x="8676456" y="6602357"/>
            <a:ext cx="470148" cy="283027"/>
          </a:xfrm>
        </p:spPr>
        <p:txBody>
          <a:bodyPr/>
          <a:lstStyle/>
          <a:p>
            <a:fld id="{8DB8E1C9-713E-4D2C-B826-F2800B807C04}" type="slidenum">
              <a:rPr lang="en-US" altLang="en-US" smtClean="0"/>
              <a:t>35</a:t>
            </a:fld>
            <a:endParaRPr lang="en-CA" altLang="en-US" dirty="0"/>
          </a:p>
        </p:txBody>
      </p:sp>
      <p:sp>
        <p:nvSpPr>
          <p:cNvPr id="10" name="Rectangle 6"/>
          <p:cNvSpPr>
            <a:spLocks noGrp="1" noChangeArrowheads="1"/>
          </p:cNvSpPr>
          <p:nvPr>
            <p:ph type="title"/>
          </p:nvPr>
        </p:nvSpPr>
        <p:spPr>
          <a:xfrm>
            <a:off x="685800" y="217372"/>
            <a:ext cx="7772400" cy="602686"/>
          </a:xfrm>
        </p:spPr>
        <p:txBody>
          <a:bodyPr/>
          <a:lstStyle/>
          <a:p>
            <a:r>
              <a:rPr lang="en-US" altLang="en-US" sz="2800" dirty="0"/>
              <a:t>Combining Operations using Pipelining</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3430" name="Rectangle 6"/>
          <p:cNvSpPr>
            <a:spLocks noGrp="1" noChangeArrowheads="1"/>
          </p:cNvSpPr>
          <p:nvPr>
            <p:ph type="title"/>
          </p:nvPr>
        </p:nvSpPr>
        <p:spPr/>
        <p:txBody>
          <a:bodyPr/>
          <a:lstStyle/>
          <a:p>
            <a:r>
              <a:rPr lang="en-US" altLang="en-US" sz="3200" dirty="0"/>
              <a:t>Using Heuristics in Query Optimization</a:t>
            </a:r>
          </a:p>
        </p:txBody>
      </p:sp>
      <p:sp>
        <p:nvSpPr>
          <p:cNvPr id="743431" name="Rectangle 7"/>
          <p:cNvSpPr>
            <a:spLocks noGrp="1" noChangeArrowheads="1"/>
          </p:cNvSpPr>
          <p:nvPr>
            <p:ph idx="1"/>
          </p:nvPr>
        </p:nvSpPr>
        <p:spPr/>
        <p:txBody>
          <a:bodyPr/>
          <a:lstStyle/>
          <a:p>
            <a:pPr marL="457200" indent="-457200">
              <a:lnSpc>
                <a:spcPct val="90000"/>
              </a:lnSpc>
            </a:pPr>
            <a:r>
              <a:rPr lang="en-US" altLang="en-US" sz="2400"/>
              <a:t>Process for heuristics optimization</a:t>
            </a:r>
          </a:p>
          <a:p>
            <a:pPr marL="876300" lvl="1" indent="-419100">
              <a:lnSpc>
                <a:spcPct val="90000"/>
              </a:lnSpc>
              <a:buSzTx/>
              <a:buFont typeface="Wingdings" panose="05000000000000000000" pitchFamily="2" charset="2"/>
              <a:buAutoNum type="arabicPeriod"/>
            </a:pPr>
            <a:r>
              <a:rPr lang="en-US" altLang="en-US" sz="2200"/>
              <a:t>The parser of a high-level query generates an initial internal representation;</a:t>
            </a:r>
          </a:p>
          <a:p>
            <a:pPr marL="876300" lvl="1" indent="-419100">
              <a:lnSpc>
                <a:spcPct val="90000"/>
              </a:lnSpc>
              <a:buSzTx/>
              <a:buFont typeface="Wingdings" panose="05000000000000000000" pitchFamily="2" charset="2"/>
              <a:buAutoNum type="arabicPeriod"/>
            </a:pPr>
            <a:r>
              <a:rPr lang="en-US" altLang="en-US" sz="2200"/>
              <a:t>Apply heuristics rules to optimize the internal representation.</a:t>
            </a:r>
          </a:p>
          <a:p>
            <a:pPr marL="876300" lvl="1" indent="-419100">
              <a:lnSpc>
                <a:spcPct val="90000"/>
              </a:lnSpc>
              <a:buSzTx/>
              <a:buFont typeface="Wingdings" panose="05000000000000000000" pitchFamily="2" charset="2"/>
              <a:buAutoNum type="arabicPeriod"/>
            </a:pPr>
            <a:r>
              <a:rPr lang="en-US" altLang="en-US" sz="2200"/>
              <a:t>A query execution plan is generated to execute groups of operations based on the access paths available on the files involved in the query.</a:t>
            </a:r>
          </a:p>
          <a:p>
            <a:pPr marL="457200" indent="-457200">
              <a:lnSpc>
                <a:spcPct val="90000"/>
              </a:lnSpc>
            </a:pPr>
            <a:endParaRPr lang="en-US" altLang="en-US" sz="2400"/>
          </a:p>
          <a:p>
            <a:pPr marL="457200" indent="-457200">
              <a:lnSpc>
                <a:spcPct val="90000"/>
              </a:lnSpc>
            </a:pPr>
            <a:r>
              <a:rPr lang="en-US" altLang="en-US" sz="2400"/>
              <a:t>The main heuristic is to apply first the operations that reduce the size of intermediate results. </a:t>
            </a:r>
          </a:p>
          <a:p>
            <a:pPr marL="876300" lvl="1" indent="-419100">
              <a:lnSpc>
                <a:spcPct val="90000"/>
              </a:lnSpc>
            </a:pPr>
            <a:r>
              <a:rPr lang="en-US" altLang="en-US" sz="2200"/>
              <a:t>E.g., Apply  SELECT and PROJECT operations before applying the JOIN or other binary operations.</a:t>
            </a:r>
          </a:p>
        </p:txBody>
      </p:sp>
      <p:sp>
        <p:nvSpPr>
          <p:cNvPr id="8" name="Slide Number Placeholder 7"/>
          <p:cNvSpPr>
            <a:spLocks noGrp="1"/>
          </p:cNvSpPr>
          <p:nvPr>
            <p:ph type="sldNum" sz="quarter" idx="4"/>
          </p:nvPr>
        </p:nvSpPr>
        <p:spPr>
          <a:xfrm>
            <a:off x="8676456" y="6602357"/>
            <a:ext cx="470148" cy="283027"/>
          </a:xfrm>
        </p:spPr>
        <p:txBody>
          <a:bodyPr/>
          <a:lstStyle/>
          <a:p>
            <a:fld id="{8DB8E1C9-713E-4D2C-B826-F2800B807C04}" type="slidenum">
              <a:rPr lang="en-US" altLang="en-US" smtClean="0"/>
              <a:t>36</a:t>
            </a:fld>
            <a:endParaRPr lang="en-CA" alt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5478" name="Rectangle 6"/>
          <p:cNvSpPr>
            <a:spLocks noGrp="1" noChangeArrowheads="1"/>
          </p:cNvSpPr>
          <p:nvPr>
            <p:ph type="title"/>
          </p:nvPr>
        </p:nvSpPr>
        <p:spPr/>
        <p:txBody>
          <a:bodyPr/>
          <a:lstStyle/>
          <a:p>
            <a:r>
              <a:rPr lang="en-US" altLang="en-US" sz="3200" dirty="0"/>
              <a:t>Using Heuristics in Query Optimization </a:t>
            </a:r>
          </a:p>
        </p:txBody>
      </p:sp>
      <p:sp>
        <p:nvSpPr>
          <p:cNvPr id="745479" name="Rectangle 7"/>
          <p:cNvSpPr>
            <a:spLocks noGrp="1" noChangeArrowheads="1"/>
          </p:cNvSpPr>
          <p:nvPr>
            <p:ph idx="1"/>
          </p:nvPr>
        </p:nvSpPr>
        <p:spPr/>
        <p:txBody>
          <a:bodyPr/>
          <a:lstStyle/>
          <a:p>
            <a:pPr>
              <a:lnSpc>
                <a:spcPct val="80000"/>
              </a:lnSpc>
            </a:pPr>
            <a:r>
              <a:rPr lang="en-US" altLang="en-US" sz="2400" b="1"/>
              <a:t>Query tree</a:t>
            </a:r>
            <a:r>
              <a:rPr lang="en-US" altLang="en-US" sz="2400"/>
              <a:t>:</a:t>
            </a:r>
          </a:p>
          <a:p>
            <a:pPr lvl="1">
              <a:lnSpc>
                <a:spcPct val="80000"/>
              </a:lnSpc>
            </a:pPr>
            <a:r>
              <a:rPr lang="en-US" altLang="en-US" sz="2200"/>
              <a:t>A tree data structure that corresponds to a relational algebra expression. It represents the input relations of the query as </a:t>
            </a:r>
            <a:r>
              <a:rPr lang="en-US" altLang="en-US" sz="2200" b="1"/>
              <a:t>leaf nodes</a:t>
            </a:r>
            <a:r>
              <a:rPr lang="en-US" altLang="en-US" sz="2200"/>
              <a:t> of the </a:t>
            </a:r>
            <a:r>
              <a:rPr lang="en-US" altLang="en-US" sz="2200" b="1"/>
              <a:t>tree</a:t>
            </a:r>
            <a:r>
              <a:rPr lang="en-US" altLang="en-US" sz="2200"/>
              <a:t>, and represents the relational algebra operations as internal nodes.  </a:t>
            </a:r>
          </a:p>
          <a:p>
            <a:pPr>
              <a:lnSpc>
                <a:spcPct val="80000"/>
              </a:lnSpc>
            </a:pPr>
            <a:r>
              <a:rPr lang="en-US" altLang="en-US" sz="2400"/>
              <a:t>An execution of the query tree consists of executing an internal node operation whenever its operands are available and then replacing that internal node by the relation that results from executing the operation.</a:t>
            </a:r>
          </a:p>
          <a:p>
            <a:pPr>
              <a:lnSpc>
                <a:spcPct val="80000"/>
              </a:lnSpc>
            </a:pPr>
            <a:r>
              <a:rPr lang="en-US" altLang="en-US" sz="2400" b="1"/>
              <a:t>Query graph</a:t>
            </a:r>
            <a:r>
              <a:rPr lang="en-US" altLang="en-US" sz="2400"/>
              <a:t>:</a:t>
            </a:r>
          </a:p>
          <a:p>
            <a:pPr lvl="1">
              <a:lnSpc>
                <a:spcPct val="80000"/>
              </a:lnSpc>
            </a:pPr>
            <a:r>
              <a:rPr lang="en-US" altLang="en-US" sz="2200"/>
              <a:t>A graph data structure that corresponds to a relational calculus expression. It does </a:t>
            </a:r>
            <a:r>
              <a:rPr lang="en-US" altLang="en-US" sz="2200" i="1"/>
              <a:t>not</a:t>
            </a:r>
            <a:r>
              <a:rPr lang="en-US" altLang="en-US" sz="2200"/>
              <a:t> indicate an order on which operations to perform first. There is only a </a:t>
            </a:r>
            <a:r>
              <a:rPr lang="en-US" altLang="en-US" sz="2200" i="1"/>
              <a:t>single</a:t>
            </a:r>
            <a:r>
              <a:rPr lang="en-US" altLang="en-US" sz="2200"/>
              <a:t> graph corresponding to each query. </a:t>
            </a:r>
          </a:p>
        </p:txBody>
      </p:sp>
      <p:sp>
        <p:nvSpPr>
          <p:cNvPr id="8" name="Slide Number Placeholder 7"/>
          <p:cNvSpPr>
            <a:spLocks noGrp="1"/>
          </p:cNvSpPr>
          <p:nvPr>
            <p:ph type="sldNum" sz="quarter" idx="4"/>
          </p:nvPr>
        </p:nvSpPr>
        <p:spPr>
          <a:xfrm>
            <a:off x="8676456" y="6602357"/>
            <a:ext cx="470148" cy="283027"/>
          </a:xfrm>
        </p:spPr>
        <p:txBody>
          <a:bodyPr/>
          <a:lstStyle/>
          <a:p>
            <a:fld id="{8DB8E1C9-713E-4D2C-B826-F2800B807C04}" type="slidenum">
              <a:rPr lang="en-US" altLang="en-US" smtClean="0"/>
              <a:t>37</a:t>
            </a:fld>
            <a:endParaRPr lang="en-CA" alt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6" name="Rectangle 16"/>
          <p:cNvSpPr>
            <a:spLocks noGrp="1" noChangeArrowheads="1"/>
          </p:cNvSpPr>
          <p:nvPr>
            <p:ph type="title"/>
          </p:nvPr>
        </p:nvSpPr>
        <p:spPr/>
        <p:txBody>
          <a:bodyPr/>
          <a:lstStyle/>
          <a:p>
            <a:r>
              <a:rPr lang="en-US" altLang="en-US" sz="3200" dirty="0"/>
              <a:t>Using Heuristics in Query Optimization </a:t>
            </a:r>
          </a:p>
        </p:txBody>
      </p:sp>
      <p:sp>
        <p:nvSpPr>
          <p:cNvPr id="747537" name="Rectangle 17"/>
          <p:cNvSpPr>
            <a:spLocks noGrp="1" noChangeArrowheads="1"/>
          </p:cNvSpPr>
          <p:nvPr>
            <p:ph idx="1"/>
          </p:nvPr>
        </p:nvSpPr>
        <p:spPr>
          <a:xfrm>
            <a:off x="685800" y="1287468"/>
            <a:ext cx="7772400" cy="5165868"/>
          </a:xfrm>
        </p:spPr>
        <p:txBody>
          <a:bodyPr/>
          <a:lstStyle/>
          <a:p>
            <a:pPr>
              <a:lnSpc>
                <a:spcPct val="80000"/>
              </a:lnSpc>
            </a:pPr>
            <a:r>
              <a:rPr lang="en-US" altLang="en-US" sz="2000" dirty="0"/>
              <a:t>Example:</a:t>
            </a:r>
          </a:p>
          <a:p>
            <a:pPr lvl="1">
              <a:lnSpc>
                <a:spcPct val="80000"/>
              </a:lnSpc>
            </a:pPr>
            <a:r>
              <a:rPr lang="en-US" altLang="en-US" sz="2000" dirty="0"/>
              <a:t>For every project located in ‘Stafford’, retrieve the project number, the controlling department number and the department manager’s last name, address and birthdate.</a:t>
            </a:r>
          </a:p>
          <a:p>
            <a:pPr>
              <a:lnSpc>
                <a:spcPct val="80000"/>
              </a:lnSpc>
            </a:pPr>
            <a:r>
              <a:rPr lang="en-US" altLang="en-US" sz="2000" dirty="0"/>
              <a:t>Relation algebra:</a:t>
            </a:r>
          </a:p>
          <a:p>
            <a:pPr lvl="1">
              <a:lnSpc>
                <a:spcPct val="80000"/>
              </a:lnSpc>
              <a:buFont typeface="Wingdings" panose="05000000000000000000" pitchFamily="2" charset="2"/>
              <a:buNone/>
            </a:pPr>
            <a:r>
              <a:rPr lang="en-US" altLang="en-US" sz="2400" b="1" dirty="0">
                <a:latin typeface="Symbol" panose="05050102010706020507" pitchFamily="18" charset="2"/>
              </a:rPr>
              <a:t></a:t>
            </a:r>
            <a:r>
              <a:rPr lang="en-US" altLang="en-US" sz="2000" baseline="-25000" dirty="0"/>
              <a:t>PNUMBER, DNUM, LNAME, ADDRESS, BDATE</a:t>
            </a:r>
            <a:r>
              <a:rPr lang="en-US" altLang="en-US" sz="2000" dirty="0"/>
              <a:t> (((</a:t>
            </a:r>
            <a:r>
              <a:rPr lang="en-US" altLang="en-US" sz="2400" b="1" dirty="0">
                <a:latin typeface="Symbol" panose="05050102010706020507" pitchFamily="18" charset="2"/>
              </a:rPr>
              <a:t></a:t>
            </a:r>
            <a:r>
              <a:rPr lang="en-US" altLang="en-US" sz="2000" baseline="-25000" dirty="0"/>
              <a:t>PLOCATION=‘STAFFORD’</a:t>
            </a:r>
            <a:r>
              <a:rPr lang="en-US" altLang="en-US" sz="2000" dirty="0"/>
              <a:t>(PROJECT))</a:t>
            </a:r>
            <a:br>
              <a:rPr lang="en-US" altLang="en-US" sz="2000" dirty="0"/>
            </a:br>
            <a:r>
              <a:rPr lang="en-US" altLang="en-US" sz="2000" dirty="0"/>
              <a:t>	</a:t>
            </a:r>
            <a:r>
              <a:rPr lang="en-US" altLang="en-US" sz="2000" baseline="-25000" dirty="0"/>
              <a:t>DNUM=DNUMBER</a:t>
            </a:r>
            <a:r>
              <a:rPr lang="en-US" altLang="en-US" sz="2000" dirty="0"/>
              <a:t> (DEPARTMENT))    </a:t>
            </a:r>
            <a:r>
              <a:rPr lang="en-US" altLang="en-US" sz="2000" baseline="-25000" dirty="0"/>
              <a:t>  MGRSSN=SSN</a:t>
            </a:r>
            <a:r>
              <a:rPr lang="en-US" altLang="en-US" sz="2000" dirty="0"/>
              <a:t> (EMPLOYEE))</a:t>
            </a:r>
          </a:p>
          <a:p>
            <a:pPr>
              <a:lnSpc>
                <a:spcPct val="80000"/>
              </a:lnSpc>
              <a:buFont typeface="Wingdings" panose="05000000000000000000" pitchFamily="2" charset="2"/>
              <a:buNone/>
            </a:pPr>
            <a:r>
              <a:rPr lang="en-US" altLang="en-US" sz="2000" dirty="0"/>
              <a:t>	</a:t>
            </a:r>
          </a:p>
          <a:p>
            <a:pPr>
              <a:lnSpc>
                <a:spcPct val="80000"/>
              </a:lnSpc>
            </a:pPr>
            <a:r>
              <a:rPr lang="en-US" altLang="en-US" sz="2000" dirty="0"/>
              <a:t>SQL query:</a:t>
            </a:r>
          </a:p>
          <a:p>
            <a:pPr lvl="1">
              <a:lnSpc>
                <a:spcPct val="80000"/>
              </a:lnSpc>
              <a:buFont typeface="Wingdings" panose="05000000000000000000" pitchFamily="2" charset="2"/>
              <a:buNone/>
            </a:pPr>
            <a:r>
              <a:rPr lang="en-US" altLang="en-US" sz="2000" dirty="0"/>
              <a:t>Q2: 	SELECT  		P.NUMBER,P.DNUM,E.LNAME,</a:t>
            </a:r>
            <a:br>
              <a:rPr lang="en-US" altLang="en-US" sz="2000" dirty="0"/>
            </a:br>
            <a:r>
              <a:rPr lang="en-US" altLang="en-US" sz="2000" dirty="0"/>
              <a:t>				E.ADDRESS, E.BDATE</a:t>
            </a:r>
          </a:p>
          <a:p>
            <a:pPr lvl="1">
              <a:lnSpc>
                <a:spcPct val="80000"/>
              </a:lnSpc>
              <a:buFont typeface="Wingdings" panose="05000000000000000000" pitchFamily="2" charset="2"/>
              <a:buNone/>
            </a:pPr>
            <a:r>
              <a:rPr lang="en-US" altLang="en-US" sz="2000" dirty="0"/>
              <a:t>			FROM		PROJECT AS   P,</a:t>
            </a:r>
          </a:p>
          <a:p>
            <a:pPr lvl="1">
              <a:lnSpc>
                <a:spcPct val="80000"/>
              </a:lnSpc>
              <a:buFont typeface="Wingdings" panose="05000000000000000000" pitchFamily="2" charset="2"/>
              <a:buNone/>
            </a:pPr>
            <a:r>
              <a:rPr lang="en-US" altLang="en-US" sz="2000" dirty="0"/>
              <a:t>					DEPARTMENT AS  D, 						EMPLOYEE AS 	 E</a:t>
            </a:r>
          </a:p>
          <a:p>
            <a:pPr lvl="1">
              <a:lnSpc>
                <a:spcPct val="80000"/>
              </a:lnSpc>
              <a:buFont typeface="Wingdings" panose="05000000000000000000" pitchFamily="2" charset="2"/>
              <a:buNone/>
            </a:pPr>
            <a:r>
              <a:rPr lang="en-US" altLang="en-US" sz="2000" dirty="0"/>
              <a:t>			WHERE  	P.DNUM=D.DNUMBER AND 					D.MGRSSN=E.SSN AND			  			P.PLOCATION=‘STAFFORD’;</a:t>
            </a:r>
          </a:p>
        </p:txBody>
      </p:sp>
      <p:grpSp>
        <p:nvGrpSpPr>
          <p:cNvPr id="747524" name="Group 4"/>
          <p:cNvGrpSpPr/>
          <p:nvPr/>
        </p:nvGrpSpPr>
        <p:grpSpPr bwMode="auto">
          <a:xfrm>
            <a:off x="1403648" y="3406775"/>
            <a:ext cx="219075" cy="174625"/>
            <a:chOff x="377" y="2904"/>
            <a:chExt cx="154" cy="110"/>
          </a:xfrm>
        </p:grpSpPr>
        <p:sp>
          <p:nvSpPr>
            <p:cNvPr id="747525" name="Line 5"/>
            <p:cNvSpPr>
              <a:spLocks noChangeShapeType="1"/>
            </p:cNvSpPr>
            <p:nvPr/>
          </p:nvSpPr>
          <p:spPr bwMode="auto">
            <a:xfrm>
              <a:off x="381" y="2904"/>
              <a:ext cx="0" cy="110"/>
            </a:xfrm>
            <a:prstGeom prst="line">
              <a:avLst/>
            </a:prstGeom>
            <a:noFill/>
            <a:ln w="15875">
              <a:solidFill>
                <a:schemeClr val="bg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47526" name="Line 6"/>
            <p:cNvSpPr>
              <a:spLocks noChangeShapeType="1"/>
            </p:cNvSpPr>
            <p:nvPr/>
          </p:nvSpPr>
          <p:spPr bwMode="auto">
            <a:xfrm>
              <a:off x="527" y="2904"/>
              <a:ext cx="0" cy="110"/>
            </a:xfrm>
            <a:prstGeom prst="line">
              <a:avLst/>
            </a:prstGeom>
            <a:noFill/>
            <a:ln w="15875">
              <a:solidFill>
                <a:schemeClr val="bg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47527" name="Line 7"/>
            <p:cNvSpPr>
              <a:spLocks noChangeShapeType="1"/>
            </p:cNvSpPr>
            <p:nvPr/>
          </p:nvSpPr>
          <p:spPr bwMode="auto">
            <a:xfrm>
              <a:off x="385" y="2904"/>
              <a:ext cx="138" cy="110"/>
            </a:xfrm>
            <a:prstGeom prst="line">
              <a:avLst/>
            </a:prstGeom>
            <a:noFill/>
            <a:ln w="15875">
              <a:solidFill>
                <a:schemeClr val="bg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47528" name="Line 8"/>
            <p:cNvSpPr>
              <a:spLocks noChangeShapeType="1"/>
            </p:cNvSpPr>
            <p:nvPr/>
          </p:nvSpPr>
          <p:spPr bwMode="auto">
            <a:xfrm flipH="1">
              <a:off x="377" y="2904"/>
              <a:ext cx="154" cy="110"/>
            </a:xfrm>
            <a:prstGeom prst="line">
              <a:avLst/>
            </a:prstGeom>
            <a:noFill/>
            <a:ln w="15875">
              <a:solidFill>
                <a:schemeClr val="bg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nvGrpSpPr>
          <p:cNvPr id="747529" name="Group 9"/>
          <p:cNvGrpSpPr/>
          <p:nvPr/>
        </p:nvGrpSpPr>
        <p:grpSpPr bwMode="auto">
          <a:xfrm>
            <a:off x="5217021" y="3429000"/>
            <a:ext cx="219075" cy="152400"/>
            <a:chOff x="377" y="2904"/>
            <a:chExt cx="154" cy="110"/>
          </a:xfrm>
        </p:grpSpPr>
        <p:sp>
          <p:nvSpPr>
            <p:cNvPr id="747530" name="Line 10"/>
            <p:cNvSpPr>
              <a:spLocks noChangeShapeType="1"/>
            </p:cNvSpPr>
            <p:nvPr/>
          </p:nvSpPr>
          <p:spPr bwMode="auto">
            <a:xfrm>
              <a:off x="381" y="2904"/>
              <a:ext cx="0" cy="110"/>
            </a:xfrm>
            <a:prstGeom prst="line">
              <a:avLst/>
            </a:prstGeom>
            <a:noFill/>
            <a:ln w="15875">
              <a:solidFill>
                <a:schemeClr val="bg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47531" name="Line 11"/>
            <p:cNvSpPr>
              <a:spLocks noChangeShapeType="1"/>
            </p:cNvSpPr>
            <p:nvPr/>
          </p:nvSpPr>
          <p:spPr bwMode="auto">
            <a:xfrm>
              <a:off x="527" y="2904"/>
              <a:ext cx="0" cy="110"/>
            </a:xfrm>
            <a:prstGeom prst="line">
              <a:avLst/>
            </a:prstGeom>
            <a:noFill/>
            <a:ln w="15875">
              <a:solidFill>
                <a:schemeClr val="bg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47532" name="Line 12"/>
            <p:cNvSpPr>
              <a:spLocks noChangeShapeType="1"/>
            </p:cNvSpPr>
            <p:nvPr/>
          </p:nvSpPr>
          <p:spPr bwMode="auto">
            <a:xfrm>
              <a:off x="385" y="2904"/>
              <a:ext cx="138" cy="110"/>
            </a:xfrm>
            <a:prstGeom prst="line">
              <a:avLst/>
            </a:prstGeom>
            <a:noFill/>
            <a:ln w="15875">
              <a:solidFill>
                <a:schemeClr val="bg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47533" name="Line 13"/>
            <p:cNvSpPr>
              <a:spLocks noChangeShapeType="1"/>
            </p:cNvSpPr>
            <p:nvPr/>
          </p:nvSpPr>
          <p:spPr bwMode="auto">
            <a:xfrm flipH="1">
              <a:off x="377" y="2904"/>
              <a:ext cx="154" cy="110"/>
            </a:xfrm>
            <a:prstGeom prst="line">
              <a:avLst/>
            </a:prstGeom>
            <a:noFill/>
            <a:ln w="15875">
              <a:solidFill>
                <a:schemeClr val="bg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
        <p:nvSpPr>
          <p:cNvPr id="8" name="Slide Number Placeholder 7"/>
          <p:cNvSpPr>
            <a:spLocks noGrp="1"/>
          </p:cNvSpPr>
          <p:nvPr>
            <p:ph type="sldNum" sz="quarter" idx="4"/>
          </p:nvPr>
        </p:nvSpPr>
        <p:spPr>
          <a:xfrm>
            <a:off x="8676456" y="6602357"/>
            <a:ext cx="470148" cy="283027"/>
          </a:xfrm>
        </p:spPr>
        <p:txBody>
          <a:bodyPr/>
          <a:lstStyle/>
          <a:p>
            <a:fld id="{8DB8E1C9-713E-4D2C-B826-F2800B807C04}" type="slidenum">
              <a:rPr lang="en-US" altLang="en-US" smtClean="0"/>
              <a:t>38</a:t>
            </a:fld>
            <a:endParaRPr lang="en-CA" alt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9576" name="Rectangle 8"/>
          <p:cNvSpPr>
            <a:spLocks noGrp="1" noChangeArrowheads="1"/>
          </p:cNvSpPr>
          <p:nvPr>
            <p:ph type="title"/>
          </p:nvPr>
        </p:nvSpPr>
        <p:spPr/>
        <p:txBody>
          <a:bodyPr/>
          <a:lstStyle/>
          <a:p>
            <a:r>
              <a:rPr lang="en-US" altLang="en-US" sz="3200" dirty="0"/>
              <a:t>Using Heuristics in Query Optimization </a:t>
            </a:r>
          </a:p>
        </p:txBody>
      </p:sp>
      <p:pic>
        <p:nvPicPr>
          <p:cNvPr id="749579" name="Picture 1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05000" y="1646238"/>
            <a:ext cx="5562600" cy="4700587"/>
          </a:xfrm>
          <a:prstGeom prst="rect">
            <a:avLst/>
          </a:prstGeom>
          <a:noFill/>
          <a:extLst>
            <a:ext uri="{909E8E84-426E-40DD-AFC4-6F175D3DCCD1}">
              <a14:hiddenFill xmlns:a14="http://schemas.microsoft.com/office/drawing/2010/main">
                <a:solidFill>
                  <a:srgbClr val="FFFFFF"/>
                </a:solidFill>
              </a14:hiddenFill>
            </a:ext>
          </a:extLst>
        </p:spPr>
      </p:pic>
      <p:sp>
        <p:nvSpPr>
          <p:cNvPr id="8" name="Slide Number Placeholder 7"/>
          <p:cNvSpPr>
            <a:spLocks noGrp="1"/>
          </p:cNvSpPr>
          <p:nvPr>
            <p:ph type="sldNum" sz="quarter" idx="4"/>
          </p:nvPr>
        </p:nvSpPr>
        <p:spPr>
          <a:xfrm>
            <a:off x="8609915" y="6667836"/>
            <a:ext cx="533314" cy="196849"/>
          </a:xfrm>
        </p:spPr>
        <p:txBody>
          <a:bodyPr/>
          <a:lstStyle/>
          <a:p>
            <a:r>
              <a:rPr lang="en-US" altLang="en-US"/>
              <a:t> </a:t>
            </a:r>
            <a:fld id="{E9B2B541-94E2-4269-AEFC-41A11E6E773D}" type="slidenum">
              <a:rPr lang="en-US" altLang="en-US" smtClean="0"/>
              <a:t>39</a:t>
            </a:fld>
            <a:endParaRPr lang="en-CA"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48" name="Rectangle 8"/>
          <p:cNvSpPr>
            <a:spLocks noGrp="1" noChangeArrowheads="1"/>
          </p:cNvSpPr>
          <p:nvPr>
            <p:ph type="title"/>
          </p:nvPr>
        </p:nvSpPr>
        <p:spPr/>
        <p:txBody>
          <a:bodyPr/>
          <a:lstStyle/>
          <a:p>
            <a:r>
              <a:rPr lang="en-US" altLang="en-US" sz="3600" dirty="0"/>
              <a:t>Introduction to Query Processing</a:t>
            </a:r>
          </a:p>
        </p:txBody>
      </p:sp>
      <p:pic>
        <p:nvPicPr>
          <p:cNvPr id="675850"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3925" y="1646238"/>
            <a:ext cx="7381875" cy="4705350"/>
          </a:xfrm>
          <a:prstGeom prst="rect">
            <a:avLst/>
          </a:prstGeom>
          <a:noFill/>
          <a:extLst>
            <a:ext uri="{909E8E84-426E-40DD-AFC4-6F175D3DCCD1}">
              <a14:hiddenFill xmlns:a14="http://schemas.microsoft.com/office/drawing/2010/main">
                <a:solidFill>
                  <a:srgbClr val="FFFFFF"/>
                </a:solidFill>
              </a14:hiddenFill>
            </a:ext>
          </a:extLst>
        </p:spPr>
      </p:pic>
      <p:sp>
        <p:nvSpPr>
          <p:cNvPr id="8" name="Slide Number Placeholder 7"/>
          <p:cNvSpPr>
            <a:spLocks noGrp="1"/>
          </p:cNvSpPr>
          <p:nvPr>
            <p:ph type="sldNum" sz="quarter" idx="4"/>
          </p:nvPr>
        </p:nvSpPr>
        <p:spPr>
          <a:xfrm>
            <a:off x="8779832" y="6656261"/>
            <a:ext cx="360040" cy="196849"/>
          </a:xfrm>
        </p:spPr>
        <p:txBody>
          <a:bodyPr/>
          <a:lstStyle/>
          <a:p>
            <a:r>
              <a:rPr lang="en-US" altLang="en-US" dirty="0"/>
              <a:t> </a:t>
            </a:r>
            <a:fld id="{E9B2B541-94E2-4269-AEFC-41A11E6E773D}" type="slidenum">
              <a:rPr lang="en-US" altLang="en-US" smtClean="0"/>
              <a:t>4</a:t>
            </a:fld>
            <a:endParaRPr lang="en-CA" alt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1624" name="Rectangle 8"/>
          <p:cNvSpPr>
            <a:spLocks noGrp="1" noChangeArrowheads="1"/>
          </p:cNvSpPr>
          <p:nvPr>
            <p:ph type="title"/>
          </p:nvPr>
        </p:nvSpPr>
        <p:spPr/>
        <p:txBody>
          <a:bodyPr/>
          <a:lstStyle/>
          <a:p>
            <a:r>
              <a:rPr lang="en-US" altLang="en-US" sz="3200" dirty="0"/>
              <a:t>Using Heuristics in Query Optimization</a:t>
            </a:r>
          </a:p>
        </p:txBody>
      </p:sp>
      <p:pic>
        <p:nvPicPr>
          <p:cNvPr id="751626" name="Picture 1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7175" y="2590800"/>
            <a:ext cx="8353425" cy="2700338"/>
          </a:xfrm>
          <a:prstGeom prst="rect">
            <a:avLst/>
          </a:prstGeom>
          <a:noFill/>
          <a:extLst>
            <a:ext uri="{909E8E84-426E-40DD-AFC4-6F175D3DCCD1}">
              <a14:hiddenFill xmlns:a14="http://schemas.microsoft.com/office/drawing/2010/main">
                <a:solidFill>
                  <a:srgbClr val="FFFFFF"/>
                </a:solidFill>
              </a14:hiddenFill>
            </a:ext>
          </a:extLst>
        </p:spPr>
      </p:pic>
      <p:sp>
        <p:nvSpPr>
          <p:cNvPr id="8" name="Slide Number Placeholder 7"/>
          <p:cNvSpPr>
            <a:spLocks noGrp="1"/>
          </p:cNvSpPr>
          <p:nvPr>
            <p:ph type="sldNum" sz="quarter" idx="4"/>
          </p:nvPr>
        </p:nvSpPr>
        <p:spPr>
          <a:xfrm>
            <a:off x="8609915" y="6667836"/>
            <a:ext cx="533314" cy="196849"/>
          </a:xfrm>
        </p:spPr>
        <p:txBody>
          <a:bodyPr/>
          <a:lstStyle/>
          <a:p>
            <a:r>
              <a:rPr lang="en-US" altLang="en-US"/>
              <a:t> </a:t>
            </a:r>
            <a:fld id="{E9B2B541-94E2-4269-AEFC-41A11E6E773D}" type="slidenum">
              <a:rPr lang="en-US" altLang="en-US" smtClean="0"/>
              <a:t>40</a:t>
            </a:fld>
            <a:endParaRPr lang="en-CA" alt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3670" name="Rectangle 6"/>
          <p:cNvSpPr>
            <a:spLocks noGrp="1" noChangeArrowheads="1"/>
          </p:cNvSpPr>
          <p:nvPr>
            <p:ph type="title"/>
          </p:nvPr>
        </p:nvSpPr>
        <p:spPr/>
        <p:txBody>
          <a:bodyPr/>
          <a:lstStyle/>
          <a:p>
            <a:r>
              <a:rPr lang="en-US" altLang="en-US" sz="3200" dirty="0"/>
              <a:t>Using Heuristics in Query Optimization </a:t>
            </a:r>
          </a:p>
        </p:txBody>
      </p:sp>
      <p:sp>
        <p:nvSpPr>
          <p:cNvPr id="753671" name="Rectangle 7"/>
          <p:cNvSpPr>
            <a:spLocks noGrp="1" noChangeArrowheads="1"/>
          </p:cNvSpPr>
          <p:nvPr>
            <p:ph idx="1"/>
          </p:nvPr>
        </p:nvSpPr>
        <p:spPr/>
        <p:txBody>
          <a:bodyPr/>
          <a:lstStyle/>
          <a:p>
            <a:pPr>
              <a:lnSpc>
                <a:spcPct val="90000"/>
              </a:lnSpc>
            </a:pPr>
            <a:r>
              <a:rPr lang="en-US" altLang="en-US" sz="2400" dirty="0"/>
              <a:t>Heuristic Optimization of Query Trees:</a:t>
            </a:r>
          </a:p>
          <a:p>
            <a:pPr lvl="1">
              <a:lnSpc>
                <a:spcPct val="90000"/>
              </a:lnSpc>
            </a:pPr>
            <a:r>
              <a:rPr lang="en-US" altLang="en-US" sz="2200" dirty="0"/>
              <a:t>The same query could correspond to many different relational algebra expressions — and hence many different query trees.</a:t>
            </a:r>
          </a:p>
          <a:p>
            <a:pPr lvl="1">
              <a:lnSpc>
                <a:spcPct val="90000"/>
              </a:lnSpc>
            </a:pPr>
            <a:r>
              <a:rPr lang="en-US" altLang="en-US" sz="2200" dirty="0"/>
              <a:t>The task of heuristic optimization of query trees is to find a </a:t>
            </a:r>
            <a:r>
              <a:rPr lang="en-US" altLang="en-US" sz="2200" b="1" dirty="0"/>
              <a:t>final query tree</a:t>
            </a:r>
            <a:r>
              <a:rPr lang="en-US" altLang="en-US" sz="2200" dirty="0"/>
              <a:t> that is efficient to execute.</a:t>
            </a:r>
          </a:p>
          <a:p>
            <a:pPr>
              <a:lnSpc>
                <a:spcPct val="90000"/>
              </a:lnSpc>
            </a:pPr>
            <a:r>
              <a:rPr lang="en-US" altLang="en-US" sz="2400" dirty="0"/>
              <a:t>Example:</a:t>
            </a:r>
          </a:p>
          <a:p>
            <a:pPr lvl="1">
              <a:lnSpc>
                <a:spcPct val="90000"/>
              </a:lnSpc>
              <a:buFont typeface="Wingdings" panose="05000000000000000000" pitchFamily="2" charset="2"/>
              <a:buNone/>
            </a:pPr>
            <a:r>
              <a:rPr lang="en-US" altLang="en-US" sz="2200" dirty="0"/>
              <a:t>Q: 	SELECT 	LNAME</a:t>
            </a:r>
          </a:p>
          <a:p>
            <a:pPr lvl="1">
              <a:lnSpc>
                <a:spcPct val="90000"/>
              </a:lnSpc>
              <a:buFont typeface="Wingdings" panose="05000000000000000000" pitchFamily="2" charset="2"/>
              <a:buNone/>
            </a:pPr>
            <a:r>
              <a:rPr lang="en-US" altLang="en-US" sz="2200" dirty="0"/>
              <a:t>		FROM 	  	EMPLOYEE, WORKS_ON, PROJECT</a:t>
            </a:r>
          </a:p>
          <a:p>
            <a:pPr lvl="1">
              <a:lnSpc>
                <a:spcPct val="90000"/>
              </a:lnSpc>
              <a:buFont typeface="Wingdings" panose="05000000000000000000" pitchFamily="2" charset="2"/>
              <a:buNone/>
            </a:pPr>
            <a:r>
              <a:rPr lang="en-US" altLang="en-US" sz="2200" dirty="0"/>
              <a:t>		WHERE  	PNAME = ‘AQUARIUS’ AND  				PNMUBER=PNO AND ESSN=SSN 				AND BDATE &gt; ‘1957-12-31’;</a:t>
            </a:r>
          </a:p>
        </p:txBody>
      </p:sp>
      <p:sp>
        <p:nvSpPr>
          <p:cNvPr id="8" name="Slide Number Placeholder 7"/>
          <p:cNvSpPr>
            <a:spLocks noGrp="1"/>
          </p:cNvSpPr>
          <p:nvPr>
            <p:ph type="sldNum" sz="quarter" idx="4"/>
          </p:nvPr>
        </p:nvSpPr>
        <p:spPr>
          <a:xfrm>
            <a:off x="8676456" y="6602357"/>
            <a:ext cx="470148" cy="283027"/>
          </a:xfrm>
        </p:spPr>
        <p:txBody>
          <a:bodyPr/>
          <a:lstStyle/>
          <a:p>
            <a:fld id="{8DB8E1C9-713E-4D2C-B826-F2800B807C04}" type="slidenum">
              <a:rPr lang="en-US" altLang="en-US" smtClean="0"/>
              <a:t>41</a:t>
            </a:fld>
            <a:endParaRPr lang="en-CA" alt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5720" name="Rectangle 8"/>
          <p:cNvSpPr>
            <a:spLocks noGrp="1" noChangeArrowheads="1"/>
          </p:cNvSpPr>
          <p:nvPr>
            <p:ph type="title"/>
          </p:nvPr>
        </p:nvSpPr>
        <p:spPr/>
        <p:txBody>
          <a:bodyPr/>
          <a:lstStyle/>
          <a:p>
            <a:r>
              <a:rPr lang="en-US" altLang="en-US" sz="3200" dirty="0"/>
              <a:t>Using Heuristics in Query Optimization</a:t>
            </a:r>
          </a:p>
        </p:txBody>
      </p:sp>
      <p:pic>
        <p:nvPicPr>
          <p:cNvPr id="755722" name="Picture 1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81200" y="1524000"/>
            <a:ext cx="5562600" cy="5021263"/>
          </a:xfrm>
          <a:prstGeom prst="rect">
            <a:avLst/>
          </a:prstGeom>
          <a:noFill/>
          <a:extLst>
            <a:ext uri="{909E8E84-426E-40DD-AFC4-6F175D3DCCD1}">
              <a14:hiddenFill xmlns:a14="http://schemas.microsoft.com/office/drawing/2010/main">
                <a:solidFill>
                  <a:srgbClr val="FFFFFF"/>
                </a:solidFill>
              </a14:hiddenFill>
            </a:ext>
          </a:extLst>
        </p:spPr>
      </p:pic>
      <p:sp>
        <p:nvSpPr>
          <p:cNvPr id="8" name="Slide Number Placeholder 7"/>
          <p:cNvSpPr>
            <a:spLocks noGrp="1"/>
          </p:cNvSpPr>
          <p:nvPr>
            <p:ph type="sldNum" sz="quarter" idx="4"/>
          </p:nvPr>
        </p:nvSpPr>
        <p:spPr>
          <a:xfrm>
            <a:off x="8609915" y="6667836"/>
            <a:ext cx="533314" cy="196849"/>
          </a:xfrm>
        </p:spPr>
        <p:txBody>
          <a:bodyPr/>
          <a:lstStyle/>
          <a:p>
            <a:r>
              <a:rPr lang="en-US" altLang="en-US"/>
              <a:t> </a:t>
            </a:r>
            <a:fld id="{E9B2B541-94E2-4269-AEFC-41A11E6E773D}" type="slidenum">
              <a:rPr lang="en-US" altLang="en-US" smtClean="0"/>
              <a:t>42</a:t>
            </a:fld>
            <a:endParaRPr lang="en-CA" alt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68" name="Rectangle 8"/>
          <p:cNvSpPr>
            <a:spLocks noGrp="1" noChangeArrowheads="1"/>
          </p:cNvSpPr>
          <p:nvPr>
            <p:ph type="title"/>
          </p:nvPr>
        </p:nvSpPr>
        <p:spPr/>
        <p:txBody>
          <a:bodyPr/>
          <a:lstStyle/>
          <a:p>
            <a:r>
              <a:rPr lang="en-US" altLang="en-US" sz="3200" dirty="0"/>
              <a:t>Using Heuristics in Query Optimization</a:t>
            </a:r>
          </a:p>
        </p:txBody>
      </p:sp>
      <p:pic>
        <p:nvPicPr>
          <p:cNvPr id="757770"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1662113"/>
            <a:ext cx="7239000" cy="4814887"/>
          </a:xfrm>
          <a:prstGeom prst="rect">
            <a:avLst/>
          </a:prstGeom>
          <a:noFill/>
          <a:extLst>
            <a:ext uri="{909E8E84-426E-40DD-AFC4-6F175D3DCCD1}">
              <a14:hiddenFill xmlns:a14="http://schemas.microsoft.com/office/drawing/2010/main">
                <a:solidFill>
                  <a:srgbClr val="FFFFFF"/>
                </a:solidFill>
              </a14:hiddenFill>
            </a:ext>
          </a:extLst>
        </p:spPr>
      </p:pic>
      <p:sp>
        <p:nvSpPr>
          <p:cNvPr id="8" name="Slide Number Placeholder 7"/>
          <p:cNvSpPr>
            <a:spLocks noGrp="1"/>
          </p:cNvSpPr>
          <p:nvPr>
            <p:ph type="sldNum" sz="quarter" idx="4"/>
          </p:nvPr>
        </p:nvSpPr>
        <p:spPr>
          <a:xfrm>
            <a:off x="8609915" y="6667836"/>
            <a:ext cx="533314" cy="196849"/>
          </a:xfrm>
        </p:spPr>
        <p:txBody>
          <a:bodyPr/>
          <a:lstStyle/>
          <a:p>
            <a:r>
              <a:rPr lang="en-US" altLang="en-US"/>
              <a:t> </a:t>
            </a:r>
            <a:fld id="{E9B2B541-94E2-4269-AEFC-41A11E6E773D}" type="slidenum">
              <a:rPr lang="en-US" altLang="en-US" smtClean="0"/>
              <a:t>43</a:t>
            </a:fld>
            <a:endParaRPr lang="en-CA" alt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6198" name="Rectangle 6"/>
          <p:cNvSpPr>
            <a:spLocks noGrp="1" noChangeArrowheads="1"/>
          </p:cNvSpPr>
          <p:nvPr>
            <p:ph type="title"/>
          </p:nvPr>
        </p:nvSpPr>
        <p:spPr/>
        <p:txBody>
          <a:bodyPr/>
          <a:lstStyle/>
          <a:p>
            <a:r>
              <a:rPr lang="en-US" altLang="en-US" sz="3200" dirty="0"/>
              <a:t>Using Heuristics in Query Optimization </a:t>
            </a:r>
          </a:p>
        </p:txBody>
      </p:sp>
      <p:sp>
        <p:nvSpPr>
          <p:cNvPr id="776199" name="Rectangle 7"/>
          <p:cNvSpPr>
            <a:spLocks noGrp="1" noChangeArrowheads="1"/>
          </p:cNvSpPr>
          <p:nvPr>
            <p:ph idx="1"/>
          </p:nvPr>
        </p:nvSpPr>
        <p:spPr/>
        <p:txBody>
          <a:bodyPr/>
          <a:lstStyle/>
          <a:p>
            <a:pPr marL="457200" indent="-457200" algn="just">
              <a:lnSpc>
                <a:spcPct val="90000"/>
              </a:lnSpc>
            </a:pPr>
            <a:r>
              <a:rPr lang="en-US" altLang="en-US" sz="2400" dirty="0"/>
              <a:t>Summary of Heuristics for Algebraic Optimization: </a:t>
            </a:r>
          </a:p>
          <a:p>
            <a:pPr marL="876300" lvl="1" indent="-419100" algn="just">
              <a:lnSpc>
                <a:spcPct val="90000"/>
              </a:lnSpc>
              <a:buSzTx/>
              <a:buFont typeface="Wingdings" panose="05000000000000000000" pitchFamily="2" charset="2"/>
              <a:buAutoNum type="arabicPeriod"/>
            </a:pPr>
            <a:r>
              <a:rPr lang="en-US" altLang="en-US" sz="2200" dirty="0"/>
              <a:t>The main heuristic is to apply first the operations that reduce the size of intermediate results. </a:t>
            </a:r>
          </a:p>
          <a:p>
            <a:pPr marL="876300" lvl="1" indent="-419100" algn="just">
              <a:lnSpc>
                <a:spcPct val="90000"/>
              </a:lnSpc>
              <a:buSzTx/>
              <a:buFont typeface="Wingdings" panose="05000000000000000000" pitchFamily="2" charset="2"/>
              <a:buAutoNum type="arabicPeriod"/>
            </a:pPr>
            <a:r>
              <a:rPr lang="en-US" altLang="en-US" sz="2200" dirty="0"/>
              <a:t>Perform select operations as early as possible to reduce the number of tuples and perform project operations as early as possible to reduce the number of attributes. (This is done by moving select and project operations as far down the tree as possible.)</a:t>
            </a:r>
          </a:p>
          <a:p>
            <a:pPr marL="876300" lvl="1" indent="-419100" algn="just">
              <a:lnSpc>
                <a:spcPct val="90000"/>
              </a:lnSpc>
              <a:buSzTx/>
              <a:buFont typeface="Wingdings" panose="05000000000000000000" pitchFamily="2" charset="2"/>
              <a:buAutoNum type="arabicPeriod"/>
            </a:pPr>
            <a:r>
              <a:rPr lang="en-US" altLang="en-US" sz="2200" dirty="0"/>
              <a:t>The select and join operations that are most restrictive should be executed before other similar operations. (This is done by reordering the leaf nodes of the tree among themselves and adjusting the rest of the tree appropriately.)  </a:t>
            </a:r>
          </a:p>
        </p:txBody>
      </p:sp>
      <p:sp>
        <p:nvSpPr>
          <p:cNvPr id="8" name="Slide Number Placeholder 7"/>
          <p:cNvSpPr>
            <a:spLocks noGrp="1"/>
          </p:cNvSpPr>
          <p:nvPr>
            <p:ph type="sldNum" sz="quarter" idx="4"/>
          </p:nvPr>
        </p:nvSpPr>
        <p:spPr>
          <a:xfrm>
            <a:off x="8676456" y="6602357"/>
            <a:ext cx="470148" cy="283027"/>
          </a:xfrm>
        </p:spPr>
        <p:txBody>
          <a:bodyPr/>
          <a:lstStyle/>
          <a:p>
            <a:fld id="{8DB8E1C9-713E-4D2C-B826-F2800B807C04}" type="slidenum">
              <a:rPr lang="en-US" altLang="en-US" smtClean="0"/>
              <a:t>44</a:t>
            </a:fld>
            <a:endParaRPr lang="en-CA" alt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46" name="Rectangle 6"/>
          <p:cNvSpPr>
            <a:spLocks noGrp="1" noChangeArrowheads="1"/>
          </p:cNvSpPr>
          <p:nvPr>
            <p:ph type="title"/>
          </p:nvPr>
        </p:nvSpPr>
        <p:spPr/>
        <p:txBody>
          <a:bodyPr/>
          <a:lstStyle/>
          <a:p>
            <a:r>
              <a:rPr lang="en-US" altLang="en-US" sz="3200" dirty="0"/>
              <a:t>Using Heuristics in Query Optimization </a:t>
            </a:r>
          </a:p>
        </p:txBody>
      </p:sp>
      <p:sp>
        <p:nvSpPr>
          <p:cNvPr id="778247" name="Rectangle 7"/>
          <p:cNvSpPr>
            <a:spLocks noGrp="1" noChangeArrowheads="1"/>
          </p:cNvSpPr>
          <p:nvPr>
            <p:ph idx="1"/>
          </p:nvPr>
        </p:nvSpPr>
        <p:spPr/>
        <p:txBody>
          <a:bodyPr/>
          <a:lstStyle/>
          <a:p>
            <a:pPr algn="just"/>
            <a:r>
              <a:rPr lang="en-US" altLang="en-US" sz="2400" dirty="0"/>
              <a:t>Query Execution Plans </a:t>
            </a:r>
          </a:p>
          <a:p>
            <a:pPr lvl="1" algn="just"/>
            <a:r>
              <a:rPr lang="en-US" altLang="en-US" sz="2200" dirty="0"/>
              <a:t>An execution plan for a relational algebra query consists of a combination of the relational algebra query tree and information about the access methods  to be used for each relation as well as the methods to be used in computing the relational operators stored in the tree.</a:t>
            </a:r>
          </a:p>
          <a:p>
            <a:pPr lvl="1" algn="just"/>
            <a:r>
              <a:rPr lang="en-US" altLang="en-US" sz="2200" b="1" dirty="0"/>
              <a:t>Materialized evaluation</a:t>
            </a:r>
            <a:r>
              <a:rPr lang="en-US" altLang="en-US" sz="2200" dirty="0"/>
              <a:t>: the result of an operation is stored as a temporary relation.</a:t>
            </a:r>
          </a:p>
          <a:p>
            <a:pPr lvl="1" algn="just"/>
            <a:r>
              <a:rPr lang="en-US" altLang="en-US" sz="2200" b="1" dirty="0"/>
              <a:t>Pipelined evaluation</a:t>
            </a:r>
            <a:r>
              <a:rPr lang="en-US" altLang="en-US" sz="2200" dirty="0"/>
              <a:t>: as the result of an operator is  produced, it is forwarded to the next operator in sequence.     </a:t>
            </a:r>
          </a:p>
        </p:txBody>
      </p:sp>
      <p:sp>
        <p:nvSpPr>
          <p:cNvPr id="8" name="Slide Number Placeholder 7"/>
          <p:cNvSpPr>
            <a:spLocks noGrp="1"/>
          </p:cNvSpPr>
          <p:nvPr>
            <p:ph type="sldNum" sz="quarter" idx="4"/>
          </p:nvPr>
        </p:nvSpPr>
        <p:spPr>
          <a:xfrm>
            <a:off x="8676456" y="6602357"/>
            <a:ext cx="470148" cy="283027"/>
          </a:xfrm>
        </p:spPr>
        <p:txBody>
          <a:bodyPr/>
          <a:lstStyle/>
          <a:p>
            <a:fld id="{8DB8E1C9-713E-4D2C-B826-F2800B807C04}" type="slidenum">
              <a:rPr lang="en-US" altLang="en-US" smtClean="0"/>
              <a:t>45</a:t>
            </a:fld>
            <a:endParaRPr lang="en-CA" alt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0294" name="Rectangle 6"/>
          <p:cNvSpPr>
            <a:spLocks noGrp="1" noChangeArrowheads="1"/>
          </p:cNvSpPr>
          <p:nvPr>
            <p:ph type="title"/>
          </p:nvPr>
        </p:nvSpPr>
        <p:spPr>
          <a:xfrm>
            <a:off x="0" y="217372"/>
            <a:ext cx="9144000" cy="602686"/>
          </a:xfrm>
        </p:spPr>
        <p:txBody>
          <a:bodyPr/>
          <a:lstStyle/>
          <a:p>
            <a:r>
              <a:rPr lang="en-US" altLang="en-US" sz="2400" dirty="0"/>
              <a:t>Using Selectivity and Cost Estimates in Query Optimization</a:t>
            </a:r>
          </a:p>
        </p:txBody>
      </p:sp>
      <p:sp>
        <p:nvSpPr>
          <p:cNvPr id="780295" name="Rectangle 7"/>
          <p:cNvSpPr>
            <a:spLocks noGrp="1" noChangeArrowheads="1"/>
          </p:cNvSpPr>
          <p:nvPr>
            <p:ph idx="1"/>
          </p:nvPr>
        </p:nvSpPr>
        <p:spPr/>
        <p:txBody>
          <a:bodyPr/>
          <a:lstStyle/>
          <a:p>
            <a:pPr algn="just"/>
            <a:r>
              <a:rPr lang="en-US" altLang="en-US" b="1" dirty="0"/>
              <a:t>Cost-based query optimization</a:t>
            </a:r>
            <a:r>
              <a:rPr lang="en-US" altLang="en-US" dirty="0"/>
              <a:t>:</a:t>
            </a:r>
          </a:p>
          <a:p>
            <a:pPr lvl="1" algn="just"/>
            <a:r>
              <a:rPr lang="en-US" altLang="en-US" dirty="0"/>
              <a:t>Estimate and compare the costs of executing a query using different execution strategies and choose the strategy with the lowest cost estimate. </a:t>
            </a:r>
          </a:p>
          <a:p>
            <a:pPr lvl="1" algn="just"/>
            <a:r>
              <a:rPr lang="en-US" altLang="en-US" dirty="0"/>
              <a:t>(Compare to heuristic query optimization)</a:t>
            </a:r>
          </a:p>
          <a:p>
            <a:pPr algn="just"/>
            <a:r>
              <a:rPr lang="en-US" altLang="en-US" dirty="0"/>
              <a:t>Issues </a:t>
            </a:r>
          </a:p>
          <a:p>
            <a:pPr lvl="1" algn="just"/>
            <a:r>
              <a:rPr lang="en-US" altLang="en-US" dirty="0"/>
              <a:t>Cost function</a:t>
            </a:r>
          </a:p>
          <a:p>
            <a:pPr lvl="1" algn="just"/>
            <a:r>
              <a:rPr lang="en-US" altLang="en-US" dirty="0"/>
              <a:t>Number of execution strategies to be considered</a:t>
            </a:r>
          </a:p>
        </p:txBody>
      </p:sp>
      <p:sp>
        <p:nvSpPr>
          <p:cNvPr id="8" name="Slide Number Placeholder 7"/>
          <p:cNvSpPr>
            <a:spLocks noGrp="1"/>
          </p:cNvSpPr>
          <p:nvPr>
            <p:ph type="sldNum" sz="quarter" idx="4"/>
          </p:nvPr>
        </p:nvSpPr>
        <p:spPr>
          <a:xfrm>
            <a:off x="8676456" y="6602357"/>
            <a:ext cx="470148" cy="283027"/>
          </a:xfrm>
        </p:spPr>
        <p:txBody>
          <a:bodyPr/>
          <a:lstStyle/>
          <a:p>
            <a:fld id="{8DB8E1C9-713E-4D2C-B826-F2800B807C04}" type="slidenum">
              <a:rPr lang="en-US" altLang="en-US" smtClean="0"/>
              <a:t>46</a:t>
            </a:fld>
            <a:endParaRPr lang="en-CA" alt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2343" name="Rectangle 7"/>
          <p:cNvSpPr>
            <a:spLocks noGrp="1" noChangeArrowheads="1"/>
          </p:cNvSpPr>
          <p:nvPr>
            <p:ph idx="1"/>
          </p:nvPr>
        </p:nvSpPr>
        <p:spPr/>
        <p:txBody>
          <a:bodyPr/>
          <a:lstStyle/>
          <a:p>
            <a:pPr marL="533400" indent="-533400"/>
            <a:r>
              <a:rPr lang="en-US" altLang="en-US"/>
              <a:t>Cost Components for Query Execution</a:t>
            </a:r>
          </a:p>
          <a:p>
            <a:pPr marL="952500" lvl="1" indent="-495300">
              <a:buSzTx/>
              <a:buFont typeface="Wingdings" panose="05000000000000000000" pitchFamily="2" charset="2"/>
              <a:buAutoNum type="arabicPeriod"/>
            </a:pPr>
            <a:r>
              <a:rPr lang="en-US" altLang="en-US"/>
              <a:t>Access cost to secondary storage</a:t>
            </a:r>
          </a:p>
          <a:p>
            <a:pPr marL="952500" lvl="1" indent="-495300">
              <a:buSzTx/>
              <a:buFont typeface="Wingdings" panose="05000000000000000000" pitchFamily="2" charset="2"/>
              <a:buAutoNum type="arabicPeriod"/>
            </a:pPr>
            <a:r>
              <a:rPr lang="en-US" altLang="en-US"/>
              <a:t>Storage cost</a:t>
            </a:r>
          </a:p>
          <a:p>
            <a:pPr marL="952500" lvl="1" indent="-495300">
              <a:buSzTx/>
              <a:buFont typeface="Wingdings" panose="05000000000000000000" pitchFamily="2" charset="2"/>
              <a:buAutoNum type="arabicPeriod"/>
            </a:pPr>
            <a:r>
              <a:rPr lang="en-US" altLang="en-US"/>
              <a:t>Computation cost</a:t>
            </a:r>
          </a:p>
          <a:p>
            <a:pPr marL="952500" lvl="1" indent="-495300">
              <a:buSzTx/>
              <a:buFont typeface="Wingdings" panose="05000000000000000000" pitchFamily="2" charset="2"/>
              <a:buAutoNum type="arabicPeriod"/>
            </a:pPr>
            <a:r>
              <a:rPr lang="en-US" altLang="en-US"/>
              <a:t>Memory usage cost</a:t>
            </a:r>
          </a:p>
          <a:p>
            <a:pPr marL="952500" lvl="1" indent="-495300">
              <a:buSzTx/>
              <a:buFont typeface="Wingdings" panose="05000000000000000000" pitchFamily="2" charset="2"/>
              <a:buAutoNum type="arabicPeriod"/>
            </a:pPr>
            <a:r>
              <a:rPr lang="en-US" altLang="en-US"/>
              <a:t>Communication cost</a:t>
            </a:r>
          </a:p>
          <a:p>
            <a:pPr marL="533400" indent="-533400"/>
            <a:endParaRPr lang="en-US" altLang="en-US"/>
          </a:p>
          <a:p>
            <a:pPr marL="533400" indent="-533400"/>
            <a:r>
              <a:rPr lang="en-US" altLang="en-US"/>
              <a:t>Note: Different database systems may focus on different cost components.</a:t>
            </a:r>
          </a:p>
        </p:txBody>
      </p:sp>
      <p:sp>
        <p:nvSpPr>
          <p:cNvPr id="8" name="Slide Number Placeholder 7"/>
          <p:cNvSpPr>
            <a:spLocks noGrp="1"/>
          </p:cNvSpPr>
          <p:nvPr>
            <p:ph type="sldNum" sz="quarter" idx="4"/>
          </p:nvPr>
        </p:nvSpPr>
        <p:spPr>
          <a:xfrm>
            <a:off x="8676456" y="6602357"/>
            <a:ext cx="470148" cy="283027"/>
          </a:xfrm>
        </p:spPr>
        <p:txBody>
          <a:bodyPr/>
          <a:lstStyle/>
          <a:p>
            <a:fld id="{8DB8E1C9-713E-4D2C-B826-F2800B807C04}" type="slidenum">
              <a:rPr lang="en-US" altLang="en-US" smtClean="0"/>
              <a:t>47</a:t>
            </a:fld>
            <a:endParaRPr lang="en-CA" altLang="en-US" dirty="0"/>
          </a:p>
        </p:txBody>
      </p:sp>
      <p:sp>
        <p:nvSpPr>
          <p:cNvPr id="10" name="Rectangle 6"/>
          <p:cNvSpPr>
            <a:spLocks noGrp="1" noChangeArrowheads="1"/>
          </p:cNvSpPr>
          <p:nvPr>
            <p:ph type="title"/>
          </p:nvPr>
        </p:nvSpPr>
        <p:spPr>
          <a:xfrm>
            <a:off x="0" y="217372"/>
            <a:ext cx="9144000" cy="602686"/>
          </a:xfrm>
        </p:spPr>
        <p:txBody>
          <a:bodyPr/>
          <a:lstStyle/>
          <a:p>
            <a:r>
              <a:rPr lang="en-US" altLang="en-US" sz="2400" dirty="0"/>
              <a:t>Using Selectivity and Cost Estimates in Query Optimization</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4391" name="Rectangle 7"/>
          <p:cNvSpPr>
            <a:spLocks noGrp="1" noChangeArrowheads="1"/>
          </p:cNvSpPr>
          <p:nvPr>
            <p:ph idx="1"/>
          </p:nvPr>
        </p:nvSpPr>
        <p:spPr/>
        <p:txBody>
          <a:bodyPr/>
          <a:lstStyle/>
          <a:p>
            <a:r>
              <a:rPr lang="en-US" altLang="en-US" sz="2400"/>
              <a:t>Catalog Information Used in Cost Functions</a:t>
            </a:r>
          </a:p>
          <a:p>
            <a:pPr lvl="1"/>
            <a:r>
              <a:rPr lang="en-US" altLang="en-US" sz="2200"/>
              <a:t>Information about the size of a file </a:t>
            </a:r>
          </a:p>
          <a:p>
            <a:pPr lvl="2"/>
            <a:r>
              <a:rPr lang="en-US" altLang="en-US" sz="2000"/>
              <a:t>number of records (tuples) (r), </a:t>
            </a:r>
          </a:p>
          <a:p>
            <a:pPr lvl="2"/>
            <a:r>
              <a:rPr lang="en-US" altLang="en-US" sz="2000"/>
              <a:t>record size (R), </a:t>
            </a:r>
          </a:p>
          <a:p>
            <a:pPr lvl="2"/>
            <a:r>
              <a:rPr lang="en-US" altLang="en-US" sz="2000"/>
              <a:t>number of blocks (b) </a:t>
            </a:r>
          </a:p>
          <a:p>
            <a:pPr lvl="2"/>
            <a:r>
              <a:rPr lang="en-US" altLang="en-US" sz="2000"/>
              <a:t>blocking factor (bfr) </a:t>
            </a:r>
          </a:p>
          <a:p>
            <a:pPr lvl="1"/>
            <a:r>
              <a:rPr lang="en-US" altLang="en-US" sz="2200"/>
              <a:t>Information about indexes and indexing attributes of a file</a:t>
            </a:r>
          </a:p>
          <a:p>
            <a:pPr lvl="2"/>
            <a:r>
              <a:rPr lang="en-US" altLang="en-US" sz="2000"/>
              <a:t>Number of levels (x) of each multilevel index</a:t>
            </a:r>
          </a:p>
          <a:p>
            <a:pPr lvl="2"/>
            <a:r>
              <a:rPr lang="en-US" altLang="en-US" sz="2000"/>
              <a:t>Number of first-level index blocks (bI1)</a:t>
            </a:r>
          </a:p>
          <a:p>
            <a:pPr lvl="2"/>
            <a:r>
              <a:rPr lang="en-US" altLang="en-US" sz="2000"/>
              <a:t>Number of distinct values (d) of an attribute</a:t>
            </a:r>
          </a:p>
          <a:p>
            <a:pPr lvl="2"/>
            <a:r>
              <a:rPr lang="en-US" altLang="en-US" sz="2000"/>
              <a:t>Selectivity (sl) of an attribute</a:t>
            </a:r>
          </a:p>
          <a:p>
            <a:pPr lvl="2"/>
            <a:r>
              <a:rPr lang="en-US" altLang="en-US" sz="2000"/>
              <a:t>Selection cardinality (s) of an attribute. (s = sl * r)</a:t>
            </a:r>
          </a:p>
          <a:p>
            <a:endParaRPr lang="en-US" altLang="en-US" sz="2400"/>
          </a:p>
        </p:txBody>
      </p:sp>
      <p:sp>
        <p:nvSpPr>
          <p:cNvPr id="8" name="Slide Number Placeholder 7"/>
          <p:cNvSpPr>
            <a:spLocks noGrp="1"/>
          </p:cNvSpPr>
          <p:nvPr>
            <p:ph type="sldNum" sz="quarter" idx="4"/>
          </p:nvPr>
        </p:nvSpPr>
        <p:spPr>
          <a:xfrm>
            <a:off x="8676456" y="6602357"/>
            <a:ext cx="470148" cy="283027"/>
          </a:xfrm>
        </p:spPr>
        <p:txBody>
          <a:bodyPr/>
          <a:lstStyle/>
          <a:p>
            <a:fld id="{8DB8E1C9-713E-4D2C-B826-F2800B807C04}" type="slidenum">
              <a:rPr lang="en-US" altLang="en-US" smtClean="0"/>
              <a:t>48</a:t>
            </a:fld>
            <a:endParaRPr lang="en-CA" altLang="en-US" dirty="0"/>
          </a:p>
        </p:txBody>
      </p:sp>
      <p:sp>
        <p:nvSpPr>
          <p:cNvPr id="10" name="Rectangle 6"/>
          <p:cNvSpPr>
            <a:spLocks noGrp="1" noChangeArrowheads="1"/>
          </p:cNvSpPr>
          <p:nvPr>
            <p:ph type="title"/>
          </p:nvPr>
        </p:nvSpPr>
        <p:spPr>
          <a:xfrm>
            <a:off x="0" y="217372"/>
            <a:ext cx="9144000" cy="602686"/>
          </a:xfrm>
        </p:spPr>
        <p:txBody>
          <a:bodyPr/>
          <a:lstStyle/>
          <a:p>
            <a:r>
              <a:rPr lang="en-US" altLang="en-US" sz="2400" dirty="0"/>
              <a:t>Using Selectivity and Cost Estimates in Query Optimization</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0774" name="Rectangle 6"/>
          <p:cNvSpPr>
            <a:spLocks noGrp="1" noChangeArrowheads="1"/>
          </p:cNvSpPr>
          <p:nvPr>
            <p:ph type="title"/>
          </p:nvPr>
        </p:nvSpPr>
        <p:spPr>
          <a:xfrm>
            <a:off x="685800" y="217372"/>
            <a:ext cx="8206680" cy="602686"/>
          </a:xfrm>
        </p:spPr>
        <p:txBody>
          <a:bodyPr/>
          <a:lstStyle/>
          <a:p>
            <a:r>
              <a:rPr lang="en-US" altLang="en-US" sz="3200" dirty="0"/>
              <a:t>Overview of Query Optimization in Oracle</a:t>
            </a:r>
          </a:p>
        </p:txBody>
      </p:sp>
      <p:sp>
        <p:nvSpPr>
          <p:cNvPr id="800775" name="Rectangle 7"/>
          <p:cNvSpPr>
            <a:spLocks noGrp="1" noChangeArrowheads="1"/>
          </p:cNvSpPr>
          <p:nvPr>
            <p:ph idx="1"/>
          </p:nvPr>
        </p:nvSpPr>
        <p:spPr/>
        <p:txBody>
          <a:bodyPr/>
          <a:lstStyle/>
          <a:p>
            <a:pPr>
              <a:lnSpc>
                <a:spcPct val="90000"/>
              </a:lnSpc>
            </a:pPr>
            <a:r>
              <a:rPr lang="en-US" altLang="en-US" sz="2400"/>
              <a:t>Oracle DBMS V8</a:t>
            </a:r>
          </a:p>
          <a:p>
            <a:pPr lvl="1">
              <a:lnSpc>
                <a:spcPct val="90000"/>
              </a:lnSpc>
            </a:pPr>
            <a:r>
              <a:rPr lang="en-US" altLang="en-US" sz="2200" b="1"/>
              <a:t>Rule-based query optimization</a:t>
            </a:r>
            <a:r>
              <a:rPr lang="en-US" altLang="en-US" sz="2200"/>
              <a:t>: the optimizer chooses execution plans based on heuristically ranked operations. </a:t>
            </a:r>
          </a:p>
          <a:p>
            <a:pPr lvl="2">
              <a:lnSpc>
                <a:spcPct val="90000"/>
              </a:lnSpc>
            </a:pPr>
            <a:r>
              <a:rPr lang="en-US" altLang="en-US" sz="2000"/>
              <a:t>(Currently it is being phased out) </a:t>
            </a:r>
          </a:p>
          <a:p>
            <a:pPr lvl="1">
              <a:lnSpc>
                <a:spcPct val="90000"/>
              </a:lnSpc>
            </a:pPr>
            <a:r>
              <a:rPr lang="en-US" altLang="en-US" sz="2200" b="1"/>
              <a:t>Cost-based query optimization</a:t>
            </a:r>
            <a:r>
              <a:rPr lang="en-US" altLang="en-US" sz="2200"/>
              <a:t>: the optimizer examines alternative access paths and operator algorithms and chooses the execution plan with lowest estimate cost.</a:t>
            </a:r>
          </a:p>
          <a:p>
            <a:pPr lvl="2">
              <a:lnSpc>
                <a:spcPct val="90000"/>
              </a:lnSpc>
            </a:pPr>
            <a:r>
              <a:rPr lang="en-US" altLang="en-US" sz="2000"/>
              <a:t>The query cost is calculated based on the estimated usage of resources such as I/O, CPU and memory needed.</a:t>
            </a:r>
          </a:p>
          <a:p>
            <a:pPr lvl="1">
              <a:lnSpc>
                <a:spcPct val="90000"/>
              </a:lnSpc>
            </a:pPr>
            <a:r>
              <a:rPr lang="en-US" altLang="en-US" sz="2200"/>
              <a:t>Application developers could specify hints to the ORACLE query optimizer.</a:t>
            </a:r>
          </a:p>
          <a:p>
            <a:pPr lvl="1">
              <a:lnSpc>
                <a:spcPct val="90000"/>
              </a:lnSpc>
            </a:pPr>
            <a:r>
              <a:rPr lang="en-US" altLang="en-US" sz="2200"/>
              <a:t>The idea is that an application developer might know more information about the data.</a:t>
            </a:r>
          </a:p>
        </p:txBody>
      </p:sp>
      <p:sp>
        <p:nvSpPr>
          <p:cNvPr id="8" name="Slide Number Placeholder 7"/>
          <p:cNvSpPr>
            <a:spLocks noGrp="1"/>
          </p:cNvSpPr>
          <p:nvPr>
            <p:ph type="sldNum" sz="quarter" idx="4"/>
          </p:nvPr>
        </p:nvSpPr>
        <p:spPr>
          <a:xfrm>
            <a:off x="8676456" y="6602357"/>
            <a:ext cx="470148" cy="283027"/>
          </a:xfrm>
        </p:spPr>
        <p:txBody>
          <a:bodyPr/>
          <a:lstStyle/>
          <a:p>
            <a:fld id="{8DB8E1C9-713E-4D2C-B826-F2800B807C04}" type="slidenum">
              <a:rPr lang="en-US" altLang="en-US" smtClean="0"/>
              <a:t>49</a:t>
            </a:fld>
            <a:endParaRPr lang="en-CA"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7894" name="Rectangle 6"/>
          <p:cNvSpPr>
            <a:spLocks noGrp="1" noChangeArrowheads="1"/>
          </p:cNvSpPr>
          <p:nvPr>
            <p:ph type="title"/>
          </p:nvPr>
        </p:nvSpPr>
        <p:spPr>
          <a:xfrm>
            <a:off x="685800" y="217372"/>
            <a:ext cx="7990656" cy="602686"/>
          </a:xfrm>
        </p:spPr>
        <p:txBody>
          <a:bodyPr/>
          <a:lstStyle/>
          <a:p>
            <a:r>
              <a:rPr lang="en-US" altLang="en-US" sz="2400" dirty="0"/>
              <a:t>Translating SQL Queries into Relational Algebra</a:t>
            </a:r>
          </a:p>
        </p:txBody>
      </p:sp>
      <p:sp>
        <p:nvSpPr>
          <p:cNvPr id="677895" name="Rectangle 7"/>
          <p:cNvSpPr>
            <a:spLocks noGrp="1" noChangeArrowheads="1"/>
          </p:cNvSpPr>
          <p:nvPr>
            <p:ph idx="1"/>
          </p:nvPr>
        </p:nvSpPr>
        <p:spPr/>
        <p:txBody>
          <a:bodyPr/>
          <a:lstStyle/>
          <a:p>
            <a:pPr>
              <a:lnSpc>
                <a:spcPct val="90000"/>
              </a:lnSpc>
            </a:pPr>
            <a:r>
              <a:rPr lang="en-US" altLang="en-US" sz="2800" b="1" dirty="0"/>
              <a:t>Query block</a:t>
            </a:r>
            <a:r>
              <a:rPr lang="en-US" altLang="en-US" sz="2800" dirty="0"/>
              <a:t>: </a:t>
            </a:r>
          </a:p>
          <a:p>
            <a:pPr lvl="1">
              <a:lnSpc>
                <a:spcPct val="90000"/>
              </a:lnSpc>
            </a:pPr>
            <a:r>
              <a:rPr lang="en-US" altLang="en-US" sz="2400" dirty="0"/>
              <a:t>The basic unit that can be translated into the algebraic operators and optimized.</a:t>
            </a:r>
          </a:p>
          <a:p>
            <a:pPr>
              <a:lnSpc>
                <a:spcPct val="90000"/>
              </a:lnSpc>
            </a:pPr>
            <a:r>
              <a:rPr lang="en-US" altLang="en-US" sz="2800" dirty="0"/>
              <a:t>A query block contains a single SELECT-FROM-WHERE expression, as well as GROUP BY and HAVING clause if these are part of the block.</a:t>
            </a:r>
          </a:p>
          <a:p>
            <a:pPr>
              <a:lnSpc>
                <a:spcPct val="90000"/>
              </a:lnSpc>
            </a:pPr>
            <a:r>
              <a:rPr lang="en-US" altLang="en-US" sz="2800" b="1" dirty="0"/>
              <a:t>Nested queries</a:t>
            </a:r>
            <a:r>
              <a:rPr lang="en-US" altLang="en-US" sz="2800" dirty="0"/>
              <a:t> within a query are identified as separate query blocks.</a:t>
            </a:r>
          </a:p>
          <a:p>
            <a:pPr>
              <a:lnSpc>
                <a:spcPct val="90000"/>
              </a:lnSpc>
            </a:pPr>
            <a:r>
              <a:rPr lang="en-US" altLang="en-US" sz="2800" dirty="0"/>
              <a:t>Aggregate operators in SQL must be included in the extended algebra.</a:t>
            </a:r>
          </a:p>
        </p:txBody>
      </p:sp>
      <p:sp>
        <p:nvSpPr>
          <p:cNvPr id="8" name="Slide Number Placeholder 7"/>
          <p:cNvSpPr>
            <a:spLocks noGrp="1"/>
          </p:cNvSpPr>
          <p:nvPr>
            <p:ph type="sldNum" sz="quarter" idx="4"/>
          </p:nvPr>
        </p:nvSpPr>
        <p:spPr>
          <a:xfrm>
            <a:off x="8676456" y="6602357"/>
            <a:ext cx="470148" cy="283027"/>
          </a:xfrm>
        </p:spPr>
        <p:txBody>
          <a:bodyPr/>
          <a:lstStyle/>
          <a:p>
            <a:fld id="{8DB8E1C9-713E-4D2C-B826-F2800B807C04}" type="slidenum">
              <a:rPr lang="en-US" altLang="en-US" smtClean="0"/>
              <a:t>5</a:t>
            </a:fld>
            <a:endParaRPr lang="en-CA" alt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2822" name="Rectangle 6"/>
          <p:cNvSpPr>
            <a:spLocks noGrp="1" noChangeArrowheads="1"/>
          </p:cNvSpPr>
          <p:nvPr>
            <p:ph type="title"/>
          </p:nvPr>
        </p:nvSpPr>
        <p:spPr/>
        <p:txBody>
          <a:bodyPr/>
          <a:lstStyle/>
          <a:p>
            <a:r>
              <a:rPr lang="en-US" altLang="en-US" dirty="0"/>
              <a:t>Semantic Query Optimization</a:t>
            </a:r>
          </a:p>
        </p:txBody>
      </p:sp>
      <p:sp>
        <p:nvSpPr>
          <p:cNvPr id="802823" name="Rectangle 7"/>
          <p:cNvSpPr>
            <a:spLocks noGrp="1" noChangeArrowheads="1"/>
          </p:cNvSpPr>
          <p:nvPr>
            <p:ph idx="1"/>
          </p:nvPr>
        </p:nvSpPr>
        <p:spPr/>
        <p:txBody>
          <a:bodyPr/>
          <a:lstStyle/>
          <a:p>
            <a:pPr algn="just">
              <a:lnSpc>
                <a:spcPct val="80000"/>
              </a:lnSpc>
            </a:pPr>
            <a:r>
              <a:rPr lang="en-US" altLang="en-US" sz="2000" b="1" dirty="0"/>
              <a:t>Semantic Query Optimization</a:t>
            </a:r>
            <a:r>
              <a:rPr lang="en-US" altLang="en-US" sz="2000" dirty="0"/>
              <a:t>:</a:t>
            </a:r>
          </a:p>
          <a:p>
            <a:pPr lvl="1" algn="just">
              <a:lnSpc>
                <a:spcPct val="80000"/>
              </a:lnSpc>
            </a:pPr>
            <a:r>
              <a:rPr lang="en-US" altLang="en-US" sz="2000" dirty="0"/>
              <a:t>Uses constraints specified on the database schema in order to modify one query into another query that is more efficient to execute. </a:t>
            </a:r>
          </a:p>
          <a:p>
            <a:pPr algn="just">
              <a:lnSpc>
                <a:spcPct val="80000"/>
              </a:lnSpc>
            </a:pPr>
            <a:r>
              <a:rPr lang="en-US" altLang="en-US" sz="2000" dirty="0"/>
              <a:t>Consider the following SQL query,</a:t>
            </a:r>
          </a:p>
          <a:p>
            <a:pPr algn="just">
              <a:lnSpc>
                <a:spcPct val="80000"/>
              </a:lnSpc>
              <a:buFont typeface="Wingdings" panose="05000000000000000000" pitchFamily="2" charset="2"/>
              <a:buNone/>
            </a:pPr>
            <a:r>
              <a:rPr lang="en-US" altLang="en-US" sz="2000" dirty="0"/>
              <a:t>	SELECT	E.LNAME, M.LNAME</a:t>
            </a:r>
          </a:p>
          <a:p>
            <a:pPr algn="just">
              <a:lnSpc>
                <a:spcPct val="80000"/>
              </a:lnSpc>
              <a:buFont typeface="Wingdings" panose="05000000000000000000" pitchFamily="2" charset="2"/>
              <a:buNone/>
            </a:pPr>
            <a:r>
              <a:rPr lang="en-US" altLang="en-US" sz="2000" dirty="0"/>
              <a:t>	FROM	EMPLOYEE E M</a:t>
            </a:r>
          </a:p>
          <a:p>
            <a:pPr algn="just">
              <a:lnSpc>
                <a:spcPct val="80000"/>
              </a:lnSpc>
              <a:buFont typeface="Wingdings" panose="05000000000000000000" pitchFamily="2" charset="2"/>
              <a:buNone/>
            </a:pPr>
            <a:r>
              <a:rPr lang="en-US" altLang="en-US" sz="2000" dirty="0"/>
              <a:t>	WHERE	E.SUPERSSN=M.SSN AND E.SALARY&gt;M.SALARY </a:t>
            </a:r>
          </a:p>
          <a:p>
            <a:pPr algn="just">
              <a:lnSpc>
                <a:spcPct val="80000"/>
              </a:lnSpc>
            </a:pPr>
            <a:r>
              <a:rPr lang="en-US" altLang="en-US" sz="2000" dirty="0"/>
              <a:t>Explanation:</a:t>
            </a:r>
          </a:p>
          <a:p>
            <a:pPr lvl="1" algn="just">
              <a:lnSpc>
                <a:spcPct val="80000"/>
              </a:lnSpc>
            </a:pPr>
            <a:r>
              <a:rPr lang="en-US" altLang="en-US" sz="2000" dirty="0"/>
              <a:t>Suppose that we had a constraint on the database schema that stated that no employee can earn more than his or her direct supervisor. If the semantic query optimizer checks for the existence of this constraint, </a:t>
            </a:r>
            <a:r>
              <a:rPr lang="en-US" altLang="en-US" sz="2000" i="1" dirty="0"/>
              <a:t>it need not execute the query at all because it knows that the result of the query will be empty</a:t>
            </a:r>
            <a:r>
              <a:rPr lang="en-US" altLang="en-US" sz="2000" dirty="0"/>
              <a:t>. Techniques known as </a:t>
            </a:r>
            <a:r>
              <a:rPr lang="en-US" altLang="en-US" sz="2000" i="1" dirty="0"/>
              <a:t>theorem proving </a:t>
            </a:r>
            <a:r>
              <a:rPr lang="en-US" altLang="en-US" sz="2000" dirty="0"/>
              <a:t>can be used for this purpose. </a:t>
            </a:r>
          </a:p>
        </p:txBody>
      </p:sp>
      <p:sp>
        <p:nvSpPr>
          <p:cNvPr id="8" name="Slide Number Placeholder 7"/>
          <p:cNvSpPr>
            <a:spLocks noGrp="1"/>
          </p:cNvSpPr>
          <p:nvPr>
            <p:ph type="sldNum" sz="quarter" idx="4"/>
          </p:nvPr>
        </p:nvSpPr>
        <p:spPr>
          <a:xfrm>
            <a:off x="8676456" y="6602357"/>
            <a:ext cx="470148" cy="283027"/>
          </a:xfrm>
        </p:spPr>
        <p:txBody>
          <a:bodyPr/>
          <a:lstStyle/>
          <a:p>
            <a:fld id="{8DB8E1C9-713E-4D2C-B826-F2800B807C04}" type="slidenum">
              <a:rPr lang="en-US" altLang="en-US" smtClean="0"/>
              <a:t>50</a:t>
            </a:fld>
            <a:endParaRPr lang="en-CA" alt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5106" name="Rectangle 2"/>
          <p:cNvSpPr>
            <a:spLocks noGrp="1" noChangeArrowheads="1"/>
          </p:cNvSpPr>
          <p:nvPr>
            <p:ph type="title"/>
          </p:nvPr>
        </p:nvSpPr>
        <p:spPr/>
        <p:txBody>
          <a:bodyPr/>
          <a:lstStyle/>
          <a:p>
            <a:r>
              <a:rPr lang="en-US" altLang="en-US"/>
              <a:t>Summary</a:t>
            </a:r>
          </a:p>
        </p:txBody>
      </p:sp>
      <p:sp>
        <p:nvSpPr>
          <p:cNvPr id="815107" name="Rectangle 3"/>
          <p:cNvSpPr>
            <a:spLocks noGrp="1" noChangeArrowheads="1"/>
          </p:cNvSpPr>
          <p:nvPr>
            <p:ph idx="1"/>
          </p:nvPr>
        </p:nvSpPr>
        <p:spPr/>
        <p:txBody>
          <a:bodyPr/>
          <a:lstStyle/>
          <a:p>
            <a:pPr>
              <a:lnSpc>
                <a:spcPct val="80000"/>
              </a:lnSpc>
              <a:buFont typeface="Wingdings" panose="05000000000000000000" pitchFamily="2" charset="2"/>
              <a:buNone/>
            </a:pPr>
            <a:r>
              <a:rPr lang="en-US" altLang="en-US" sz="2400"/>
              <a:t>0. Introduction to Query Processing</a:t>
            </a:r>
          </a:p>
          <a:p>
            <a:pPr>
              <a:lnSpc>
                <a:spcPct val="80000"/>
              </a:lnSpc>
              <a:buFont typeface="Wingdings" panose="05000000000000000000" pitchFamily="2" charset="2"/>
              <a:buNone/>
            </a:pPr>
            <a:r>
              <a:rPr lang="en-US" altLang="en-US" sz="2400"/>
              <a:t>1. Translating SQL Queries into Relational Algebra </a:t>
            </a:r>
          </a:p>
          <a:p>
            <a:pPr>
              <a:lnSpc>
                <a:spcPct val="80000"/>
              </a:lnSpc>
              <a:buFont typeface="Wingdings" panose="05000000000000000000" pitchFamily="2" charset="2"/>
              <a:buNone/>
            </a:pPr>
            <a:r>
              <a:rPr lang="en-US" altLang="en-US" sz="2400"/>
              <a:t>2. Algorithms for External Sorting</a:t>
            </a:r>
          </a:p>
          <a:p>
            <a:pPr>
              <a:lnSpc>
                <a:spcPct val="80000"/>
              </a:lnSpc>
              <a:buFont typeface="Wingdings" panose="05000000000000000000" pitchFamily="2" charset="2"/>
              <a:buNone/>
            </a:pPr>
            <a:r>
              <a:rPr lang="en-US" altLang="en-US" sz="2400"/>
              <a:t>3. Algorithms for SELECT and JOIN Operations</a:t>
            </a:r>
          </a:p>
          <a:p>
            <a:pPr>
              <a:lnSpc>
                <a:spcPct val="80000"/>
              </a:lnSpc>
              <a:buFont typeface="Wingdings" panose="05000000000000000000" pitchFamily="2" charset="2"/>
              <a:buNone/>
            </a:pPr>
            <a:r>
              <a:rPr lang="en-US" altLang="en-US" sz="2400"/>
              <a:t>4. Algorithms for PROJECT and SET Operations</a:t>
            </a:r>
          </a:p>
          <a:p>
            <a:pPr>
              <a:lnSpc>
                <a:spcPct val="80000"/>
              </a:lnSpc>
              <a:buFont typeface="Wingdings" panose="05000000000000000000" pitchFamily="2" charset="2"/>
              <a:buNone/>
            </a:pPr>
            <a:r>
              <a:rPr lang="en-US" altLang="en-US" sz="2400"/>
              <a:t>5. Implementing Aggregate Operations and Outer Joins</a:t>
            </a:r>
          </a:p>
          <a:p>
            <a:pPr>
              <a:lnSpc>
                <a:spcPct val="80000"/>
              </a:lnSpc>
              <a:buFont typeface="Wingdings" panose="05000000000000000000" pitchFamily="2" charset="2"/>
              <a:buNone/>
            </a:pPr>
            <a:r>
              <a:rPr lang="en-US" altLang="en-US" sz="2400"/>
              <a:t>6. Combining Operations using Pipelining</a:t>
            </a:r>
          </a:p>
          <a:p>
            <a:pPr>
              <a:lnSpc>
                <a:spcPct val="80000"/>
              </a:lnSpc>
              <a:buFont typeface="Wingdings" panose="05000000000000000000" pitchFamily="2" charset="2"/>
              <a:buNone/>
            </a:pPr>
            <a:r>
              <a:rPr lang="en-US" altLang="en-US" sz="2400"/>
              <a:t>7. Using Heuristics in Query Optimization</a:t>
            </a:r>
          </a:p>
          <a:p>
            <a:pPr>
              <a:lnSpc>
                <a:spcPct val="80000"/>
              </a:lnSpc>
              <a:buFont typeface="Wingdings" panose="05000000000000000000" pitchFamily="2" charset="2"/>
              <a:buNone/>
            </a:pPr>
            <a:r>
              <a:rPr lang="en-US" altLang="en-US" sz="2400"/>
              <a:t>8. Using Selectivity and Cost Estimates in Query Optimization</a:t>
            </a:r>
          </a:p>
          <a:p>
            <a:pPr>
              <a:lnSpc>
                <a:spcPct val="80000"/>
              </a:lnSpc>
              <a:buFont typeface="Wingdings" panose="05000000000000000000" pitchFamily="2" charset="2"/>
              <a:buNone/>
            </a:pPr>
            <a:r>
              <a:rPr lang="en-US" altLang="en-US" sz="2400"/>
              <a:t>9. Overview of Query Optimization in Oracle</a:t>
            </a:r>
          </a:p>
          <a:p>
            <a:pPr>
              <a:lnSpc>
                <a:spcPct val="80000"/>
              </a:lnSpc>
              <a:buFont typeface="Wingdings" panose="05000000000000000000" pitchFamily="2" charset="2"/>
              <a:buNone/>
            </a:pPr>
            <a:r>
              <a:rPr lang="en-US" altLang="en-US" sz="2400"/>
              <a:t>10. Semantic Query Optimization</a:t>
            </a:r>
          </a:p>
        </p:txBody>
      </p:sp>
      <p:sp>
        <p:nvSpPr>
          <p:cNvPr id="8" name="Slide Number Placeholder 7"/>
          <p:cNvSpPr>
            <a:spLocks noGrp="1"/>
          </p:cNvSpPr>
          <p:nvPr>
            <p:ph type="sldNum" sz="quarter" idx="4"/>
          </p:nvPr>
        </p:nvSpPr>
        <p:spPr>
          <a:xfrm>
            <a:off x="8676456" y="6602357"/>
            <a:ext cx="470148" cy="283027"/>
          </a:xfrm>
        </p:spPr>
        <p:txBody>
          <a:bodyPr/>
          <a:lstStyle/>
          <a:p>
            <a:fld id="{8DB8E1C9-713E-4D2C-B826-F2800B807C04}" type="slidenum">
              <a:rPr lang="en-US" altLang="en-US" smtClean="0"/>
              <a:t>51</a:t>
            </a:fld>
            <a:endParaRPr lang="en-CA" alt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5106" name="Rectangle 2"/>
          <p:cNvSpPr>
            <a:spLocks noGrp="1" noChangeArrowheads="1"/>
          </p:cNvSpPr>
          <p:nvPr>
            <p:ph type="title"/>
          </p:nvPr>
        </p:nvSpPr>
        <p:spPr/>
        <p:txBody>
          <a:bodyPr/>
          <a:lstStyle/>
          <a:p>
            <a:r>
              <a:rPr lang="en-US" altLang="en-US"/>
              <a:t>Summary</a:t>
            </a:r>
          </a:p>
        </p:txBody>
      </p:sp>
      <p:sp>
        <p:nvSpPr>
          <p:cNvPr id="8" name="Slide Number Placeholder 7"/>
          <p:cNvSpPr>
            <a:spLocks noGrp="1"/>
          </p:cNvSpPr>
          <p:nvPr>
            <p:ph type="sldNum" sz="quarter" idx="4"/>
          </p:nvPr>
        </p:nvSpPr>
        <p:spPr>
          <a:xfrm>
            <a:off x="8676456" y="6602357"/>
            <a:ext cx="470148" cy="283027"/>
          </a:xfrm>
        </p:spPr>
        <p:txBody>
          <a:bodyPr/>
          <a:lstStyle/>
          <a:p>
            <a:fld id="{8DB8E1C9-713E-4D2C-B826-F2800B807C04}" type="slidenum">
              <a:rPr lang="en-US" altLang="en-US" smtClean="0"/>
              <a:t>52</a:t>
            </a:fld>
            <a:endParaRPr lang="en-CA" altLang="en-US" dirty="0"/>
          </a:p>
        </p:txBody>
      </p:sp>
      <p:sp>
        <p:nvSpPr>
          <p:cNvPr id="4" name="Rectangle 3">
            <a:extLst>
              <a:ext uri="{FF2B5EF4-FFF2-40B4-BE49-F238E27FC236}">
                <a16:creationId xmlns:a16="http://schemas.microsoft.com/office/drawing/2014/main" id="{CCBF3420-AEEC-4B51-83A8-608EB56BD2B6}"/>
              </a:ext>
            </a:extLst>
          </p:cNvPr>
          <p:cNvSpPr/>
          <p:nvPr/>
        </p:nvSpPr>
        <p:spPr>
          <a:xfrm>
            <a:off x="2573699" y="3105834"/>
            <a:ext cx="3996607" cy="1077218"/>
          </a:xfrm>
          <a:prstGeom prst="rect">
            <a:avLst/>
          </a:prstGeom>
          <a:noFill/>
        </p:spPr>
        <p:txBody>
          <a:bodyPr wrap="none" lIns="91440" tIns="45720" rIns="91440" bIns="45720">
            <a:spAutoFit/>
          </a:bodyPr>
          <a:lstStyle/>
          <a:p>
            <a:pPr algn="ctr"/>
            <a:r>
              <a:rPr lang="en-US" sz="96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Thank you</a:t>
            </a:r>
          </a:p>
        </p:txBody>
      </p:sp>
    </p:spTree>
    <p:extLst>
      <p:ext uri="{BB962C8B-B14F-4D97-AF65-F5344CB8AC3E}">
        <p14:creationId xmlns:p14="http://schemas.microsoft.com/office/powerpoint/2010/main" val="18594682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9953" name="Rectangle 17"/>
          <p:cNvSpPr>
            <a:spLocks noGrp="1" noChangeArrowheads="1"/>
          </p:cNvSpPr>
          <p:nvPr>
            <p:ph type="title"/>
          </p:nvPr>
        </p:nvSpPr>
        <p:spPr/>
        <p:txBody>
          <a:bodyPr/>
          <a:lstStyle/>
          <a:p>
            <a:r>
              <a:rPr lang="en-US" altLang="en-US" sz="2400" dirty="0"/>
              <a:t>Translating SQL Queries into Relational Algebra</a:t>
            </a:r>
          </a:p>
        </p:txBody>
      </p:sp>
      <p:sp>
        <p:nvSpPr>
          <p:cNvPr id="679954" name="Rectangle 18"/>
          <p:cNvSpPr>
            <a:spLocks noGrp="1" noChangeArrowheads="1"/>
          </p:cNvSpPr>
          <p:nvPr>
            <p:ph idx="1"/>
          </p:nvPr>
        </p:nvSpPr>
        <p:spPr>
          <a:xfrm>
            <a:off x="762000" y="1532890"/>
            <a:ext cx="7912100" cy="1676400"/>
          </a:xfrm>
          <a:ln>
            <a:solidFill>
              <a:schemeClr val="tx1"/>
            </a:solidFill>
            <a:miter lim="800000"/>
          </a:ln>
        </p:spPr>
        <p:txBody>
          <a:bodyPr/>
          <a:lstStyle/>
          <a:p>
            <a:pPr marL="0" indent="0">
              <a:lnSpc>
                <a:spcPct val="90000"/>
              </a:lnSpc>
              <a:buClr>
                <a:srgbClr val="FF0000"/>
              </a:buClr>
              <a:buSzTx/>
              <a:buFont typeface="Wingdings" panose="05000000000000000000" pitchFamily="2" charset="2"/>
              <a:buNone/>
            </a:pPr>
            <a:r>
              <a:rPr lang="en-US" altLang="en-US" sz="2000" b="1">
                <a:solidFill>
                  <a:schemeClr val="bg2"/>
                </a:solidFill>
                <a:latin typeface="Times New Roman" panose="02020603050405020304" pitchFamily="18" charset="0"/>
              </a:rPr>
              <a:t>SELECT</a:t>
            </a:r>
            <a:r>
              <a:rPr lang="en-US" altLang="en-US" sz="2000">
                <a:solidFill>
                  <a:schemeClr val="bg2"/>
                </a:solidFill>
                <a:latin typeface="Times New Roman" panose="02020603050405020304" pitchFamily="18" charset="0"/>
              </a:rPr>
              <a:t> 	LNAME, FNAME</a:t>
            </a:r>
          </a:p>
          <a:p>
            <a:pPr marL="0" indent="0">
              <a:lnSpc>
                <a:spcPct val="90000"/>
              </a:lnSpc>
              <a:buClr>
                <a:srgbClr val="FF0000"/>
              </a:buClr>
              <a:buSzTx/>
              <a:buFont typeface="Wingdings" panose="05000000000000000000" pitchFamily="2" charset="2"/>
              <a:buNone/>
            </a:pPr>
            <a:r>
              <a:rPr lang="en-US" altLang="en-US" sz="2000" b="1">
                <a:solidFill>
                  <a:schemeClr val="bg2"/>
                </a:solidFill>
                <a:latin typeface="Times New Roman" panose="02020603050405020304" pitchFamily="18" charset="0"/>
              </a:rPr>
              <a:t>FROM</a:t>
            </a:r>
            <a:r>
              <a:rPr lang="en-US" altLang="en-US" sz="2000">
                <a:solidFill>
                  <a:schemeClr val="bg2"/>
                </a:solidFill>
                <a:latin typeface="Times New Roman" panose="02020603050405020304" pitchFamily="18" charset="0"/>
              </a:rPr>
              <a:t> 		EMPLOYEE</a:t>
            </a:r>
          </a:p>
          <a:p>
            <a:pPr marL="0" indent="0">
              <a:lnSpc>
                <a:spcPct val="90000"/>
              </a:lnSpc>
              <a:buClr>
                <a:srgbClr val="FF0000"/>
              </a:buClr>
              <a:buSzTx/>
              <a:buFont typeface="Wingdings" panose="05000000000000000000" pitchFamily="2" charset="2"/>
              <a:buNone/>
            </a:pPr>
            <a:r>
              <a:rPr lang="en-US" altLang="en-US" sz="2000" b="1">
                <a:solidFill>
                  <a:schemeClr val="bg2"/>
                </a:solidFill>
                <a:latin typeface="Times New Roman" panose="02020603050405020304" pitchFamily="18" charset="0"/>
              </a:rPr>
              <a:t>WHERE</a:t>
            </a:r>
            <a:r>
              <a:rPr lang="en-US" altLang="en-US" sz="2000">
                <a:solidFill>
                  <a:schemeClr val="bg2"/>
                </a:solidFill>
                <a:latin typeface="Times New Roman" panose="02020603050405020304" pitchFamily="18" charset="0"/>
              </a:rPr>
              <a:t> 	SALARY &gt; (	</a:t>
            </a:r>
            <a:r>
              <a:rPr lang="en-US" altLang="en-US" sz="2000" b="1">
                <a:solidFill>
                  <a:schemeClr val="bg2"/>
                </a:solidFill>
                <a:latin typeface="Times New Roman" panose="02020603050405020304" pitchFamily="18" charset="0"/>
              </a:rPr>
              <a:t>SELECT</a:t>
            </a:r>
            <a:r>
              <a:rPr lang="en-US" altLang="en-US" sz="2000">
                <a:solidFill>
                  <a:schemeClr val="bg2"/>
                </a:solidFill>
                <a:latin typeface="Times New Roman" panose="02020603050405020304" pitchFamily="18" charset="0"/>
              </a:rPr>
              <a:t> 	MAX (SALARY)</a:t>
            </a:r>
          </a:p>
          <a:p>
            <a:pPr marL="0" indent="0">
              <a:lnSpc>
                <a:spcPct val="90000"/>
              </a:lnSpc>
              <a:buClr>
                <a:srgbClr val="FF0000"/>
              </a:buClr>
              <a:buSzTx/>
              <a:buFont typeface="Wingdings" panose="05000000000000000000" pitchFamily="2" charset="2"/>
              <a:buNone/>
            </a:pPr>
            <a:r>
              <a:rPr lang="en-US" altLang="en-US" sz="2000">
                <a:solidFill>
                  <a:schemeClr val="bg2"/>
                </a:solidFill>
                <a:latin typeface="Times New Roman" panose="02020603050405020304" pitchFamily="18" charset="0"/>
              </a:rPr>
              <a:t>				</a:t>
            </a:r>
            <a:r>
              <a:rPr lang="en-US" altLang="en-US" sz="2000" b="1">
                <a:solidFill>
                  <a:schemeClr val="bg2"/>
                </a:solidFill>
                <a:latin typeface="Times New Roman" panose="02020603050405020304" pitchFamily="18" charset="0"/>
              </a:rPr>
              <a:t>FROM</a:t>
            </a:r>
            <a:r>
              <a:rPr lang="en-US" altLang="en-US" sz="2000">
                <a:solidFill>
                  <a:schemeClr val="bg2"/>
                </a:solidFill>
                <a:latin typeface="Times New Roman" panose="02020603050405020304" pitchFamily="18" charset="0"/>
              </a:rPr>
              <a:t>		EMPLOYEE</a:t>
            </a:r>
          </a:p>
          <a:p>
            <a:pPr marL="0" indent="0">
              <a:lnSpc>
                <a:spcPct val="90000"/>
              </a:lnSpc>
              <a:buClr>
                <a:srgbClr val="FF0000"/>
              </a:buClr>
              <a:buSzTx/>
              <a:buFont typeface="Wingdings" panose="05000000000000000000" pitchFamily="2" charset="2"/>
              <a:buNone/>
            </a:pPr>
            <a:r>
              <a:rPr lang="en-US" altLang="en-US" sz="2000">
                <a:solidFill>
                  <a:schemeClr val="bg2"/>
                </a:solidFill>
                <a:latin typeface="Times New Roman" panose="02020603050405020304" pitchFamily="18" charset="0"/>
              </a:rPr>
              <a:t>				</a:t>
            </a:r>
            <a:r>
              <a:rPr lang="en-US" altLang="en-US" sz="2000" b="1">
                <a:solidFill>
                  <a:schemeClr val="bg2"/>
                </a:solidFill>
                <a:latin typeface="Times New Roman" panose="02020603050405020304" pitchFamily="18" charset="0"/>
              </a:rPr>
              <a:t>WHERE</a:t>
            </a:r>
            <a:r>
              <a:rPr lang="en-US" altLang="en-US" sz="2000">
                <a:solidFill>
                  <a:schemeClr val="bg2"/>
                </a:solidFill>
                <a:latin typeface="Times New Roman" panose="02020603050405020304" pitchFamily="18" charset="0"/>
              </a:rPr>
              <a:t> 	DNO = 5);</a:t>
            </a:r>
          </a:p>
        </p:txBody>
      </p:sp>
      <p:sp>
        <p:nvSpPr>
          <p:cNvPr id="679940" name="Text Box 4"/>
          <p:cNvSpPr txBox="1">
            <a:spLocks noChangeArrowheads="1"/>
          </p:cNvSpPr>
          <p:nvPr/>
        </p:nvSpPr>
        <p:spPr bwMode="auto">
          <a:xfrm>
            <a:off x="4813300" y="4292600"/>
            <a:ext cx="3806824" cy="728405"/>
          </a:xfrm>
          <a:prstGeom prst="rect">
            <a:avLst/>
          </a:prstGeom>
          <a:noFill/>
          <a:ln w="9525">
            <a:solidFill>
              <a:schemeClr val="bg2"/>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90000"/>
              </a:lnSpc>
              <a:spcBef>
                <a:spcPct val="20000"/>
              </a:spcBef>
              <a:buClr>
                <a:srgbClr val="FF0000"/>
              </a:buClr>
              <a:buFont typeface="Wingdings" panose="05000000000000000000" pitchFamily="2" charset="2"/>
              <a:buNone/>
            </a:pPr>
            <a:r>
              <a:rPr lang="en-US" altLang="en-US" sz="2000" b="1">
                <a:solidFill>
                  <a:schemeClr val="bg2"/>
                </a:solidFill>
                <a:latin typeface="Times New Roman" panose="02020603050405020304" pitchFamily="18" charset="0"/>
              </a:rPr>
              <a:t>SELECT</a:t>
            </a:r>
            <a:r>
              <a:rPr lang="en-US" altLang="en-US" sz="2000">
                <a:solidFill>
                  <a:schemeClr val="bg2"/>
                </a:solidFill>
                <a:latin typeface="Times New Roman" panose="02020603050405020304" pitchFamily="18" charset="0"/>
              </a:rPr>
              <a:t>	MAX (SALARY)</a:t>
            </a:r>
          </a:p>
          <a:p>
            <a:pPr>
              <a:lnSpc>
                <a:spcPct val="90000"/>
              </a:lnSpc>
              <a:spcBef>
                <a:spcPct val="20000"/>
              </a:spcBef>
              <a:buClr>
                <a:srgbClr val="FF0000"/>
              </a:buClr>
              <a:buFont typeface="Wingdings" panose="05000000000000000000" pitchFamily="2" charset="2"/>
              <a:buNone/>
            </a:pPr>
            <a:r>
              <a:rPr lang="en-US" altLang="en-US" sz="2000" b="1">
                <a:solidFill>
                  <a:schemeClr val="bg2"/>
                </a:solidFill>
                <a:latin typeface="Times New Roman" panose="02020603050405020304" pitchFamily="18" charset="0"/>
              </a:rPr>
              <a:t>FROM</a:t>
            </a:r>
            <a:r>
              <a:rPr lang="en-US" altLang="en-US" sz="2000">
                <a:solidFill>
                  <a:schemeClr val="bg2"/>
                </a:solidFill>
                <a:latin typeface="Times New Roman" panose="02020603050405020304" pitchFamily="18" charset="0"/>
              </a:rPr>
              <a:t>		EMPLOYEE</a:t>
            </a:r>
          </a:p>
          <a:p>
            <a:pPr>
              <a:lnSpc>
                <a:spcPct val="90000"/>
              </a:lnSpc>
              <a:spcBef>
                <a:spcPct val="20000"/>
              </a:spcBef>
              <a:buClr>
                <a:srgbClr val="FF0000"/>
              </a:buClr>
              <a:buFont typeface="Wingdings" panose="05000000000000000000" pitchFamily="2" charset="2"/>
              <a:buNone/>
            </a:pPr>
            <a:r>
              <a:rPr lang="en-US" altLang="en-US" sz="2000" b="1">
                <a:solidFill>
                  <a:schemeClr val="bg2"/>
                </a:solidFill>
                <a:latin typeface="Times New Roman" panose="02020603050405020304" pitchFamily="18" charset="0"/>
              </a:rPr>
              <a:t>WHERE</a:t>
            </a:r>
            <a:r>
              <a:rPr lang="en-US" altLang="en-US" sz="2000">
                <a:solidFill>
                  <a:schemeClr val="bg2"/>
                </a:solidFill>
                <a:latin typeface="Times New Roman" panose="02020603050405020304" pitchFamily="18" charset="0"/>
              </a:rPr>
              <a:t> 	DNO = 5</a:t>
            </a:r>
          </a:p>
        </p:txBody>
      </p:sp>
      <p:sp>
        <p:nvSpPr>
          <p:cNvPr id="679941" name="Text Box 5"/>
          <p:cNvSpPr txBox="1">
            <a:spLocks noChangeArrowheads="1"/>
          </p:cNvSpPr>
          <p:nvPr/>
        </p:nvSpPr>
        <p:spPr bwMode="auto">
          <a:xfrm>
            <a:off x="520700" y="4140200"/>
            <a:ext cx="4140200" cy="1136650"/>
          </a:xfrm>
          <a:prstGeom prst="rect">
            <a:avLst/>
          </a:prstGeom>
          <a:noFill/>
          <a:ln w="9525">
            <a:solidFill>
              <a:schemeClr val="bg2"/>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buClr>
                <a:srgbClr val="FF0000"/>
              </a:buClr>
              <a:buFont typeface="Wingdings" panose="05000000000000000000" pitchFamily="2" charset="2"/>
              <a:buNone/>
            </a:pPr>
            <a:r>
              <a:rPr lang="en-US" altLang="en-US" sz="2000" b="1">
                <a:solidFill>
                  <a:schemeClr val="bg2"/>
                </a:solidFill>
                <a:latin typeface="Times New Roman" panose="02020603050405020304" pitchFamily="18" charset="0"/>
              </a:rPr>
              <a:t>SELECT</a:t>
            </a:r>
            <a:r>
              <a:rPr lang="en-US" altLang="en-US" sz="2000">
                <a:solidFill>
                  <a:schemeClr val="bg2"/>
                </a:solidFill>
                <a:latin typeface="Times New Roman" panose="02020603050405020304" pitchFamily="18" charset="0"/>
              </a:rPr>
              <a:t> 	LNAME, FNAME</a:t>
            </a:r>
          </a:p>
          <a:p>
            <a:pPr>
              <a:spcBef>
                <a:spcPct val="20000"/>
              </a:spcBef>
              <a:buClr>
                <a:srgbClr val="FF0000"/>
              </a:buClr>
              <a:buFont typeface="Wingdings" panose="05000000000000000000" pitchFamily="2" charset="2"/>
              <a:buNone/>
            </a:pPr>
            <a:r>
              <a:rPr lang="en-US" altLang="en-US" sz="2000" b="1">
                <a:solidFill>
                  <a:schemeClr val="bg2"/>
                </a:solidFill>
                <a:latin typeface="Times New Roman" panose="02020603050405020304" pitchFamily="18" charset="0"/>
              </a:rPr>
              <a:t>FROM</a:t>
            </a:r>
            <a:r>
              <a:rPr lang="en-US" altLang="en-US" sz="2000">
                <a:solidFill>
                  <a:schemeClr val="bg2"/>
                </a:solidFill>
                <a:latin typeface="Times New Roman" panose="02020603050405020304" pitchFamily="18" charset="0"/>
              </a:rPr>
              <a:t> 		EMPLOYEE</a:t>
            </a:r>
          </a:p>
          <a:p>
            <a:pPr>
              <a:spcBef>
                <a:spcPct val="20000"/>
              </a:spcBef>
              <a:buClr>
                <a:srgbClr val="FF0000"/>
              </a:buClr>
              <a:buFont typeface="Wingdings" panose="05000000000000000000" pitchFamily="2" charset="2"/>
              <a:buNone/>
            </a:pPr>
            <a:r>
              <a:rPr lang="en-US" altLang="en-US" sz="2000" b="1">
                <a:solidFill>
                  <a:schemeClr val="bg2"/>
                </a:solidFill>
                <a:latin typeface="Times New Roman" panose="02020603050405020304" pitchFamily="18" charset="0"/>
              </a:rPr>
              <a:t>WHERE</a:t>
            </a:r>
            <a:r>
              <a:rPr lang="en-US" altLang="en-US" sz="2000">
                <a:solidFill>
                  <a:schemeClr val="bg2"/>
                </a:solidFill>
                <a:latin typeface="Times New Roman" panose="02020603050405020304" pitchFamily="18" charset="0"/>
              </a:rPr>
              <a:t> 	SALARY &gt; C</a:t>
            </a:r>
          </a:p>
        </p:txBody>
      </p:sp>
      <p:sp>
        <p:nvSpPr>
          <p:cNvPr id="679942" name="Line 6"/>
          <p:cNvSpPr>
            <a:spLocks noChangeShapeType="1"/>
          </p:cNvSpPr>
          <p:nvPr/>
        </p:nvSpPr>
        <p:spPr bwMode="auto">
          <a:xfrm>
            <a:off x="4660900" y="3492500"/>
            <a:ext cx="1588" cy="241300"/>
          </a:xfrm>
          <a:prstGeom prst="line">
            <a:avLst/>
          </a:prstGeom>
          <a:noFill/>
          <a:ln w="9525">
            <a:solidFill>
              <a:schemeClr val="tx1"/>
            </a:solidFill>
            <a:miter lim="800000"/>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679943" name="Line 7"/>
          <p:cNvSpPr>
            <a:spLocks noChangeShapeType="1"/>
          </p:cNvSpPr>
          <p:nvPr/>
        </p:nvSpPr>
        <p:spPr bwMode="auto">
          <a:xfrm>
            <a:off x="2501900" y="3733800"/>
            <a:ext cx="4191000" cy="1588"/>
          </a:xfrm>
          <a:prstGeom prst="line">
            <a:avLst/>
          </a:prstGeom>
          <a:noFill/>
          <a:ln w="9525">
            <a:solidFill>
              <a:schemeClr val="bg2"/>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679944" name="Line 8"/>
          <p:cNvSpPr>
            <a:spLocks noChangeShapeType="1"/>
          </p:cNvSpPr>
          <p:nvPr/>
        </p:nvSpPr>
        <p:spPr bwMode="auto">
          <a:xfrm>
            <a:off x="4662488" y="3209290"/>
            <a:ext cx="0" cy="524510"/>
          </a:xfrm>
          <a:prstGeom prst="line">
            <a:avLst/>
          </a:prstGeom>
          <a:noFill/>
          <a:ln w="9525">
            <a:solidFill>
              <a:schemeClr val="bg2"/>
            </a:solidFill>
            <a:miter lim="800000"/>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679945" name="Line 9"/>
          <p:cNvSpPr>
            <a:spLocks noChangeShapeType="1"/>
          </p:cNvSpPr>
          <p:nvPr/>
        </p:nvSpPr>
        <p:spPr bwMode="auto">
          <a:xfrm>
            <a:off x="2501900" y="3733800"/>
            <a:ext cx="1588" cy="406400"/>
          </a:xfrm>
          <a:prstGeom prst="line">
            <a:avLst/>
          </a:prstGeom>
          <a:noFill/>
          <a:ln w="9525">
            <a:solidFill>
              <a:schemeClr val="bg2"/>
            </a:solidFill>
            <a:miter lim="800000"/>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679946" name="Line 10"/>
          <p:cNvSpPr>
            <a:spLocks noChangeShapeType="1"/>
          </p:cNvSpPr>
          <p:nvPr/>
        </p:nvSpPr>
        <p:spPr bwMode="auto">
          <a:xfrm>
            <a:off x="6692900" y="3733800"/>
            <a:ext cx="1588" cy="558800"/>
          </a:xfrm>
          <a:prstGeom prst="line">
            <a:avLst/>
          </a:prstGeom>
          <a:noFill/>
          <a:ln w="9525">
            <a:solidFill>
              <a:schemeClr val="bg2"/>
            </a:solidFill>
            <a:miter lim="800000"/>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679947" name="Text Box 11"/>
          <p:cNvSpPr txBox="1">
            <a:spLocks noChangeArrowheads="1"/>
          </p:cNvSpPr>
          <p:nvPr/>
        </p:nvSpPr>
        <p:spPr bwMode="auto">
          <a:xfrm>
            <a:off x="368300" y="5689600"/>
            <a:ext cx="4292600" cy="400110"/>
          </a:xfrm>
          <a:prstGeom prst="rect">
            <a:avLst/>
          </a:prstGeom>
          <a:noFill/>
          <a:ln w="9525">
            <a:solidFill>
              <a:schemeClr val="bg2"/>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aseline="0" dirty="0">
                <a:solidFill>
                  <a:schemeClr val="bg2"/>
                </a:solidFill>
                <a:latin typeface="Lucida Grande" pitchFamily="71" charset="0"/>
                <a:cs typeface="Times New Roman" panose="02020603050405020304" pitchFamily="18" charset="0"/>
              </a:rPr>
              <a:t>π</a:t>
            </a:r>
            <a:r>
              <a:rPr lang="en-US" altLang="en-US" sz="1800" baseline="-25000" dirty="0">
                <a:solidFill>
                  <a:schemeClr val="bg2"/>
                </a:solidFill>
                <a:latin typeface="Times New Roman" panose="02020603050405020304" pitchFamily="18" charset="0"/>
              </a:rPr>
              <a:t>LNAME, FNAME</a:t>
            </a:r>
            <a:r>
              <a:rPr lang="en-US" altLang="en-US" sz="2000" baseline="-25000" dirty="0">
                <a:solidFill>
                  <a:schemeClr val="bg2"/>
                </a:solidFill>
                <a:latin typeface="Times New Roman" panose="02020603050405020304" pitchFamily="18" charset="0"/>
              </a:rPr>
              <a:t> </a:t>
            </a:r>
            <a:r>
              <a:rPr lang="en-US" altLang="en-US" sz="2000" dirty="0">
                <a:solidFill>
                  <a:schemeClr val="bg2"/>
                </a:solidFill>
                <a:latin typeface="Times New Roman" panose="02020603050405020304" pitchFamily="18" charset="0"/>
              </a:rPr>
              <a:t>(</a:t>
            </a:r>
            <a:r>
              <a:rPr lang="en-US" altLang="en-US" sz="2000" baseline="0" dirty="0" err="1">
                <a:solidFill>
                  <a:schemeClr val="bg2"/>
                </a:solidFill>
                <a:latin typeface="Lucida Grande" pitchFamily="71" charset="0"/>
                <a:cs typeface="Times New Roman" panose="02020603050405020304" pitchFamily="18" charset="0"/>
              </a:rPr>
              <a:t>σ</a:t>
            </a:r>
            <a:r>
              <a:rPr lang="en-US" altLang="en-US" sz="1800" baseline="-25000" dirty="0" err="1">
                <a:solidFill>
                  <a:schemeClr val="bg2"/>
                </a:solidFill>
                <a:latin typeface="Times New Roman" panose="02020603050405020304" pitchFamily="18" charset="0"/>
                <a:cs typeface="Times New Roman" panose="02020603050405020304" pitchFamily="18" charset="0"/>
              </a:rPr>
              <a:t>SALARY</a:t>
            </a:r>
            <a:r>
              <a:rPr lang="en-US" altLang="en-US" sz="1800" baseline="-25000" dirty="0">
                <a:solidFill>
                  <a:schemeClr val="bg2"/>
                </a:solidFill>
                <a:latin typeface="Times New Roman" panose="02020603050405020304" pitchFamily="18" charset="0"/>
                <a:cs typeface="Times New Roman" panose="02020603050405020304" pitchFamily="18" charset="0"/>
              </a:rPr>
              <a:t>&gt;C</a:t>
            </a:r>
            <a:r>
              <a:rPr lang="en-US" altLang="en-US" sz="2000" dirty="0">
                <a:solidFill>
                  <a:schemeClr val="bg2"/>
                </a:solidFill>
                <a:latin typeface="Times New Roman" panose="02020603050405020304" pitchFamily="18" charset="0"/>
                <a:cs typeface="Times New Roman" panose="02020603050405020304" pitchFamily="18" charset="0"/>
              </a:rPr>
              <a:t>(EMPLOYEE))</a:t>
            </a:r>
            <a:endParaRPr lang="en-US" altLang="en-US" sz="2000" baseline="-25000" dirty="0">
              <a:solidFill>
                <a:schemeClr val="bg2"/>
              </a:solidFill>
              <a:latin typeface="Times New Roman" panose="02020603050405020304" pitchFamily="18" charset="0"/>
            </a:endParaRPr>
          </a:p>
        </p:txBody>
      </p:sp>
      <p:sp>
        <p:nvSpPr>
          <p:cNvPr id="679948" name="Text Box 12"/>
          <p:cNvSpPr txBox="1">
            <a:spLocks noChangeArrowheads="1"/>
          </p:cNvSpPr>
          <p:nvPr/>
        </p:nvSpPr>
        <p:spPr bwMode="auto">
          <a:xfrm>
            <a:off x="4813300" y="5689600"/>
            <a:ext cx="3860800" cy="400110"/>
          </a:xfrm>
          <a:prstGeom prst="rect">
            <a:avLst/>
          </a:prstGeom>
          <a:noFill/>
          <a:ln w="9525">
            <a:solidFill>
              <a:schemeClr val="bg2"/>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aseline="0" dirty="0">
                <a:latin typeface="Lucida Grande" pitchFamily="71" charset="0"/>
              </a:rPr>
              <a:t>π</a:t>
            </a:r>
            <a:r>
              <a:rPr lang="en-US" altLang="en-US" sz="1800" baseline="-25000" dirty="0">
                <a:solidFill>
                  <a:schemeClr val="bg2"/>
                </a:solidFill>
                <a:latin typeface="Times New Roman" panose="02020603050405020304" pitchFamily="18" charset="0"/>
              </a:rPr>
              <a:t>MAX SALARY</a:t>
            </a:r>
            <a:r>
              <a:rPr lang="en-US" altLang="en-US" sz="2000" baseline="-25000" dirty="0">
                <a:solidFill>
                  <a:schemeClr val="bg2"/>
                </a:solidFill>
                <a:latin typeface="Times New Roman" panose="02020603050405020304" pitchFamily="18" charset="0"/>
              </a:rPr>
              <a:t> </a:t>
            </a:r>
            <a:r>
              <a:rPr lang="en-US" altLang="en-US" sz="2000" dirty="0">
                <a:solidFill>
                  <a:schemeClr val="bg2"/>
                </a:solidFill>
                <a:latin typeface="Times New Roman" panose="02020603050405020304" pitchFamily="18" charset="0"/>
              </a:rPr>
              <a:t>(</a:t>
            </a:r>
            <a:r>
              <a:rPr lang="en-US" altLang="en-US" sz="2000" baseline="0" dirty="0" err="1">
                <a:solidFill>
                  <a:schemeClr val="bg2"/>
                </a:solidFill>
                <a:latin typeface="Lucida Grande" pitchFamily="71" charset="0"/>
                <a:cs typeface="Times New Roman" panose="02020603050405020304" pitchFamily="18" charset="0"/>
              </a:rPr>
              <a:t>σ</a:t>
            </a:r>
            <a:r>
              <a:rPr lang="en-US" altLang="en-US" sz="1800" baseline="-25000" dirty="0" err="1">
                <a:solidFill>
                  <a:schemeClr val="bg2"/>
                </a:solidFill>
                <a:latin typeface="Times New Roman" panose="02020603050405020304" pitchFamily="18" charset="0"/>
                <a:cs typeface="Times New Roman" panose="02020603050405020304" pitchFamily="18" charset="0"/>
              </a:rPr>
              <a:t>DNO</a:t>
            </a:r>
            <a:r>
              <a:rPr lang="en-US" altLang="en-US" sz="1800" baseline="-25000" dirty="0">
                <a:solidFill>
                  <a:schemeClr val="bg2"/>
                </a:solidFill>
                <a:latin typeface="Times New Roman" panose="02020603050405020304" pitchFamily="18" charset="0"/>
                <a:cs typeface="Times New Roman" panose="02020603050405020304" pitchFamily="18" charset="0"/>
              </a:rPr>
              <a:t>=5 </a:t>
            </a:r>
            <a:r>
              <a:rPr lang="en-US" altLang="en-US" sz="2000" dirty="0">
                <a:solidFill>
                  <a:schemeClr val="bg2"/>
                </a:solidFill>
                <a:latin typeface="Times New Roman" panose="02020603050405020304" pitchFamily="18" charset="0"/>
                <a:cs typeface="Times New Roman" panose="02020603050405020304" pitchFamily="18" charset="0"/>
              </a:rPr>
              <a:t>(EMPLOYEE))</a:t>
            </a:r>
          </a:p>
        </p:txBody>
      </p:sp>
      <p:sp>
        <p:nvSpPr>
          <p:cNvPr id="679949" name="AutoShape 13"/>
          <p:cNvSpPr>
            <a:spLocks noChangeArrowheads="1"/>
          </p:cNvSpPr>
          <p:nvPr/>
        </p:nvSpPr>
        <p:spPr bwMode="auto">
          <a:xfrm>
            <a:off x="2330450" y="5276850"/>
            <a:ext cx="342900" cy="412750"/>
          </a:xfrm>
          <a:prstGeom prst="downArrow">
            <a:avLst>
              <a:gd name="adj1" fmla="val 50000"/>
              <a:gd name="adj2" fmla="val 30093"/>
            </a:avLst>
          </a:prstGeom>
          <a:noFill/>
          <a:ln w="9525">
            <a:solidFill>
              <a:schemeClr val="bg2"/>
            </a:solidFill>
            <a:miter lim="800000"/>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a:solidFill>
                <a:schemeClr val="bg2"/>
              </a:solidFill>
              <a:latin typeface="Times New Roman" panose="02020603050405020304" pitchFamily="18" charset="0"/>
            </a:endParaRPr>
          </a:p>
        </p:txBody>
      </p:sp>
      <p:sp>
        <p:nvSpPr>
          <p:cNvPr id="679950" name="AutoShape 14"/>
          <p:cNvSpPr>
            <a:spLocks noChangeArrowheads="1"/>
          </p:cNvSpPr>
          <p:nvPr/>
        </p:nvSpPr>
        <p:spPr bwMode="auto">
          <a:xfrm>
            <a:off x="6521450" y="5021005"/>
            <a:ext cx="342900" cy="668595"/>
          </a:xfrm>
          <a:prstGeom prst="downArrow">
            <a:avLst>
              <a:gd name="adj1" fmla="val 50000"/>
              <a:gd name="adj2" fmla="val 34028"/>
            </a:avLst>
          </a:prstGeom>
          <a:noFill/>
          <a:ln w="9525">
            <a:solidFill>
              <a:schemeClr val="bg2"/>
            </a:solidFill>
            <a:miter lim="800000"/>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a:solidFill>
                <a:schemeClr val="bg2"/>
              </a:solidFill>
              <a:latin typeface="Times New Roman" panose="02020603050405020304" pitchFamily="18" charset="0"/>
            </a:endParaRPr>
          </a:p>
        </p:txBody>
      </p:sp>
      <p:sp>
        <p:nvSpPr>
          <p:cNvPr id="8" name="Slide Number Placeholder 7"/>
          <p:cNvSpPr>
            <a:spLocks noGrp="1"/>
          </p:cNvSpPr>
          <p:nvPr>
            <p:ph type="sldNum" sz="quarter" idx="4"/>
          </p:nvPr>
        </p:nvSpPr>
        <p:spPr>
          <a:xfrm>
            <a:off x="8676456" y="6602357"/>
            <a:ext cx="470148" cy="283027"/>
          </a:xfrm>
        </p:spPr>
        <p:txBody>
          <a:bodyPr/>
          <a:lstStyle/>
          <a:p>
            <a:fld id="{8DB8E1C9-713E-4D2C-B826-F2800B807C04}" type="slidenum">
              <a:rPr lang="en-US" altLang="en-US" smtClean="0"/>
              <a:t>6</a:t>
            </a:fld>
            <a:endParaRPr lang="en-CA"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1990" name="Rectangle 6"/>
          <p:cNvSpPr>
            <a:spLocks noGrp="1" noChangeArrowheads="1"/>
          </p:cNvSpPr>
          <p:nvPr>
            <p:ph type="title"/>
          </p:nvPr>
        </p:nvSpPr>
        <p:spPr/>
        <p:txBody>
          <a:bodyPr/>
          <a:lstStyle/>
          <a:p>
            <a:r>
              <a:rPr lang="en-US" altLang="en-US" sz="3600" dirty="0"/>
              <a:t>Algorithms for External Sorting </a:t>
            </a:r>
          </a:p>
        </p:txBody>
      </p:sp>
      <p:sp>
        <p:nvSpPr>
          <p:cNvPr id="681991" name="Rectangle 7"/>
          <p:cNvSpPr>
            <a:spLocks noGrp="1" noChangeArrowheads="1"/>
          </p:cNvSpPr>
          <p:nvPr>
            <p:ph idx="1"/>
          </p:nvPr>
        </p:nvSpPr>
        <p:spPr/>
        <p:txBody>
          <a:bodyPr/>
          <a:lstStyle/>
          <a:p>
            <a:pPr algn="just">
              <a:lnSpc>
                <a:spcPct val="80000"/>
              </a:lnSpc>
            </a:pPr>
            <a:r>
              <a:rPr lang="en-US" altLang="en-US" sz="2400" b="1" dirty="0"/>
              <a:t>External sorting</a:t>
            </a:r>
            <a:r>
              <a:rPr lang="en-US" altLang="en-US" sz="2400" dirty="0"/>
              <a:t>:</a:t>
            </a:r>
          </a:p>
          <a:p>
            <a:pPr lvl="1" algn="just">
              <a:lnSpc>
                <a:spcPct val="80000"/>
              </a:lnSpc>
            </a:pPr>
            <a:r>
              <a:rPr lang="en-US" altLang="en-US" sz="2200" dirty="0"/>
              <a:t>Refers to sorting algorithms that are suitable for large files of records stored on disk that do not fit entirely in main memory, such as most database files.</a:t>
            </a:r>
          </a:p>
          <a:p>
            <a:pPr algn="just">
              <a:lnSpc>
                <a:spcPct val="80000"/>
              </a:lnSpc>
            </a:pPr>
            <a:r>
              <a:rPr lang="en-US" altLang="en-US" sz="2400" b="1" dirty="0"/>
              <a:t>Sort-Merge strategy</a:t>
            </a:r>
            <a:r>
              <a:rPr lang="en-US" altLang="en-US" sz="2400" dirty="0"/>
              <a:t>:</a:t>
            </a:r>
          </a:p>
          <a:p>
            <a:pPr lvl="1" algn="just">
              <a:lnSpc>
                <a:spcPct val="80000"/>
              </a:lnSpc>
            </a:pPr>
            <a:r>
              <a:rPr lang="en-US" altLang="en-US" sz="2200" dirty="0"/>
              <a:t>Starts by sorting small subfiles (</a:t>
            </a:r>
            <a:r>
              <a:rPr lang="en-US" altLang="en-US" sz="2200" b="1" dirty="0"/>
              <a:t>runs</a:t>
            </a:r>
            <a:r>
              <a:rPr lang="en-US" altLang="en-US" sz="2200" dirty="0"/>
              <a:t>) of the main file and then merges the sorted runs, creating larger sorted subfiles that are merged in turn.</a:t>
            </a:r>
          </a:p>
          <a:p>
            <a:pPr lvl="1" algn="just">
              <a:lnSpc>
                <a:spcPct val="80000"/>
              </a:lnSpc>
            </a:pPr>
            <a:r>
              <a:rPr lang="en-US" altLang="en-US" sz="2200" dirty="0"/>
              <a:t>Sorting phase: </a:t>
            </a:r>
            <a:r>
              <a:rPr lang="en-US" altLang="en-US" sz="2200" dirty="0" err="1"/>
              <a:t>n</a:t>
            </a:r>
            <a:r>
              <a:rPr lang="en-US" altLang="en-US" sz="2200" baseline="-25000" dirty="0" err="1"/>
              <a:t>R</a:t>
            </a:r>
            <a:r>
              <a:rPr lang="en-US" altLang="en-US" sz="2200" dirty="0"/>
              <a:t> = </a:t>
            </a:r>
            <a:r>
              <a:rPr lang="en-US" altLang="en-US" sz="2200" dirty="0">
                <a:sym typeface="Symbol" panose="05050102010706020507" pitchFamily="18" charset="2"/>
              </a:rPr>
              <a:t></a:t>
            </a:r>
            <a:r>
              <a:rPr lang="en-US" altLang="en-US" sz="2200" dirty="0"/>
              <a:t>(b/</a:t>
            </a:r>
            <a:r>
              <a:rPr lang="en-US" altLang="en-US" sz="2200" dirty="0" err="1"/>
              <a:t>n</a:t>
            </a:r>
            <a:r>
              <a:rPr lang="en-US" altLang="en-US" sz="2200" baseline="-25000" dirty="0" err="1"/>
              <a:t>B</a:t>
            </a:r>
            <a:r>
              <a:rPr lang="en-US" altLang="en-US" sz="2200" dirty="0"/>
              <a:t>)</a:t>
            </a:r>
            <a:r>
              <a:rPr lang="en-US" altLang="en-US" sz="2200" dirty="0">
                <a:sym typeface="Symbol" panose="05050102010706020507" pitchFamily="18" charset="2"/>
              </a:rPr>
              <a:t></a:t>
            </a:r>
            <a:r>
              <a:rPr lang="en-US" altLang="en-US" sz="2200" dirty="0"/>
              <a:t> </a:t>
            </a:r>
          </a:p>
          <a:p>
            <a:pPr lvl="1" algn="just">
              <a:lnSpc>
                <a:spcPct val="80000"/>
              </a:lnSpc>
            </a:pPr>
            <a:r>
              <a:rPr lang="en-US" altLang="en-US" sz="2200" dirty="0"/>
              <a:t>Merging phase: </a:t>
            </a:r>
            <a:r>
              <a:rPr lang="en-US" altLang="en-US" sz="2200" dirty="0" err="1"/>
              <a:t>d</a:t>
            </a:r>
            <a:r>
              <a:rPr lang="en-US" altLang="en-US" sz="2200" baseline="-25000" dirty="0" err="1"/>
              <a:t>M</a:t>
            </a:r>
            <a:r>
              <a:rPr lang="en-US" altLang="en-US" sz="2200" dirty="0"/>
              <a:t> = Min (n</a:t>
            </a:r>
            <a:r>
              <a:rPr lang="en-US" altLang="en-US" sz="2200" baseline="-25000" dirty="0"/>
              <a:t>B</a:t>
            </a:r>
            <a:r>
              <a:rPr lang="en-US" altLang="en-US" sz="2200" dirty="0"/>
              <a:t>-1, </a:t>
            </a:r>
            <a:r>
              <a:rPr lang="en-US" altLang="en-US" sz="2200" dirty="0" err="1"/>
              <a:t>n</a:t>
            </a:r>
            <a:r>
              <a:rPr lang="en-US" altLang="en-US" sz="2200" baseline="-25000" dirty="0" err="1"/>
              <a:t>R</a:t>
            </a:r>
            <a:r>
              <a:rPr lang="en-US" altLang="en-US" sz="2200" dirty="0"/>
              <a:t>); </a:t>
            </a:r>
            <a:r>
              <a:rPr lang="en-US" altLang="en-US" sz="2200" dirty="0" err="1"/>
              <a:t>n</a:t>
            </a:r>
            <a:r>
              <a:rPr lang="en-US" altLang="en-US" sz="2200" baseline="-25000" dirty="0" err="1"/>
              <a:t>P</a:t>
            </a:r>
            <a:r>
              <a:rPr lang="en-US" altLang="en-US" sz="2200" dirty="0"/>
              <a:t> = </a:t>
            </a:r>
            <a:r>
              <a:rPr lang="en-US" altLang="en-US" sz="2200" dirty="0">
                <a:sym typeface="Symbol" panose="05050102010706020507" pitchFamily="18" charset="2"/>
              </a:rPr>
              <a:t></a:t>
            </a:r>
            <a:r>
              <a:rPr lang="en-US" altLang="en-US" sz="2200" dirty="0"/>
              <a:t>(</a:t>
            </a:r>
            <a:r>
              <a:rPr lang="en-US" altLang="en-US" sz="2200" dirty="0" err="1"/>
              <a:t>log</a:t>
            </a:r>
            <a:r>
              <a:rPr lang="en-US" altLang="en-US" sz="2200" baseline="-25000" dirty="0" err="1"/>
              <a:t>dM</a:t>
            </a:r>
            <a:r>
              <a:rPr lang="en-US" altLang="en-US" sz="2200" dirty="0"/>
              <a:t>(</a:t>
            </a:r>
            <a:r>
              <a:rPr lang="en-US" altLang="en-US" sz="2200" dirty="0" err="1"/>
              <a:t>n</a:t>
            </a:r>
            <a:r>
              <a:rPr lang="en-US" altLang="en-US" sz="2200" baseline="-25000" dirty="0" err="1"/>
              <a:t>R</a:t>
            </a:r>
            <a:r>
              <a:rPr lang="en-US" altLang="en-US" sz="2200" dirty="0"/>
              <a:t>))</a:t>
            </a:r>
            <a:r>
              <a:rPr lang="en-US" altLang="en-US" sz="2200" dirty="0">
                <a:sym typeface="Symbol" panose="05050102010706020507" pitchFamily="18" charset="2"/>
              </a:rPr>
              <a:t></a:t>
            </a:r>
            <a:endParaRPr lang="en-US" altLang="en-US" sz="2200" dirty="0"/>
          </a:p>
          <a:p>
            <a:pPr lvl="1" algn="just">
              <a:lnSpc>
                <a:spcPct val="80000"/>
              </a:lnSpc>
            </a:pPr>
            <a:r>
              <a:rPr lang="en-US" altLang="en-US" sz="2200" dirty="0" err="1"/>
              <a:t>n</a:t>
            </a:r>
            <a:r>
              <a:rPr lang="en-US" altLang="en-US" sz="2200" baseline="-25000" dirty="0" err="1"/>
              <a:t>R</a:t>
            </a:r>
            <a:r>
              <a:rPr lang="en-US" altLang="en-US" sz="2200" dirty="0"/>
              <a:t>: number of initial runs; b: number of file blocks; </a:t>
            </a:r>
          </a:p>
          <a:p>
            <a:pPr lvl="1" algn="just">
              <a:lnSpc>
                <a:spcPct val="80000"/>
              </a:lnSpc>
            </a:pPr>
            <a:r>
              <a:rPr lang="en-US" altLang="en-US" sz="2200" dirty="0" err="1"/>
              <a:t>n</a:t>
            </a:r>
            <a:r>
              <a:rPr lang="en-US" altLang="en-US" sz="2200" baseline="-25000" dirty="0" err="1"/>
              <a:t>B</a:t>
            </a:r>
            <a:r>
              <a:rPr lang="en-US" altLang="en-US" sz="2200" dirty="0"/>
              <a:t>: available buffer space; </a:t>
            </a:r>
            <a:r>
              <a:rPr lang="en-US" altLang="en-US" sz="2200" dirty="0" err="1"/>
              <a:t>d</a:t>
            </a:r>
            <a:r>
              <a:rPr lang="en-US" altLang="en-US" sz="2200" baseline="-25000" dirty="0" err="1"/>
              <a:t>M</a:t>
            </a:r>
            <a:r>
              <a:rPr lang="en-US" altLang="en-US" sz="2200" dirty="0"/>
              <a:t>: degree of merging;</a:t>
            </a:r>
          </a:p>
          <a:p>
            <a:pPr lvl="1" algn="just">
              <a:lnSpc>
                <a:spcPct val="80000"/>
              </a:lnSpc>
            </a:pPr>
            <a:r>
              <a:rPr lang="en-US" altLang="en-US" sz="2200" dirty="0" err="1"/>
              <a:t>n</a:t>
            </a:r>
            <a:r>
              <a:rPr lang="en-US" altLang="en-US" sz="2200" baseline="-25000" dirty="0" err="1"/>
              <a:t>P</a:t>
            </a:r>
            <a:r>
              <a:rPr lang="en-US" altLang="en-US" sz="2200" dirty="0"/>
              <a:t>: number of passes. </a:t>
            </a:r>
          </a:p>
        </p:txBody>
      </p:sp>
      <p:sp>
        <p:nvSpPr>
          <p:cNvPr id="8" name="Slide Number Placeholder 7"/>
          <p:cNvSpPr>
            <a:spLocks noGrp="1"/>
          </p:cNvSpPr>
          <p:nvPr>
            <p:ph type="sldNum" sz="quarter" idx="4"/>
          </p:nvPr>
        </p:nvSpPr>
        <p:spPr>
          <a:xfrm>
            <a:off x="8676456" y="6602357"/>
            <a:ext cx="470148" cy="283027"/>
          </a:xfrm>
        </p:spPr>
        <p:txBody>
          <a:bodyPr/>
          <a:lstStyle/>
          <a:p>
            <a:fld id="{8DB8E1C9-713E-4D2C-B826-F2800B807C04}" type="slidenum">
              <a:rPr lang="en-US" altLang="en-US" smtClean="0"/>
              <a:t>7</a:t>
            </a:fld>
            <a:endParaRPr lang="en-CA"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4040" name="Rectangle 8"/>
          <p:cNvSpPr>
            <a:spLocks noGrp="1" noChangeArrowheads="1"/>
          </p:cNvSpPr>
          <p:nvPr>
            <p:ph type="title"/>
          </p:nvPr>
        </p:nvSpPr>
        <p:spPr/>
        <p:txBody>
          <a:bodyPr/>
          <a:lstStyle/>
          <a:p>
            <a:r>
              <a:rPr lang="en-US" altLang="en-US" dirty="0"/>
              <a:t>Algorithms for External Sorting </a:t>
            </a:r>
          </a:p>
        </p:txBody>
      </p:sp>
      <p:pic>
        <p:nvPicPr>
          <p:cNvPr id="684042"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1307465"/>
            <a:ext cx="5722620" cy="5242560"/>
          </a:xfrm>
          <a:prstGeom prst="rect">
            <a:avLst/>
          </a:prstGeom>
          <a:noFill/>
          <a:extLst>
            <a:ext uri="{909E8E84-426E-40DD-AFC4-6F175D3DCCD1}">
              <a14:hiddenFill xmlns:a14="http://schemas.microsoft.com/office/drawing/2010/main">
                <a:solidFill>
                  <a:srgbClr val="FFFFFF"/>
                </a:solidFill>
              </a14:hiddenFill>
            </a:ext>
          </a:extLst>
        </p:spPr>
      </p:pic>
      <p:sp>
        <p:nvSpPr>
          <p:cNvPr id="8" name="Slide Number Placeholder 7"/>
          <p:cNvSpPr>
            <a:spLocks noGrp="1"/>
          </p:cNvSpPr>
          <p:nvPr>
            <p:ph type="sldNum" sz="quarter" idx="4"/>
          </p:nvPr>
        </p:nvSpPr>
        <p:spPr>
          <a:xfrm>
            <a:off x="8748463" y="6550026"/>
            <a:ext cx="394765" cy="314660"/>
          </a:xfrm>
        </p:spPr>
        <p:txBody>
          <a:bodyPr/>
          <a:lstStyle/>
          <a:p>
            <a:r>
              <a:rPr lang="en-US" altLang="en-US" dirty="0"/>
              <a:t> </a:t>
            </a:r>
            <a:fld id="{E9B2B541-94E2-4269-AEFC-41A11E6E773D}" type="slidenum">
              <a:rPr lang="en-US" altLang="en-US" smtClean="0"/>
              <a:t>8</a:t>
            </a:fld>
            <a:endParaRPr lang="en-CA"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86" name="Rectangle 6"/>
          <p:cNvSpPr>
            <a:spLocks noGrp="1" noChangeArrowheads="1"/>
          </p:cNvSpPr>
          <p:nvPr>
            <p:ph type="title"/>
          </p:nvPr>
        </p:nvSpPr>
        <p:spPr>
          <a:xfrm>
            <a:off x="685800" y="217372"/>
            <a:ext cx="7990656" cy="602686"/>
          </a:xfrm>
        </p:spPr>
        <p:txBody>
          <a:bodyPr/>
          <a:lstStyle/>
          <a:p>
            <a:r>
              <a:rPr lang="en-US" altLang="en-US" sz="2800" dirty="0"/>
              <a:t>Algorithms for SELECT and JOIN Operations</a:t>
            </a:r>
          </a:p>
        </p:txBody>
      </p:sp>
      <p:sp>
        <p:nvSpPr>
          <p:cNvPr id="686087" name="Rectangle 7"/>
          <p:cNvSpPr>
            <a:spLocks noGrp="1" noChangeArrowheads="1"/>
          </p:cNvSpPr>
          <p:nvPr>
            <p:ph idx="1"/>
          </p:nvPr>
        </p:nvSpPr>
        <p:spPr/>
        <p:txBody>
          <a:bodyPr/>
          <a:lstStyle/>
          <a:p>
            <a:r>
              <a:rPr lang="en-US" altLang="en-US" sz="2400"/>
              <a:t>Implementing the SELECT Operation</a:t>
            </a:r>
          </a:p>
          <a:p>
            <a:endParaRPr lang="en-US" altLang="en-US" sz="2400"/>
          </a:p>
          <a:p>
            <a:r>
              <a:rPr lang="en-US" altLang="en-US" sz="2400"/>
              <a:t>Examples:</a:t>
            </a:r>
          </a:p>
          <a:p>
            <a:pPr lvl="1"/>
            <a:r>
              <a:rPr lang="en-US" altLang="en-US" sz="2200">
                <a:cs typeface="Times New Roman" panose="02020603050405020304" pitchFamily="18" charset="0"/>
              </a:rPr>
              <a:t>(OP1): </a:t>
            </a:r>
            <a:r>
              <a:rPr lang="en-US" altLang="en-US" sz="2200">
                <a:latin typeface="Symbol" panose="05050102010706020507" pitchFamily="18" charset="2"/>
                <a:cs typeface="Times New Roman" panose="02020603050405020304" pitchFamily="18" charset="0"/>
              </a:rPr>
              <a:t>s</a:t>
            </a:r>
            <a:r>
              <a:rPr lang="en-US" altLang="en-US" sz="2200">
                <a:cs typeface="Times New Roman" panose="02020603050405020304" pitchFamily="18" charset="0"/>
              </a:rPr>
              <a:t> </a:t>
            </a:r>
            <a:r>
              <a:rPr lang="en-US" altLang="en-US" sz="2200" baseline="-25000">
                <a:cs typeface="Times New Roman" panose="02020603050405020304" pitchFamily="18" charset="0"/>
              </a:rPr>
              <a:t>SSN='123456789' </a:t>
            </a:r>
            <a:r>
              <a:rPr lang="en-US" altLang="en-US" sz="2200">
                <a:cs typeface="Times New Roman" panose="02020603050405020304" pitchFamily="18" charset="0"/>
              </a:rPr>
              <a:t>(EMPLOYEE)</a:t>
            </a:r>
          </a:p>
          <a:p>
            <a:pPr lvl="1"/>
            <a:r>
              <a:rPr lang="en-US" altLang="en-US" sz="2200">
                <a:cs typeface="Times New Roman" panose="02020603050405020304" pitchFamily="18" charset="0"/>
              </a:rPr>
              <a:t>(OP2): </a:t>
            </a:r>
            <a:r>
              <a:rPr lang="en-US" altLang="en-US" sz="2200">
                <a:latin typeface="Symbol" panose="05050102010706020507" pitchFamily="18" charset="2"/>
                <a:cs typeface="Times New Roman" panose="02020603050405020304" pitchFamily="18" charset="0"/>
              </a:rPr>
              <a:t>s</a:t>
            </a:r>
            <a:r>
              <a:rPr lang="en-US" altLang="en-US" sz="2200">
                <a:cs typeface="Times New Roman" panose="02020603050405020304" pitchFamily="18" charset="0"/>
              </a:rPr>
              <a:t> </a:t>
            </a:r>
            <a:r>
              <a:rPr lang="en-US" altLang="en-US" sz="2200" baseline="-25000">
                <a:cs typeface="Times New Roman" panose="02020603050405020304" pitchFamily="18" charset="0"/>
              </a:rPr>
              <a:t>DNUMBER&gt;5</a:t>
            </a:r>
            <a:r>
              <a:rPr lang="en-US" altLang="en-US" sz="2200">
                <a:cs typeface="Times New Roman" panose="02020603050405020304" pitchFamily="18" charset="0"/>
              </a:rPr>
              <a:t>(DEPARTMENT)</a:t>
            </a:r>
          </a:p>
          <a:p>
            <a:pPr lvl="1"/>
            <a:r>
              <a:rPr lang="en-US" altLang="en-US" sz="2200">
                <a:cs typeface="Times New Roman" panose="02020603050405020304" pitchFamily="18" charset="0"/>
              </a:rPr>
              <a:t>(OP3): </a:t>
            </a:r>
            <a:r>
              <a:rPr lang="en-US" altLang="en-US" sz="2200">
                <a:latin typeface="Symbol" panose="05050102010706020507" pitchFamily="18" charset="2"/>
                <a:cs typeface="Times New Roman" panose="02020603050405020304" pitchFamily="18" charset="0"/>
              </a:rPr>
              <a:t>s</a:t>
            </a:r>
            <a:r>
              <a:rPr lang="en-US" altLang="en-US" sz="2200">
                <a:cs typeface="Times New Roman" panose="02020603050405020304" pitchFamily="18" charset="0"/>
              </a:rPr>
              <a:t> </a:t>
            </a:r>
            <a:r>
              <a:rPr lang="en-US" altLang="en-US" sz="2200" baseline="-25000">
                <a:cs typeface="Times New Roman" panose="02020603050405020304" pitchFamily="18" charset="0"/>
              </a:rPr>
              <a:t>DNO=5</a:t>
            </a:r>
            <a:r>
              <a:rPr lang="en-US" altLang="en-US" sz="2200">
                <a:cs typeface="Times New Roman" panose="02020603050405020304" pitchFamily="18" charset="0"/>
              </a:rPr>
              <a:t>(EMPLOYEE)</a:t>
            </a:r>
          </a:p>
          <a:p>
            <a:pPr lvl="1"/>
            <a:r>
              <a:rPr lang="en-US" altLang="en-US" sz="2200">
                <a:cs typeface="Times New Roman" panose="02020603050405020304" pitchFamily="18" charset="0"/>
              </a:rPr>
              <a:t>(OP4): </a:t>
            </a:r>
            <a:r>
              <a:rPr lang="en-US" altLang="en-US" sz="2200">
                <a:latin typeface="Symbol" panose="05050102010706020507" pitchFamily="18" charset="2"/>
                <a:cs typeface="Times New Roman" panose="02020603050405020304" pitchFamily="18" charset="0"/>
              </a:rPr>
              <a:t>s</a:t>
            </a:r>
            <a:r>
              <a:rPr lang="en-US" altLang="en-US" sz="2200">
                <a:cs typeface="Times New Roman" panose="02020603050405020304" pitchFamily="18" charset="0"/>
              </a:rPr>
              <a:t> </a:t>
            </a:r>
            <a:r>
              <a:rPr lang="en-US" altLang="en-US" sz="2200" baseline="-25000">
                <a:cs typeface="Times New Roman" panose="02020603050405020304" pitchFamily="18" charset="0"/>
              </a:rPr>
              <a:t>DNO=5 AND SALARY&gt;30000 AND SEX=F</a:t>
            </a:r>
            <a:r>
              <a:rPr lang="en-US" altLang="en-US" sz="2200">
                <a:cs typeface="Times New Roman" panose="02020603050405020304" pitchFamily="18" charset="0"/>
              </a:rPr>
              <a:t>(EMPLOYEE)</a:t>
            </a:r>
          </a:p>
          <a:p>
            <a:pPr lvl="1"/>
            <a:r>
              <a:rPr lang="en-US" altLang="en-US" sz="2200">
                <a:cs typeface="Times New Roman" panose="02020603050405020304" pitchFamily="18" charset="0"/>
              </a:rPr>
              <a:t>(OP5): </a:t>
            </a:r>
            <a:r>
              <a:rPr lang="en-US" altLang="en-US" sz="2200">
                <a:latin typeface="Symbol" panose="05050102010706020507" pitchFamily="18" charset="2"/>
                <a:cs typeface="Times New Roman" panose="02020603050405020304" pitchFamily="18" charset="0"/>
              </a:rPr>
              <a:t>s</a:t>
            </a:r>
            <a:r>
              <a:rPr lang="en-US" altLang="en-US" sz="2200">
                <a:cs typeface="Times New Roman" panose="02020603050405020304" pitchFamily="18" charset="0"/>
              </a:rPr>
              <a:t> </a:t>
            </a:r>
            <a:r>
              <a:rPr lang="en-US" altLang="en-US" sz="2200" baseline="-25000">
                <a:cs typeface="Times New Roman" panose="02020603050405020304" pitchFamily="18" charset="0"/>
              </a:rPr>
              <a:t>ESSN=123456789 AND PNO=10</a:t>
            </a:r>
            <a:r>
              <a:rPr lang="en-US" altLang="en-US" sz="2200">
                <a:cs typeface="Times New Roman" panose="02020603050405020304" pitchFamily="18" charset="0"/>
              </a:rPr>
              <a:t>(WORKS_ON)</a:t>
            </a:r>
            <a:endParaRPr lang="en-US" altLang="en-US" sz="2200"/>
          </a:p>
        </p:txBody>
      </p:sp>
      <p:sp>
        <p:nvSpPr>
          <p:cNvPr id="8" name="Slide Number Placeholder 7"/>
          <p:cNvSpPr>
            <a:spLocks noGrp="1"/>
          </p:cNvSpPr>
          <p:nvPr>
            <p:ph type="sldNum" sz="quarter" idx="4"/>
          </p:nvPr>
        </p:nvSpPr>
        <p:spPr>
          <a:xfrm>
            <a:off x="8676456" y="6602357"/>
            <a:ext cx="470148" cy="283027"/>
          </a:xfrm>
        </p:spPr>
        <p:txBody>
          <a:bodyPr/>
          <a:lstStyle/>
          <a:p>
            <a:fld id="{8DB8E1C9-713E-4D2C-B826-F2800B807C04}" type="slidenum">
              <a:rPr lang="en-US" altLang="en-US" smtClean="0"/>
              <a:t>9</a:t>
            </a:fld>
            <a:endParaRPr lang="en-CA" altLang="en-US" dirty="0"/>
          </a:p>
        </p:txBody>
      </p:sp>
    </p:spTree>
  </p:cSld>
  <p:clrMapOvr>
    <a:masterClrMapping/>
  </p:clrMapOvr>
</p:sld>
</file>

<file path=ppt/theme/theme1.xml><?xml version="1.0" encoding="utf-8"?>
<a:theme xmlns:a="http://schemas.openxmlformats.org/drawingml/2006/main" name="Theme2">
  <a:themeElements>
    <a:clrScheme name="">
      <a:dk1>
        <a:srgbClr val="000000"/>
      </a:dk1>
      <a:lt1>
        <a:srgbClr val="FFFFFF"/>
      </a:lt1>
      <a:dk2>
        <a:srgbClr val="3366CC"/>
      </a:dk2>
      <a:lt2>
        <a:srgbClr val="FFCC66"/>
      </a:lt2>
      <a:accent1>
        <a:srgbClr val="00FFFF"/>
      </a:accent1>
      <a:accent2>
        <a:srgbClr val="3366FF"/>
      </a:accent2>
      <a:accent3>
        <a:srgbClr val="ADB8E2"/>
      </a:accent3>
      <a:accent4>
        <a:srgbClr val="DADADA"/>
      </a:accent4>
      <a:accent5>
        <a:srgbClr val="AAFFFF"/>
      </a:accent5>
      <a:accent6>
        <a:srgbClr val="2D5CE7"/>
      </a:accent6>
      <a:hlink>
        <a:srgbClr val="FF0033"/>
      </a:hlink>
      <a:folHlink>
        <a:srgbClr val="FFFF00"/>
      </a:folHlink>
    </a:clrScheme>
    <a:fontScheme name="Soaring">
      <a:majorFont>
        <a:latin typeface="Arial"/>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a:noFill/>
        </a:ln>
      </a:spPr>
      <a:bodyPr vert="horz" wrap="square" lIns="91440" tIns="45720" rIns="91440" bIns="45720" numCol="1" anchor="t" anchorCtr="0" compatLnSpc="1"/>
      <a:lstStyle>
        <a:defPPr marL="609600" marR="0" indent="-609600" algn="l" defTabSz="914400" rtl="0" eaLnBrk="1" fontAlgn="base" latinLnBrk="0" hangingPunct="1">
          <a:lnSpc>
            <a:spcPct val="100000"/>
          </a:lnSpc>
          <a:spcBef>
            <a:spcPct val="20000"/>
          </a:spcBef>
          <a:spcAft>
            <a:spcPct val="0"/>
          </a:spcAft>
          <a:buClr>
            <a:srgbClr val="FF0000"/>
          </a:buClr>
          <a:buSzTx/>
          <a:buFont typeface="Wingdings" panose="05000000000000000000" pitchFamily="2" charset="2"/>
          <a:buNone/>
          <a:defRPr kumimoji="0" lang="en-US" altLang="en-US" sz="3200" b="0" i="0" u="none" strike="noStrike" cap="none" normalizeH="0" baseline="-25000" smtClean="0">
            <a:ln>
              <a:noFill/>
            </a:ln>
            <a:solidFill>
              <a:schemeClr val="bg2"/>
            </a:solidFill>
            <a:effectLst/>
            <a:latin typeface="Times New Roman" panose="02020603050405020304" pitchFamily="18" charset="0"/>
            <a:cs typeface="Times New Roman" panose="02020603050405020304" pitchFamily="18" charset="0"/>
          </a:defRPr>
        </a:defPPr>
      </a:lstStyle>
    </a:spDef>
    <a:lnDef>
      <a:spPr bwMode="auto">
        <a:xfrm>
          <a:off x="0" y="0"/>
          <a:ext cx="1" cy="1"/>
        </a:xfrm>
        <a:custGeom>
          <a:avLst/>
          <a:gdLst/>
          <a:ahLst/>
          <a:cxnLst/>
          <a:rect l="0" t="0" r="0" b="0"/>
          <a:pathLst/>
        </a:custGeom>
        <a:noFill/>
        <a:ln>
          <a:noFill/>
        </a:ln>
      </a:spPr>
      <a:bodyPr vert="horz" wrap="square" lIns="91440" tIns="45720" rIns="91440" bIns="45720" numCol="1" anchor="t" anchorCtr="0" compatLnSpc="1"/>
      <a:lstStyle>
        <a:defPPr marL="609600" marR="0" indent="-609600" algn="l" defTabSz="914400" rtl="0" eaLnBrk="1" fontAlgn="base" latinLnBrk="0" hangingPunct="1">
          <a:lnSpc>
            <a:spcPct val="100000"/>
          </a:lnSpc>
          <a:spcBef>
            <a:spcPct val="20000"/>
          </a:spcBef>
          <a:spcAft>
            <a:spcPct val="0"/>
          </a:spcAft>
          <a:buClr>
            <a:srgbClr val="FF0000"/>
          </a:buClr>
          <a:buSzTx/>
          <a:buFont typeface="Wingdings" panose="05000000000000000000" pitchFamily="2" charset="2"/>
          <a:buNone/>
          <a:defRPr kumimoji="0" lang="en-US" altLang="en-US" sz="3200" b="0" i="0" u="none" strike="noStrike" cap="none" normalizeH="0" baseline="-25000" smtClean="0">
            <a:ln>
              <a:noFill/>
            </a:ln>
            <a:solidFill>
              <a:schemeClr val="bg2"/>
            </a:solidFill>
            <a:effectLst/>
            <a:latin typeface="Times New Roman" panose="02020603050405020304" pitchFamily="18" charset="0"/>
            <a:cs typeface="Times New Roman" panose="02020603050405020304" pitchFamily="18" charset="0"/>
          </a:defRPr>
        </a:defPPr>
      </a:lstStyle>
    </a:lnDef>
  </a:objectDefaults>
  <a:extraClrSchemeLst>
    <a:extraClrScheme>
      <a:clrScheme name="Soaring 1">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FF0033"/>
        </a:hlink>
        <a:folHlink>
          <a:srgbClr val="FFFF00"/>
        </a:folHlink>
      </a:clrScheme>
      <a:clrMap bg1="dk2" tx1="lt1" bg2="dk1" tx2="lt2" accent1="accent1" accent2="accent2" accent3="accent3" accent4="accent4" accent5="accent5" accent6="accent6" hlink="hlink" folHlink="folHlink"/>
    </a:extraClrScheme>
    <a:extraClrScheme>
      <a:clrScheme name="Soaring 2">
        <a:dk1>
          <a:srgbClr val="000000"/>
        </a:dk1>
        <a:lt1>
          <a:srgbClr val="FFFFFF"/>
        </a:lt1>
        <a:dk2>
          <a:srgbClr val="000000"/>
        </a:dk2>
        <a:lt2>
          <a:srgbClr val="CCECFF"/>
        </a:lt2>
        <a:accent1>
          <a:srgbClr val="6699FF"/>
        </a:accent1>
        <a:accent2>
          <a:srgbClr val="66CCFF"/>
        </a:accent2>
        <a:accent3>
          <a:srgbClr val="FFFFFF"/>
        </a:accent3>
        <a:accent4>
          <a:srgbClr val="000000"/>
        </a:accent4>
        <a:accent5>
          <a:srgbClr val="B8CAFF"/>
        </a:accent5>
        <a:accent6>
          <a:srgbClr val="5CB9E7"/>
        </a:accent6>
        <a:hlink>
          <a:srgbClr val="CC99FF"/>
        </a:hlink>
        <a:folHlink>
          <a:srgbClr val="00CCCC"/>
        </a:folHlink>
      </a:clrScheme>
      <a:clrMap bg1="lt1" tx1="dk1" bg2="lt2" tx2="dk2" accent1="accent1" accent2="accent2" accent3="accent3" accent4="accent4" accent5="accent5" accent6="accent6" hlink="hlink" folHlink="folHlink"/>
    </a:extraClrScheme>
    <a:extraClrScheme>
      <a:clrScheme name="Soaring 3">
        <a:dk1>
          <a:srgbClr val="000000"/>
        </a:dk1>
        <a:lt1>
          <a:srgbClr val="FFFFFF"/>
        </a:lt1>
        <a:dk2>
          <a:srgbClr val="000000"/>
        </a:dk2>
        <a:lt2>
          <a:srgbClr val="FFFFFF"/>
        </a:lt2>
        <a:accent1>
          <a:srgbClr val="CBCBCB"/>
        </a:accent1>
        <a:accent2>
          <a:srgbClr val="EAEAEA"/>
        </a:accent2>
        <a:accent3>
          <a:srgbClr val="FFFFFF"/>
        </a:accent3>
        <a:accent4>
          <a:srgbClr val="000000"/>
        </a:accent4>
        <a:accent5>
          <a:srgbClr val="E2E2E2"/>
        </a:accent5>
        <a:accent6>
          <a:srgbClr val="D4D4D4"/>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Soaring 4">
        <a:dk1>
          <a:srgbClr val="000000"/>
        </a:dk1>
        <a:lt1>
          <a:srgbClr val="FFFFFF"/>
        </a:lt1>
        <a:dk2>
          <a:srgbClr val="008080"/>
        </a:dk2>
        <a:lt2>
          <a:srgbClr val="FFCC66"/>
        </a:lt2>
        <a:accent1>
          <a:srgbClr val="0099CC"/>
        </a:accent1>
        <a:accent2>
          <a:srgbClr val="009999"/>
        </a:accent2>
        <a:accent3>
          <a:srgbClr val="AAC0C0"/>
        </a:accent3>
        <a:accent4>
          <a:srgbClr val="DADADA"/>
        </a:accent4>
        <a:accent5>
          <a:srgbClr val="AACAE2"/>
        </a:accent5>
        <a:accent6>
          <a:srgbClr val="008A8A"/>
        </a:accent6>
        <a:hlink>
          <a:srgbClr val="6600CC"/>
        </a:hlink>
        <a:folHlink>
          <a:srgbClr val="FFFF00"/>
        </a:folHlink>
      </a:clrScheme>
      <a:clrMap bg1="dk2" tx1="lt1" bg2="dk1" tx2="lt2" accent1="accent1" accent2="accent2" accent3="accent3" accent4="accent4" accent5="accent5" accent6="accent6" hlink="hlink" folHlink="folHlink"/>
    </a:extraClrScheme>
    <a:extraClrScheme>
      <a:clrScheme name="Soaring 5">
        <a:dk1>
          <a:srgbClr val="000000"/>
        </a:dk1>
        <a:lt1>
          <a:srgbClr val="FFFFFF"/>
        </a:lt1>
        <a:dk2>
          <a:srgbClr val="993300"/>
        </a:dk2>
        <a:lt2>
          <a:srgbClr val="FFCC66"/>
        </a:lt2>
        <a:accent1>
          <a:srgbClr val="FF6633"/>
        </a:accent1>
        <a:accent2>
          <a:srgbClr val="CC6600"/>
        </a:accent2>
        <a:accent3>
          <a:srgbClr val="CAADAA"/>
        </a:accent3>
        <a:accent4>
          <a:srgbClr val="DADADA"/>
        </a:accent4>
        <a:accent5>
          <a:srgbClr val="FFB8AD"/>
        </a:accent5>
        <a:accent6>
          <a:srgbClr val="B95C00"/>
        </a:accent6>
        <a:hlink>
          <a:srgbClr val="CC0000"/>
        </a:hlink>
        <a:folHlink>
          <a:srgbClr val="FFFF0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5A3ECAE2B7ACF40AA813FFC3FEC67CF" ma:contentTypeVersion="17" ma:contentTypeDescription="Create a new document." ma:contentTypeScope="" ma:versionID="5daded18abd75efc444092cb75691419">
  <xsd:schema xmlns:xsd="http://www.w3.org/2001/XMLSchema" xmlns:xs="http://www.w3.org/2001/XMLSchema" xmlns:p="http://schemas.microsoft.com/office/2006/metadata/properties" xmlns:ns3="75ba8413-43fa-4a09-af17-4e68f3dde6e6" xmlns:ns4="c06eeb30-ab86-47d2-ae26-0dd0e7d3f0cc" targetNamespace="http://schemas.microsoft.com/office/2006/metadata/properties" ma:root="true" ma:fieldsID="c455ad43c3254df2d78ba79ce5e8c988" ns3:_="" ns4:_="">
    <xsd:import namespace="75ba8413-43fa-4a09-af17-4e68f3dde6e6"/>
    <xsd:import namespace="c06eeb30-ab86-47d2-ae26-0dd0e7d3f0cc"/>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DateTaken"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LengthInSeconds" minOccurs="0"/>
                <xsd:element ref="ns3:MediaServiceObjectDetectorVersions" minOccurs="0"/>
                <xsd:element ref="ns3:MediaServiceSystemTags" minOccurs="0"/>
                <xsd:element ref="ns3:_activity"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5ba8413-43fa-4a09-af17-4e68f3dde6e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3" nillable="true" ma:displayName="MediaServiceDateTaken" ma:hidden="true" ma:internalName="MediaServiceDateTaken" ma:readOnly="true">
      <xsd:simpleType>
        <xsd:restriction base="dms:Text"/>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MediaLengthInSeconds" ma:index="20" nillable="true" ma:displayName="MediaLengthInSeconds" ma:hidden="true" ma:internalName="MediaLengthInSeconds" ma:readOnly="true">
      <xsd:simpleType>
        <xsd:restriction base="dms:Unknown"/>
      </xsd:simpleType>
    </xsd:element>
    <xsd:element name="MediaServiceObjectDetectorVersions" ma:index="21" nillable="true" ma:displayName="MediaServiceObjectDetectorVersions" ma:hidden="true" ma:indexed="true" ma:internalName="MediaServiceObjectDetectorVersions" ma:readOnly="true">
      <xsd:simpleType>
        <xsd:restriction base="dms:Text"/>
      </xsd:simpleType>
    </xsd:element>
    <xsd:element name="MediaServiceSystemTags" ma:index="22" nillable="true" ma:displayName="MediaServiceSystemTags" ma:hidden="true" ma:internalName="MediaServiceSystemTags" ma:readOnly="true">
      <xsd:simpleType>
        <xsd:restriction base="dms:Note"/>
      </xsd:simpleType>
    </xsd:element>
    <xsd:element name="_activity" ma:index="23" nillable="true" ma:displayName="_activity" ma:hidden="true" ma:internalName="_activity">
      <xsd:simpleType>
        <xsd:restriction base="dms:Note"/>
      </xsd:simpleType>
    </xsd:element>
    <xsd:element name="MediaServiceSearchProperties" ma:index="24"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6eeb30-ab86-47d2-ae26-0dd0e7d3f0cc"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75ba8413-43fa-4a09-af17-4e68f3dde6e6" xsi:nil="true"/>
  </documentManagement>
</p:properties>
</file>

<file path=customXml/itemProps1.xml><?xml version="1.0" encoding="utf-8"?>
<ds:datastoreItem xmlns:ds="http://schemas.openxmlformats.org/officeDocument/2006/customXml" ds:itemID="{FAF0F9BF-F721-47CB-A0FE-506352F6A9E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5ba8413-43fa-4a09-af17-4e68f3dde6e6"/>
    <ds:schemaRef ds:uri="c06eeb30-ab86-47d2-ae26-0dd0e7d3f0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F86DDE1-2FFA-478C-A056-1FCD779D45DF}">
  <ds:schemaRefs>
    <ds:schemaRef ds:uri="http://schemas.microsoft.com/sharepoint/v3/contenttype/forms"/>
  </ds:schemaRefs>
</ds:datastoreItem>
</file>

<file path=customXml/itemProps3.xml><?xml version="1.0" encoding="utf-8"?>
<ds:datastoreItem xmlns:ds="http://schemas.openxmlformats.org/officeDocument/2006/customXml" ds:itemID="{4F9129F5-62AC-4422-92CA-D9739EBADD8C}">
  <ds:schemaRefs>
    <ds:schemaRef ds:uri="75ba8413-43fa-4a09-af17-4e68f3dde6e6"/>
    <ds:schemaRef ds:uri="http://purl.org/dc/elements/1.1/"/>
    <ds:schemaRef ds:uri="http://purl.org/dc/dcmitype/"/>
    <ds:schemaRef ds:uri="http://www.w3.org/XML/1998/namespace"/>
    <ds:schemaRef ds:uri="http://schemas.microsoft.com/office/2006/metadata/properties"/>
    <ds:schemaRef ds:uri="http://schemas.openxmlformats.org/package/2006/metadata/core-properties"/>
    <ds:schemaRef ds:uri="http://schemas.microsoft.com/office/2006/documentManagement/types"/>
    <ds:schemaRef ds:uri="http://schemas.microsoft.com/office/infopath/2007/PartnerControls"/>
    <ds:schemaRef ds:uri="c06eeb30-ab86-47d2-ae26-0dd0e7d3f0cc"/>
    <ds:schemaRef ds:uri="http://purl.org/dc/terms/"/>
  </ds:schemaRefs>
</ds:datastoreItem>
</file>

<file path=docProps/app.xml><?xml version="1.0" encoding="utf-8"?>
<Properties xmlns="http://schemas.openxmlformats.org/officeDocument/2006/extended-properties" xmlns:vt="http://schemas.openxmlformats.org/officeDocument/2006/docPropsVTypes">
  <Template>Theme2</Template>
  <TotalTime>1030</TotalTime>
  <Words>3647</Words>
  <Application>Microsoft Office PowerPoint</Application>
  <PresentationFormat>Letter Paper (8.5x11 in)</PresentationFormat>
  <Paragraphs>484</Paragraphs>
  <Slides>52</Slides>
  <Notes>52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52</vt:i4>
      </vt:variant>
    </vt:vector>
  </HeadingPairs>
  <TitlesOfParts>
    <vt:vector size="61" baseType="lpstr">
      <vt:lpstr>Arial</vt:lpstr>
      <vt:lpstr>Lucida Grande</vt:lpstr>
      <vt:lpstr>New York</vt:lpstr>
      <vt:lpstr>Symbol</vt:lpstr>
      <vt:lpstr>Tahoma</vt:lpstr>
      <vt:lpstr>Times New Roman</vt:lpstr>
      <vt:lpstr>Wingdings</vt:lpstr>
      <vt:lpstr>Wingdings 3</vt:lpstr>
      <vt:lpstr>Theme2</vt:lpstr>
      <vt:lpstr>Unit 2</vt:lpstr>
      <vt:lpstr>Chapter Outline</vt:lpstr>
      <vt:lpstr>Introduction to Query Processing</vt:lpstr>
      <vt:lpstr>Introduction to Query Processing</vt:lpstr>
      <vt:lpstr>Translating SQL Queries into Relational Algebra</vt:lpstr>
      <vt:lpstr>Translating SQL Queries into Relational Algebra</vt:lpstr>
      <vt:lpstr>Algorithms for External Sorting </vt:lpstr>
      <vt:lpstr>Algorithms for External Sorting </vt:lpstr>
      <vt:lpstr>Algorithms for SELECT and JOIN Operations</vt:lpstr>
      <vt:lpstr>Algorithms for SELECT and JOIN Operations</vt:lpstr>
      <vt:lpstr>Algorithms for SELECT and JOIN Operations</vt:lpstr>
      <vt:lpstr>Algorithms for SELECT and JOIN Operations</vt:lpstr>
      <vt:lpstr>Algorithms for SELECT and JOIN Operations</vt:lpstr>
      <vt:lpstr>Algorithms for SELECT and JOIN Operations</vt:lpstr>
      <vt:lpstr>Algorithms for SELECT and JOIN Operations </vt:lpstr>
      <vt:lpstr>Algorithms for SELECT and JOIN Operations</vt:lpstr>
      <vt:lpstr>Algorithms for SELECT and JOIN Operations</vt:lpstr>
      <vt:lpstr>Algorithms for SELECT and JOIN Operations</vt:lpstr>
      <vt:lpstr>Algorithms for SELECT and JOIN Operations</vt:lpstr>
      <vt:lpstr>Algorithms for SELECT and JOIN Operations</vt:lpstr>
      <vt:lpstr>Algorithms for SELECT and JOIN Operations</vt:lpstr>
      <vt:lpstr>Algorithms for SELECT and JOIN Operations</vt:lpstr>
      <vt:lpstr>Algorithms for SELECT and JOIN Operations</vt:lpstr>
      <vt:lpstr>Algorithms for SELECT and JOIN Operations</vt:lpstr>
      <vt:lpstr>Algorithms for SELECT and JOIN Operations </vt:lpstr>
      <vt:lpstr>Algorithms for SELECT and JOIN Operations </vt:lpstr>
      <vt:lpstr>Algorithms for SELECT and JOIN Operations </vt:lpstr>
      <vt:lpstr>Algorithms for SELECT and JOIN Operations </vt:lpstr>
      <vt:lpstr>Implementing Aggregate Operations and Outer Joins</vt:lpstr>
      <vt:lpstr>Implementing Aggregate Operations and Outer Joins</vt:lpstr>
      <vt:lpstr>Implementing Aggregate Operations and Outer Joins</vt:lpstr>
      <vt:lpstr>Implementing Aggregate Operations and Outer Joins</vt:lpstr>
      <vt:lpstr>Implementing Aggregate Operations and Outer Joins</vt:lpstr>
      <vt:lpstr>Combining Operations using Pipelining</vt:lpstr>
      <vt:lpstr>Combining Operations using Pipelining</vt:lpstr>
      <vt:lpstr>Using Heuristics in Query Optimization</vt:lpstr>
      <vt:lpstr>Using Heuristics in Query Optimization </vt:lpstr>
      <vt:lpstr>Using Heuristics in Query Optimization </vt:lpstr>
      <vt:lpstr>Using Heuristics in Query Optimization </vt:lpstr>
      <vt:lpstr>Using Heuristics in Query Optimization</vt:lpstr>
      <vt:lpstr>Using Heuristics in Query Optimization </vt:lpstr>
      <vt:lpstr>Using Heuristics in Query Optimization</vt:lpstr>
      <vt:lpstr>Using Heuristics in Query Optimization</vt:lpstr>
      <vt:lpstr>Using Heuristics in Query Optimization </vt:lpstr>
      <vt:lpstr>Using Heuristics in Query Optimization </vt:lpstr>
      <vt:lpstr>Using Selectivity and Cost Estimates in Query Optimization</vt:lpstr>
      <vt:lpstr>Using Selectivity and Cost Estimates in Query Optimization</vt:lpstr>
      <vt:lpstr>Using Selectivity and Cost Estimates in Query Optimization</vt:lpstr>
      <vt:lpstr>Overview of Query Optimization in Oracle</vt:lpstr>
      <vt:lpstr>Semantic Query Optimization</vt:lpstr>
      <vt:lpstr>Summary</vt:lpstr>
      <vt:lpstr>Summary</vt:lpstr>
    </vt:vector>
  </TitlesOfParts>
  <Company>Copyright © 2007 Ramez Elmasri and Shamkant B. Navathe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15</dc:title>
  <dc:subject>Algorithms for Query Processing and Optimization</dc:subject>
  <dc:creator>Elmasri/Navathe</dc:creator>
  <cp:lastModifiedBy>Binod Kumar Adhikari</cp:lastModifiedBy>
  <cp:revision>98</cp:revision>
  <cp:lastPrinted>2001-11-04T00:51:00Z</cp:lastPrinted>
  <dcterms:created xsi:type="dcterms:W3CDTF">2005-02-25T19:46:00Z</dcterms:created>
  <dcterms:modified xsi:type="dcterms:W3CDTF">2024-02-20T08:30:41Z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F19C74FA56A44148A9921E6C0CE3C08C_12</vt:lpwstr>
  </property>
  <property fmtid="{D5CDD505-2E9C-101B-9397-08002B2CF9AE}" pid="3" name="KSOProductBuildVer">
    <vt:lpwstr>1033-12.2.0.13431</vt:lpwstr>
  </property>
  <property fmtid="{D5CDD505-2E9C-101B-9397-08002B2CF9AE}" pid="4" name="ContentTypeId">
    <vt:lpwstr>0x01010095A3ECAE2B7ACF40AA813FFC3FEC67CF</vt:lpwstr>
  </property>
</Properties>
</file>