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1"/>
  </p:sldMasterIdLst>
  <p:notesMasterIdLst>
    <p:notesMasterId r:id="rId47"/>
  </p:notesMasterIdLst>
  <p:handoutMasterIdLst>
    <p:handoutMasterId r:id="rId48"/>
  </p:handoutMasterIdLst>
  <p:sldIdLst>
    <p:sldId id="350" r:id="rId2"/>
    <p:sldId id="309" r:id="rId3"/>
    <p:sldId id="383" r:id="rId4"/>
    <p:sldId id="330" r:id="rId5"/>
    <p:sldId id="385" r:id="rId6"/>
    <p:sldId id="434" r:id="rId7"/>
    <p:sldId id="436" r:id="rId8"/>
    <p:sldId id="437" r:id="rId9"/>
    <p:sldId id="438" r:id="rId10"/>
    <p:sldId id="439" r:id="rId11"/>
    <p:sldId id="388" r:id="rId12"/>
    <p:sldId id="440" r:id="rId13"/>
    <p:sldId id="441" r:id="rId14"/>
    <p:sldId id="442" r:id="rId15"/>
    <p:sldId id="443" r:id="rId16"/>
    <p:sldId id="444" r:id="rId17"/>
    <p:sldId id="447" r:id="rId18"/>
    <p:sldId id="448" r:id="rId19"/>
    <p:sldId id="451" r:id="rId20"/>
    <p:sldId id="460" r:id="rId21"/>
    <p:sldId id="461" r:id="rId22"/>
    <p:sldId id="462" r:id="rId23"/>
    <p:sldId id="464" r:id="rId24"/>
    <p:sldId id="465" r:id="rId25"/>
    <p:sldId id="471" r:id="rId26"/>
    <p:sldId id="470" r:id="rId27"/>
    <p:sldId id="473" r:id="rId28"/>
    <p:sldId id="474" r:id="rId29"/>
    <p:sldId id="476" r:id="rId30"/>
    <p:sldId id="477" r:id="rId31"/>
    <p:sldId id="478" r:id="rId32"/>
    <p:sldId id="481" r:id="rId33"/>
    <p:sldId id="482" r:id="rId34"/>
    <p:sldId id="479" r:id="rId35"/>
    <p:sldId id="483" r:id="rId36"/>
    <p:sldId id="485" r:id="rId37"/>
    <p:sldId id="486" r:id="rId38"/>
    <p:sldId id="487" r:id="rId39"/>
    <p:sldId id="489" r:id="rId40"/>
    <p:sldId id="490" r:id="rId41"/>
    <p:sldId id="491" r:id="rId42"/>
    <p:sldId id="493" r:id="rId43"/>
    <p:sldId id="495" r:id="rId44"/>
    <p:sldId id="499" r:id="rId45"/>
    <p:sldId id="500" r:id="rId46"/>
  </p:sldIdLst>
  <p:sldSz cx="9144000" cy="6858000" type="screen4x3"/>
  <p:notesSz cx="6858000" cy="9144000"/>
  <p:defaultTextStyle>
    <a:defPPr>
      <a:defRPr lang="en-US"/>
    </a:defPPr>
    <a:lvl1pPr algn="l" rtl="0" eaLnBrk="0" fontAlgn="base" hangingPunct="0">
      <a:spcBef>
        <a:spcPct val="0"/>
      </a:spcBef>
      <a:spcAft>
        <a:spcPct val="0"/>
      </a:spcAft>
      <a:defRPr sz="3200" kern="1200" baseline="-25000">
        <a:solidFill>
          <a:schemeClr val="bg2"/>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3200" kern="1200" baseline="-25000">
        <a:solidFill>
          <a:schemeClr val="bg2"/>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3200" kern="1200" baseline="-25000">
        <a:solidFill>
          <a:schemeClr val="bg2"/>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3200" kern="1200" baseline="-25000">
        <a:solidFill>
          <a:schemeClr val="bg2"/>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3200" kern="1200" baseline="-25000">
        <a:solidFill>
          <a:schemeClr val="bg2"/>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3200" kern="1200" baseline="-25000">
        <a:solidFill>
          <a:schemeClr val="bg2"/>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3200" kern="1200" baseline="-25000">
        <a:solidFill>
          <a:schemeClr val="bg2"/>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3200" kern="1200" baseline="-25000">
        <a:solidFill>
          <a:schemeClr val="bg2"/>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3200" kern="1200" baseline="-25000">
        <a:solidFill>
          <a:schemeClr val="bg2"/>
        </a:solidFill>
        <a:latin typeface="Times New Roman" panose="02020603050405020304" pitchFamily="18" charset="0"/>
        <a:ea typeface="+mn-ea"/>
        <a:cs typeface="Times New Roman" panose="02020603050405020304" pitchFamily="18" charset="0"/>
      </a:defRPr>
    </a:lvl9pPr>
  </p:defaultTextStyle>
  <p:extLst>
    <p:ext uri="{EFAFB233-063F-42B5-8137-9DF3F51BA10A}">
      <p15:sldGuideLst xmlns:p15="http://schemas.microsoft.com/office/powerpoint/2012/main">
        <p15:guide id="1" orient="horz" pos="1872">
          <p15:clr>
            <a:srgbClr val="A4A3A4"/>
          </p15:clr>
        </p15:guide>
        <p15:guide id="2" orient="horz" pos="4185">
          <p15:clr>
            <a:srgbClr val="A4A3A4"/>
          </p15:clr>
        </p15:guide>
        <p15:guide id="3" pos="289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0CC00"/>
    <a:srgbClr val="0099FF"/>
    <a:srgbClr val="99FF33"/>
    <a:srgbClr val="FFFF99"/>
    <a:srgbClr val="FF9933"/>
    <a:srgbClr val="80808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609" autoAdjust="0"/>
    <p:restoredTop sz="94622" autoAdjust="0"/>
  </p:normalViewPr>
  <p:slideViewPr>
    <p:cSldViewPr snapToGrid="0" snapToObjects="1">
      <p:cViewPr varScale="1">
        <p:scale>
          <a:sx n="82" d="100"/>
          <a:sy n="82" d="100"/>
        </p:scale>
        <p:origin x="1123" y="48"/>
      </p:cViewPr>
      <p:guideLst>
        <p:guide orient="horz" pos="1872"/>
        <p:guide orient="horz" pos="4185"/>
        <p:guide pos="28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napToGrid="0" snapToObjects="1">
      <p:cViewPr varScale="1">
        <p:scale>
          <a:sx n="30" d="100"/>
          <a:sy n="30" d="100"/>
        </p:scale>
        <p:origin x="-1046" y="-5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nod Adhikari" userId="256f5a90-d823-4e8d-9a41-a3da19f4a0ad" providerId="ADAL" clId="{D7D30A12-FF4D-4295-9C93-DD103D156DA4}"/>
    <pc:docChg chg="delSld modSld">
      <pc:chgData name="Binod Adhikari" userId="256f5a90-d823-4e8d-9a41-a3da19f4a0ad" providerId="ADAL" clId="{D7D30A12-FF4D-4295-9C93-DD103D156DA4}" dt="2024-02-12T08:13:39.370" v="52" actId="47"/>
      <pc:docMkLst>
        <pc:docMk/>
      </pc:docMkLst>
      <pc:sldChg chg="del">
        <pc:chgData name="Binod Adhikari" userId="256f5a90-d823-4e8d-9a41-a3da19f4a0ad" providerId="ADAL" clId="{D7D30A12-FF4D-4295-9C93-DD103D156DA4}" dt="2024-02-11T14:32:59.866" v="0" actId="47"/>
        <pc:sldMkLst>
          <pc:docMk/>
          <pc:sldMk cId="0" sldId="389"/>
        </pc:sldMkLst>
      </pc:sldChg>
      <pc:sldChg chg="del">
        <pc:chgData name="Binod Adhikari" userId="256f5a90-d823-4e8d-9a41-a3da19f4a0ad" providerId="ADAL" clId="{D7D30A12-FF4D-4295-9C93-DD103D156DA4}" dt="2024-02-11T14:33:03.047" v="2" actId="47"/>
        <pc:sldMkLst>
          <pc:docMk/>
          <pc:sldMk cId="0" sldId="426"/>
        </pc:sldMkLst>
      </pc:sldChg>
      <pc:sldChg chg="del">
        <pc:chgData name="Binod Adhikari" userId="256f5a90-d823-4e8d-9a41-a3da19f4a0ad" providerId="ADAL" clId="{D7D30A12-FF4D-4295-9C93-DD103D156DA4}" dt="2024-02-11T14:33:01.663" v="1" actId="47"/>
        <pc:sldMkLst>
          <pc:docMk/>
          <pc:sldMk cId="0" sldId="454"/>
        </pc:sldMkLst>
      </pc:sldChg>
      <pc:sldChg chg="del">
        <pc:chgData name="Binod Adhikari" userId="256f5a90-d823-4e8d-9a41-a3da19f4a0ad" providerId="ADAL" clId="{D7D30A12-FF4D-4295-9C93-DD103D156DA4}" dt="2024-02-11T14:33:04.402" v="3" actId="47"/>
        <pc:sldMkLst>
          <pc:docMk/>
          <pc:sldMk cId="0" sldId="457"/>
        </pc:sldMkLst>
      </pc:sldChg>
      <pc:sldChg chg="del">
        <pc:chgData name="Binod Adhikari" userId="256f5a90-d823-4e8d-9a41-a3da19f4a0ad" providerId="ADAL" clId="{D7D30A12-FF4D-4295-9C93-DD103D156DA4}" dt="2024-02-11T14:33:05.617" v="4" actId="47"/>
        <pc:sldMkLst>
          <pc:docMk/>
          <pc:sldMk cId="0" sldId="458"/>
        </pc:sldMkLst>
      </pc:sldChg>
      <pc:sldChg chg="del">
        <pc:chgData name="Binod Adhikari" userId="256f5a90-d823-4e8d-9a41-a3da19f4a0ad" providerId="ADAL" clId="{D7D30A12-FF4D-4295-9C93-DD103D156DA4}" dt="2024-02-11T14:33:07.043" v="5" actId="47"/>
        <pc:sldMkLst>
          <pc:docMk/>
          <pc:sldMk cId="0" sldId="459"/>
        </pc:sldMkLst>
      </pc:sldChg>
      <pc:sldChg chg="modSp mod">
        <pc:chgData name="Binod Adhikari" userId="256f5a90-d823-4e8d-9a41-a3da19f4a0ad" providerId="ADAL" clId="{D7D30A12-FF4D-4295-9C93-DD103D156DA4}" dt="2024-02-11T14:33:37.310" v="6" actId="114"/>
        <pc:sldMkLst>
          <pc:docMk/>
          <pc:sldMk cId="0" sldId="460"/>
        </pc:sldMkLst>
        <pc:spChg chg="mod">
          <ac:chgData name="Binod Adhikari" userId="256f5a90-d823-4e8d-9a41-a3da19f4a0ad" providerId="ADAL" clId="{D7D30A12-FF4D-4295-9C93-DD103D156DA4}" dt="2024-02-11T14:33:37.310" v="6" actId="114"/>
          <ac:spMkLst>
            <pc:docMk/>
            <pc:sldMk cId="0" sldId="460"/>
            <ac:spMk id="44036" creationId="{2F4A5563-A18A-DF4C-5A83-5F9CE39401C2}"/>
          </ac:spMkLst>
        </pc:spChg>
      </pc:sldChg>
      <pc:sldChg chg="modSp mod">
        <pc:chgData name="Binod Adhikari" userId="256f5a90-d823-4e8d-9a41-a3da19f4a0ad" providerId="ADAL" clId="{D7D30A12-FF4D-4295-9C93-DD103D156DA4}" dt="2024-02-11T14:37:46.781" v="20" actId="113"/>
        <pc:sldMkLst>
          <pc:docMk/>
          <pc:sldMk cId="0" sldId="461"/>
        </pc:sldMkLst>
        <pc:spChg chg="mod">
          <ac:chgData name="Binod Adhikari" userId="256f5a90-d823-4e8d-9a41-a3da19f4a0ad" providerId="ADAL" clId="{D7D30A12-FF4D-4295-9C93-DD103D156DA4}" dt="2024-02-11T14:37:46.781" v="20" actId="113"/>
          <ac:spMkLst>
            <pc:docMk/>
            <pc:sldMk cId="0" sldId="461"/>
            <ac:spMk id="45060" creationId="{3632C72C-E92A-CA04-B3CC-F1FEAA47A1A4}"/>
          </ac:spMkLst>
        </pc:spChg>
      </pc:sldChg>
      <pc:sldChg chg="modSp mod">
        <pc:chgData name="Binod Adhikari" userId="256f5a90-d823-4e8d-9a41-a3da19f4a0ad" providerId="ADAL" clId="{D7D30A12-FF4D-4295-9C93-DD103D156DA4}" dt="2024-02-11T14:56:27.376" v="27" actId="122"/>
        <pc:sldMkLst>
          <pc:docMk/>
          <pc:sldMk cId="0" sldId="465"/>
        </pc:sldMkLst>
        <pc:spChg chg="mod">
          <ac:chgData name="Binod Adhikari" userId="256f5a90-d823-4e8d-9a41-a3da19f4a0ad" providerId="ADAL" clId="{D7D30A12-FF4D-4295-9C93-DD103D156DA4}" dt="2024-02-11T14:56:27.376" v="27" actId="122"/>
          <ac:spMkLst>
            <pc:docMk/>
            <pc:sldMk cId="0" sldId="465"/>
            <ac:spMk id="48132" creationId="{F843AC3C-0739-AD55-ED3C-15BC54DBA3E2}"/>
          </ac:spMkLst>
        </pc:spChg>
      </pc:sldChg>
      <pc:sldChg chg="del">
        <pc:chgData name="Binod Adhikari" userId="256f5a90-d823-4e8d-9a41-a3da19f4a0ad" providerId="ADAL" clId="{D7D30A12-FF4D-4295-9C93-DD103D156DA4}" dt="2024-02-12T08:13:33.947" v="49" actId="47"/>
        <pc:sldMkLst>
          <pc:docMk/>
          <pc:sldMk cId="0" sldId="466"/>
        </pc:sldMkLst>
      </pc:sldChg>
      <pc:sldChg chg="del">
        <pc:chgData name="Binod Adhikari" userId="256f5a90-d823-4e8d-9a41-a3da19f4a0ad" providerId="ADAL" clId="{D7D30A12-FF4D-4295-9C93-DD103D156DA4}" dt="2024-02-12T08:13:36.244" v="50" actId="47"/>
        <pc:sldMkLst>
          <pc:docMk/>
          <pc:sldMk cId="0" sldId="467"/>
        </pc:sldMkLst>
      </pc:sldChg>
      <pc:sldChg chg="del">
        <pc:chgData name="Binod Adhikari" userId="256f5a90-d823-4e8d-9a41-a3da19f4a0ad" providerId="ADAL" clId="{D7D30A12-FF4D-4295-9C93-DD103D156DA4}" dt="2024-02-12T08:13:37.389" v="51" actId="47"/>
        <pc:sldMkLst>
          <pc:docMk/>
          <pc:sldMk cId="0" sldId="468"/>
        </pc:sldMkLst>
      </pc:sldChg>
      <pc:sldChg chg="del">
        <pc:chgData name="Binod Adhikari" userId="256f5a90-d823-4e8d-9a41-a3da19f4a0ad" providerId="ADAL" clId="{D7D30A12-FF4D-4295-9C93-DD103D156DA4}" dt="2024-02-12T08:13:39.370" v="52" actId="47"/>
        <pc:sldMkLst>
          <pc:docMk/>
          <pc:sldMk cId="0" sldId="472"/>
        </pc:sldMkLst>
      </pc:sldChg>
      <pc:sldChg chg="modSp">
        <pc:chgData name="Binod Adhikari" userId="256f5a90-d823-4e8d-9a41-a3da19f4a0ad" providerId="ADAL" clId="{D7D30A12-FF4D-4295-9C93-DD103D156DA4}" dt="2024-02-12T07:29:17.801" v="45" actId="123"/>
        <pc:sldMkLst>
          <pc:docMk/>
          <pc:sldMk cId="0" sldId="477"/>
        </pc:sldMkLst>
        <pc:spChg chg="mod">
          <ac:chgData name="Binod Adhikari" userId="256f5a90-d823-4e8d-9a41-a3da19f4a0ad" providerId="ADAL" clId="{D7D30A12-FF4D-4295-9C93-DD103D156DA4}" dt="2024-02-12T07:29:17.801" v="45" actId="123"/>
          <ac:spMkLst>
            <pc:docMk/>
            <pc:sldMk cId="0" sldId="477"/>
            <ac:spMk id="59396" creationId="{02C9584F-2667-66C0-754A-372833B301CB}"/>
          </ac:spMkLst>
        </pc:spChg>
      </pc:sldChg>
      <pc:sldChg chg="modSp mod">
        <pc:chgData name="Binod Adhikari" userId="256f5a90-d823-4e8d-9a41-a3da19f4a0ad" providerId="ADAL" clId="{D7D30A12-FF4D-4295-9C93-DD103D156DA4}" dt="2024-02-12T07:32:30.999" v="47" actId="113"/>
        <pc:sldMkLst>
          <pc:docMk/>
          <pc:sldMk cId="0" sldId="479"/>
        </pc:sldMkLst>
        <pc:spChg chg="mod">
          <ac:chgData name="Binod Adhikari" userId="256f5a90-d823-4e8d-9a41-a3da19f4a0ad" providerId="ADAL" clId="{D7D30A12-FF4D-4295-9C93-DD103D156DA4}" dt="2024-02-12T07:32:30.999" v="47" actId="113"/>
          <ac:spMkLst>
            <pc:docMk/>
            <pc:sldMk cId="0" sldId="479"/>
            <ac:spMk id="64516" creationId="{C3CAED27-5302-8AF8-72E6-D26BF558A227}"/>
          </ac:spMkLst>
        </pc:spChg>
      </pc:sldChg>
      <pc:sldChg chg="del">
        <pc:chgData name="Binod Adhikari" userId="256f5a90-d823-4e8d-9a41-a3da19f4a0ad" providerId="ADAL" clId="{D7D30A12-FF4D-4295-9C93-DD103D156DA4}" dt="2024-02-12T07:41:55.048" v="48" actId="47"/>
        <pc:sldMkLst>
          <pc:docMk/>
          <pc:sldMk cId="0" sldId="496"/>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133076-36B7-4B5B-91C5-E6B318C4FEC8}" type="doc">
      <dgm:prSet loTypeId="urn:microsoft.com/office/officeart/2005/8/layout/default" loCatId="list" qsTypeId="urn:microsoft.com/office/officeart/2005/8/quickstyle/3d3" qsCatId="3D" csTypeId="urn:microsoft.com/office/officeart/2005/8/colors/accent2_2" csCatId="accent2" phldr="1"/>
      <dgm:spPr/>
      <dgm:t>
        <a:bodyPr/>
        <a:lstStyle/>
        <a:p>
          <a:endParaRPr lang="en-IN"/>
        </a:p>
      </dgm:t>
    </dgm:pt>
    <dgm:pt modelId="{1C898506-712B-4423-8F62-37B0ED26D94B}">
      <dgm:prSet phldrT="[Text]"/>
      <dgm:spPr/>
      <dgm:t>
        <a:bodyPr/>
        <a:lstStyle/>
        <a:p>
          <a:r>
            <a:rPr lang="en-US" dirty="0"/>
            <a:t>Thank you</a:t>
          </a:r>
          <a:endParaRPr lang="en-IN" dirty="0"/>
        </a:p>
      </dgm:t>
    </dgm:pt>
    <dgm:pt modelId="{2F85A81B-F4C2-4F2B-B8E6-787C732F21E0}" type="parTrans" cxnId="{B4EF26C6-6B6C-4723-8FB8-5B18046B221C}">
      <dgm:prSet/>
      <dgm:spPr/>
      <dgm:t>
        <a:bodyPr/>
        <a:lstStyle/>
        <a:p>
          <a:endParaRPr lang="en-IN"/>
        </a:p>
      </dgm:t>
    </dgm:pt>
    <dgm:pt modelId="{29746F87-D82F-439F-BCDE-DC6C4669151A}" type="sibTrans" cxnId="{B4EF26C6-6B6C-4723-8FB8-5B18046B221C}">
      <dgm:prSet/>
      <dgm:spPr/>
      <dgm:t>
        <a:bodyPr/>
        <a:lstStyle/>
        <a:p>
          <a:endParaRPr lang="en-IN"/>
        </a:p>
      </dgm:t>
    </dgm:pt>
    <dgm:pt modelId="{DAFD6F86-90B6-412B-A3A2-421DDF1F7511}" type="pres">
      <dgm:prSet presAssocID="{F8133076-36B7-4B5B-91C5-E6B318C4FEC8}" presName="diagram" presStyleCnt="0">
        <dgm:presLayoutVars>
          <dgm:dir/>
          <dgm:resizeHandles val="exact"/>
        </dgm:presLayoutVars>
      </dgm:prSet>
      <dgm:spPr/>
    </dgm:pt>
    <dgm:pt modelId="{9250074A-1E42-4ED2-A934-398BC443E39F}" type="pres">
      <dgm:prSet presAssocID="{1C898506-712B-4423-8F62-37B0ED26D94B}" presName="node" presStyleLbl="node1" presStyleIdx="0" presStyleCnt="1">
        <dgm:presLayoutVars>
          <dgm:bulletEnabled val="1"/>
        </dgm:presLayoutVars>
      </dgm:prSet>
      <dgm:spPr/>
    </dgm:pt>
  </dgm:ptLst>
  <dgm:cxnLst>
    <dgm:cxn modelId="{7402735E-DE53-45D4-911E-045D6BB68754}" type="presOf" srcId="{1C898506-712B-4423-8F62-37B0ED26D94B}" destId="{9250074A-1E42-4ED2-A934-398BC443E39F}" srcOrd="0" destOrd="0" presId="urn:microsoft.com/office/officeart/2005/8/layout/default"/>
    <dgm:cxn modelId="{B2074C7D-446E-43F7-BAF6-F447DCB45363}" type="presOf" srcId="{F8133076-36B7-4B5B-91C5-E6B318C4FEC8}" destId="{DAFD6F86-90B6-412B-A3A2-421DDF1F7511}" srcOrd="0" destOrd="0" presId="urn:microsoft.com/office/officeart/2005/8/layout/default"/>
    <dgm:cxn modelId="{B4EF26C6-6B6C-4723-8FB8-5B18046B221C}" srcId="{F8133076-36B7-4B5B-91C5-E6B318C4FEC8}" destId="{1C898506-712B-4423-8F62-37B0ED26D94B}" srcOrd="0" destOrd="0" parTransId="{2F85A81B-F4C2-4F2B-B8E6-787C732F21E0}" sibTransId="{29746F87-D82F-439F-BCDE-DC6C4669151A}"/>
    <dgm:cxn modelId="{9B83FB8C-0E83-4216-ABBB-9649157A930A}" type="presParOf" srcId="{DAFD6F86-90B6-412B-A3A2-421DDF1F7511}" destId="{9250074A-1E42-4ED2-A934-398BC443E39F}"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50074A-1E42-4ED2-A934-398BC443E39F}">
      <dsp:nvSpPr>
        <dsp:cNvPr id="0" name=""/>
        <dsp:cNvSpPr/>
      </dsp:nvSpPr>
      <dsp:spPr>
        <a:xfrm>
          <a:off x="0" y="203199"/>
          <a:ext cx="6096000" cy="3657600"/>
        </a:xfrm>
        <a:prstGeom prst="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Thank you</a:t>
          </a:r>
          <a:endParaRPr lang="en-IN" sz="6500" kern="1200" dirty="0"/>
        </a:p>
      </dsp:txBody>
      <dsp:txXfrm>
        <a:off x="0" y="203199"/>
        <a:ext cx="6096000" cy="36576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554" name="Rectangle 2">
            <a:extLst>
              <a:ext uri="{FF2B5EF4-FFF2-40B4-BE49-F238E27FC236}">
                <a16:creationId xmlns:a16="http://schemas.microsoft.com/office/drawing/2014/main" id="{AA60B636-AF4B-FBA6-508D-5C5F4CCEEF36}"/>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0" hangingPunct="0">
              <a:spcBef>
                <a:spcPct val="0"/>
              </a:spcBef>
              <a:buClrTx/>
              <a:buFontTx/>
              <a:buNone/>
              <a:defRPr sz="1200" baseline="0">
                <a:solidFill>
                  <a:schemeClr val="tx1"/>
                </a:solidFill>
              </a:defRPr>
            </a:lvl1pPr>
          </a:lstStyle>
          <a:p>
            <a:pPr>
              <a:defRPr/>
            </a:pPr>
            <a:endParaRPr lang="en-US" altLang="en-US"/>
          </a:p>
        </p:txBody>
      </p:sp>
      <p:sp>
        <p:nvSpPr>
          <p:cNvPr id="151555" name="Rectangle 3">
            <a:extLst>
              <a:ext uri="{FF2B5EF4-FFF2-40B4-BE49-F238E27FC236}">
                <a16:creationId xmlns:a16="http://schemas.microsoft.com/office/drawing/2014/main" id="{FD7A3F90-960C-F4C0-A9AE-3D16E5AB4313}"/>
              </a:ext>
            </a:extLst>
          </p:cNvPr>
          <p:cNvSpPr>
            <a:spLocks noGrp="1" noChangeArrowheads="1"/>
          </p:cNvSpPr>
          <p:nvPr>
            <p:ph type="dt" sz="quarter"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FontTx/>
              <a:buNone/>
              <a:defRPr sz="1200" baseline="0" smtClean="0">
                <a:solidFill>
                  <a:schemeClr val="tx1"/>
                </a:solidFill>
              </a:defRPr>
            </a:lvl1pPr>
          </a:lstStyle>
          <a:p>
            <a:pPr>
              <a:defRPr/>
            </a:pPr>
            <a:fld id="{D41C6669-2A31-490A-8DFA-A6A9AECDC4F6}" type="datetime1">
              <a:rPr lang="en-US" altLang="en-US" smtClean="0"/>
              <a:t>2/11/2024</a:t>
            </a:fld>
            <a:endParaRPr lang="en-US" altLang="en-US"/>
          </a:p>
        </p:txBody>
      </p:sp>
      <p:sp>
        <p:nvSpPr>
          <p:cNvPr id="151556" name="Rectangle 4">
            <a:extLst>
              <a:ext uri="{FF2B5EF4-FFF2-40B4-BE49-F238E27FC236}">
                <a16:creationId xmlns:a16="http://schemas.microsoft.com/office/drawing/2014/main" id="{8FE45FCE-73DF-9016-E21F-B0F361FF1A37}"/>
              </a:ext>
            </a:extLst>
          </p:cNvPr>
          <p:cNvSpPr>
            <a:spLocks noGrp="1" noChangeArrowheads="1"/>
          </p:cNvSpPr>
          <p:nvPr>
            <p:ph type="ftr" sz="quarter" idx="2"/>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0" hangingPunct="0">
              <a:spcBef>
                <a:spcPct val="0"/>
              </a:spcBef>
              <a:buClrTx/>
              <a:buFontTx/>
              <a:buNone/>
              <a:defRPr sz="1200" baseline="0">
                <a:solidFill>
                  <a:schemeClr val="tx1"/>
                </a:solidFill>
              </a:defRPr>
            </a:lvl1pPr>
          </a:lstStyle>
          <a:p>
            <a:pPr>
              <a:defRPr/>
            </a:pPr>
            <a:endParaRPr lang="en-US" altLang="en-US"/>
          </a:p>
        </p:txBody>
      </p:sp>
      <p:sp>
        <p:nvSpPr>
          <p:cNvPr id="151557" name="Rectangle 5">
            <a:extLst>
              <a:ext uri="{FF2B5EF4-FFF2-40B4-BE49-F238E27FC236}">
                <a16:creationId xmlns:a16="http://schemas.microsoft.com/office/drawing/2014/main" id="{DF87527F-221B-724B-C5F1-47DE207C3725}"/>
              </a:ext>
            </a:extLst>
          </p:cNvPr>
          <p:cNvSpPr>
            <a:spLocks noGrp="1" noChangeArrowheads="1"/>
          </p:cNvSpPr>
          <p:nvPr>
            <p:ph type="sldNum" sz="quarter" idx="3"/>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0" hangingPunct="0">
              <a:spcBef>
                <a:spcPct val="0"/>
              </a:spcBef>
              <a:buClrTx/>
              <a:buFontTx/>
              <a:buNone/>
              <a:defRPr sz="1200" baseline="0" smtClean="0">
                <a:solidFill>
                  <a:schemeClr val="tx1"/>
                </a:solidFill>
              </a:defRPr>
            </a:lvl1pPr>
          </a:lstStyle>
          <a:p>
            <a:pPr>
              <a:defRPr/>
            </a:pPr>
            <a:fld id="{1B7040E5-7A3A-4092-8FE1-1744B3707B1C}"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362CC41A-EC0E-25D8-7D9C-EA6234EF38AB}"/>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0" hangingPunct="0">
              <a:spcBef>
                <a:spcPct val="0"/>
              </a:spcBef>
              <a:buClrTx/>
              <a:buFontTx/>
              <a:buNone/>
              <a:defRPr sz="1200" baseline="0">
                <a:solidFill>
                  <a:schemeClr val="tx1"/>
                </a:solidFill>
              </a:defRPr>
            </a:lvl1pPr>
          </a:lstStyle>
          <a:p>
            <a:pPr>
              <a:defRPr/>
            </a:pPr>
            <a:endParaRPr lang="en-US" altLang="en-US"/>
          </a:p>
        </p:txBody>
      </p:sp>
      <p:sp>
        <p:nvSpPr>
          <p:cNvPr id="9219" name="Rectangle 3">
            <a:extLst>
              <a:ext uri="{FF2B5EF4-FFF2-40B4-BE49-F238E27FC236}">
                <a16:creationId xmlns:a16="http://schemas.microsoft.com/office/drawing/2014/main" id="{065D7075-F55A-29C3-7A82-3A2D11996614}"/>
              </a:ext>
            </a:extLst>
          </p:cNvPr>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FontTx/>
              <a:buNone/>
              <a:defRPr sz="1200" baseline="0" smtClean="0">
                <a:solidFill>
                  <a:schemeClr val="tx1"/>
                </a:solidFill>
              </a:defRPr>
            </a:lvl1pPr>
          </a:lstStyle>
          <a:p>
            <a:pPr>
              <a:defRPr/>
            </a:pPr>
            <a:fld id="{B6C6FA4D-2BDC-4A95-9CBE-16438D67A31E}" type="datetime1">
              <a:rPr lang="en-US" altLang="en-US" smtClean="0"/>
              <a:t>2/11/2024</a:t>
            </a:fld>
            <a:endParaRPr lang="en-US" altLang="en-US"/>
          </a:p>
        </p:txBody>
      </p:sp>
      <p:sp>
        <p:nvSpPr>
          <p:cNvPr id="3076" name="Rectangle 4">
            <a:extLst>
              <a:ext uri="{FF2B5EF4-FFF2-40B4-BE49-F238E27FC236}">
                <a16:creationId xmlns:a16="http://schemas.microsoft.com/office/drawing/2014/main" id="{C00DE797-4701-7CFE-57DC-D95479ACA40C}"/>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5">
            <a:extLst>
              <a:ext uri="{FF2B5EF4-FFF2-40B4-BE49-F238E27FC236}">
                <a16:creationId xmlns:a16="http://schemas.microsoft.com/office/drawing/2014/main" id="{D96DBED5-67F1-3B89-ADCA-224805DB5DB1}"/>
              </a:ext>
            </a:extLst>
          </p:cNvPr>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9222" name="Rectangle 6">
            <a:extLst>
              <a:ext uri="{FF2B5EF4-FFF2-40B4-BE49-F238E27FC236}">
                <a16:creationId xmlns:a16="http://schemas.microsoft.com/office/drawing/2014/main" id="{213ECA23-A99F-8BA0-902D-812F31BF1635}"/>
              </a:ext>
            </a:extLst>
          </p:cNvPr>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0" hangingPunct="0">
              <a:spcBef>
                <a:spcPct val="0"/>
              </a:spcBef>
              <a:buClrTx/>
              <a:buFontTx/>
              <a:buNone/>
              <a:defRPr sz="1200" baseline="0">
                <a:solidFill>
                  <a:schemeClr val="tx1"/>
                </a:solidFill>
              </a:defRPr>
            </a:lvl1pPr>
          </a:lstStyle>
          <a:p>
            <a:pPr>
              <a:defRPr/>
            </a:pPr>
            <a:endParaRPr lang="en-US" altLang="en-US"/>
          </a:p>
        </p:txBody>
      </p:sp>
      <p:sp>
        <p:nvSpPr>
          <p:cNvPr id="9223" name="Rectangle 7">
            <a:extLst>
              <a:ext uri="{FF2B5EF4-FFF2-40B4-BE49-F238E27FC236}">
                <a16:creationId xmlns:a16="http://schemas.microsoft.com/office/drawing/2014/main" id="{4F772207-26E5-CE98-8D51-FEFAE748C3A3}"/>
              </a:ext>
            </a:extLst>
          </p:cNvPr>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0" hangingPunct="0">
              <a:spcBef>
                <a:spcPct val="0"/>
              </a:spcBef>
              <a:buClrTx/>
              <a:buFontTx/>
              <a:buNone/>
              <a:defRPr sz="1200" baseline="0" smtClean="0">
                <a:solidFill>
                  <a:schemeClr val="tx1"/>
                </a:solidFill>
              </a:defRPr>
            </a:lvl1pPr>
          </a:lstStyle>
          <a:p>
            <a:pPr>
              <a:defRPr/>
            </a:pPr>
            <a:fld id="{C11AA2B9-1694-474E-A358-F7BDB648F38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a:extLst>
              <a:ext uri="{FF2B5EF4-FFF2-40B4-BE49-F238E27FC236}">
                <a16:creationId xmlns:a16="http://schemas.microsoft.com/office/drawing/2014/main" id="{88FA1D49-B7FA-DEB2-21D4-5A9D26CDD6A9}"/>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0000"/>
              </a:buClr>
              <a:buFont typeface="Wingdings" panose="05000000000000000000" pitchFamily="2" charset="2"/>
              <a:defRPr sz="3200" baseline="-25000">
                <a:solidFill>
                  <a:schemeClr val="bg2"/>
                </a:solidFill>
                <a:latin typeface="Times New Roman" panose="02020603050405020304" pitchFamily="18" charset="0"/>
                <a:cs typeface="Times New Roman" panose="02020603050405020304" pitchFamily="18" charset="0"/>
              </a:defRPr>
            </a:lvl1pPr>
            <a:lvl2pPr marL="742950" indent="-285750">
              <a:spcBef>
                <a:spcPct val="20000"/>
              </a:spcBef>
              <a:buClr>
                <a:srgbClr val="FF0000"/>
              </a:buClr>
              <a:buFont typeface="Wingdings" panose="05000000000000000000" pitchFamily="2" charset="2"/>
              <a:defRPr sz="3200" baseline="-25000">
                <a:solidFill>
                  <a:schemeClr val="bg2"/>
                </a:solidFill>
                <a:latin typeface="Times New Roman" panose="02020603050405020304" pitchFamily="18" charset="0"/>
                <a:cs typeface="Times New Roman" panose="02020603050405020304" pitchFamily="18" charset="0"/>
              </a:defRPr>
            </a:lvl2pPr>
            <a:lvl3pPr marL="1143000" indent="-228600">
              <a:spcBef>
                <a:spcPct val="20000"/>
              </a:spcBef>
              <a:buClr>
                <a:srgbClr val="FF0000"/>
              </a:buClr>
              <a:buFont typeface="Wingdings" panose="05000000000000000000" pitchFamily="2" charset="2"/>
              <a:defRPr sz="3200" baseline="-25000">
                <a:solidFill>
                  <a:schemeClr val="bg2"/>
                </a:solidFill>
                <a:latin typeface="Times New Roman" panose="02020603050405020304" pitchFamily="18" charset="0"/>
                <a:cs typeface="Times New Roman" panose="02020603050405020304" pitchFamily="18" charset="0"/>
              </a:defRPr>
            </a:lvl3pPr>
            <a:lvl4pPr marL="1600200" indent="-228600">
              <a:spcBef>
                <a:spcPct val="20000"/>
              </a:spcBef>
              <a:buClr>
                <a:srgbClr val="FF0000"/>
              </a:buClr>
              <a:buFont typeface="Wingdings" panose="05000000000000000000" pitchFamily="2" charset="2"/>
              <a:defRPr sz="3200" baseline="-25000">
                <a:solidFill>
                  <a:schemeClr val="bg2"/>
                </a:solidFill>
                <a:latin typeface="Times New Roman" panose="02020603050405020304" pitchFamily="18" charset="0"/>
                <a:cs typeface="Times New Roman" panose="02020603050405020304" pitchFamily="18" charset="0"/>
              </a:defRPr>
            </a:lvl4pPr>
            <a:lvl5pPr marL="2057400" indent="-228600">
              <a:spcBef>
                <a:spcPct val="20000"/>
              </a:spcBef>
              <a:buClr>
                <a:srgbClr val="FF0000"/>
              </a:buClr>
              <a:buFont typeface="Wingdings" panose="05000000000000000000" pitchFamily="2" charset="2"/>
              <a:defRPr sz="3200" baseline="-25000">
                <a:solidFill>
                  <a:schemeClr val="bg2"/>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rgbClr val="FF0000"/>
              </a:buClr>
              <a:buFont typeface="Wingdings" panose="05000000000000000000" pitchFamily="2" charset="2"/>
              <a:defRPr sz="3200" baseline="-25000">
                <a:solidFill>
                  <a:schemeClr val="bg2"/>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rgbClr val="FF0000"/>
              </a:buClr>
              <a:buFont typeface="Wingdings" panose="05000000000000000000" pitchFamily="2" charset="2"/>
              <a:defRPr sz="3200" baseline="-25000">
                <a:solidFill>
                  <a:schemeClr val="bg2"/>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rgbClr val="FF0000"/>
              </a:buClr>
              <a:buFont typeface="Wingdings" panose="05000000000000000000" pitchFamily="2" charset="2"/>
              <a:defRPr sz="3200" baseline="-25000">
                <a:solidFill>
                  <a:schemeClr val="bg2"/>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rgbClr val="FF0000"/>
              </a:buClr>
              <a:buFont typeface="Wingdings" panose="05000000000000000000" pitchFamily="2" charset="2"/>
              <a:defRPr sz="3200" baseline="-25000">
                <a:solidFill>
                  <a:schemeClr val="bg2"/>
                </a:solidFill>
                <a:latin typeface="Times New Roman" panose="02020603050405020304" pitchFamily="18" charset="0"/>
                <a:cs typeface="Times New Roman" panose="02020603050405020304" pitchFamily="18" charset="0"/>
              </a:defRPr>
            </a:lvl9pPr>
          </a:lstStyle>
          <a:p>
            <a:pPr>
              <a:spcBef>
                <a:spcPct val="0"/>
              </a:spcBef>
              <a:buClrTx/>
              <a:buFontTx/>
              <a:buNone/>
            </a:pPr>
            <a:fld id="{65002F5F-F62D-474C-8907-0DC334D4C4CB}" type="datetime1">
              <a:rPr lang="en-US" altLang="en-US" sz="1200" baseline="0" smtClean="0">
                <a:solidFill>
                  <a:schemeClr val="tx1"/>
                </a:solidFill>
              </a:rPr>
              <a:t>2/11/2024</a:t>
            </a:fld>
            <a:endParaRPr lang="en-US" altLang="en-US" sz="1200" baseline="0">
              <a:solidFill>
                <a:schemeClr val="tx1"/>
              </a:solidFill>
            </a:endParaRPr>
          </a:p>
        </p:txBody>
      </p:sp>
      <p:sp>
        <p:nvSpPr>
          <p:cNvPr id="8195" name="Rectangle 7">
            <a:extLst>
              <a:ext uri="{FF2B5EF4-FFF2-40B4-BE49-F238E27FC236}">
                <a16:creationId xmlns:a16="http://schemas.microsoft.com/office/drawing/2014/main" id="{AAA286FC-E47E-1A20-6630-896E2754863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0000"/>
              </a:buClr>
              <a:buFont typeface="Wingdings" panose="05000000000000000000" pitchFamily="2" charset="2"/>
              <a:defRPr sz="3200" baseline="-25000">
                <a:solidFill>
                  <a:schemeClr val="bg2"/>
                </a:solidFill>
                <a:latin typeface="Times New Roman" panose="02020603050405020304" pitchFamily="18" charset="0"/>
                <a:cs typeface="Times New Roman" panose="02020603050405020304" pitchFamily="18" charset="0"/>
              </a:defRPr>
            </a:lvl1pPr>
            <a:lvl2pPr marL="742950" indent="-285750">
              <a:spcBef>
                <a:spcPct val="20000"/>
              </a:spcBef>
              <a:buClr>
                <a:srgbClr val="FF0000"/>
              </a:buClr>
              <a:buFont typeface="Wingdings" panose="05000000000000000000" pitchFamily="2" charset="2"/>
              <a:defRPr sz="3200" baseline="-25000">
                <a:solidFill>
                  <a:schemeClr val="bg2"/>
                </a:solidFill>
                <a:latin typeface="Times New Roman" panose="02020603050405020304" pitchFamily="18" charset="0"/>
                <a:cs typeface="Times New Roman" panose="02020603050405020304" pitchFamily="18" charset="0"/>
              </a:defRPr>
            </a:lvl2pPr>
            <a:lvl3pPr marL="1143000" indent="-228600">
              <a:spcBef>
                <a:spcPct val="20000"/>
              </a:spcBef>
              <a:buClr>
                <a:srgbClr val="FF0000"/>
              </a:buClr>
              <a:buFont typeface="Wingdings" panose="05000000000000000000" pitchFamily="2" charset="2"/>
              <a:defRPr sz="3200" baseline="-25000">
                <a:solidFill>
                  <a:schemeClr val="bg2"/>
                </a:solidFill>
                <a:latin typeface="Times New Roman" panose="02020603050405020304" pitchFamily="18" charset="0"/>
                <a:cs typeface="Times New Roman" panose="02020603050405020304" pitchFamily="18" charset="0"/>
              </a:defRPr>
            </a:lvl3pPr>
            <a:lvl4pPr marL="1600200" indent="-228600">
              <a:spcBef>
                <a:spcPct val="20000"/>
              </a:spcBef>
              <a:buClr>
                <a:srgbClr val="FF0000"/>
              </a:buClr>
              <a:buFont typeface="Wingdings" panose="05000000000000000000" pitchFamily="2" charset="2"/>
              <a:defRPr sz="3200" baseline="-25000">
                <a:solidFill>
                  <a:schemeClr val="bg2"/>
                </a:solidFill>
                <a:latin typeface="Times New Roman" panose="02020603050405020304" pitchFamily="18" charset="0"/>
                <a:cs typeface="Times New Roman" panose="02020603050405020304" pitchFamily="18" charset="0"/>
              </a:defRPr>
            </a:lvl4pPr>
            <a:lvl5pPr marL="2057400" indent="-228600">
              <a:spcBef>
                <a:spcPct val="20000"/>
              </a:spcBef>
              <a:buClr>
                <a:srgbClr val="FF0000"/>
              </a:buClr>
              <a:buFont typeface="Wingdings" panose="05000000000000000000" pitchFamily="2" charset="2"/>
              <a:defRPr sz="3200" baseline="-25000">
                <a:solidFill>
                  <a:schemeClr val="bg2"/>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rgbClr val="FF0000"/>
              </a:buClr>
              <a:buFont typeface="Wingdings" panose="05000000000000000000" pitchFamily="2" charset="2"/>
              <a:defRPr sz="3200" baseline="-25000">
                <a:solidFill>
                  <a:schemeClr val="bg2"/>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rgbClr val="FF0000"/>
              </a:buClr>
              <a:buFont typeface="Wingdings" panose="05000000000000000000" pitchFamily="2" charset="2"/>
              <a:defRPr sz="3200" baseline="-25000">
                <a:solidFill>
                  <a:schemeClr val="bg2"/>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rgbClr val="FF0000"/>
              </a:buClr>
              <a:buFont typeface="Wingdings" panose="05000000000000000000" pitchFamily="2" charset="2"/>
              <a:defRPr sz="3200" baseline="-25000">
                <a:solidFill>
                  <a:schemeClr val="bg2"/>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rgbClr val="FF0000"/>
              </a:buClr>
              <a:buFont typeface="Wingdings" panose="05000000000000000000" pitchFamily="2" charset="2"/>
              <a:defRPr sz="3200" baseline="-25000">
                <a:solidFill>
                  <a:schemeClr val="bg2"/>
                </a:solidFill>
                <a:latin typeface="Times New Roman" panose="02020603050405020304" pitchFamily="18" charset="0"/>
                <a:cs typeface="Times New Roman" panose="02020603050405020304" pitchFamily="18" charset="0"/>
              </a:defRPr>
            </a:lvl9pPr>
          </a:lstStyle>
          <a:p>
            <a:pPr>
              <a:spcBef>
                <a:spcPct val="0"/>
              </a:spcBef>
              <a:buClrTx/>
              <a:buFontTx/>
              <a:buNone/>
            </a:pPr>
            <a:fld id="{9D38E989-0431-4AC3-ACE4-CC2FDDEC0312}" type="slidenum">
              <a:rPr lang="en-US" altLang="en-US" sz="1200" baseline="0">
                <a:solidFill>
                  <a:schemeClr val="tx1"/>
                </a:solidFill>
              </a:rPr>
              <a:pPr>
                <a:spcBef>
                  <a:spcPct val="0"/>
                </a:spcBef>
                <a:buClrTx/>
                <a:buFontTx/>
                <a:buNone/>
              </a:pPr>
              <a:t>1</a:t>
            </a:fld>
            <a:endParaRPr lang="en-US" altLang="en-US" sz="1200" baseline="0">
              <a:solidFill>
                <a:schemeClr val="tx1"/>
              </a:solidFill>
            </a:endParaRPr>
          </a:p>
        </p:txBody>
      </p:sp>
      <p:sp>
        <p:nvSpPr>
          <p:cNvPr id="8196" name="Rectangle 2">
            <a:extLst>
              <a:ext uri="{FF2B5EF4-FFF2-40B4-BE49-F238E27FC236}">
                <a16:creationId xmlns:a16="http://schemas.microsoft.com/office/drawing/2014/main" id="{1993D1F8-AC19-D0FA-D325-C0C3F497CF33}"/>
              </a:ext>
            </a:extLst>
          </p:cNvPr>
          <p:cNvSpPr>
            <a:spLocks noGrp="1" noRot="1" noChangeAspect="1" noChangeArrowheads="1" noTextEdit="1"/>
          </p:cNvSpPr>
          <p:nvPr>
            <p:ph type="sldImg"/>
          </p:nvPr>
        </p:nvSpPr>
        <p:spPr>
          <a:solidFill>
            <a:srgbClr val="FFFFFF"/>
          </a:solidFill>
          <a:ln/>
        </p:spPr>
      </p:sp>
      <p:sp>
        <p:nvSpPr>
          <p:cNvPr id="8197" name="Rectangle 3">
            <a:extLst>
              <a:ext uri="{FF2B5EF4-FFF2-40B4-BE49-F238E27FC236}">
                <a16:creationId xmlns:a16="http://schemas.microsoft.com/office/drawing/2014/main" id="{9E21434D-467D-5357-189E-27995B1E50E4}"/>
              </a:ext>
            </a:extLst>
          </p:cNvPr>
          <p:cNvSpPr>
            <a:spLocks noGrp="1" noChangeArrowheads="1"/>
          </p:cNvSpPr>
          <p:nvPr>
            <p:ph type="body" idx="1"/>
          </p:nvPr>
        </p:nvSpPr>
        <p:spPr>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a:extLst>
              <a:ext uri="{FF2B5EF4-FFF2-40B4-BE49-F238E27FC236}">
                <a16:creationId xmlns:a16="http://schemas.microsoft.com/office/drawing/2014/main" id="{4D5106EC-85BA-1DA4-3801-7CFDECBA9496}"/>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0000"/>
              </a:buClr>
              <a:buFont typeface="Wingdings" panose="05000000000000000000" pitchFamily="2" charset="2"/>
              <a:defRPr sz="3200" baseline="-25000">
                <a:solidFill>
                  <a:schemeClr val="bg2"/>
                </a:solidFill>
                <a:latin typeface="Times New Roman" panose="02020603050405020304" pitchFamily="18" charset="0"/>
                <a:cs typeface="Times New Roman" panose="02020603050405020304" pitchFamily="18" charset="0"/>
              </a:defRPr>
            </a:lvl1pPr>
            <a:lvl2pPr marL="742950" indent="-285750">
              <a:spcBef>
                <a:spcPct val="20000"/>
              </a:spcBef>
              <a:buClr>
                <a:srgbClr val="FF0000"/>
              </a:buClr>
              <a:buFont typeface="Wingdings" panose="05000000000000000000" pitchFamily="2" charset="2"/>
              <a:defRPr sz="3200" baseline="-25000">
                <a:solidFill>
                  <a:schemeClr val="bg2"/>
                </a:solidFill>
                <a:latin typeface="Times New Roman" panose="02020603050405020304" pitchFamily="18" charset="0"/>
                <a:cs typeface="Times New Roman" panose="02020603050405020304" pitchFamily="18" charset="0"/>
              </a:defRPr>
            </a:lvl2pPr>
            <a:lvl3pPr marL="1143000" indent="-228600">
              <a:spcBef>
                <a:spcPct val="20000"/>
              </a:spcBef>
              <a:buClr>
                <a:srgbClr val="FF0000"/>
              </a:buClr>
              <a:buFont typeface="Wingdings" panose="05000000000000000000" pitchFamily="2" charset="2"/>
              <a:defRPr sz="3200" baseline="-25000">
                <a:solidFill>
                  <a:schemeClr val="bg2"/>
                </a:solidFill>
                <a:latin typeface="Times New Roman" panose="02020603050405020304" pitchFamily="18" charset="0"/>
                <a:cs typeface="Times New Roman" panose="02020603050405020304" pitchFamily="18" charset="0"/>
              </a:defRPr>
            </a:lvl3pPr>
            <a:lvl4pPr marL="1600200" indent="-228600">
              <a:spcBef>
                <a:spcPct val="20000"/>
              </a:spcBef>
              <a:buClr>
                <a:srgbClr val="FF0000"/>
              </a:buClr>
              <a:buFont typeface="Wingdings" panose="05000000000000000000" pitchFamily="2" charset="2"/>
              <a:defRPr sz="3200" baseline="-25000">
                <a:solidFill>
                  <a:schemeClr val="bg2"/>
                </a:solidFill>
                <a:latin typeface="Times New Roman" panose="02020603050405020304" pitchFamily="18" charset="0"/>
                <a:cs typeface="Times New Roman" panose="02020603050405020304" pitchFamily="18" charset="0"/>
              </a:defRPr>
            </a:lvl4pPr>
            <a:lvl5pPr marL="2057400" indent="-228600">
              <a:spcBef>
                <a:spcPct val="20000"/>
              </a:spcBef>
              <a:buClr>
                <a:srgbClr val="FF0000"/>
              </a:buClr>
              <a:buFont typeface="Wingdings" panose="05000000000000000000" pitchFamily="2" charset="2"/>
              <a:defRPr sz="3200" baseline="-25000">
                <a:solidFill>
                  <a:schemeClr val="bg2"/>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rgbClr val="FF0000"/>
              </a:buClr>
              <a:buFont typeface="Wingdings" panose="05000000000000000000" pitchFamily="2" charset="2"/>
              <a:defRPr sz="3200" baseline="-25000">
                <a:solidFill>
                  <a:schemeClr val="bg2"/>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rgbClr val="FF0000"/>
              </a:buClr>
              <a:buFont typeface="Wingdings" panose="05000000000000000000" pitchFamily="2" charset="2"/>
              <a:defRPr sz="3200" baseline="-25000">
                <a:solidFill>
                  <a:schemeClr val="bg2"/>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rgbClr val="FF0000"/>
              </a:buClr>
              <a:buFont typeface="Wingdings" panose="05000000000000000000" pitchFamily="2" charset="2"/>
              <a:defRPr sz="3200" baseline="-25000">
                <a:solidFill>
                  <a:schemeClr val="bg2"/>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rgbClr val="FF0000"/>
              </a:buClr>
              <a:buFont typeface="Wingdings" panose="05000000000000000000" pitchFamily="2" charset="2"/>
              <a:defRPr sz="3200" baseline="-25000">
                <a:solidFill>
                  <a:schemeClr val="bg2"/>
                </a:solidFill>
                <a:latin typeface="Times New Roman" panose="02020603050405020304" pitchFamily="18" charset="0"/>
                <a:cs typeface="Times New Roman" panose="02020603050405020304" pitchFamily="18" charset="0"/>
              </a:defRPr>
            </a:lvl9pPr>
          </a:lstStyle>
          <a:p>
            <a:pPr>
              <a:spcBef>
                <a:spcPct val="0"/>
              </a:spcBef>
              <a:buClrTx/>
              <a:buFontTx/>
              <a:buNone/>
            </a:pPr>
            <a:fld id="{2F040FE9-7974-4A53-AD99-9F98972FD401}" type="datetime1">
              <a:rPr lang="en-US" altLang="en-US" sz="1200" baseline="0" smtClean="0">
                <a:solidFill>
                  <a:schemeClr val="tx1"/>
                </a:solidFill>
              </a:rPr>
              <a:t>2/11/2024</a:t>
            </a:fld>
            <a:endParaRPr lang="en-US" altLang="en-US" sz="1200" baseline="0">
              <a:solidFill>
                <a:schemeClr val="tx1"/>
              </a:solidFill>
            </a:endParaRPr>
          </a:p>
        </p:txBody>
      </p:sp>
      <p:sp>
        <p:nvSpPr>
          <p:cNvPr id="11267" name="Rectangle 7">
            <a:extLst>
              <a:ext uri="{FF2B5EF4-FFF2-40B4-BE49-F238E27FC236}">
                <a16:creationId xmlns:a16="http://schemas.microsoft.com/office/drawing/2014/main" id="{96FF8063-D5DD-0B58-59BF-391FFB99E01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0000"/>
              </a:buClr>
              <a:buFont typeface="Wingdings" panose="05000000000000000000" pitchFamily="2" charset="2"/>
              <a:defRPr sz="3200" baseline="-25000">
                <a:solidFill>
                  <a:schemeClr val="bg2"/>
                </a:solidFill>
                <a:latin typeface="Times New Roman" panose="02020603050405020304" pitchFamily="18" charset="0"/>
                <a:cs typeface="Times New Roman" panose="02020603050405020304" pitchFamily="18" charset="0"/>
              </a:defRPr>
            </a:lvl1pPr>
            <a:lvl2pPr marL="742950" indent="-285750">
              <a:spcBef>
                <a:spcPct val="20000"/>
              </a:spcBef>
              <a:buClr>
                <a:srgbClr val="FF0000"/>
              </a:buClr>
              <a:buFont typeface="Wingdings" panose="05000000000000000000" pitchFamily="2" charset="2"/>
              <a:defRPr sz="3200" baseline="-25000">
                <a:solidFill>
                  <a:schemeClr val="bg2"/>
                </a:solidFill>
                <a:latin typeface="Times New Roman" panose="02020603050405020304" pitchFamily="18" charset="0"/>
                <a:cs typeface="Times New Roman" panose="02020603050405020304" pitchFamily="18" charset="0"/>
              </a:defRPr>
            </a:lvl2pPr>
            <a:lvl3pPr marL="1143000" indent="-228600">
              <a:spcBef>
                <a:spcPct val="20000"/>
              </a:spcBef>
              <a:buClr>
                <a:srgbClr val="FF0000"/>
              </a:buClr>
              <a:buFont typeface="Wingdings" panose="05000000000000000000" pitchFamily="2" charset="2"/>
              <a:defRPr sz="3200" baseline="-25000">
                <a:solidFill>
                  <a:schemeClr val="bg2"/>
                </a:solidFill>
                <a:latin typeface="Times New Roman" panose="02020603050405020304" pitchFamily="18" charset="0"/>
                <a:cs typeface="Times New Roman" panose="02020603050405020304" pitchFamily="18" charset="0"/>
              </a:defRPr>
            </a:lvl3pPr>
            <a:lvl4pPr marL="1600200" indent="-228600">
              <a:spcBef>
                <a:spcPct val="20000"/>
              </a:spcBef>
              <a:buClr>
                <a:srgbClr val="FF0000"/>
              </a:buClr>
              <a:buFont typeface="Wingdings" panose="05000000000000000000" pitchFamily="2" charset="2"/>
              <a:defRPr sz="3200" baseline="-25000">
                <a:solidFill>
                  <a:schemeClr val="bg2"/>
                </a:solidFill>
                <a:latin typeface="Times New Roman" panose="02020603050405020304" pitchFamily="18" charset="0"/>
                <a:cs typeface="Times New Roman" panose="02020603050405020304" pitchFamily="18" charset="0"/>
              </a:defRPr>
            </a:lvl4pPr>
            <a:lvl5pPr marL="2057400" indent="-228600">
              <a:spcBef>
                <a:spcPct val="20000"/>
              </a:spcBef>
              <a:buClr>
                <a:srgbClr val="FF0000"/>
              </a:buClr>
              <a:buFont typeface="Wingdings" panose="05000000000000000000" pitchFamily="2" charset="2"/>
              <a:defRPr sz="3200" baseline="-25000">
                <a:solidFill>
                  <a:schemeClr val="bg2"/>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rgbClr val="FF0000"/>
              </a:buClr>
              <a:buFont typeface="Wingdings" panose="05000000000000000000" pitchFamily="2" charset="2"/>
              <a:defRPr sz="3200" baseline="-25000">
                <a:solidFill>
                  <a:schemeClr val="bg2"/>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rgbClr val="FF0000"/>
              </a:buClr>
              <a:buFont typeface="Wingdings" panose="05000000000000000000" pitchFamily="2" charset="2"/>
              <a:defRPr sz="3200" baseline="-25000">
                <a:solidFill>
                  <a:schemeClr val="bg2"/>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rgbClr val="FF0000"/>
              </a:buClr>
              <a:buFont typeface="Wingdings" panose="05000000000000000000" pitchFamily="2" charset="2"/>
              <a:defRPr sz="3200" baseline="-25000">
                <a:solidFill>
                  <a:schemeClr val="bg2"/>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rgbClr val="FF0000"/>
              </a:buClr>
              <a:buFont typeface="Wingdings" panose="05000000000000000000" pitchFamily="2" charset="2"/>
              <a:defRPr sz="3200" baseline="-25000">
                <a:solidFill>
                  <a:schemeClr val="bg2"/>
                </a:solidFill>
                <a:latin typeface="Times New Roman" panose="02020603050405020304" pitchFamily="18" charset="0"/>
                <a:cs typeface="Times New Roman" panose="02020603050405020304" pitchFamily="18" charset="0"/>
              </a:defRPr>
            </a:lvl9pPr>
          </a:lstStyle>
          <a:p>
            <a:pPr>
              <a:spcBef>
                <a:spcPct val="0"/>
              </a:spcBef>
              <a:buClrTx/>
              <a:buFontTx/>
              <a:buNone/>
            </a:pPr>
            <a:fld id="{26FFD723-D1AA-40D1-8082-989EC3365D17}" type="slidenum">
              <a:rPr lang="en-US" altLang="en-US" sz="1200" baseline="0">
                <a:solidFill>
                  <a:schemeClr val="tx1"/>
                </a:solidFill>
              </a:rPr>
              <a:pPr>
                <a:spcBef>
                  <a:spcPct val="0"/>
                </a:spcBef>
                <a:buClrTx/>
                <a:buFontTx/>
                <a:buNone/>
              </a:pPr>
              <a:t>3</a:t>
            </a:fld>
            <a:endParaRPr lang="en-US" altLang="en-US" sz="1200" baseline="0">
              <a:solidFill>
                <a:schemeClr val="tx1"/>
              </a:solidFill>
            </a:endParaRPr>
          </a:p>
        </p:txBody>
      </p:sp>
      <p:sp>
        <p:nvSpPr>
          <p:cNvPr id="11268" name="Rectangle 2">
            <a:extLst>
              <a:ext uri="{FF2B5EF4-FFF2-40B4-BE49-F238E27FC236}">
                <a16:creationId xmlns:a16="http://schemas.microsoft.com/office/drawing/2014/main" id="{6A2BAC18-2F36-7A93-17C2-EF6B456F1E4B}"/>
              </a:ext>
            </a:extLst>
          </p:cNvPr>
          <p:cNvSpPr>
            <a:spLocks noGrp="1" noRot="1" noChangeAspect="1" noChangeArrowheads="1" noTextEdit="1"/>
          </p:cNvSpPr>
          <p:nvPr>
            <p:ph type="sldImg"/>
          </p:nvPr>
        </p:nvSpPr>
        <p:spPr>
          <a:ln/>
        </p:spPr>
      </p:sp>
      <p:sp>
        <p:nvSpPr>
          <p:cNvPr id="11269" name="Rectangle 3">
            <a:extLst>
              <a:ext uri="{FF2B5EF4-FFF2-40B4-BE49-F238E27FC236}">
                <a16:creationId xmlns:a16="http://schemas.microsoft.com/office/drawing/2014/main" id="{96785BB1-64C6-E509-6C8D-6A833D0E6FC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5653" name="Rectangle 5"/>
          <p:cNvSpPr>
            <a:spLocks noGrp="1" noChangeArrowheads="1"/>
          </p:cNvSpPr>
          <p:nvPr>
            <p:ph type="ctrTitle" sz="quarter"/>
          </p:nvPr>
        </p:nvSpPr>
        <p:spPr>
          <a:xfrm>
            <a:off x="685800" y="152400"/>
            <a:ext cx="7772400" cy="857250"/>
          </a:xfrm>
        </p:spPr>
        <p:txBody>
          <a:bodyPr anchor="b"/>
          <a:lstStyle>
            <a:lvl1pPr>
              <a:defRPr/>
            </a:lvl1pPr>
          </a:lstStyle>
          <a:p>
            <a:pPr lvl="0"/>
            <a:r>
              <a:rPr lang="en-US" altLang="en-US" noProof="0"/>
              <a:t>Click to edit Master title style</a:t>
            </a:r>
          </a:p>
        </p:txBody>
      </p:sp>
      <p:sp>
        <p:nvSpPr>
          <p:cNvPr id="155654" name="Rectangle 6"/>
          <p:cNvSpPr>
            <a:spLocks noGrp="1" noChangeArrowheads="1"/>
          </p:cNvSpPr>
          <p:nvPr>
            <p:ph type="subTitle" sz="quarter" idx="1"/>
          </p:nvPr>
        </p:nvSpPr>
        <p:spPr>
          <a:xfrm>
            <a:off x="1581150" y="2838450"/>
            <a:ext cx="6400800" cy="1752600"/>
          </a:xfrm>
        </p:spPr>
        <p:txBody>
          <a:bodyPr lIns="92075" tIns="46038" rIns="92075" bIns="46038" anchor="ctr"/>
          <a:lstStyle>
            <a:lvl1pPr marL="0" indent="0" algn="ctr">
              <a:buFont typeface="Wingdings" panose="05000000000000000000" pitchFamily="2" charset="2"/>
              <a:buNone/>
              <a:defRPr/>
            </a:lvl1pPr>
          </a:lstStyle>
          <a:p>
            <a:pPr lvl="0"/>
            <a:r>
              <a:rPr lang="en-US" altLang="en-US" noProof="0"/>
              <a:t>Click to edit Master subtitle style</a:t>
            </a:r>
          </a:p>
        </p:txBody>
      </p:sp>
      <p:sp>
        <p:nvSpPr>
          <p:cNvPr id="3" name="Rectangle 7">
            <a:extLst>
              <a:ext uri="{FF2B5EF4-FFF2-40B4-BE49-F238E27FC236}">
                <a16:creationId xmlns:a16="http://schemas.microsoft.com/office/drawing/2014/main" id="{1044F7F5-C176-633B-597E-FD9F4B9C6E71}"/>
              </a:ext>
            </a:extLst>
          </p:cNvPr>
          <p:cNvSpPr>
            <a:spLocks noGrp="1" noChangeArrowheads="1"/>
          </p:cNvSpPr>
          <p:nvPr>
            <p:ph type="dt" sz="quarter" idx="10"/>
          </p:nvPr>
        </p:nvSpPr>
        <p:spPr bwMode="auto">
          <a:xfrm>
            <a:off x="685800" y="6248400"/>
            <a:ext cx="1905000" cy="457200"/>
          </a:xfrm>
          <a:prstGeom prst="rect">
            <a:avLst/>
          </a:prstGeom>
        </p:spPr>
        <p:txBody>
          <a:bodyPr vert="horz" wrap="square" lIns="92075" tIns="46038" rIns="92075" bIns="46038" numCol="1" anchor="ctr" anchorCtr="0" compatLnSpc="1">
            <a:prstTxWarp prst="textNoShape">
              <a:avLst/>
            </a:prstTxWarp>
          </a:bodyPr>
          <a:lstStyle>
            <a:lvl1pPr eaLnBrk="1" hangingPunct="1">
              <a:spcBef>
                <a:spcPct val="0"/>
              </a:spcBef>
              <a:buClrTx/>
              <a:buFontTx/>
              <a:buNone/>
              <a:defRPr sz="1400" baseline="0">
                <a:solidFill>
                  <a:schemeClr val="tx1"/>
                </a:solidFill>
              </a:defRPr>
            </a:lvl1pPr>
          </a:lstStyle>
          <a:p>
            <a:pPr>
              <a:defRPr/>
            </a:pPr>
            <a:endParaRPr lang="en-US" altLang="en-US"/>
          </a:p>
        </p:txBody>
      </p:sp>
      <p:sp>
        <p:nvSpPr>
          <p:cNvPr id="4" name="Rectangle 8">
            <a:extLst>
              <a:ext uri="{FF2B5EF4-FFF2-40B4-BE49-F238E27FC236}">
                <a16:creationId xmlns:a16="http://schemas.microsoft.com/office/drawing/2014/main" id="{55D50243-7998-357A-257A-4C689A3BE925}"/>
              </a:ext>
            </a:extLst>
          </p:cNvPr>
          <p:cNvSpPr>
            <a:spLocks noGrp="1" noChangeArrowheads="1"/>
          </p:cNvSpPr>
          <p:nvPr>
            <p:ph type="ftr" sz="quarter" idx="11"/>
          </p:nvPr>
        </p:nvSpPr>
        <p:spPr bwMode="auto">
          <a:xfrm>
            <a:off x="2838450" y="6248401"/>
            <a:ext cx="3181350" cy="457199"/>
          </a:xfrm>
          <a:prstGeom prst="rect">
            <a:avLst/>
          </a:prstGeom>
        </p:spPr>
        <p:txBody>
          <a:bodyPr vert="horz" wrap="square" lIns="92075" tIns="46038" rIns="92075" bIns="46038" numCol="1" anchor="ctr" anchorCtr="0" compatLnSpc="1">
            <a:prstTxWarp prst="textNoShape">
              <a:avLst/>
            </a:prstTxWarp>
          </a:bodyPr>
          <a:lstStyle>
            <a:lvl1pPr algn="ctr" eaLnBrk="0" hangingPunct="0">
              <a:lnSpc>
                <a:spcPct val="90000"/>
              </a:lnSpc>
              <a:spcBef>
                <a:spcPct val="0"/>
              </a:spcBef>
              <a:buClrTx/>
              <a:buFontTx/>
              <a:buNone/>
              <a:defRPr sz="1200" baseline="0">
                <a:solidFill>
                  <a:srgbClr val="00B050"/>
                </a:solidFill>
              </a:defRPr>
            </a:lvl1pPr>
          </a:lstStyle>
          <a:p>
            <a:pPr>
              <a:defRPr/>
            </a:pPr>
            <a:r>
              <a:rPr lang="en-US" altLang="en-US" sz="1400"/>
              <a:t>Prepared by: Dr. Binod Kumar Adhikari</a:t>
            </a:r>
            <a:endParaRPr lang="en-US" altLang="en-US" sz="1400" dirty="0"/>
          </a:p>
        </p:txBody>
      </p:sp>
      <p:sp>
        <p:nvSpPr>
          <p:cNvPr id="5" name="Rectangle 9">
            <a:extLst>
              <a:ext uri="{FF2B5EF4-FFF2-40B4-BE49-F238E27FC236}">
                <a16:creationId xmlns:a16="http://schemas.microsoft.com/office/drawing/2014/main" id="{3CF7F832-3D92-682B-03BA-9AD5B25D449E}"/>
              </a:ext>
            </a:extLst>
          </p:cNvPr>
          <p:cNvSpPr>
            <a:spLocks noGrp="1" noChangeArrowheads="1"/>
          </p:cNvSpPr>
          <p:nvPr>
            <p:ph type="sldNum" sz="quarter" idx="12"/>
          </p:nvPr>
        </p:nvSpPr>
        <p:spPr>
          <a:xfrm>
            <a:off x="6553200" y="6248400"/>
            <a:ext cx="1905000" cy="457200"/>
          </a:xfrm>
          <a:prstGeom prst="rect">
            <a:avLst/>
          </a:prstGeom>
        </p:spPr>
        <p:txBody>
          <a:bodyPr/>
          <a:lstStyle>
            <a:lvl1pPr algn="ctr">
              <a:defRPr sz="1400" b="0" smtClean="0">
                <a:solidFill>
                  <a:schemeClr val="tx1"/>
                </a:solidFill>
              </a:defRPr>
            </a:lvl1pPr>
          </a:lstStyle>
          <a:p>
            <a:pPr>
              <a:defRPr/>
            </a:pPr>
            <a:fld id="{E1DC4CC9-6926-47A9-BD32-8E453963834D}" type="slidenum">
              <a:rPr lang="en-US" altLang="en-US" smtClean="0"/>
              <a:pPr>
                <a:defRPr/>
              </a:pPr>
              <a:t>‹#›</a:t>
            </a:fld>
            <a:endParaRPr lang="en-US" altLang="en-US"/>
          </a:p>
        </p:txBody>
      </p:sp>
    </p:spTree>
    <p:extLst>
      <p:ext uri="{BB962C8B-B14F-4D97-AF65-F5344CB8AC3E}">
        <p14:creationId xmlns:p14="http://schemas.microsoft.com/office/powerpoint/2010/main" val="252640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8">
            <a:extLst>
              <a:ext uri="{FF2B5EF4-FFF2-40B4-BE49-F238E27FC236}">
                <a16:creationId xmlns:a16="http://schemas.microsoft.com/office/drawing/2014/main" id="{A2B9FAA3-B636-F662-D8B0-EBD264E61EFF}"/>
              </a:ext>
            </a:extLst>
          </p:cNvPr>
          <p:cNvSpPr>
            <a:spLocks noGrp="1" noChangeArrowheads="1"/>
          </p:cNvSpPr>
          <p:nvPr>
            <p:ph type="sldNum" sz="quarter" idx="10"/>
          </p:nvPr>
        </p:nvSpPr>
        <p:spPr>
          <a:xfrm>
            <a:off x="7644107" y="6577013"/>
            <a:ext cx="1205623" cy="196849"/>
          </a:xfrm>
          <a:prstGeom prst="rect">
            <a:avLst/>
          </a:prstGeom>
          <a:ln/>
        </p:spPr>
        <p:txBody>
          <a:bodyPr/>
          <a:lstStyle>
            <a:lvl1pPr>
              <a:defRPr/>
            </a:lvl1pPr>
          </a:lstStyle>
          <a:p>
            <a:pPr>
              <a:defRPr/>
            </a:pPr>
            <a:r>
              <a:rPr lang="en-US" altLang="en-US"/>
              <a:t>Chapter 23-</a:t>
            </a:r>
            <a:fld id="{427AF752-B077-4986-8632-BF45DBEF59F0}" type="slidenum">
              <a:rPr lang="en-US" altLang="en-US" smtClean="0"/>
              <a:pPr>
                <a:defRPr/>
              </a:pPr>
              <a:t>‹#›</a:t>
            </a:fld>
            <a:endParaRPr lang="en-US" altLang="en-US"/>
          </a:p>
        </p:txBody>
      </p:sp>
    </p:spTree>
    <p:extLst>
      <p:ext uri="{BB962C8B-B14F-4D97-AF65-F5344CB8AC3E}">
        <p14:creationId xmlns:p14="http://schemas.microsoft.com/office/powerpoint/2010/main" val="2486383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8">
            <a:extLst>
              <a:ext uri="{FF2B5EF4-FFF2-40B4-BE49-F238E27FC236}">
                <a16:creationId xmlns:a16="http://schemas.microsoft.com/office/drawing/2014/main" id="{061505C8-AA4A-23DF-61F4-10C444ABEA2C}"/>
              </a:ext>
            </a:extLst>
          </p:cNvPr>
          <p:cNvSpPr>
            <a:spLocks noGrp="1" noChangeArrowheads="1"/>
          </p:cNvSpPr>
          <p:nvPr>
            <p:ph type="sldNum" sz="quarter" idx="10"/>
          </p:nvPr>
        </p:nvSpPr>
        <p:spPr>
          <a:xfrm>
            <a:off x="7644107" y="6577013"/>
            <a:ext cx="1205623" cy="196849"/>
          </a:xfrm>
          <a:prstGeom prst="rect">
            <a:avLst/>
          </a:prstGeom>
          <a:ln/>
        </p:spPr>
        <p:txBody>
          <a:bodyPr/>
          <a:lstStyle>
            <a:lvl1pPr>
              <a:defRPr/>
            </a:lvl1pPr>
          </a:lstStyle>
          <a:p>
            <a:pPr>
              <a:defRPr/>
            </a:pPr>
            <a:r>
              <a:rPr lang="en-US" altLang="en-US"/>
              <a:t>Chapter 23-</a:t>
            </a:r>
            <a:fld id="{24A5B498-EAE4-4215-A89B-E663D495D60A}" type="slidenum">
              <a:rPr lang="en-US" altLang="en-US" smtClean="0"/>
              <a:pPr>
                <a:defRPr/>
              </a:pPr>
              <a:t>‹#›</a:t>
            </a:fld>
            <a:endParaRPr lang="en-US" altLang="en-US"/>
          </a:p>
        </p:txBody>
      </p:sp>
    </p:spTree>
    <p:extLst>
      <p:ext uri="{BB962C8B-B14F-4D97-AF65-F5344CB8AC3E}">
        <p14:creationId xmlns:p14="http://schemas.microsoft.com/office/powerpoint/2010/main" val="39532221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284288" y="609600"/>
            <a:ext cx="7173912"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quarter" idx="2"/>
          </p:nvPr>
        </p:nvSpPr>
        <p:spPr>
          <a:xfrm>
            <a:off x="46482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Content Placeholder 4"/>
          <p:cNvSpPr>
            <a:spLocks noGrp="1"/>
          </p:cNvSpPr>
          <p:nvPr>
            <p:ph sz="quarter" idx="3"/>
          </p:nvPr>
        </p:nvSpPr>
        <p:spPr>
          <a:xfrm>
            <a:off x="46482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Rectangle 8">
            <a:extLst>
              <a:ext uri="{FF2B5EF4-FFF2-40B4-BE49-F238E27FC236}">
                <a16:creationId xmlns:a16="http://schemas.microsoft.com/office/drawing/2014/main" id="{88C9B05B-6FC4-D5C8-2F00-FD63F92DD169}"/>
              </a:ext>
            </a:extLst>
          </p:cNvPr>
          <p:cNvSpPr>
            <a:spLocks noGrp="1" noChangeArrowheads="1"/>
          </p:cNvSpPr>
          <p:nvPr>
            <p:ph type="sldNum" sz="quarter" idx="10"/>
          </p:nvPr>
        </p:nvSpPr>
        <p:spPr>
          <a:xfrm>
            <a:off x="7644107" y="6577013"/>
            <a:ext cx="1205623" cy="196849"/>
          </a:xfrm>
          <a:prstGeom prst="rect">
            <a:avLst/>
          </a:prstGeom>
          <a:ln/>
        </p:spPr>
        <p:txBody>
          <a:bodyPr/>
          <a:lstStyle>
            <a:lvl1pPr>
              <a:defRPr/>
            </a:lvl1pPr>
          </a:lstStyle>
          <a:p>
            <a:pPr>
              <a:defRPr/>
            </a:pPr>
            <a:r>
              <a:rPr lang="en-US" altLang="en-US"/>
              <a:t>Chapter 23-</a:t>
            </a:r>
            <a:fld id="{31F523C9-154C-468F-A2C9-2FB0554A69C5}" type="slidenum">
              <a:rPr lang="en-US" altLang="en-US" smtClean="0"/>
              <a:pPr>
                <a:defRPr/>
              </a:pPr>
              <a:t>‹#›</a:t>
            </a:fld>
            <a:endParaRPr lang="en-US" altLang="en-US"/>
          </a:p>
        </p:txBody>
      </p:sp>
    </p:spTree>
    <p:extLst>
      <p:ext uri="{BB962C8B-B14F-4D97-AF65-F5344CB8AC3E}">
        <p14:creationId xmlns:p14="http://schemas.microsoft.com/office/powerpoint/2010/main" val="513517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9315"/>
            <a:ext cx="7772400" cy="831285"/>
          </a:xfrm>
        </p:spPr>
        <p:txBody>
          <a:bodyPr/>
          <a:lstStyle>
            <a:lvl1pPr>
              <a:defRPr sz="4000" b="1"/>
            </a:lvl1p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Rectangle 8">
            <a:extLst>
              <a:ext uri="{FF2B5EF4-FFF2-40B4-BE49-F238E27FC236}">
                <a16:creationId xmlns:a16="http://schemas.microsoft.com/office/drawing/2014/main" id="{2B9E1C5D-BA0F-46CD-8C41-78414B02BDCA}"/>
              </a:ext>
            </a:extLst>
          </p:cNvPr>
          <p:cNvSpPr>
            <a:spLocks noGrp="1" noChangeArrowheads="1"/>
          </p:cNvSpPr>
          <p:nvPr>
            <p:ph type="sldNum" sz="quarter" idx="10"/>
          </p:nvPr>
        </p:nvSpPr>
        <p:spPr>
          <a:xfrm>
            <a:off x="8598690" y="6588685"/>
            <a:ext cx="547914" cy="283027"/>
          </a:xfrm>
          <a:prstGeom prst="rect">
            <a:avLst/>
          </a:prstGeom>
          <a:ln/>
        </p:spPr>
        <p:txBody>
          <a:bodyPr/>
          <a:lstStyle>
            <a:lvl1pPr algn="ctr">
              <a:defRPr>
                <a:solidFill>
                  <a:schemeClr val="tx1"/>
                </a:solidFill>
              </a:defRPr>
            </a:lvl1pPr>
          </a:lstStyle>
          <a:p>
            <a:pPr>
              <a:defRPr/>
            </a:pPr>
            <a:fld id="{37ED8F72-9234-4D77-BB12-E3BF89050110}" type="slidenum">
              <a:rPr lang="en-US" altLang="en-US" smtClean="0"/>
              <a:pPr>
                <a:defRPr/>
              </a:pPr>
              <a:t>‹#›</a:t>
            </a:fld>
            <a:endParaRPr lang="en-US" altLang="en-US" dirty="0"/>
          </a:p>
        </p:txBody>
      </p:sp>
      <p:sp>
        <p:nvSpPr>
          <p:cNvPr id="5" name="Rectangle 8">
            <a:extLst>
              <a:ext uri="{FF2B5EF4-FFF2-40B4-BE49-F238E27FC236}">
                <a16:creationId xmlns:a16="http://schemas.microsoft.com/office/drawing/2014/main" id="{B9F5EC1D-0508-C018-7CEF-06720CF562C3}"/>
              </a:ext>
            </a:extLst>
          </p:cNvPr>
          <p:cNvSpPr>
            <a:spLocks noGrp="1" noChangeArrowheads="1"/>
          </p:cNvSpPr>
          <p:nvPr>
            <p:ph type="ftr" sz="quarter" idx="11"/>
          </p:nvPr>
        </p:nvSpPr>
        <p:spPr bwMode="auto">
          <a:xfrm>
            <a:off x="2838450" y="6248401"/>
            <a:ext cx="3181350" cy="457199"/>
          </a:xfrm>
          <a:prstGeom prst="rect">
            <a:avLst/>
          </a:prstGeom>
        </p:spPr>
        <p:txBody>
          <a:bodyPr vert="horz" wrap="square" lIns="92075" tIns="46038" rIns="92075" bIns="46038" numCol="1" anchor="ctr" anchorCtr="0" compatLnSpc="1">
            <a:prstTxWarp prst="textNoShape">
              <a:avLst/>
            </a:prstTxWarp>
          </a:bodyPr>
          <a:lstStyle>
            <a:lvl1pPr algn="ctr" eaLnBrk="0" hangingPunct="0">
              <a:lnSpc>
                <a:spcPct val="90000"/>
              </a:lnSpc>
              <a:spcBef>
                <a:spcPct val="0"/>
              </a:spcBef>
              <a:buClrTx/>
              <a:buFontTx/>
              <a:buNone/>
              <a:defRPr sz="1200" baseline="0">
                <a:solidFill>
                  <a:srgbClr val="00B050"/>
                </a:solidFill>
              </a:defRPr>
            </a:lvl1pPr>
          </a:lstStyle>
          <a:p>
            <a:pPr>
              <a:defRPr/>
            </a:pPr>
            <a:r>
              <a:rPr lang="en-US" altLang="en-US" sz="1400"/>
              <a:t>Prepared by: Dr. Binod Kumar Adhikari</a:t>
            </a:r>
            <a:endParaRPr lang="en-US" altLang="en-US" sz="1400" dirty="0"/>
          </a:p>
        </p:txBody>
      </p:sp>
    </p:spTree>
    <p:extLst>
      <p:ext uri="{BB962C8B-B14F-4D97-AF65-F5344CB8AC3E}">
        <p14:creationId xmlns:p14="http://schemas.microsoft.com/office/powerpoint/2010/main" val="148652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8">
            <a:extLst>
              <a:ext uri="{FF2B5EF4-FFF2-40B4-BE49-F238E27FC236}">
                <a16:creationId xmlns:a16="http://schemas.microsoft.com/office/drawing/2014/main" id="{91E6A3E2-0A42-F5EF-226D-9F91C7241F75}"/>
              </a:ext>
            </a:extLst>
          </p:cNvPr>
          <p:cNvSpPr>
            <a:spLocks noGrp="1" noChangeArrowheads="1"/>
          </p:cNvSpPr>
          <p:nvPr>
            <p:ph type="sldNum" sz="quarter" idx="10"/>
          </p:nvPr>
        </p:nvSpPr>
        <p:spPr>
          <a:xfrm>
            <a:off x="6511636" y="6386513"/>
            <a:ext cx="1946564" cy="387350"/>
          </a:xfrm>
          <a:prstGeom prst="rect">
            <a:avLst/>
          </a:prstGeom>
          <a:ln/>
        </p:spPr>
        <p:txBody>
          <a:bodyPr/>
          <a:lstStyle>
            <a:lvl1pPr>
              <a:defRPr/>
            </a:lvl1pPr>
          </a:lstStyle>
          <a:p>
            <a:pPr>
              <a:defRPr/>
            </a:pPr>
            <a:fld id="{1816E0D8-10CB-4A8E-96DC-934F06A4C9CE}" type="slidenum">
              <a:rPr lang="en-US" altLang="en-US" smtClean="0"/>
              <a:pPr>
                <a:defRPr/>
              </a:pPr>
              <a:t>‹#›</a:t>
            </a:fld>
            <a:endParaRPr lang="en-US" altLang="en-US" dirty="0"/>
          </a:p>
        </p:txBody>
      </p:sp>
      <p:sp>
        <p:nvSpPr>
          <p:cNvPr id="5" name="Rectangle 8">
            <a:extLst>
              <a:ext uri="{FF2B5EF4-FFF2-40B4-BE49-F238E27FC236}">
                <a16:creationId xmlns:a16="http://schemas.microsoft.com/office/drawing/2014/main" id="{ABC42C40-E56C-5E56-00AE-E9E444845CDF}"/>
              </a:ext>
            </a:extLst>
          </p:cNvPr>
          <p:cNvSpPr>
            <a:spLocks noGrp="1" noChangeArrowheads="1"/>
          </p:cNvSpPr>
          <p:nvPr>
            <p:ph type="ftr" sz="quarter" idx="11"/>
          </p:nvPr>
        </p:nvSpPr>
        <p:spPr bwMode="auto">
          <a:xfrm>
            <a:off x="2838450" y="6248401"/>
            <a:ext cx="3181350" cy="457199"/>
          </a:xfrm>
          <a:prstGeom prst="rect">
            <a:avLst/>
          </a:prstGeom>
        </p:spPr>
        <p:txBody>
          <a:bodyPr vert="horz" wrap="square" lIns="92075" tIns="46038" rIns="92075" bIns="46038" numCol="1" anchor="ctr" anchorCtr="0" compatLnSpc="1">
            <a:prstTxWarp prst="textNoShape">
              <a:avLst/>
            </a:prstTxWarp>
          </a:bodyPr>
          <a:lstStyle>
            <a:lvl1pPr algn="ctr" eaLnBrk="0" hangingPunct="0">
              <a:lnSpc>
                <a:spcPct val="90000"/>
              </a:lnSpc>
              <a:spcBef>
                <a:spcPct val="0"/>
              </a:spcBef>
              <a:buClrTx/>
              <a:buFontTx/>
              <a:buNone/>
              <a:defRPr sz="1200" baseline="0">
                <a:solidFill>
                  <a:srgbClr val="00B050"/>
                </a:solidFill>
              </a:defRPr>
            </a:lvl1pPr>
          </a:lstStyle>
          <a:p>
            <a:pPr>
              <a:defRPr/>
            </a:pPr>
            <a:r>
              <a:rPr lang="en-US" altLang="en-US" sz="1400"/>
              <a:t>Prepared by: Dr. Binod Kumar Adhikari</a:t>
            </a:r>
            <a:endParaRPr lang="en-US" altLang="en-US" sz="1400" dirty="0"/>
          </a:p>
        </p:txBody>
      </p:sp>
    </p:spTree>
    <p:extLst>
      <p:ext uri="{BB962C8B-B14F-4D97-AF65-F5344CB8AC3E}">
        <p14:creationId xmlns:p14="http://schemas.microsoft.com/office/powerpoint/2010/main" val="887852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8">
            <a:extLst>
              <a:ext uri="{FF2B5EF4-FFF2-40B4-BE49-F238E27FC236}">
                <a16:creationId xmlns:a16="http://schemas.microsoft.com/office/drawing/2014/main" id="{5B886D52-A75C-F021-92FD-6FC704FB49EF}"/>
              </a:ext>
            </a:extLst>
          </p:cNvPr>
          <p:cNvSpPr>
            <a:spLocks noGrp="1" noChangeArrowheads="1"/>
          </p:cNvSpPr>
          <p:nvPr>
            <p:ph type="sldNum" sz="quarter" idx="10"/>
          </p:nvPr>
        </p:nvSpPr>
        <p:spPr>
          <a:xfrm>
            <a:off x="6858000" y="6386513"/>
            <a:ext cx="1600200" cy="387350"/>
          </a:xfrm>
          <a:prstGeom prst="rect">
            <a:avLst/>
          </a:prstGeom>
          <a:ln/>
        </p:spPr>
        <p:txBody>
          <a:bodyPr/>
          <a:lstStyle>
            <a:lvl1pPr>
              <a:defRPr/>
            </a:lvl1pPr>
          </a:lstStyle>
          <a:p>
            <a:pPr>
              <a:defRPr/>
            </a:pPr>
            <a:fld id="{9F58DF83-2A93-43E8-B5FD-B00101289988}" type="slidenum">
              <a:rPr lang="en-US" altLang="en-US" smtClean="0"/>
              <a:pPr>
                <a:defRPr/>
              </a:pPr>
              <a:t>‹#›</a:t>
            </a:fld>
            <a:endParaRPr lang="en-US" altLang="en-US" dirty="0"/>
          </a:p>
        </p:txBody>
      </p:sp>
    </p:spTree>
    <p:extLst>
      <p:ext uri="{BB962C8B-B14F-4D97-AF65-F5344CB8AC3E}">
        <p14:creationId xmlns:p14="http://schemas.microsoft.com/office/powerpoint/2010/main" val="2854640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8">
            <a:extLst>
              <a:ext uri="{FF2B5EF4-FFF2-40B4-BE49-F238E27FC236}">
                <a16:creationId xmlns:a16="http://schemas.microsoft.com/office/drawing/2014/main" id="{FDCF4EF3-E140-FD4D-B383-6A86B96E011D}"/>
              </a:ext>
            </a:extLst>
          </p:cNvPr>
          <p:cNvSpPr>
            <a:spLocks noGrp="1" noChangeArrowheads="1"/>
          </p:cNvSpPr>
          <p:nvPr>
            <p:ph type="sldNum" sz="quarter" idx="10"/>
          </p:nvPr>
        </p:nvSpPr>
        <p:spPr>
          <a:xfrm>
            <a:off x="7644107" y="6577013"/>
            <a:ext cx="1205623" cy="196849"/>
          </a:xfrm>
          <a:prstGeom prst="rect">
            <a:avLst/>
          </a:prstGeom>
          <a:ln/>
        </p:spPr>
        <p:txBody>
          <a:bodyPr/>
          <a:lstStyle>
            <a:lvl1pPr>
              <a:defRPr/>
            </a:lvl1pPr>
          </a:lstStyle>
          <a:p>
            <a:pPr>
              <a:defRPr/>
            </a:pPr>
            <a:r>
              <a:rPr lang="en-US" altLang="en-US"/>
              <a:t>Chapter 23-</a:t>
            </a:r>
            <a:fld id="{2CB7B3A6-7434-40A2-A5AF-EFF51D05A446}" type="slidenum">
              <a:rPr lang="en-US" altLang="en-US" smtClean="0"/>
              <a:pPr>
                <a:defRPr/>
              </a:pPr>
              <a:t>‹#›</a:t>
            </a:fld>
            <a:endParaRPr lang="en-US" altLang="en-US"/>
          </a:p>
        </p:txBody>
      </p:sp>
    </p:spTree>
    <p:extLst>
      <p:ext uri="{BB962C8B-B14F-4D97-AF65-F5344CB8AC3E}">
        <p14:creationId xmlns:p14="http://schemas.microsoft.com/office/powerpoint/2010/main" val="510943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8">
            <a:extLst>
              <a:ext uri="{FF2B5EF4-FFF2-40B4-BE49-F238E27FC236}">
                <a16:creationId xmlns:a16="http://schemas.microsoft.com/office/drawing/2014/main" id="{8D11E005-CFA1-19C0-1D83-1BCDBB639CBD}"/>
              </a:ext>
            </a:extLst>
          </p:cNvPr>
          <p:cNvSpPr>
            <a:spLocks noGrp="1" noChangeArrowheads="1"/>
          </p:cNvSpPr>
          <p:nvPr>
            <p:ph type="sldNum" sz="quarter" idx="10"/>
          </p:nvPr>
        </p:nvSpPr>
        <p:spPr>
          <a:xfrm>
            <a:off x="7644107" y="6577013"/>
            <a:ext cx="1205623" cy="196849"/>
          </a:xfrm>
          <a:prstGeom prst="rect">
            <a:avLst/>
          </a:prstGeom>
          <a:ln/>
        </p:spPr>
        <p:txBody>
          <a:bodyPr/>
          <a:lstStyle>
            <a:lvl1pPr>
              <a:defRPr/>
            </a:lvl1pPr>
          </a:lstStyle>
          <a:p>
            <a:pPr>
              <a:defRPr/>
            </a:pPr>
            <a:r>
              <a:rPr lang="en-US" altLang="en-US"/>
              <a:t>Chapter 23-</a:t>
            </a:r>
            <a:fld id="{F3755645-61FD-484F-ADA8-BB2BDC1469F3}" type="slidenum">
              <a:rPr lang="en-US" altLang="en-US" smtClean="0"/>
              <a:pPr>
                <a:defRPr/>
              </a:pPr>
              <a:t>‹#›</a:t>
            </a:fld>
            <a:endParaRPr lang="en-US" altLang="en-US"/>
          </a:p>
        </p:txBody>
      </p:sp>
    </p:spTree>
    <p:extLst>
      <p:ext uri="{BB962C8B-B14F-4D97-AF65-F5344CB8AC3E}">
        <p14:creationId xmlns:p14="http://schemas.microsoft.com/office/powerpoint/2010/main" val="2278327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B71050FB-4E94-F285-80DE-F6F949B0F4BE}"/>
              </a:ext>
            </a:extLst>
          </p:cNvPr>
          <p:cNvSpPr>
            <a:spLocks noGrp="1" noChangeArrowheads="1"/>
          </p:cNvSpPr>
          <p:nvPr>
            <p:ph type="sldNum" sz="quarter" idx="10"/>
          </p:nvPr>
        </p:nvSpPr>
        <p:spPr>
          <a:xfrm>
            <a:off x="8248649" y="6438901"/>
            <a:ext cx="601081" cy="334962"/>
          </a:xfrm>
          <a:prstGeom prst="rect">
            <a:avLst/>
          </a:prstGeom>
          <a:ln/>
        </p:spPr>
        <p:txBody>
          <a:bodyPr/>
          <a:lstStyle>
            <a:lvl1pPr>
              <a:defRPr/>
            </a:lvl1pPr>
          </a:lstStyle>
          <a:p>
            <a:pPr>
              <a:defRPr/>
            </a:pPr>
            <a:fld id="{A6213B0F-7B3D-4C7D-B2C1-FB94E7845507}" type="slidenum">
              <a:rPr lang="en-US" altLang="en-US" smtClean="0"/>
              <a:pPr>
                <a:defRPr/>
              </a:pPr>
              <a:t>‹#›</a:t>
            </a:fld>
            <a:endParaRPr lang="en-US" altLang="en-US" dirty="0"/>
          </a:p>
        </p:txBody>
      </p:sp>
    </p:spTree>
    <p:extLst>
      <p:ext uri="{BB962C8B-B14F-4D97-AF65-F5344CB8AC3E}">
        <p14:creationId xmlns:p14="http://schemas.microsoft.com/office/powerpoint/2010/main" val="2458344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8">
            <a:extLst>
              <a:ext uri="{FF2B5EF4-FFF2-40B4-BE49-F238E27FC236}">
                <a16:creationId xmlns:a16="http://schemas.microsoft.com/office/drawing/2014/main" id="{0BBA489E-9DD0-3706-7947-1289ED424828}"/>
              </a:ext>
            </a:extLst>
          </p:cNvPr>
          <p:cNvSpPr>
            <a:spLocks noGrp="1" noChangeArrowheads="1"/>
          </p:cNvSpPr>
          <p:nvPr>
            <p:ph type="sldNum" sz="quarter" idx="10"/>
          </p:nvPr>
        </p:nvSpPr>
        <p:spPr>
          <a:xfrm>
            <a:off x="8381999" y="6400801"/>
            <a:ext cx="467731" cy="373062"/>
          </a:xfrm>
          <a:prstGeom prst="rect">
            <a:avLst/>
          </a:prstGeom>
          <a:ln/>
        </p:spPr>
        <p:txBody>
          <a:bodyPr/>
          <a:lstStyle>
            <a:lvl1pPr>
              <a:defRPr/>
            </a:lvl1pPr>
          </a:lstStyle>
          <a:p>
            <a:pPr>
              <a:defRPr/>
            </a:pPr>
            <a:fld id="{26E2B003-616B-43BB-B5C9-360E144397CF}" type="slidenum">
              <a:rPr lang="en-US" altLang="en-US" smtClean="0"/>
              <a:pPr>
                <a:defRPr/>
              </a:pPr>
              <a:t>‹#›</a:t>
            </a:fld>
            <a:endParaRPr lang="en-US" altLang="en-US" dirty="0"/>
          </a:p>
        </p:txBody>
      </p:sp>
    </p:spTree>
    <p:extLst>
      <p:ext uri="{BB962C8B-B14F-4D97-AF65-F5344CB8AC3E}">
        <p14:creationId xmlns:p14="http://schemas.microsoft.com/office/powerpoint/2010/main" val="1901381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8">
            <a:extLst>
              <a:ext uri="{FF2B5EF4-FFF2-40B4-BE49-F238E27FC236}">
                <a16:creationId xmlns:a16="http://schemas.microsoft.com/office/drawing/2014/main" id="{A33270B7-29D4-7355-1630-B03685EF901F}"/>
              </a:ext>
            </a:extLst>
          </p:cNvPr>
          <p:cNvSpPr>
            <a:spLocks noGrp="1" noChangeArrowheads="1"/>
          </p:cNvSpPr>
          <p:nvPr>
            <p:ph type="sldNum" sz="quarter" idx="10"/>
          </p:nvPr>
        </p:nvSpPr>
        <p:spPr>
          <a:xfrm>
            <a:off x="7644107" y="6577013"/>
            <a:ext cx="1205623" cy="196849"/>
          </a:xfrm>
          <a:prstGeom prst="rect">
            <a:avLst/>
          </a:prstGeom>
          <a:ln/>
        </p:spPr>
        <p:txBody>
          <a:bodyPr/>
          <a:lstStyle>
            <a:lvl1pPr>
              <a:defRPr/>
            </a:lvl1pPr>
          </a:lstStyle>
          <a:p>
            <a:pPr>
              <a:defRPr/>
            </a:pPr>
            <a:r>
              <a:rPr lang="en-US" altLang="en-US"/>
              <a:t>Chapter 23-</a:t>
            </a:r>
            <a:fld id="{DC26A4E0-3C0A-49A0-9AEB-85F372F61A85}" type="slidenum">
              <a:rPr lang="en-US" altLang="en-US" smtClean="0"/>
              <a:pPr>
                <a:defRPr/>
              </a:pPr>
              <a:t>‹#›</a:t>
            </a:fld>
            <a:endParaRPr lang="en-US" altLang="en-US"/>
          </a:p>
        </p:txBody>
      </p:sp>
    </p:spTree>
    <p:extLst>
      <p:ext uri="{BB962C8B-B14F-4D97-AF65-F5344CB8AC3E}">
        <p14:creationId xmlns:p14="http://schemas.microsoft.com/office/powerpoint/2010/main" val="2246360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7" name="Rectangle 5">
            <a:extLst>
              <a:ext uri="{FF2B5EF4-FFF2-40B4-BE49-F238E27FC236}">
                <a16:creationId xmlns:a16="http://schemas.microsoft.com/office/drawing/2014/main" id="{58451044-E6E4-EEAD-4D42-3660356E0417}"/>
              </a:ext>
            </a:extLst>
          </p:cNvPr>
          <p:cNvSpPr>
            <a:spLocks noGrp="1" noChangeArrowheads="1"/>
          </p:cNvSpPr>
          <p:nvPr>
            <p:ph type="title"/>
          </p:nvPr>
        </p:nvSpPr>
        <p:spPr bwMode="auto">
          <a:xfrm>
            <a:off x="685800" y="235515"/>
            <a:ext cx="7772400" cy="720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dirty="0"/>
              <a:t>Click to edit Master title style</a:t>
            </a:r>
          </a:p>
        </p:txBody>
      </p:sp>
      <p:sp>
        <p:nvSpPr>
          <p:cNvPr id="154632" name="Rectangle 8">
            <a:extLst>
              <a:ext uri="{FF2B5EF4-FFF2-40B4-BE49-F238E27FC236}">
                <a16:creationId xmlns:a16="http://schemas.microsoft.com/office/drawing/2014/main" id="{CB33E17A-F6EA-9147-145F-B246B353173C}"/>
              </a:ext>
            </a:extLst>
          </p:cNvPr>
          <p:cNvSpPr>
            <a:spLocks noGrp="1" noChangeArrowheads="1"/>
          </p:cNvSpPr>
          <p:nvPr>
            <p:ph type="sldNum" sz="quarter" idx="4"/>
          </p:nvPr>
        </p:nvSpPr>
        <p:spPr bwMode="auto">
          <a:xfrm>
            <a:off x="8679528" y="6646288"/>
            <a:ext cx="464820" cy="196849"/>
          </a:xfrm>
          <a:prstGeom prst="rect">
            <a:avLst/>
          </a:prstGeom>
          <a:solidFill>
            <a:srgbClr val="00CC00"/>
          </a:solidFill>
          <a:ln>
            <a:noFill/>
          </a:ln>
          <a:effectLst/>
        </p:spPr>
        <p:txBody>
          <a:bodyPr vert="horz" wrap="square" lIns="92075" tIns="46038" rIns="92075" bIns="46038" numCol="1" anchor="ctr" anchorCtr="0" compatLnSpc="1">
            <a:prstTxWarp prst="textNoShape">
              <a:avLst/>
            </a:prstTxWarp>
          </a:bodyPr>
          <a:lstStyle>
            <a:lvl1pPr algn="r" eaLnBrk="1" hangingPunct="1">
              <a:spcBef>
                <a:spcPct val="0"/>
              </a:spcBef>
              <a:buClrTx/>
              <a:buFontTx/>
              <a:buNone/>
              <a:defRPr sz="1600" b="1" baseline="0"/>
            </a:lvl1pPr>
          </a:lstStyle>
          <a:p>
            <a:pPr>
              <a:defRPr/>
            </a:pPr>
            <a:fld id="{06C7EE17-E99C-49A6-9A6A-5317525726C0}" type="slidenum">
              <a:rPr lang="en-US" altLang="en-US" smtClean="0"/>
              <a:pPr>
                <a:defRPr/>
              </a:pPr>
              <a:t>‹#›</a:t>
            </a:fld>
            <a:endParaRPr lang="en-US" altLang="en-US" dirty="0"/>
          </a:p>
        </p:txBody>
      </p:sp>
      <p:sp>
        <p:nvSpPr>
          <p:cNvPr id="1029" name="Rectangle 9">
            <a:extLst>
              <a:ext uri="{FF2B5EF4-FFF2-40B4-BE49-F238E27FC236}">
                <a16:creationId xmlns:a16="http://schemas.microsoft.com/office/drawing/2014/main" id="{BF871606-A325-EB61-442B-262605176EEC}"/>
              </a:ext>
            </a:extLst>
          </p:cNvPr>
          <p:cNvSpPr>
            <a:spLocks noGrp="1" noChangeArrowheads="1"/>
          </p:cNvSpPr>
          <p:nvPr>
            <p:ph type="body" idx="1"/>
          </p:nvPr>
        </p:nvSpPr>
        <p:spPr bwMode="auto">
          <a:xfrm>
            <a:off x="685800" y="1461636"/>
            <a:ext cx="7772400" cy="463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Rectangle 1">
            <a:extLst>
              <a:ext uri="{FF2B5EF4-FFF2-40B4-BE49-F238E27FC236}">
                <a16:creationId xmlns:a16="http://schemas.microsoft.com/office/drawing/2014/main" id="{4FEE0E60-34DB-5181-DF50-A1F795CB0E1B}"/>
              </a:ext>
            </a:extLst>
          </p:cNvPr>
          <p:cNvSpPr/>
          <p:nvPr userDrawn="1"/>
        </p:nvSpPr>
        <p:spPr bwMode="auto">
          <a:xfrm>
            <a:off x="0" y="1129130"/>
            <a:ext cx="9144000" cy="159340"/>
          </a:xfrm>
          <a:prstGeom prst="rect">
            <a:avLst/>
          </a:prstGeom>
          <a:solidFill>
            <a:srgbClr val="00B050"/>
          </a:solidFill>
          <a:ln>
            <a:noFill/>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endParaRPr kumimoji="0" lang="en-IN" sz="3200" b="0" i="0" u="none" strike="noStrike" cap="none" normalizeH="0" baseline="-25000">
              <a:ln>
                <a:noFill/>
              </a:ln>
              <a:solidFill>
                <a:schemeClr val="bg2"/>
              </a:solidFill>
              <a:effectLst/>
              <a:latin typeface="Times New Roman" panose="02020603050405020304" pitchFamily="18" charset="0"/>
              <a:cs typeface="Times New Roman" panose="02020603050405020304" pitchFamily="18" charset="0"/>
            </a:endParaRPr>
          </a:p>
        </p:txBody>
      </p:sp>
      <p:sp>
        <p:nvSpPr>
          <p:cNvPr id="3" name="Rectangle 8">
            <a:extLst>
              <a:ext uri="{FF2B5EF4-FFF2-40B4-BE49-F238E27FC236}">
                <a16:creationId xmlns:a16="http://schemas.microsoft.com/office/drawing/2014/main" id="{D427C3AE-F225-57E9-2ED0-5BD8B6C86FC6}"/>
              </a:ext>
            </a:extLst>
          </p:cNvPr>
          <p:cNvSpPr>
            <a:spLocks noGrp="1" noChangeArrowheads="1"/>
          </p:cNvSpPr>
          <p:nvPr>
            <p:ph type="ftr" sz="quarter" idx="3"/>
          </p:nvPr>
        </p:nvSpPr>
        <p:spPr bwMode="auto">
          <a:xfrm>
            <a:off x="2838450" y="6248401"/>
            <a:ext cx="3181350" cy="457199"/>
          </a:xfrm>
          <a:prstGeom prst="rect">
            <a:avLst/>
          </a:prstGeom>
        </p:spPr>
        <p:txBody>
          <a:bodyPr vert="horz" wrap="square" lIns="92075" tIns="46038" rIns="92075" bIns="46038" numCol="1" anchor="ctr" anchorCtr="0" compatLnSpc="1">
            <a:prstTxWarp prst="textNoShape">
              <a:avLst/>
            </a:prstTxWarp>
          </a:bodyPr>
          <a:lstStyle>
            <a:lvl1pPr algn="ctr" eaLnBrk="0" hangingPunct="0">
              <a:lnSpc>
                <a:spcPct val="90000"/>
              </a:lnSpc>
              <a:spcBef>
                <a:spcPct val="0"/>
              </a:spcBef>
              <a:buClrTx/>
              <a:buFontTx/>
              <a:buNone/>
              <a:defRPr sz="1200" baseline="0">
                <a:solidFill>
                  <a:srgbClr val="00B050"/>
                </a:solidFill>
              </a:defRPr>
            </a:lvl1pPr>
          </a:lstStyle>
          <a:p>
            <a:pPr>
              <a:defRPr/>
            </a:pPr>
            <a:r>
              <a:rPr lang="en-US" altLang="en-US" sz="1400"/>
              <a:t>Prepared by: Dr. Binod Kumar Adhikari</a:t>
            </a:r>
            <a:endParaRPr lang="en-US" altLang="en-US" sz="1400" dirty="0"/>
          </a:p>
        </p:txBody>
      </p:sp>
    </p:spTree>
  </p:cSld>
  <p:clrMap bg1="dk2" tx1="lt1" bg2="dk1" tx2="lt2" accent1="accent1" accent2="accent2" accent3="accent3" accent4="accent4" accent5="accent5" accent6="accent6" hlink="hlink" folHlink="folHlink"/>
  <p:sldLayoutIdLst>
    <p:sldLayoutId id="2147483674"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dt="0"/>
  <p:txStyles>
    <p:titleStyle>
      <a:lvl1pPr algn="ctr" rtl="0" eaLnBrk="0" fontAlgn="base" hangingPunct="0">
        <a:spcBef>
          <a:spcPct val="0"/>
        </a:spcBef>
        <a:spcAft>
          <a:spcPct val="0"/>
        </a:spcAft>
        <a:defRPr sz="4000" b="1" kern="1200">
          <a:solidFill>
            <a:srgbClr val="333399"/>
          </a:solidFill>
          <a:latin typeface="+mj-lt"/>
          <a:ea typeface="+mj-ea"/>
          <a:cs typeface="+mj-cs"/>
        </a:defRPr>
      </a:lvl1pPr>
      <a:lvl2pPr algn="ctr" rtl="0" eaLnBrk="0" fontAlgn="base" hangingPunct="0">
        <a:spcBef>
          <a:spcPct val="0"/>
        </a:spcBef>
        <a:spcAft>
          <a:spcPct val="0"/>
        </a:spcAft>
        <a:defRPr sz="4400">
          <a:solidFill>
            <a:srgbClr val="333399"/>
          </a:solidFill>
          <a:latin typeface="Arial" panose="020B0604020202020204" pitchFamily="34" charset="0"/>
        </a:defRPr>
      </a:lvl2pPr>
      <a:lvl3pPr algn="ctr" rtl="0" eaLnBrk="0" fontAlgn="base" hangingPunct="0">
        <a:spcBef>
          <a:spcPct val="0"/>
        </a:spcBef>
        <a:spcAft>
          <a:spcPct val="0"/>
        </a:spcAft>
        <a:defRPr sz="4400">
          <a:solidFill>
            <a:srgbClr val="333399"/>
          </a:solidFill>
          <a:latin typeface="Arial" panose="020B0604020202020204" pitchFamily="34" charset="0"/>
        </a:defRPr>
      </a:lvl3pPr>
      <a:lvl4pPr algn="ctr" rtl="0" eaLnBrk="0" fontAlgn="base" hangingPunct="0">
        <a:spcBef>
          <a:spcPct val="0"/>
        </a:spcBef>
        <a:spcAft>
          <a:spcPct val="0"/>
        </a:spcAft>
        <a:defRPr sz="4400">
          <a:solidFill>
            <a:srgbClr val="333399"/>
          </a:solidFill>
          <a:latin typeface="Arial" panose="020B0604020202020204" pitchFamily="34" charset="0"/>
        </a:defRPr>
      </a:lvl4pPr>
      <a:lvl5pPr algn="ctr" rtl="0" eaLnBrk="0" fontAlgn="base" hangingPunct="0">
        <a:spcBef>
          <a:spcPct val="0"/>
        </a:spcBef>
        <a:spcAft>
          <a:spcPct val="0"/>
        </a:spcAft>
        <a:defRPr sz="4400">
          <a:solidFill>
            <a:srgbClr val="333399"/>
          </a:solidFill>
          <a:latin typeface="Arial" panose="020B0604020202020204" pitchFamily="34" charset="0"/>
        </a:defRPr>
      </a:lvl5pPr>
      <a:lvl6pPr marL="457200" algn="ctr" rtl="0" fontAlgn="base">
        <a:spcBef>
          <a:spcPct val="0"/>
        </a:spcBef>
        <a:spcAft>
          <a:spcPct val="0"/>
        </a:spcAft>
        <a:defRPr sz="4400">
          <a:solidFill>
            <a:srgbClr val="333399"/>
          </a:solidFill>
          <a:latin typeface="Arial" panose="020B0604020202020204" pitchFamily="34" charset="0"/>
        </a:defRPr>
      </a:lvl6pPr>
      <a:lvl7pPr marL="914400" algn="ctr" rtl="0" fontAlgn="base">
        <a:spcBef>
          <a:spcPct val="0"/>
        </a:spcBef>
        <a:spcAft>
          <a:spcPct val="0"/>
        </a:spcAft>
        <a:defRPr sz="4400">
          <a:solidFill>
            <a:srgbClr val="333399"/>
          </a:solidFill>
          <a:latin typeface="Arial" panose="020B0604020202020204" pitchFamily="34" charset="0"/>
        </a:defRPr>
      </a:lvl7pPr>
      <a:lvl8pPr marL="1371600" algn="ctr" rtl="0" fontAlgn="base">
        <a:spcBef>
          <a:spcPct val="0"/>
        </a:spcBef>
        <a:spcAft>
          <a:spcPct val="0"/>
        </a:spcAft>
        <a:defRPr sz="4400">
          <a:solidFill>
            <a:srgbClr val="333399"/>
          </a:solidFill>
          <a:latin typeface="Arial" panose="020B0604020202020204" pitchFamily="34" charset="0"/>
        </a:defRPr>
      </a:lvl8pPr>
      <a:lvl9pPr marL="1828800" algn="ctr" rtl="0" fontAlgn="base">
        <a:spcBef>
          <a:spcPct val="0"/>
        </a:spcBef>
        <a:spcAft>
          <a:spcPct val="0"/>
        </a:spcAft>
        <a:defRPr sz="4400">
          <a:solidFill>
            <a:srgbClr val="333399"/>
          </a:solidFill>
          <a:latin typeface="Arial" panose="020B0604020202020204" pitchFamily="34" charset="0"/>
        </a:defRPr>
      </a:lvl9pPr>
    </p:titleStyle>
    <p:bodyStyle>
      <a:lvl1pPr marL="342900" indent="-342900" algn="l" rtl="0" eaLnBrk="0" fontAlgn="base" hangingPunct="0">
        <a:spcBef>
          <a:spcPct val="20000"/>
        </a:spcBef>
        <a:spcAft>
          <a:spcPct val="0"/>
        </a:spcAft>
        <a:buClr>
          <a:srgbClr val="FF0000"/>
        </a:buClr>
        <a:buFont typeface="Wingdings" panose="05000000000000000000" pitchFamily="2" charset="2"/>
        <a:buChar char="l"/>
        <a:defRPr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FF0000"/>
        </a:buClr>
        <a:buChar char="–"/>
        <a:defRPr sz="2800" kern="1200">
          <a:solidFill>
            <a:schemeClr val="bg2"/>
          </a:solidFill>
          <a:latin typeface="+mn-lt"/>
          <a:ea typeface="+mn-ea"/>
          <a:cs typeface="+mn-cs"/>
        </a:defRPr>
      </a:lvl2pPr>
      <a:lvl3pPr marL="1143000" indent="-228600" algn="l" rtl="0" eaLnBrk="0" fontAlgn="base" hangingPunct="0">
        <a:spcBef>
          <a:spcPct val="20000"/>
        </a:spcBef>
        <a:spcAft>
          <a:spcPct val="0"/>
        </a:spcAft>
        <a:buClr>
          <a:srgbClr val="FF0000"/>
        </a:buClr>
        <a:buFont typeface="Wingdings" panose="05000000000000000000" pitchFamily="2" charset="2"/>
        <a:buChar char="l"/>
        <a:defRPr sz="2400" kern="1200">
          <a:solidFill>
            <a:schemeClr val="bg2"/>
          </a:solidFill>
          <a:latin typeface="+mn-lt"/>
          <a:ea typeface="+mn-ea"/>
          <a:cs typeface="+mn-cs"/>
        </a:defRPr>
      </a:lvl3pPr>
      <a:lvl4pPr marL="1600200" indent="-228600" algn="l" rtl="0" eaLnBrk="0" fontAlgn="base" hangingPunct="0">
        <a:spcBef>
          <a:spcPct val="20000"/>
        </a:spcBef>
        <a:spcAft>
          <a:spcPct val="0"/>
        </a:spcAft>
        <a:buClr>
          <a:srgbClr val="FF0000"/>
        </a:buClr>
        <a:buChar char="–"/>
        <a:defRPr sz="2000"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FF0000"/>
        </a:buClr>
        <a:buChar char="•"/>
        <a:defRPr sz="20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410FBBF4-76A6-6477-188D-3E64BB6D5076}"/>
              </a:ext>
            </a:extLst>
          </p:cNvPr>
          <p:cNvSpPr>
            <a:spLocks noGrp="1" noChangeArrowheads="1"/>
          </p:cNvSpPr>
          <p:nvPr>
            <p:ph type="ctrTitle" sz="quarter"/>
          </p:nvPr>
        </p:nvSpPr>
        <p:spPr>
          <a:xfrm>
            <a:off x="685800" y="1913476"/>
            <a:ext cx="7772400" cy="3481046"/>
          </a:xfrm>
        </p:spPr>
        <p:txBody>
          <a:bodyPr/>
          <a:lstStyle/>
          <a:p>
            <a:pPr eaLnBrk="1" hangingPunct="1"/>
            <a:r>
              <a:rPr lang="en-US" altLang="en-US" b="1" dirty="0"/>
              <a:t>Database Security </a:t>
            </a:r>
            <a:br>
              <a:rPr lang="en-US" altLang="en-US" b="1" dirty="0"/>
            </a:br>
            <a:r>
              <a:rPr lang="en-US" altLang="en-US" b="1" dirty="0"/>
              <a:t>and</a:t>
            </a:r>
            <a:br>
              <a:rPr lang="en-US" altLang="en-US" b="1" dirty="0"/>
            </a:br>
            <a:r>
              <a:rPr lang="en-US" altLang="en-US" b="1" dirty="0"/>
              <a:t>Authorization</a:t>
            </a:r>
            <a:br>
              <a:rPr lang="en-US" altLang="en-US" sz="3600" b="1" dirty="0"/>
            </a:br>
            <a:endParaRPr lang="en-US" altLang="en-US" sz="3600" b="1" dirty="0"/>
          </a:p>
        </p:txBody>
      </p:sp>
      <p:sp>
        <p:nvSpPr>
          <p:cNvPr id="5" name="TextBox 4">
            <a:extLst>
              <a:ext uri="{FF2B5EF4-FFF2-40B4-BE49-F238E27FC236}">
                <a16:creationId xmlns:a16="http://schemas.microsoft.com/office/drawing/2014/main" id="{55F47AE0-6376-7E93-0D8D-E0164F64AE91}"/>
              </a:ext>
            </a:extLst>
          </p:cNvPr>
          <p:cNvSpPr txBox="1"/>
          <p:nvPr/>
        </p:nvSpPr>
        <p:spPr>
          <a:xfrm>
            <a:off x="685800" y="228600"/>
            <a:ext cx="7772400" cy="830997"/>
          </a:xfrm>
          <a:prstGeom prst="rect">
            <a:avLst/>
          </a:prstGeom>
          <a:noFill/>
        </p:spPr>
        <p:txBody>
          <a:bodyPr wrap="square" rtlCol="0">
            <a:spAutoFit/>
          </a:bodyPr>
          <a:lstStyle/>
          <a:p>
            <a:pPr algn="ctr"/>
            <a:r>
              <a:rPr kumimoji="0" lang="en-US" altLang="en-US" sz="4800" b="1" i="0" u="none" strike="noStrike" kern="1200" cap="none" spc="0" normalizeH="0" baseline="0" noProof="0" dirty="0">
                <a:ln>
                  <a:noFill/>
                </a:ln>
                <a:solidFill>
                  <a:srgbClr val="333399"/>
                </a:solidFill>
                <a:effectLst/>
                <a:uLnTx/>
                <a:uFillTx/>
                <a:latin typeface="Arial"/>
                <a:ea typeface="+mj-ea"/>
                <a:cs typeface="+mj-cs"/>
              </a:rPr>
              <a:t>Unit : 3</a:t>
            </a:r>
            <a:endParaRPr lang="en-IN" dirty="0"/>
          </a:p>
        </p:txBody>
      </p:sp>
      <p:sp>
        <p:nvSpPr>
          <p:cNvPr id="2" name="Footer Placeholder 2">
            <a:extLst>
              <a:ext uri="{FF2B5EF4-FFF2-40B4-BE49-F238E27FC236}">
                <a16:creationId xmlns:a16="http://schemas.microsoft.com/office/drawing/2014/main" id="{F7B3E424-606E-0130-1038-926C4DE91D1C}"/>
              </a:ext>
            </a:extLst>
          </p:cNvPr>
          <p:cNvSpPr>
            <a:spLocks noGrp="1"/>
          </p:cNvSpPr>
          <p:nvPr>
            <p:ph type="ftr" sz="quarter" idx="11"/>
          </p:nvPr>
        </p:nvSpPr>
        <p:spPr>
          <a:xfrm>
            <a:off x="2838450" y="6248401"/>
            <a:ext cx="3181350" cy="457199"/>
          </a:xfrm>
        </p:spPr>
        <p:txBody>
          <a:bodyPr/>
          <a:lstStyle/>
          <a:p>
            <a:pPr>
              <a:defRPr/>
            </a:pPr>
            <a:r>
              <a:rPr lang="en-US" altLang="en-US" sz="1400"/>
              <a:t>Prepared by: Dr. Binod Kumar Adhikari</a:t>
            </a:r>
            <a:endParaRPr lang="en-US" alt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a:extLst>
              <a:ext uri="{FF2B5EF4-FFF2-40B4-BE49-F238E27FC236}">
                <a16:creationId xmlns:a16="http://schemas.microsoft.com/office/drawing/2014/main" id="{C78FEEFF-818C-D9E7-932C-4711AF8F898D}"/>
              </a:ext>
            </a:extLst>
          </p:cNvPr>
          <p:cNvSpPr>
            <a:spLocks noGrp="1" noChangeArrowheads="1"/>
          </p:cNvSpPr>
          <p:nvPr>
            <p:ph type="title"/>
          </p:nvPr>
        </p:nvSpPr>
        <p:spPr/>
        <p:txBody>
          <a:bodyPr/>
          <a:lstStyle/>
          <a:p>
            <a:pPr eaLnBrk="1" hangingPunct="1"/>
            <a:r>
              <a:rPr lang="en-US" altLang="en-US" sz="2800" b="1" dirty="0">
                <a:cs typeface="Times New Roman" panose="02020603050405020304" pitchFamily="18" charset="0"/>
              </a:rPr>
              <a:t>Access Protection, User Accounts, and Database Audits</a:t>
            </a:r>
          </a:p>
        </p:txBody>
      </p:sp>
      <p:sp>
        <p:nvSpPr>
          <p:cNvPr id="24580" name="Rectangle 3">
            <a:extLst>
              <a:ext uri="{FF2B5EF4-FFF2-40B4-BE49-F238E27FC236}">
                <a16:creationId xmlns:a16="http://schemas.microsoft.com/office/drawing/2014/main" id="{2A2F970D-43FB-3C62-D649-EC2D1B34FB35}"/>
              </a:ext>
            </a:extLst>
          </p:cNvPr>
          <p:cNvSpPr>
            <a:spLocks noGrp="1" noChangeArrowheads="1"/>
          </p:cNvSpPr>
          <p:nvPr>
            <p:ph idx="1"/>
          </p:nvPr>
        </p:nvSpPr>
        <p:spPr/>
        <p:txBody>
          <a:bodyPr/>
          <a:lstStyle/>
          <a:p>
            <a:pPr algn="just" eaLnBrk="1" hangingPunct="1"/>
            <a:r>
              <a:rPr lang="en-US" altLang="en-US" sz="2400" dirty="0"/>
              <a:t>To keep a record of all updates applied to the database and of the particular user who applied each update, we can modify </a:t>
            </a:r>
            <a:r>
              <a:rPr lang="en-US" altLang="en-US" sz="2400" b="1" i="1" dirty="0"/>
              <a:t>system log</a:t>
            </a:r>
            <a:r>
              <a:rPr lang="en-US" altLang="en-US" sz="2400" i="1" dirty="0"/>
              <a:t>, </a:t>
            </a:r>
            <a:r>
              <a:rPr lang="en-US" altLang="en-US" sz="2400" dirty="0"/>
              <a:t>which includes an entry for each operation applied to the database that may be required for recovery from a transaction failure or system crash.</a:t>
            </a:r>
          </a:p>
          <a:p>
            <a:pPr algn="just" eaLnBrk="1" hangingPunct="1"/>
            <a:r>
              <a:rPr lang="en-US" altLang="en-US" sz="2400" dirty="0"/>
              <a:t>If any tampering with the database is suspected, a </a:t>
            </a:r>
            <a:r>
              <a:rPr lang="en-US" altLang="en-US" sz="2400" b="1" dirty="0"/>
              <a:t>database audit</a:t>
            </a:r>
            <a:r>
              <a:rPr lang="en-US" altLang="en-US" sz="2400" dirty="0"/>
              <a:t> is performed, which consists of reviewing the log to examine all accesses and operations applied to the database during a certain time period</a:t>
            </a:r>
            <a:r>
              <a:rPr lang="en-US" altLang="en-US" sz="2800" dirty="0"/>
              <a:t>.</a:t>
            </a:r>
          </a:p>
          <a:p>
            <a:pPr algn="just" eaLnBrk="1" hangingPunct="1"/>
            <a:r>
              <a:rPr lang="en-US" altLang="en-US" sz="2400" dirty="0"/>
              <a:t>A database log that is used mainly for security purposes is sometimes called an </a:t>
            </a:r>
            <a:r>
              <a:rPr lang="en-US" altLang="en-US" sz="2400" b="1" dirty="0"/>
              <a:t>audit trail</a:t>
            </a:r>
            <a:r>
              <a:rPr lang="en-US" altLang="en-US" sz="2400" dirty="0"/>
              <a:t>.</a:t>
            </a:r>
          </a:p>
          <a:p>
            <a:pPr algn="just" eaLnBrk="1" hangingPunct="1"/>
            <a:endParaRPr lang="en-US" altLang="en-US" sz="2800" dirty="0"/>
          </a:p>
        </p:txBody>
      </p:sp>
      <p:sp>
        <p:nvSpPr>
          <p:cNvPr id="3" name="Footer Placeholder 2">
            <a:extLst>
              <a:ext uri="{FF2B5EF4-FFF2-40B4-BE49-F238E27FC236}">
                <a16:creationId xmlns:a16="http://schemas.microsoft.com/office/drawing/2014/main" id="{180D8D34-87C3-CDBC-1150-0019C741D4FF}"/>
              </a:ext>
            </a:extLst>
          </p:cNvPr>
          <p:cNvSpPr>
            <a:spLocks noGrp="1"/>
          </p:cNvSpPr>
          <p:nvPr>
            <p:ph type="ftr" sz="quarter" idx="11"/>
          </p:nvPr>
        </p:nvSpPr>
        <p:spPr/>
        <p:txBody>
          <a:bodyPr/>
          <a:lstStyle/>
          <a:p>
            <a:pPr>
              <a:defRPr/>
            </a:pPr>
            <a:r>
              <a:rPr lang="en-US" altLang="en-US" sz="1400"/>
              <a:t>Prepared by: Dr. Binod Kumar Adhikari</a:t>
            </a:r>
            <a:endParaRPr lang="en-US" altLang="en-US" sz="1400" dirty="0"/>
          </a:p>
        </p:txBody>
      </p:sp>
      <p:sp>
        <p:nvSpPr>
          <p:cNvPr id="4" name="Slide Number Placeholder 3">
            <a:extLst>
              <a:ext uri="{FF2B5EF4-FFF2-40B4-BE49-F238E27FC236}">
                <a16:creationId xmlns:a16="http://schemas.microsoft.com/office/drawing/2014/main" id="{48BAE60B-0921-E5DC-8E5E-5F4DABF4EEBF}"/>
              </a:ext>
            </a:extLst>
          </p:cNvPr>
          <p:cNvSpPr>
            <a:spLocks noGrp="1"/>
          </p:cNvSpPr>
          <p:nvPr>
            <p:ph type="sldNum" sz="quarter" idx="10"/>
          </p:nvPr>
        </p:nvSpPr>
        <p:spPr/>
        <p:txBody>
          <a:bodyPr/>
          <a:lstStyle/>
          <a:p>
            <a:pPr>
              <a:defRPr/>
            </a:pPr>
            <a:fld id="{37ED8F72-9234-4D77-BB12-E3BF89050110}" type="slidenum">
              <a:rPr lang="en-US" altLang="en-US" smtClean="0"/>
              <a:pPr>
                <a:defRPr/>
              </a:pPr>
              <a:t>10</a:t>
            </a:fld>
            <a:endParaRPr lang="en-US"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8AFA150D-F3FF-5FB9-C602-8EB9C18081B0}"/>
              </a:ext>
            </a:extLst>
          </p:cNvPr>
          <p:cNvSpPr>
            <a:spLocks noGrp="1" noChangeArrowheads="1"/>
          </p:cNvSpPr>
          <p:nvPr>
            <p:ph type="title"/>
          </p:nvPr>
        </p:nvSpPr>
        <p:spPr/>
        <p:txBody>
          <a:bodyPr/>
          <a:lstStyle/>
          <a:p>
            <a:pPr eaLnBrk="1" hangingPunct="1"/>
            <a:r>
              <a:rPr lang="en-US" altLang="en-US" sz="2800" b="1" dirty="0"/>
              <a:t>Discretionary Access Control Based on Granting and Revoking Privileges</a:t>
            </a:r>
          </a:p>
        </p:txBody>
      </p:sp>
      <p:sp>
        <p:nvSpPr>
          <p:cNvPr id="25604" name="Rectangle 3">
            <a:extLst>
              <a:ext uri="{FF2B5EF4-FFF2-40B4-BE49-F238E27FC236}">
                <a16:creationId xmlns:a16="http://schemas.microsoft.com/office/drawing/2014/main" id="{A5361359-B416-4571-2E1B-8C0011ADBACB}"/>
              </a:ext>
            </a:extLst>
          </p:cNvPr>
          <p:cNvSpPr>
            <a:spLocks noGrp="1" noChangeArrowheads="1"/>
          </p:cNvSpPr>
          <p:nvPr>
            <p:ph idx="1"/>
          </p:nvPr>
        </p:nvSpPr>
        <p:spPr>
          <a:xfrm>
            <a:off x="685800" y="3178907"/>
            <a:ext cx="7772400" cy="1379415"/>
          </a:xfrm>
        </p:spPr>
        <p:txBody>
          <a:bodyPr/>
          <a:lstStyle/>
          <a:p>
            <a:pPr algn="ctr" eaLnBrk="1" hangingPunct="1">
              <a:buFont typeface="Wingdings" panose="05000000000000000000" pitchFamily="2" charset="2"/>
              <a:buNone/>
            </a:pPr>
            <a:r>
              <a:rPr lang="en-US" altLang="en-US" sz="2400" dirty="0"/>
              <a:t>The typical method of enforcing </a:t>
            </a:r>
            <a:r>
              <a:rPr lang="en-US" altLang="en-US" sz="2400" b="1" dirty="0"/>
              <a:t>discretionary access control</a:t>
            </a:r>
            <a:r>
              <a:rPr lang="en-US" altLang="en-US" sz="2400" dirty="0"/>
              <a:t> in a database system is based on the granting and revoking </a:t>
            </a:r>
            <a:r>
              <a:rPr lang="en-US" altLang="en-US" sz="2400" b="1" dirty="0"/>
              <a:t>privileges</a:t>
            </a:r>
            <a:r>
              <a:rPr lang="en-US" altLang="en-US" sz="2400" dirty="0"/>
              <a:t>.</a:t>
            </a:r>
          </a:p>
        </p:txBody>
      </p:sp>
      <p:sp>
        <p:nvSpPr>
          <p:cNvPr id="3" name="Footer Placeholder 2">
            <a:extLst>
              <a:ext uri="{FF2B5EF4-FFF2-40B4-BE49-F238E27FC236}">
                <a16:creationId xmlns:a16="http://schemas.microsoft.com/office/drawing/2014/main" id="{D21C01AF-EEA9-B90F-AA73-C85FA879CF2C}"/>
              </a:ext>
            </a:extLst>
          </p:cNvPr>
          <p:cNvSpPr>
            <a:spLocks noGrp="1"/>
          </p:cNvSpPr>
          <p:nvPr>
            <p:ph type="ftr" sz="quarter" idx="11"/>
          </p:nvPr>
        </p:nvSpPr>
        <p:spPr/>
        <p:txBody>
          <a:bodyPr/>
          <a:lstStyle/>
          <a:p>
            <a:pPr>
              <a:defRPr/>
            </a:pPr>
            <a:r>
              <a:rPr lang="en-US" altLang="en-US" sz="1400"/>
              <a:t>Prepared by: Dr. Binod Kumar Adhikari</a:t>
            </a:r>
            <a:endParaRPr lang="en-US" altLang="en-US" sz="1400" dirty="0"/>
          </a:p>
        </p:txBody>
      </p:sp>
      <p:sp>
        <p:nvSpPr>
          <p:cNvPr id="4" name="Slide Number Placeholder 3">
            <a:extLst>
              <a:ext uri="{FF2B5EF4-FFF2-40B4-BE49-F238E27FC236}">
                <a16:creationId xmlns:a16="http://schemas.microsoft.com/office/drawing/2014/main" id="{2779ABCB-FF08-B908-B98F-78BB33698565}"/>
              </a:ext>
            </a:extLst>
          </p:cNvPr>
          <p:cNvSpPr>
            <a:spLocks noGrp="1"/>
          </p:cNvSpPr>
          <p:nvPr>
            <p:ph type="sldNum" sz="quarter" idx="10"/>
          </p:nvPr>
        </p:nvSpPr>
        <p:spPr/>
        <p:txBody>
          <a:bodyPr/>
          <a:lstStyle/>
          <a:p>
            <a:pPr>
              <a:defRPr/>
            </a:pPr>
            <a:fld id="{37ED8F72-9234-4D77-BB12-E3BF89050110}" type="slidenum">
              <a:rPr lang="en-US" altLang="en-US" smtClean="0"/>
              <a:pPr>
                <a:defRPr/>
              </a:pPr>
              <a:t>11</a:t>
            </a:fld>
            <a:endParaRPr lang="en-US"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a:extLst>
              <a:ext uri="{FF2B5EF4-FFF2-40B4-BE49-F238E27FC236}">
                <a16:creationId xmlns:a16="http://schemas.microsoft.com/office/drawing/2014/main" id="{C9F88D68-A1E7-347D-10CA-892C040D103C}"/>
              </a:ext>
            </a:extLst>
          </p:cNvPr>
          <p:cNvSpPr>
            <a:spLocks noGrp="1" noChangeArrowheads="1"/>
          </p:cNvSpPr>
          <p:nvPr>
            <p:ph type="title"/>
          </p:nvPr>
        </p:nvSpPr>
        <p:spPr/>
        <p:txBody>
          <a:bodyPr/>
          <a:lstStyle/>
          <a:p>
            <a:pPr eaLnBrk="1" hangingPunct="1"/>
            <a:r>
              <a:rPr lang="en-US" altLang="en-US" sz="3200" dirty="0"/>
              <a:t>Types of Discretionary Privileges</a:t>
            </a:r>
          </a:p>
        </p:txBody>
      </p:sp>
      <p:sp>
        <p:nvSpPr>
          <p:cNvPr id="26628" name="Rectangle 3">
            <a:extLst>
              <a:ext uri="{FF2B5EF4-FFF2-40B4-BE49-F238E27FC236}">
                <a16:creationId xmlns:a16="http://schemas.microsoft.com/office/drawing/2014/main" id="{7D890F07-0CDE-87B7-767C-1C4D5A917815}"/>
              </a:ext>
            </a:extLst>
          </p:cNvPr>
          <p:cNvSpPr>
            <a:spLocks noGrp="1" noChangeArrowheads="1"/>
          </p:cNvSpPr>
          <p:nvPr>
            <p:ph idx="1"/>
          </p:nvPr>
        </p:nvSpPr>
        <p:spPr/>
        <p:txBody>
          <a:bodyPr/>
          <a:lstStyle/>
          <a:p>
            <a:pPr algn="just" eaLnBrk="1" hangingPunct="1"/>
            <a:r>
              <a:rPr lang="en-US" altLang="en-US" sz="2400" dirty="0"/>
              <a:t>The </a:t>
            </a:r>
            <a:r>
              <a:rPr lang="en-US" altLang="en-US" sz="2400" i="1" dirty="0"/>
              <a:t>account level</a:t>
            </a:r>
            <a:r>
              <a:rPr lang="en-US" altLang="en-US" sz="2400" dirty="0"/>
              <a:t>: At this level, the DBA specifies the particular privileges that each account holds independently of the relations in the database.</a:t>
            </a:r>
          </a:p>
          <a:p>
            <a:pPr algn="just" eaLnBrk="1" hangingPunct="1"/>
            <a:r>
              <a:rPr lang="en-US" altLang="en-US" sz="2400" dirty="0"/>
              <a:t>The </a:t>
            </a:r>
            <a:r>
              <a:rPr lang="en-US" altLang="en-US" sz="2400" i="1" dirty="0"/>
              <a:t>relation (or table level</a:t>
            </a:r>
            <a:r>
              <a:rPr lang="en-US" altLang="en-US" sz="2400" dirty="0"/>
              <a:t>):</a:t>
            </a:r>
            <a:r>
              <a:rPr lang="en-US" altLang="en-US" sz="2400" i="1" dirty="0"/>
              <a:t> </a:t>
            </a:r>
            <a:r>
              <a:rPr lang="en-US" altLang="en-US" sz="2400" dirty="0"/>
              <a:t>At this level, the DBA can control the privilege to access each individual relation or view in the database.</a:t>
            </a:r>
          </a:p>
        </p:txBody>
      </p:sp>
      <p:sp>
        <p:nvSpPr>
          <p:cNvPr id="3" name="Footer Placeholder 2">
            <a:extLst>
              <a:ext uri="{FF2B5EF4-FFF2-40B4-BE49-F238E27FC236}">
                <a16:creationId xmlns:a16="http://schemas.microsoft.com/office/drawing/2014/main" id="{EACA4B73-0E97-13A1-BEFF-254D5E44B7E4}"/>
              </a:ext>
            </a:extLst>
          </p:cNvPr>
          <p:cNvSpPr>
            <a:spLocks noGrp="1"/>
          </p:cNvSpPr>
          <p:nvPr>
            <p:ph type="ftr" sz="quarter" idx="11"/>
          </p:nvPr>
        </p:nvSpPr>
        <p:spPr/>
        <p:txBody>
          <a:bodyPr/>
          <a:lstStyle/>
          <a:p>
            <a:pPr>
              <a:defRPr/>
            </a:pPr>
            <a:r>
              <a:rPr lang="en-US" altLang="en-US" sz="1400"/>
              <a:t>Prepared by: Dr. Binod Kumar Adhikari</a:t>
            </a:r>
            <a:endParaRPr lang="en-US" altLang="en-US" sz="1400" dirty="0"/>
          </a:p>
        </p:txBody>
      </p:sp>
      <p:sp>
        <p:nvSpPr>
          <p:cNvPr id="4" name="Slide Number Placeholder 3">
            <a:extLst>
              <a:ext uri="{FF2B5EF4-FFF2-40B4-BE49-F238E27FC236}">
                <a16:creationId xmlns:a16="http://schemas.microsoft.com/office/drawing/2014/main" id="{0817675C-27FF-4011-2C4A-C0385D0BE745}"/>
              </a:ext>
            </a:extLst>
          </p:cNvPr>
          <p:cNvSpPr>
            <a:spLocks noGrp="1"/>
          </p:cNvSpPr>
          <p:nvPr>
            <p:ph type="sldNum" sz="quarter" idx="10"/>
          </p:nvPr>
        </p:nvSpPr>
        <p:spPr/>
        <p:txBody>
          <a:bodyPr/>
          <a:lstStyle/>
          <a:p>
            <a:pPr>
              <a:defRPr/>
            </a:pPr>
            <a:fld id="{37ED8F72-9234-4D77-BB12-E3BF89050110}" type="slidenum">
              <a:rPr lang="en-US" altLang="en-US" smtClean="0"/>
              <a:pPr>
                <a:defRPr/>
              </a:pPr>
              <a:t>12</a:t>
            </a:fld>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a:extLst>
              <a:ext uri="{FF2B5EF4-FFF2-40B4-BE49-F238E27FC236}">
                <a16:creationId xmlns:a16="http://schemas.microsoft.com/office/drawing/2014/main" id="{A12C3919-1EF3-662D-8EBC-7C2771E99CB0}"/>
              </a:ext>
            </a:extLst>
          </p:cNvPr>
          <p:cNvSpPr>
            <a:spLocks noGrp="1" noChangeArrowheads="1"/>
          </p:cNvSpPr>
          <p:nvPr>
            <p:ph type="title"/>
          </p:nvPr>
        </p:nvSpPr>
        <p:spPr/>
        <p:txBody>
          <a:bodyPr/>
          <a:lstStyle/>
          <a:p>
            <a:pPr eaLnBrk="1" hangingPunct="1"/>
            <a:r>
              <a:rPr lang="en-US" altLang="en-US" sz="3200" dirty="0"/>
              <a:t>Types of Discretionary Privileges</a:t>
            </a:r>
          </a:p>
        </p:txBody>
      </p:sp>
      <p:sp>
        <p:nvSpPr>
          <p:cNvPr id="27652" name="Rectangle 3">
            <a:extLst>
              <a:ext uri="{FF2B5EF4-FFF2-40B4-BE49-F238E27FC236}">
                <a16:creationId xmlns:a16="http://schemas.microsoft.com/office/drawing/2014/main" id="{768E18EA-F5DE-AA15-B58A-C59A747DB574}"/>
              </a:ext>
            </a:extLst>
          </p:cNvPr>
          <p:cNvSpPr>
            <a:spLocks noGrp="1" noChangeArrowheads="1"/>
          </p:cNvSpPr>
          <p:nvPr>
            <p:ph idx="1"/>
          </p:nvPr>
        </p:nvSpPr>
        <p:spPr>
          <a:xfrm>
            <a:off x="685800" y="1672651"/>
            <a:ext cx="7772400" cy="4081035"/>
          </a:xfrm>
        </p:spPr>
        <p:txBody>
          <a:bodyPr/>
          <a:lstStyle/>
          <a:p>
            <a:pPr eaLnBrk="1" hangingPunct="1"/>
            <a:r>
              <a:rPr lang="en-US" altLang="en-US" sz="2400" dirty="0"/>
              <a:t>The privileges at the </a:t>
            </a:r>
            <a:r>
              <a:rPr lang="en-US" altLang="en-US" sz="2400" b="1" dirty="0"/>
              <a:t>account level</a:t>
            </a:r>
            <a:r>
              <a:rPr lang="en-US" altLang="en-US" sz="2400" dirty="0"/>
              <a:t> apply to the capabilities provided to the account itself and can include</a:t>
            </a:r>
          </a:p>
          <a:p>
            <a:pPr lvl="1" eaLnBrk="1" hangingPunct="1"/>
            <a:r>
              <a:rPr lang="en-US" altLang="en-US" sz="2000" dirty="0"/>
              <a:t>CREATE SCHEMA or CREATE TABLE privilege, to create a schema or base relation; </a:t>
            </a:r>
          </a:p>
          <a:p>
            <a:pPr lvl="1" eaLnBrk="1" hangingPunct="1"/>
            <a:r>
              <a:rPr lang="en-US" altLang="en-US" sz="2000" dirty="0"/>
              <a:t>CREATE VIEW privilege;</a:t>
            </a:r>
          </a:p>
          <a:p>
            <a:pPr lvl="1" eaLnBrk="1" hangingPunct="1"/>
            <a:r>
              <a:rPr lang="en-US" altLang="en-US" sz="2000" dirty="0"/>
              <a:t>ALTER privilege - to apply schema changes such adding or removing attributes from relations; </a:t>
            </a:r>
          </a:p>
          <a:p>
            <a:pPr lvl="1" eaLnBrk="1" hangingPunct="1"/>
            <a:r>
              <a:rPr lang="en-US" altLang="en-US" sz="2000" dirty="0"/>
              <a:t>DROP privilege - to delete relations or views; </a:t>
            </a:r>
          </a:p>
          <a:p>
            <a:pPr lvl="1" eaLnBrk="1" hangingPunct="1"/>
            <a:r>
              <a:rPr lang="en-US" altLang="en-US" sz="2000" dirty="0"/>
              <a:t>MODIFY privilege -  to insert, delete, or update tuples; and </a:t>
            </a:r>
          </a:p>
          <a:p>
            <a:pPr lvl="1" eaLnBrk="1" hangingPunct="1"/>
            <a:r>
              <a:rPr lang="en-US" altLang="en-US" sz="2000" dirty="0"/>
              <a:t>SELECT privilege - to retrieve information from the database by using a SELECT query.</a:t>
            </a:r>
          </a:p>
          <a:p>
            <a:pPr eaLnBrk="1" hangingPunct="1">
              <a:buFont typeface="Wingdings" panose="05000000000000000000" pitchFamily="2" charset="2"/>
              <a:buNone/>
            </a:pPr>
            <a:endParaRPr lang="en-US" altLang="en-US" sz="2400" dirty="0"/>
          </a:p>
        </p:txBody>
      </p:sp>
      <p:sp>
        <p:nvSpPr>
          <p:cNvPr id="3" name="Footer Placeholder 2">
            <a:extLst>
              <a:ext uri="{FF2B5EF4-FFF2-40B4-BE49-F238E27FC236}">
                <a16:creationId xmlns:a16="http://schemas.microsoft.com/office/drawing/2014/main" id="{6CFEB7A1-6AE4-8BE2-2E6D-B80760315F7F}"/>
              </a:ext>
            </a:extLst>
          </p:cNvPr>
          <p:cNvSpPr>
            <a:spLocks noGrp="1"/>
          </p:cNvSpPr>
          <p:nvPr>
            <p:ph type="ftr" sz="quarter" idx="11"/>
          </p:nvPr>
        </p:nvSpPr>
        <p:spPr/>
        <p:txBody>
          <a:bodyPr/>
          <a:lstStyle/>
          <a:p>
            <a:pPr>
              <a:defRPr/>
            </a:pPr>
            <a:r>
              <a:rPr lang="en-US" altLang="en-US" sz="1400"/>
              <a:t>Prepared by: Dr. Binod Kumar Adhikari</a:t>
            </a:r>
            <a:endParaRPr lang="en-US" altLang="en-US" sz="1400" dirty="0"/>
          </a:p>
        </p:txBody>
      </p:sp>
      <p:sp>
        <p:nvSpPr>
          <p:cNvPr id="4" name="Slide Number Placeholder 3">
            <a:extLst>
              <a:ext uri="{FF2B5EF4-FFF2-40B4-BE49-F238E27FC236}">
                <a16:creationId xmlns:a16="http://schemas.microsoft.com/office/drawing/2014/main" id="{B6C30FAB-D7A7-A898-8463-A52BD392E70E}"/>
              </a:ext>
            </a:extLst>
          </p:cNvPr>
          <p:cNvSpPr>
            <a:spLocks noGrp="1"/>
          </p:cNvSpPr>
          <p:nvPr>
            <p:ph type="sldNum" sz="quarter" idx="10"/>
          </p:nvPr>
        </p:nvSpPr>
        <p:spPr/>
        <p:txBody>
          <a:bodyPr/>
          <a:lstStyle/>
          <a:p>
            <a:pPr>
              <a:defRPr/>
            </a:pPr>
            <a:fld id="{37ED8F72-9234-4D77-BB12-E3BF89050110}" type="slidenum">
              <a:rPr lang="en-US" altLang="en-US" smtClean="0"/>
              <a:pPr>
                <a:defRPr/>
              </a:pPr>
              <a:t>13</a:t>
            </a:fld>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a:extLst>
              <a:ext uri="{FF2B5EF4-FFF2-40B4-BE49-F238E27FC236}">
                <a16:creationId xmlns:a16="http://schemas.microsoft.com/office/drawing/2014/main" id="{9C06EF45-A201-CCE1-7847-516F313B883C}"/>
              </a:ext>
            </a:extLst>
          </p:cNvPr>
          <p:cNvSpPr>
            <a:spLocks noGrp="1" noChangeArrowheads="1"/>
          </p:cNvSpPr>
          <p:nvPr>
            <p:ph type="title"/>
          </p:nvPr>
        </p:nvSpPr>
        <p:spPr/>
        <p:txBody>
          <a:bodyPr/>
          <a:lstStyle/>
          <a:p>
            <a:pPr eaLnBrk="1" hangingPunct="1"/>
            <a:r>
              <a:rPr lang="en-US" altLang="en-US" sz="3200" dirty="0"/>
              <a:t>Types of Discretionary Privileges</a:t>
            </a:r>
          </a:p>
        </p:txBody>
      </p:sp>
      <p:sp>
        <p:nvSpPr>
          <p:cNvPr id="28676" name="Rectangle 3">
            <a:extLst>
              <a:ext uri="{FF2B5EF4-FFF2-40B4-BE49-F238E27FC236}">
                <a16:creationId xmlns:a16="http://schemas.microsoft.com/office/drawing/2014/main" id="{C0684A94-7907-06B6-25C4-DD1FAE04E7DF}"/>
              </a:ext>
            </a:extLst>
          </p:cNvPr>
          <p:cNvSpPr>
            <a:spLocks noGrp="1" noChangeArrowheads="1"/>
          </p:cNvSpPr>
          <p:nvPr>
            <p:ph idx="1"/>
          </p:nvPr>
        </p:nvSpPr>
        <p:spPr>
          <a:xfrm>
            <a:off x="685800" y="1782378"/>
            <a:ext cx="7772400" cy="3293244"/>
          </a:xfrm>
        </p:spPr>
        <p:txBody>
          <a:bodyPr/>
          <a:lstStyle/>
          <a:p>
            <a:pPr algn="just" eaLnBrk="1" hangingPunct="1">
              <a:lnSpc>
                <a:spcPct val="90000"/>
              </a:lnSpc>
            </a:pPr>
            <a:r>
              <a:rPr lang="en-US" altLang="en-US" sz="2400" dirty="0"/>
              <a:t>The second level of privileges applies to the </a:t>
            </a:r>
            <a:r>
              <a:rPr lang="en-US" altLang="en-US" sz="2400" b="1" dirty="0"/>
              <a:t>relation level</a:t>
            </a:r>
            <a:r>
              <a:rPr lang="en-US" altLang="en-US" sz="2400" dirty="0"/>
              <a:t>,</a:t>
            </a:r>
            <a:r>
              <a:rPr lang="en-US" altLang="en-US" sz="2400" b="1" dirty="0"/>
              <a:t> </a:t>
            </a:r>
            <a:r>
              <a:rPr lang="en-US" altLang="en-US" sz="2400" dirty="0"/>
              <a:t>whether</a:t>
            </a:r>
            <a:r>
              <a:rPr lang="en-US" altLang="en-US" sz="2400" b="1" dirty="0"/>
              <a:t> </a:t>
            </a:r>
            <a:r>
              <a:rPr lang="en-US" altLang="en-US" sz="2400" dirty="0"/>
              <a:t>they are base relations or virtual (view) relations.</a:t>
            </a:r>
          </a:p>
          <a:p>
            <a:pPr algn="just" eaLnBrk="1" hangingPunct="1">
              <a:lnSpc>
                <a:spcPct val="90000"/>
              </a:lnSpc>
            </a:pPr>
            <a:endParaRPr lang="en-US" altLang="en-US" sz="2400" dirty="0"/>
          </a:p>
          <a:p>
            <a:pPr algn="just" eaLnBrk="1" hangingPunct="1">
              <a:lnSpc>
                <a:spcPct val="90000"/>
              </a:lnSpc>
            </a:pPr>
            <a:r>
              <a:rPr lang="en-US" altLang="en-US" sz="2400" dirty="0"/>
              <a:t>The granting and revoking of privileges generally follow an authorization model for discretionary privileges known as the </a:t>
            </a:r>
            <a:r>
              <a:rPr lang="en-US" altLang="en-US" sz="2400" b="1" dirty="0"/>
              <a:t>access matrix model</a:t>
            </a:r>
            <a:r>
              <a:rPr lang="en-US" altLang="en-US" sz="2400" dirty="0"/>
              <a:t>, where the rows of a matrix M represents </a:t>
            </a:r>
            <a:r>
              <a:rPr lang="en-US" altLang="en-US" sz="2400" i="1" dirty="0"/>
              <a:t>subjects</a:t>
            </a:r>
            <a:r>
              <a:rPr lang="en-US" altLang="en-US" sz="2400" dirty="0"/>
              <a:t> (users, accounts, programs) and the columns represent </a:t>
            </a:r>
            <a:r>
              <a:rPr lang="en-US" altLang="en-US" sz="2400" i="1" dirty="0"/>
              <a:t>objects</a:t>
            </a:r>
            <a:r>
              <a:rPr lang="en-US" altLang="en-US" sz="2400" dirty="0"/>
              <a:t> (relations, records, columns, views, operations).</a:t>
            </a:r>
            <a:r>
              <a:rPr lang="en-US" altLang="en-US" sz="2400" i="1" dirty="0"/>
              <a:t> </a:t>
            </a:r>
            <a:endParaRPr lang="en-US" altLang="en-US" dirty="0"/>
          </a:p>
        </p:txBody>
      </p:sp>
      <p:sp>
        <p:nvSpPr>
          <p:cNvPr id="3" name="Footer Placeholder 2">
            <a:extLst>
              <a:ext uri="{FF2B5EF4-FFF2-40B4-BE49-F238E27FC236}">
                <a16:creationId xmlns:a16="http://schemas.microsoft.com/office/drawing/2014/main" id="{694B37B2-2121-D47F-2908-323C4498A025}"/>
              </a:ext>
            </a:extLst>
          </p:cNvPr>
          <p:cNvSpPr>
            <a:spLocks noGrp="1"/>
          </p:cNvSpPr>
          <p:nvPr>
            <p:ph type="ftr" sz="quarter" idx="11"/>
          </p:nvPr>
        </p:nvSpPr>
        <p:spPr/>
        <p:txBody>
          <a:bodyPr/>
          <a:lstStyle/>
          <a:p>
            <a:pPr>
              <a:defRPr/>
            </a:pPr>
            <a:r>
              <a:rPr lang="en-US" altLang="en-US" sz="1400"/>
              <a:t>Prepared by: Dr. Binod Kumar Adhikari</a:t>
            </a:r>
            <a:endParaRPr lang="en-US" altLang="en-US" sz="1400" dirty="0"/>
          </a:p>
        </p:txBody>
      </p:sp>
      <p:sp>
        <p:nvSpPr>
          <p:cNvPr id="4" name="Slide Number Placeholder 3">
            <a:extLst>
              <a:ext uri="{FF2B5EF4-FFF2-40B4-BE49-F238E27FC236}">
                <a16:creationId xmlns:a16="http://schemas.microsoft.com/office/drawing/2014/main" id="{767F9F27-72FE-4A56-EE66-6493908C66CE}"/>
              </a:ext>
            </a:extLst>
          </p:cNvPr>
          <p:cNvSpPr>
            <a:spLocks noGrp="1"/>
          </p:cNvSpPr>
          <p:nvPr>
            <p:ph type="sldNum" sz="quarter" idx="10"/>
          </p:nvPr>
        </p:nvSpPr>
        <p:spPr/>
        <p:txBody>
          <a:bodyPr/>
          <a:lstStyle/>
          <a:p>
            <a:pPr>
              <a:defRPr/>
            </a:pPr>
            <a:fld id="{37ED8F72-9234-4D77-BB12-E3BF89050110}" type="slidenum">
              <a:rPr lang="en-US" altLang="en-US" smtClean="0"/>
              <a:pPr>
                <a:defRPr/>
              </a:pPr>
              <a:t>14</a:t>
            </a:fld>
            <a:endParaRPr lang="en-US"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858A1A2D-8663-0814-EA7A-A2D6567784AC}"/>
              </a:ext>
            </a:extLst>
          </p:cNvPr>
          <p:cNvSpPr>
            <a:spLocks noGrp="1" noChangeArrowheads="1"/>
          </p:cNvSpPr>
          <p:nvPr>
            <p:ph type="title"/>
          </p:nvPr>
        </p:nvSpPr>
        <p:spPr/>
        <p:txBody>
          <a:bodyPr/>
          <a:lstStyle/>
          <a:p>
            <a:pPr eaLnBrk="1" hangingPunct="1"/>
            <a:r>
              <a:rPr lang="en-US" altLang="en-US" sz="3200" dirty="0"/>
              <a:t>Types of Discretionary Privileges</a:t>
            </a:r>
          </a:p>
        </p:txBody>
      </p:sp>
      <p:sp>
        <p:nvSpPr>
          <p:cNvPr id="29700" name="Rectangle 3">
            <a:extLst>
              <a:ext uri="{FF2B5EF4-FFF2-40B4-BE49-F238E27FC236}">
                <a16:creationId xmlns:a16="http://schemas.microsoft.com/office/drawing/2014/main" id="{9EEB2E70-DB1D-1833-52E0-337E091F5743}"/>
              </a:ext>
            </a:extLst>
          </p:cNvPr>
          <p:cNvSpPr>
            <a:spLocks noGrp="1" noChangeArrowheads="1"/>
          </p:cNvSpPr>
          <p:nvPr>
            <p:ph idx="1"/>
          </p:nvPr>
        </p:nvSpPr>
        <p:spPr/>
        <p:txBody>
          <a:bodyPr/>
          <a:lstStyle/>
          <a:p>
            <a:pPr algn="just" eaLnBrk="1" hangingPunct="1"/>
            <a:r>
              <a:rPr lang="en-US" altLang="en-US" sz="2200" dirty="0"/>
              <a:t>To control the granting and revoking of relation privileges, each relation R in a database is assigned an </a:t>
            </a:r>
            <a:r>
              <a:rPr lang="en-US" altLang="en-US" sz="2200" b="1" dirty="0"/>
              <a:t>owner account</a:t>
            </a:r>
            <a:r>
              <a:rPr lang="en-US" altLang="en-US" sz="2200" dirty="0"/>
              <a:t>, which is typically the account that was used when the relation was created in the first place. </a:t>
            </a:r>
          </a:p>
          <a:p>
            <a:pPr algn="just" eaLnBrk="1" hangingPunct="1"/>
            <a:r>
              <a:rPr lang="en-US" altLang="en-US" sz="2200" dirty="0"/>
              <a:t>The owner of a relation is given </a:t>
            </a:r>
            <a:r>
              <a:rPr lang="en-US" altLang="en-US" sz="2200" i="1" dirty="0"/>
              <a:t>all</a:t>
            </a:r>
            <a:r>
              <a:rPr lang="en-US" altLang="en-US" sz="2200" dirty="0"/>
              <a:t> privileges on that relation. </a:t>
            </a:r>
          </a:p>
          <a:p>
            <a:pPr algn="just" eaLnBrk="1" hangingPunct="1"/>
            <a:r>
              <a:rPr lang="en-US" altLang="en-US" sz="2200" dirty="0"/>
              <a:t>In SQL2, the DBA can assign an owner to a whole schema by creating the schema and associating the appropriate authorization identifier with that schema, using the CREATE SCHEMA command. </a:t>
            </a:r>
          </a:p>
          <a:p>
            <a:pPr algn="just" eaLnBrk="1" hangingPunct="1"/>
            <a:r>
              <a:rPr lang="en-US" altLang="en-US" sz="2200" dirty="0"/>
              <a:t>The owner account holder can pass privileges on any of the owned relation to other users by </a:t>
            </a:r>
            <a:r>
              <a:rPr lang="en-US" altLang="en-US" sz="2200" b="1" dirty="0"/>
              <a:t>granting</a:t>
            </a:r>
            <a:r>
              <a:rPr lang="en-US" altLang="en-US" sz="2200" dirty="0"/>
              <a:t> privileges to their accounts.</a:t>
            </a:r>
          </a:p>
        </p:txBody>
      </p:sp>
      <p:sp>
        <p:nvSpPr>
          <p:cNvPr id="3" name="Footer Placeholder 2">
            <a:extLst>
              <a:ext uri="{FF2B5EF4-FFF2-40B4-BE49-F238E27FC236}">
                <a16:creationId xmlns:a16="http://schemas.microsoft.com/office/drawing/2014/main" id="{5F6457A4-6029-865C-0099-6CF769EF149E}"/>
              </a:ext>
            </a:extLst>
          </p:cNvPr>
          <p:cNvSpPr>
            <a:spLocks noGrp="1"/>
          </p:cNvSpPr>
          <p:nvPr>
            <p:ph type="ftr" sz="quarter" idx="11"/>
          </p:nvPr>
        </p:nvSpPr>
        <p:spPr/>
        <p:txBody>
          <a:bodyPr/>
          <a:lstStyle/>
          <a:p>
            <a:pPr>
              <a:defRPr/>
            </a:pPr>
            <a:r>
              <a:rPr lang="en-US" altLang="en-US" sz="1400"/>
              <a:t>Prepared by: Dr. Binod Kumar Adhikari</a:t>
            </a:r>
            <a:endParaRPr lang="en-US" altLang="en-US" sz="1400" dirty="0"/>
          </a:p>
        </p:txBody>
      </p:sp>
      <p:sp>
        <p:nvSpPr>
          <p:cNvPr id="4" name="Slide Number Placeholder 3">
            <a:extLst>
              <a:ext uri="{FF2B5EF4-FFF2-40B4-BE49-F238E27FC236}">
                <a16:creationId xmlns:a16="http://schemas.microsoft.com/office/drawing/2014/main" id="{98F16260-5E9C-8D5D-C1EB-E459CBDE28E9}"/>
              </a:ext>
            </a:extLst>
          </p:cNvPr>
          <p:cNvSpPr>
            <a:spLocks noGrp="1"/>
          </p:cNvSpPr>
          <p:nvPr>
            <p:ph type="sldNum" sz="quarter" idx="10"/>
          </p:nvPr>
        </p:nvSpPr>
        <p:spPr/>
        <p:txBody>
          <a:bodyPr/>
          <a:lstStyle/>
          <a:p>
            <a:pPr>
              <a:defRPr/>
            </a:pPr>
            <a:fld id="{37ED8F72-9234-4D77-BB12-E3BF89050110}" type="slidenum">
              <a:rPr lang="en-US" altLang="en-US" smtClean="0"/>
              <a:pPr>
                <a:defRPr/>
              </a:pPr>
              <a:t>15</a:t>
            </a:fld>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a:extLst>
              <a:ext uri="{FF2B5EF4-FFF2-40B4-BE49-F238E27FC236}">
                <a16:creationId xmlns:a16="http://schemas.microsoft.com/office/drawing/2014/main" id="{757C5919-C006-D643-932F-CAFBAB7FABA2}"/>
              </a:ext>
            </a:extLst>
          </p:cNvPr>
          <p:cNvSpPr>
            <a:spLocks noGrp="1" noChangeArrowheads="1"/>
          </p:cNvSpPr>
          <p:nvPr>
            <p:ph type="title"/>
          </p:nvPr>
        </p:nvSpPr>
        <p:spPr/>
        <p:txBody>
          <a:bodyPr/>
          <a:lstStyle/>
          <a:p>
            <a:pPr eaLnBrk="1" hangingPunct="1"/>
            <a:r>
              <a:rPr lang="en-US" altLang="en-US" sz="3200" dirty="0"/>
              <a:t>Types of Discretionary Privileges</a:t>
            </a:r>
          </a:p>
        </p:txBody>
      </p:sp>
      <p:sp>
        <p:nvSpPr>
          <p:cNvPr id="30724" name="Rectangle 3">
            <a:extLst>
              <a:ext uri="{FF2B5EF4-FFF2-40B4-BE49-F238E27FC236}">
                <a16:creationId xmlns:a16="http://schemas.microsoft.com/office/drawing/2014/main" id="{64B3078E-AB0D-8354-7628-B87F5D2E3D0F}"/>
              </a:ext>
            </a:extLst>
          </p:cNvPr>
          <p:cNvSpPr>
            <a:spLocks noGrp="1" noChangeArrowheads="1"/>
          </p:cNvSpPr>
          <p:nvPr>
            <p:ph idx="1"/>
          </p:nvPr>
        </p:nvSpPr>
        <p:spPr>
          <a:xfrm>
            <a:off x="685800" y="1461636"/>
            <a:ext cx="7912890" cy="4634363"/>
          </a:xfrm>
        </p:spPr>
        <p:txBody>
          <a:bodyPr/>
          <a:lstStyle/>
          <a:p>
            <a:pPr algn="just" eaLnBrk="1" hangingPunct="1">
              <a:spcBef>
                <a:spcPts val="0"/>
              </a:spcBef>
            </a:pPr>
            <a:r>
              <a:rPr lang="en-US" altLang="en-US" sz="1900" dirty="0"/>
              <a:t>In SQL the following types of privileges can be granted on each individual relation R:</a:t>
            </a:r>
          </a:p>
          <a:p>
            <a:pPr algn="just" eaLnBrk="1" hangingPunct="1">
              <a:spcBef>
                <a:spcPts val="0"/>
              </a:spcBef>
            </a:pPr>
            <a:r>
              <a:rPr lang="en-US" altLang="en-US" sz="1900" dirty="0"/>
              <a:t>SELECT (retrieval or read) privilege on R: Gives the account retrieval privilege. In SQL this gives the account the privilege to use the SELECT statement to retrieve tuples from R.</a:t>
            </a:r>
          </a:p>
          <a:p>
            <a:pPr algn="just" eaLnBrk="1" hangingPunct="1">
              <a:spcBef>
                <a:spcPts val="0"/>
              </a:spcBef>
            </a:pPr>
            <a:r>
              <a:rPr lang="en-US" altLang="en-US" sz="1900" dirty="0"/>
              <a:t>MODIFY privileges on R:  This gives the account the capability to modify tuples of R. In SQL this privilege is further divided into UPDATE, DELETE, and INSERT privileges to apply the corresponding SQL command to R. In addition, both the INSERT and UPDATE privileges can specify that only certain attributes can be updated by the account.</a:t>
            </a:r>
          </a:p>
          <a:p>
            <a:pPr algn="just" eaLnBrk="1" hangingPunct="1">
              <a:spcBef>
                <a:spcPts val="0"/>
              </a:spcBef>
            </a:pPr>
            <a:r>
              <a:rPr lang="en-US" altLang="en-US" sz="1900" dirty="0"/>
              <a:t>REFERENCES privilege on R: This gives the account the capability to reference relation R when specifying integrity constraints. The privilege can also be restricted to specific attributes of R.</a:t>
            </a:r>
          </a:p>
          <a:p>
            <a:pPr algn="just" eaLnBrk="1" hangingPunct="1">
              <a:buFont typeface="Wingdings" panose="05000000000000000000" pitchFamily="2" charset="2"/>
              <a:buNone/>
            </a:pPr>
            <a:r>
              <a:rPr lang="en-US" altLang="en-US" sz="1900" dirty="0"/>
              <a:t>Notice that to create a view, the account must have SELECT privilege on </a:t>
            </a:r>
            <a:r>
              <a:rPr lang="en-US" altLang="en-US" sz="1900" i="1" dirty="0"/>
              <a:t>all relations</a:t>
            </a:r>
            <a:r>
              <a:rPr lang="en-US" altLang="en-US" sz="1900" dirty="0"/>
              <a:t> involved in the view definition.</a:t>
            </a:r>
          </a:p>
          <a:p>
            <a:pPr algn="just" eaLnBrk="1" hangingPunct="1">
              <a:lnSpc>
                <a:spcPct val="80000"/>
              </a:lnSpc>
            </a:pPr>
            <a:endParaRPr lang="en-US" altLang="en-US" sz="1900" dirty="0"/>
          </a:p>
        </p:txBody>
      </p:sp>
      <p:sp>
        <p:nvSpPr>
          <p:cNvPr id="3" name="Footer Placeholder 2">
            <a:extLst>
              <a:ext uri="{FF2B5EF4-FFF2-40B4-BE49-F238E27FC236}">
                <a16:creationId xmlns:a16="http://schemas.microsoft.com/office/drawing/2014/main" id="{72FAF50B-24EB-7E4E-A59F-3DFBD354C77C}"/>
              </a:ext>
            </a:extLst>
          </p:cNvPr>
          <p:cNvSpPr>
            <a:spLocks noGrp="1"/>
          </p:cNvSpPr>
          <p:nvPr>
            <p:ph type="ftr" sz="quarter" idx="11"/>
          </p:nvPr>
        </p:nvSpPr>
        <p:spPr/>
        <p:txBody>
          <a:bodyPr/>
          <a:lstStyle/>
          <a:p>
            <a:pPr>
              <a:defRPr/>
            </a:pPr>
            <a:r>
              <a:rPr lang="en-US" altLang="en-US" sz="1400" dirty="0"/>
              <a:t>Prepared by: Dr. Binod Kumar Adhikari</a:t>
            </a:r>
          </a:p>
        </p:txBody>
      </p:sp>
      <p:sp>
        <p:nvSpPr>
          <p:cNvPr id="4" name="Slide Number Placeholder 3">
            <a:extLst>
              <a:ext uri="{FF2B5EF4-FFF2-40B4-BE49-F238E27FC236}">
                <a16:creationId xmlns:a16="http://schemas.microsoft.com/office/drawing/2014/main" id="{E5ED1552-EBEE-8171-4950-239F90DCE304}"/>
              </a:ext>
            </a:extLst>
          </p:cNvPr>
          <p:cNvSpPr>
            <a:spLocks noGrp="1"/>
          </p:cNvSpPr>
          <p:nvPr>
            <p:ph type="sldNum" sz="quarter" idx="10"/>
          </p:nvPr>
        </p:nvSpPr>
        <p:spPr/>
        <p:txBody>
          <a:bodyPr/>
          <a:lstStyle/>
          <a:p>
            <a:pPr>
              <a:defRPr/>
            </a:pPr>
            <a:fld id="{37ED8F72-9234-4D77-BB12-E3BF89050110}" type="slidenum">
              <a:rPr lang="en-US" altLang="en-US" smtClean="0"/>
              <a:pPr>
                <a:defRPr/>
              </a:pPr>
              <a:t>16</a:t>
            </a:fld>
            <a:endParaRPr lang="en-US"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a:extLst>
              <a:ext uri="{FF2B5EF4-FFF2-40B4-BE49-F238E27FC236}">
                <a16:creationId xmlns:a16="http://schemas.microsoft.com/office/drawing/2014/main" id="{5C16016C-75C3-8ED0-DCB9-F6CB7C574810}"/>
              </a:ext>
            </a:extLst>
          </p:cNvPr>
          <p:cNvSpPr>
            <a:spLocks noGrp="1" noChangeArrowheads="1"/>
          </p:cNvSpPr>
          <p:nvPr>
            <p:ph type="title"/>
          </p:nvPr>
        </p:nvSpPr>
        <p:spPr/>
        <p:txBody>
          <a:bodyPr/>
          <a:lstStyle/>
          <a:p>
            <a:pPr eaLnBrk="1" hangingPunct="1"/>
            <a:r>
              <a:rPr lang="en-US" altLang="en-US" sz="3200" dirty="0"/>
              <a:t>Specifying Privileges Using Views</a:t>
            </a:r>
          </a:p>
        </p:txBody>
      </p:sp>
      <p:sp>
        <p:nvSpPr>
          <p:cNvPr id="32772" name="Rectangle 3">
            <a:extLst>
              <a:ext uri="{FF2B5EF4-FFF2-40B4-BE49-F238E27FC236}">
                <a16:creationId xmlns:a16="http://schemas.microsoft.com/office/drawing/2014/main" id="{C7265255-F620-CCAC-7E68-B7A3A965340C}"/>
              </a:ext>
            </a:extLst>
          </p:cNvPr>
          <p:cNvSpPr>
            <a:spLocks noGrp="1" noChangeArrowheads="1"/>
          </p:cNvSpPr>
          <p:nvPr>
            <p:ph idx="1"/>
          </p:nvPr>
        </p:nvSpPr>
        <p:spPr>
          <a:xfrm>
            <a:off x="685800" y="2149568"/>
            <a:ext cx="7772400" cy="3109071"/>
          </a:xfrm>
        </p:spPr>
        <p:txBody>
          <a:bodyPr/>
          <a:lstStyle/>
          <a:p>
            <a:pPr algn="just" eaLnBrk="1" hangingPunct="1"/>
            <a:r>
              <a:rPr lang="en-US" altLang="en-US" sz="2000" dirty="0"/>
              <a:t>The mechanism of </a:t>
            </a:r>
            <a:r>
              <a:rPr lang="en-US" altLang="en-US" sz="2000" b="1" dirty="0"/>
              <a:t>views</a:t>
            </a:r>
            <a:r>
              <a:rPr lang="en-US" altLang="en-US" sz="2000" dirty="0"/>
              <a:t> is an important discretionary authorization mechanism in its own right.</a:t>
            </a:r>
          </a:p>
          <a:p>
            <a:pPr algn="just" eaLnBrk="1" hangingPunct="1"/>
            <a:r>
              <a:rPr lang="en-US" altLang="en-US" sz="2000" dirty="0"/>
              <a:t>For example, if the owner A of a relation R wants another account B to be able to retrieve only some fields of R, then  A can create a view V of R that includes only those attributes and then grant SELECT on V to B. </a:t>
            </a:r>
          </a:p>
          <a:p>
            <a:pPr algn="just" eaLnBrk="1" hangingPunct="1"/>
            <a:r>
              <a:rPr lang="en-US" altLang="en-US" sz="2000" dirty="0"/>
              <a:t>The same applies to limiting B to retrieving only certain tuples of R; a view V’ can be created by defining the view by means of a query that selects only those tuples from R that A wants to allow B to access.</a:t>
            </a:r>
          </a:p>
        </p:txBody>
      </p:sp>
      <p:sp>
        <p:nvSpPr>
          <p:cNvPr id="3" name="Footer Placeholder 2">
            <a:extLst>
              <a:ext uri="{FF2B5EF4-FFF2-40B4-BE49-F238E27FC236}">
                <a16:creationId xmlns:a16="http://schemas.microsoft.com/office/drawing/2014/main" id="{71EEC7FC-2F9E-5490-AD0A-AA95CF34C8C1}"/>
              </a:ext>
            </a:extLst>
          </p:cNvPr>
          <p:cNvSpPr>
            <a:spLocks noGrp="1"/>
          </p:cNvSpPr>
          <p:nvPr>
            <p:ph type="ftr" sz="quarter" idx="11"/>
          </p:nvPr>
        </p:nvSpPr>
        <p:spPr/>
        <p:txBody>
          <a:bodyPr/>
          <a:lstStyle/>
          <a:p>
            <a:pPr>
              <a:defRPr/>
            </a:pPr>
            <a:r>
              <a:rPr lang="en-US" altLang="en-US" sz="1400"/>
              <a:t>Prepared by: Dr. Binod Kumar Adhikari</a:t>
            </a:r>
            <a:endParaRPr lang="en-US" altLang="en-US" sz="1400" dirty="0"/>
          </a:p>
        </p:txBody>
      </p:sp>
      <p:sp>
        <p:nvSpPr>
          <p:cNvPr id="4" name="Slide Number Placeholder 3">
            <a:extLst>
              <a:ext uri="{FF2B5EF4-FFF2-40B4-BE49-F238E27FC236}">
                <a16:creationId xmlns:a16="http://schemas.microsoft.com/office/drawing/2014/main" id="{E747C25E-FFC7-822D-F2F5-724D58C80BFD}"/>
              </a:ext>
            </a:extLst>
          </p:cNvPr>
          <p:cNvSpPr>
            <a:spLocks noGrp="1"/>
          </p:cNvSpPr>
          <p:nvPr>
            <p:ph type="sldNum" sz="quarter" idx="10"/>
          </p:nvPr>
        </p:nvSpPr>
        <p:spPr/>
        <p:txBody>
          <a:bodyPr/>
          <a:lstStyle/>
          <a:p>
            <a:pPr>
              <a:defRPr/>
            </a:pPr>
            <a:fld id="{37ED8F72-9234-4D77-BB12-E3BF89050110}" type="slidenum">
              <a:rPr lang="en-US" altLang="en-US" smtClean="0"/>
              <a:pPr>
                <a:defRPr/>
              </a:pPr>
              <a:t>17</a:t>
            </a:fld>
            <a:endParaRPr lang="en-US"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a:extLst>
              <a:ext uri="{FF2B5EF4-FFF2-40B4-BE49-F238E27FC236}">
                <a16:creationId xmlns:a16="http://schemas.microsoft.com/office/drawing/2014/main" id="{CD5498FC-AFC1-3EE7-7118-1D71678C556E}"/>
              </a:ext>
            </a:extLst>
          </p:cNvPr>
          <p:cNvSpPr>
            <a:spLocks noGrp="1" noChangeArrowheads="1"/>
          </p:cNvSpPr>
          <p:nvPr>
            <p:ph type="title"/>
          </p:nvPr>
        </p:nvSpPr>
        <p:spPr/>
        <p:txBody>
          <a:bodyPr/>
          <a:lstStyle/>
          <a:p>
            <a:pPr eaLnBrk="1" hangingPunct="1"/>
            <a:r>
              <a:rPr lang="en-US" altLang="en-US" sz="3200" dirty="0"/>
              <a:t>Revoking Privileges</a:t>
            </a:r>
          </a:p>
        </p:txBody>
      </p:sp>
      <p:sp>
        <p:nvSpPr>
          <p:cNvPr id="33796" name="Rectangle 3">
            <a:extLst>
              <a:ext uri="{FF2B5EF4-FFF2-40B4-BE49-F238E27FC236}">
                <a16:creationId xmlns:a16="http://schemas.microsoft.com/office/drawing/2014/main" id="{46C852A5-ED78-0464-6CEE-210209B570C7}"/>
              </a:ext>
            </a:extLst>
          </p:cNvPr>
          <p:cNvSpPr>
            <a:spLocks noGrp="1" noChangeArrowheads="1"/>
          </p:cNvSpPr>
          <p:nvPr>
            <p:ph idx="1"/>
          </p:nvPr>
        </p:nvSpPr>
        <p:spPr>
          <a:xfrm>
            <a:off x="685800" y="1771126"/>
            <a:ext cx="7772400" cy="3405786"/>
          </a:xfrm>
        </p:spPr>
        <p:txBody>
          <a:bodyPr/>
          <a:lstStyle/>
          <a:p>
            <a:pPr eaLnBrk="1" hangingPunct="1"/>
            <a:r>
              <a:rPr lang="en-US" altLang="en-US" sz="2400" dirty="0"/>
              <a:t>In some cases it is desirable to grant a privilege to a user temporarily.</a:t>
            </a:r>
          </a:p>
          <a:p>
            <a:pPr eaLnBrk="1" hangingPunct="1"/>
            <a:r>
              <a:rPr lang="en-US" altLang="en-US" sz="2400" dirty="0"/>
              <a:t>For example, the owner of a relation may want to grant the SELECT privilege to a user for a specific task and then revoke that privilege once the task is completed. </a:t>
            </a:r>
          </a:p>
          <a:p>
            <a:pPr eaLnBrk="1" hangingPunct="1"/>
            <a:r>
              <a:rPr lang="en-US" altLang="en-US" sz="2400" dirty="0"/>
              <a:t>Hence, a mechanism for </a:t>
            </a:r>
            <a:r>
              <a:rPr lang="en-US" altLang="en-US" sz="2400" b="1" dirty="0"/>
              <a:t>revoking</a:t>
            </a:r>
            <a:r>
              <a:rPr lang="en-US" altLang="en-US" sz="2400" dirty="0"/>
              <a:t> privileges is needed. </a:t>
            </a:r>
          </a:p>
          <a:p>
            <a:pPr eaLnBrk="1" hangingPunct="1"/>
            <a:r>
              <a:rPr lang="en-US" altLang="en-US" sz="2400" dirty="0"/>
              <a:t>In SQL, a REVOKE command is included for the purpose of canceling privileges.</a:t>
            </a:r>
          </a:p>
        </p:txBody>
      </p:sp>
      <p:sp>
        <p:nvSpPr>
          <p:cNvPr id="3" name="Footer Placeholder 2">
            <a:extLst>
              <a:ext uri="{FF2B5EF4-FFF2-40B4-BE49-F238E27FC236}">
                <a16:creationId xmlns:a16="http://schemas.microsoft.com/office/drawing/2014/main" id="{C5CBF4D4-D2A8-07D3-1F25-6ED7BE265B31}"/>
              </a:ext>
            </a:extLst>
          </p:cNvPr>
          <p:cNvSpPr>
            <a:spLocks noGrp="1"/>
          </p:cNvSpPr>
          <p:nvPr>
            <p:ph type="ftr" sz="quarter" idx="11"/>
          </p:nvPr>
        </p:nvSpPr>
        <p:spPr/>
        <p:txBody>
          <a:bodyPr/>
          <a:lstStyle/>
          <a:p>
            <a:pPr>
              <a:defRPr/>
            </a:pPr>
            <a:r>
              <a:rPr lang="en-US" altLang="en-US" sz="1400"/>
              <a:t>Prepared by: Dr. Binod Kumar Adhikari</a:t>
            </a:r>
            <a:endParaRPr lang="en-US" altLang="en-US" sz="1400" dirty="0"/>
          </a:p>
        </p:txBody>
      </p:sp>
      <p:sp>
        <p:nvSpPr>
          <p:cNvPr id="4" name="Slide Number Placeholder 3">
            <a:extLst>
              <a:ext uri="{FF2B5EF4-FFF2-40B4-BE49-F238E27FC236}">
                <a16:creationId xmlns:a16="http://schemas.microsoft.com/office/drawing/2014/main" id="{E31E3039-9954-4E11-AFDB-821381EA7399}"/>
              </a:ext>
            </a:extLst>
          </p:cNvPr>
          <p:cNvSpPr>
            <a:spLocks noGrp="1"/>
          </p:cNvSpPr>
          <p:nvPr>
            <p:ph type="sldNum" sz="quarter" idx="10"/>
          </p:nvPr>
        </p:nvSpPr>
        <p:spPr/>
        <p:txBody>
          <a:bodyPr/>
          <a:lstStyle/>
          <a:p>
            <a:pPr>
              <a:defRPr/>
            </a:pPr>
            <a:fld id="{37ED8F72-9234-4D77-BB12-E3BF89050110}" type="slidenum">
              <a:rPr lang="en-US" altLang="en-US" smtClean="0"/>
              <a:pPr>
                <a:defRPr/>
              </a:pPr>
              <a:t>18</a:t>
            </a:fld>
            <a:endParaRPr lang="en-US"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887CDF30-1066-7A0E-F939-9D6EB76FC2CF}"/>
              </a:ext>
            </a:extLst>
          </p:cNvPr>
          <p:cNvSpPr>
            <a:spLocks noGrp="1" noChangeArrowheads="1"/>
          </p:cNvSpPr>
          <p:nvPr>
            <p:ph type="title"/>
          </p:nvPr>
        </p:nvSpPr>
        <p:spPr/>
        <p:txBody>
          <a:bodyPr/>
          <a:lstStyle/>
          <a:p>
            <a:pPr eaLnBrk="1" hangingPunct="1"/>
            <a:r>
              <a:rPr lang="en-US" altLang="en-US" sz="3200" dirty="0"/>
              <a:t>Propagation of Privileges using the GRANT OPTION</a:t>
            </a:r>
          </a:p>
        </p:txBody>
      </p:sp>
      <p:sp>
        <p:nvSpPr>
          <p:cNvPr id="34820" name="Rectangle 3">
            <a:extLst>
              <a:ext uri="{FF2B5EF4-FFF2-40B4-BE49-F238E27FC236}">
                <a16:creationId xmlns:a16="http://schemas.microsoft.com/office/drawing/2014/main" id="{8D4B500F-1A01-31AC-E09A-8CC072A9CE9F}"/>
              </a:ext>
            </a:extLst>
          </p:cNvPr>
          <p:cNvSpPr>
            <a:spLocks noGrp="1" noChangeArrowheads="1"/>
          </p:cNvSpPr>
          <p:nvPr>
            <p:ph idx="1"/>
          </p:nvPr>
        </p:nvSpPr>
        <p:spPr/>
        <p:txBody>
          <a:bodyPr/>
          <a:lstStyle/>
          <a:p>
            <a:pPr algn="just" eaLnBrk="1" hangingPunct="1">
              <a:lnSpc>
                <a:spcPct val="90000"/>
              </a:lnSpc>
            </a:pPr>
            <a:r>
              <a:rPr lang="en-US" altLang="en-US" sz="2400" dirty="0"/>
              <a:t>Whenever the owner A of a relation R grants a privilege on R to another account B, privilege can be given to B </a:t>
            </a:r>
            <a:r>
              <a:rPr lang="en-US" altLang="en-US" sz="2400" i="1" dirty="0"/>
              <a:t>with</a:t>
            </a:r>
            <a:r>
              <a:rPr lang="en-US" altLang="en-US" sz="2400" dirty="0"/>
              <a:t> or </a:t>
            </a:r>
            <a:r>
              <a:rPr lang="en-US" altLang="en-US" sz="2400" i="1" dirty="0"/>
              <a:t>without</a:t>
            </a:r>
            <a:r>
              <a:rPr lang="en-US" altLang="en-US" sz="2400" dirty="0"/>
              <a:t> the GRANT OPTION. </a:t>
            </a:r>
          </a:p>
          <a:p>
            <a:pPr algn="just" eaLnBrk="1" hangingPunct="1">
              <a:lnSpc>
                <a:spcPct val="90000"/>
              </a:lnSpc>
            </a:pPr>
            <a:r>
              <a:rPr lang="en-US" altLang="en-US" sz="2400" dirty="0"/>
              <a:t>If the GRANT OPTION is given, this means that B can also grant that privilege on R to other accounts. </a:t>
            </a:r>
          </a:p>
          <a:p>
            <a:pPr algn="just" eaLnBrk="1" hangingPunct="1">
              <a:lnSpc>
                <a:spcPct val="90000"/>
              </a:lnSpc>
            </a:pPr>
            <a:r>
              <a:rPr lang="en-US" altLang="en-US" sz="2400" dirty="0"/>
              <a:t>Suppose that B is given the GRANT OPTION  by A and that B then grants the privilege on R to a third account C, also with GRANT OPTION. </a:t>
            </a:r>
          </a:p>
          <a:p>
            <a:pPr algn="just" eaLnBrk="1" hangingPunct="1">
              <a:lnSpc>
                <a:spcPct val="90000"/>
              </a:lnSpc>
            </a:pPr>
            <a:r>
              <a:rPr lang="en-US" altLang="en-US" sz="2400" dirty="0"/>
              <a:t>In this way, privileges on R can </a:t>
            </a:r>
            <a:r>
              <a:rPr lang="en-US" altLang="en-US" sz="2400" b="1" dirty="0"/>
              <a:t>propagate</a:t>
            </a:r>
            <a:r>
              <a:rPr lang="en-US" altLang="en-US" sz="2400" dirty="0"/>
              <a:t> to other accounts without the knowledge of the owner of R. </a:t>
            </a:r>
          </a:p>
          <a:p>
            <a:pPr algn="just" eaLnBrk="1" hangingPunct="1">
              <a:lnSpc>
                <a:spcPct val="90000"/>
              </a:lnSpc>
            </a:pPr>
            <a:r>
              <a:rPr lang="en-US" altLang="en-US" sz="2400" dirty="0"/>
              <a:t>If the owner account A now revokes the privilege granted to B, all the privileges that B propagated based on that privilege should automatically be revoked by the system.</a:t>
            </a:r>
          </a:p>
        </p:txBody>
      </p:sp>
      <p:sp>
        <p:nvSpPr>
          <p:cNvPr id="3" name="Footer Placeholder 2">
            <a:extLst>
              <a:ext uri="{FF2B5EF4-FFF2-40B4-BE49-F238E27FC236}">
                <a16:creationId xmlns:a16="http://schemas.microsoft.com/office/drawing/2014/main" id="{84962B73-152E-CBD0-EE8A-E6C96F189A3A}"/>
              </a:ext>
            </a:extLst>
          </p:cNvPr>
          <p:cNvSpPr>
            <a:spLocks noGrp="1"/>
          </p:cNvSpPr>
          <p:nvPr>
            <p:ph type="ftr" sz="quarter" idx="11"/>
          </p:nvPr>
        </p:nvSpPr>
        <p:spPr/>
        <p:txBody>
          <a:bodyPr/>
          <a:lstStyle/>
          <a:p>
            <a:pPr>
              <a:defRPr/>
            </a:pPr>
            <a:r>
              <a:rPr lang="en-US" altLang="en-US" sz="1400"/>
              <a:t>Prepared by: Dr. Binod Kumar Adhikari</a:t>
            </a:r>
            <a:endParaRPr lang="en-US" altLang="en-US" sz="1400" dirty="0"/>
          </a:p>
        </p:txBody>
      </p:sp>
      <p:sp>
        <p:nvSpPr>
          <p:cNvPr id="4" name="Slide Number Placeholder 3">
            <a:extLst>
              <a:ext uri="{FF2B5EF4-FFF2-40B4-BE49-F238E27FC236}">
                <a16:creationId xmlns:a16="http://schemas.microsoft.com/office/drawing/2014/main" id="{E8173EA9-4A69-1004-3EAD-84EBA747A9B7}"/>
              </a:ext>
            </a:extLst>
          </p:cNvPr>
          <p:cNvSpPr>
            <a:spLocks noGrp="1"/>
          </p:cNvSpPr>
          <p:nvPr>
            <p:ph type="sldNum" sz="quarter" idx="10"/>
          </p:nvPr>
        </p:nvSpPr>
        <p:spPr/>
        <p:txBody>
          <a:bodyPr/>
          <a:lstStyle/>
          <a:p>
            <a:pPr>
              <a:defRPr/>
            </a:pPr>
            <a:fld id="{37ED8F72-9234-4D77-BB12-E3BF89050110}" type="slidenum">
              <a:rPr lang="en-US" altLang="en-US" smtClean="0"/>
              <a:pPr>
                <a:defRPr/>
              </a:pPr>
              <a:t>19</a:t>
            </a:fld>
            <a:endParaRPr lang="en-US"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4">
            <a:extLst>
              <a:ext uri="{FF2B5EF4-FFF2-40B4-BE49-F238E27FC236}">
                <a16:creationId xmlns:a16="http://schemas.microsoft.com/office/drawing/2014/main" id="{5B987B8B-0D2C-57C2-82D5-AA9D096386CC}"/>
              </a:ext>
            </a:extLst>
          </p:cNvPr>
          <p:cNvSpPr>
            <a:spLocks noGrp="1" noChangeArrowheads="1"/>
          </p:cNvSpPr>
          <p:nvPr>
            <p:ph type="title"/>
          </p:nvPr>
        </p:nvSpPr>
        <p:spPr>
          <a:xfrm>
            <a:off x="250825" y="188913"/>
            <a:ext cx="8534400" cy="842962"/>
          </a:xfrm>
        </p:spPr>
        <p:txBody>
          <a:bodyPr/>
          <a:lstStyle/>
          <a:p>
            <a:pPr eaLnBrk="1" hangingPunct="1"/>
            <a:r>
              <a:rPr lang="en-US" altLang="en-US" sz="4000" dirty="0"/>
              <a:t>Chapter Outline</a:t>
            </a:r>
          </a:p>
        </p:txBody>
      </p:sp>
      <p:sp>
        <p:nvSpPr>
          <p:cNvPr id="9220" name="Rectangle 5">
            <a:extLst>
              <a:ext uri="{FF2B5EF4-FFF2-40B4-BE49-F238E27FC236}">
                <a16:creationId xmlns:a16="http://schemas.microsoft.com/office/drawing/2014/main" id="{624CCC9E-78D4-444A-443B-AFDA69AA37B7}"/>
              </a:ext>
            </a:extLst>
          </p:cNvPr>
          <p:cNvSpPr>
            <a:spLocks noGrp="1" noChangeArrowheads="1"/>
          </p:cNvSpPr>
          <p:nvPr>
            <p:ph idx="1"/>
          </p:nvPr>
        </p:nvSpPr>
        <p:spPr>
          <a:xfrm>
            <a:off x="685800" y="1669618"/>
            <a:ext cx="7782951" cy="4126274"/>
          </a:xfrm>
        </p:spPr>
        <p:txBody>
          <a:bodyPr/>
          <a:lstStyle/>
          <a:p>
            <a:pPr marL="533400" indent="-533400" eaLnBrk="1" hangingPunct="1">
              <a:lnSpc>
                <a:spcPct val="80000"/>
              </a:lnSpc>
              <a:buFont typeface="Wingdings" panose="05000000000000000000" pitchFamily="2" charset="2"/>
              <a:buNone/>
            </a:pPr>
            <a:r>
              <a:rPr lang="en-US" altLang="en-US" sz="2000" b="1" dirty="0">
                <a:cs typeface="Times New Roman" panose="02020603050405020304" pitchFamily="18" charset="0"/>
              </a:rPr>
              <a:t>1 Database Security and Authorization</a:t>
            </a:r>
          </a:p>
          <a:p>
            <a:pPr marL="533400" indent="-533400" eaLnBrk="1" hangingPunct="1">
              <a:lnSpc>
                <a:spcPct val="80000"/>
              </a:lnSpc>
              <a:buFont typeface="Wingdings" panose="05000000000000000000" pitchFamily="2" charset="2"/>
              <a:buNone/>
            </a:pPr>
            <a:r>
              <a:rPr lang="en-US" altLang="en-US" sz="2000" dirty="0">
                <a:cs typeface="Times New Roman" panose="02020603050405020304" pitchFamily="18" charset="0"/>
              </a:rPr>
              <a:t>	1.1 Introduction to Database Security Issues</a:t>
            </a:r>
          </a:p>
          <a:p>
            <a:pPr marL="533400" indent="-533400" eaLnBrk="1" hangingPunct="1">
              <a:lnSpc>
                <a:spcPct val="80000"/>
              </a:lnSpc>
              <a:buFont typeface="Wingdings" panose="05000000000000000000" pitchFamily="2" charset="2"/>
              <a:buNone/>
            </a:pPr>
            <a:r>
              <a:rPr lang="en-US" altLang="en-US" sz="2000" dirty="0">
                <a:cs typeface="Times New Roman" panose="02020603050405020304" pitchFamily="18" charset="0"/>
              </a:rPr>
              <a:t> 	1.2 Types of Security</a:t>
            </a:r>
          </a:p>
          <a:p>
            <a:pPr marL="533400" indent="-533400" eaLnBrk="1" hangingPunct="1">
              <a:lnSpc>
                <a:spcPct val="80000"/>
              </a:lnSpc>
              <a:buFont typeface="Wingdings" panose="05000000000000000000" pitchFamily="2" charset="2"/>
              <a:buNone/>
            </a:pPr>
            <a:r>
              <a:rPr lang="en-US" altLang="en-US" sz="2000" dirty="0">
                <a:cs typeface="Times New Roman" panose="02020603050405020304" pitchFamily="18" charset="0"/>
              </a:rPr>
              <a:t>	1.3 Database Security and DBA</a:t>
            </a:r>
          </a:p>
          <a:p>
            <a:pPr marL="533400" indent="-533400" eaLnBrk="1" hangingPunct="1">
              <a:lnSpc>
                <a:spcPct val="80000"/>
              </a:lnSpc>
              <a:buFont typeface="Wingdings" panose="05000000000000000000" pitchFamily="2" charset="2"/>
              <a:buNone/>
            </a:pPr>
            <a:r>
              <a:rPr lang="en-US" altLang="en-US" sz="2000" dirty="0">
                <a:cs typeface="Times New Roman" panose="02020603050405020304" pitchFamily="18" charset="0"/>
              </a:rPr>
              <a:t>	1.4 Access Protection, User Accounts, and Database Audits</a:t>
            </a:r>
          </a:p>
          <a:p>
            <a:pPr marL="533400" indent="-533400" eaLnBrk="1" hangingPunct="1">
              <a:lnSpc>
                <a:spcPct val="80000"/>
              </a:lnSpc>
              <a:buFont typeface="Wingdings" panose="05000000000000000000" pitchFamily="2" charset="2"/>
              <a:buNone/>
            </a:pPr>
            <a:endParaRPr lang="en-US" altLang="en-US" sz="2000" dirty="0">
              <a:cs typeface="Times New Roman" panose="02020603050405020304" pitchFamily="18" charset="0"/>
            </a:endParaRPr>
          </a:p>
          <a:p>
            <a:pPr marL="533400" indent="-533400" eaLnBrk="1" hangingPunct="1">
              <a:lnSpc>
                <a:spcPct val="80000"/>
              </a:lnSpc>
              <a:buFont typeface="Wingdings" panose="05000000000000000000" pitchFamily="2" charset="2"/>
              <a:buNone/>
            </a:pPr>
            <a:r>
              <a:rPr lang="en-US" altLang="en-US" sz="2000" b="1" dirty="0">
                <a:cs typeface="Times New Roman" panose="02020603050405020304" pitchFamily="18" charset="0"/>
              </a:rPr>
              <a:t>2 Discretionary Access Control Based on Granting Revoking Privileges</a:t>
            </a:r>
          </a:p>
          <a:p>
            <a:pPr marL="533400" indent="-533400" eaLnBrk="1" hangingPunct="1">
              <a:lnSpc>
                <a:spcPct val="80000"/>
              </a:lnSpc>
              <a:buFont typeface="Wingdings" panose="05000000000000000000" pitchFamily="2" charset="2"/>
              <a:buNone/>
            </a:pPr>
            <a:r>
              <a:rPr lang="en-US" altLang="en-US" sz="2000" dirty="0">
                <a:cs typeface="Times New Roman" panose="02020603050405020304" pitchFamily="18" charset="0"/>
              </a:rPr>
              <a:t>	2.1 Types of Discretionary Privileges</a:t>
            </a:r>
          </a:p>
          <a:p>
            <a:pPr marL="533400" indent="-533400" eaLnBrk="1" hangingPunct="1">
              <a:lnSpc>
                <a:spcPct val="80000"/>
              </a:lnSpc>
              <a:buFont typeface="Wingdings" panose="05000000000000000000" pitchFamily="2" charset="2"/>
              <a:buNone/>
            </a:pPr>
            <a:r>
              <a:rPr lang="en-US" altLang="en-US" sz="2000" dirty="0">
                <a:cs typeface="Times New Roman" panose="02020603050405020304" pitchFamily="18" charset="0"/>
              </a:rPr>
              <a:t>	2.2 Specifying Privileges Using Views</a:t>
            </a:r>
          </a:p>
          <a:p>
            <a:pPr marL="533400" indent="-533400" eaLnBrk="1" hangingPunct="1">
              <a:lnSpc>
                <a:spcPct val="80000"/>
              </a:lnSpc>
              <a:buFont typeface="Wingdings" panose="05000000000000000000" pitchFamily="2" charset="2"/>
              <a:buNone/>
            </a:pPr>
            <a:r>
              <a:rPr lang="en-US" altLang="en-US" sz="2000" dirty="0">
                <a:cs typeface="Times New Roman" panose="02020603050405020304" pitchFamily="18" charset="0"/>
              </a:rPr>
              <a:t>	2.3 Revoking Privileges</a:t>
            </a:r>
          </a:p>
          <a:p>
            <a:pPr marL="533400" indent="-533400" eaLnBrk="1" hangingPunct="1">
              <a:lnSpc>
                <a:spcPct val="80000"/>
              </a:lnSpc>
              <a:buFont typeface="Wingdings" panose="05000000000000000000" pitchFamily="2" charset="2"/>
              <a:buNone/>
            </a:pPr>
            <a:r>
              <a:rPr lang="en-US" altLang="en-US" sz="2000" dirty="0">
                <a:cs typeface="Times New Roman" panose="02020603050405020304" pitchFamily="18" charset="0"/>
              </a:rPr>
              <a:t>	2.4 Propagation of Privileges Using the GRANT OPTION</a:t>
            </a:r>
          </a:p>
          <a:p>
            <a:pPr marL="533400" indent="-533400" eaLnBrk="1" hangingPunct="1">
              <a:lnSpc>
                <a:spcPct val="80000"/>
              </a:lnSpc>
              <a:buFont typeface="Wingdings" panose="05000000000000000000" pitchFamily="2" charset="2"/>
              <a:buNone/>
            </a:pPr>
            <a:r>
              <a:rPr lang="en-US" altLang="en-US" sz="2000" dirty="0">
                <a:cs typeface="Times New Roman" panose="02020603050405020304" pitchFamily="18" charset="0"/>
              </a:rPr>
              <a:t>	2.5 Specifying Limits on Propagation of Privileges</a:t>
            </a:r>
          </a:p>
          <a:p>
            <a:pPr marL="533400" indent="-533400" eaLnBrk="1" hangingPunct="1">
              <a:lnSpc>
                <a:spcPct val="80000"/>
              </a:lnSpc>
              <a:buFont typeface="Wingdings" panose="05000000000000000000" pitchFamily="2" charset="2"/>
              <a:buNone/>
            </a:pPr>
            <a:endParaRPr lang="en-US" altLang="en-US" sz="1800" dirty="0">
              <a:cs typeface="Times New Roman" panose="02020603050405020304" pitchFamily="18" charset="0"/>
            </a:endParaRPr>
          </a:p>
        </p:txBody>
      </p:sp>
      <p:sp>
        <p:nvSpPr>
          <p:cNvPr id="3" name="Footer Placeholder 2">
            <a:extLst>
              <a:ext uri="{FF2B5EF4-FFF2-40B4-BE49-F238E27FC236}">
                <a16:creationId xmlns:a16="http://schemas.microsoft.com/office/drawing/2014/main" id="{5DC8D887-65EB-5DAD-F864-03EB6B1C7CF4}"/>
              </a:ext>
            </a:extLst>
          </p:cNvPr>
          <p:cNvSpPr>
            <a:spLocks noGrp="1"/>
          </p:cNvSpPr>
          <p:nvPr>
            <p:ph type="ftr" sz="quarter" idx="11"/>
          </p:nvPr>
        </p:nvSpPr>
        <p:spPr/>
        <p:txBody>
          <a:bodyPr/>
          <a:lstStyle/>
          <a:p>
            <a:pPr>
              <a:defRPr/>
            </a:pPr>
            <a:r>
              <a:rPr lang="en-US" altLang="en-US" sz="1400"/>
              <a:t>Prepared by: Dr. Binod Kumar Adhikari</a:t>
            </a:r>
            <a:endParaRPr lang="en-US" altLang="en-US" sz="1400" dirty="0"/>
          </a:p>
        </p:txBody>
      </p:sp>
      <p:sp>
        <p:nvSpPr>
          <p:cNvPr id="4" name="Slide Number Placeholder 3">
            <a:extLst>
              <a:ext uri="{FF2B5EF4-FFF2-40B4-BE49-F238E27FC236}">
                <a16:creationId xmlns:a16="http://schemas.microsoft.com/office/drawing/2014/main" id="{7344AF0D-E120-A9F2-FEE5-33F0369993D9}"/>
              </a:ext>
            </a:extLst>
          </p:cNvPr>
          <p:cNvSpPr>
            <a:spLocks noGrp="1"/>
          </p:cNvSpPr>
          <p:nvPr>
            <p:ph type="sldNum" sz="quarter" idx="10"/>
          </p:nvPr>
        </p:nvSpPr>
        <p:spPr/>
        <p:txBody>
          <a:bodyPr/>
          <a:lstStyle/>
          <a:p>
            <a:pPr>
              <a:defRPr/>
            </a:pPr>
            <a:fld id="{37ED8F72-9234-4D77-BB12-E3BF89050110}" type="slidenum">
              <a:rPr lang="en-US" altLang="en-US" smtClean="0"/>
              <a:pPr>
                <a:defRPr/>
              </a:pPr>
              <a:t>2</a:t>
            </a:fld>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a:extLst>
              <a:ext uri="{FF2B5EF4-FFF2-40B4-BE49-F238E27FC236}">
                <a16:creationId xmlns:a16="http://schemas.microsoft.com/office/drawing/2014/main" id="{52CD5423-F208-7201-44F6-77DBD92E65F7}"/>
              </a:ext>
            </a:extLst>
          </p:cNvPr>
          <p:cNvSpPr>
            <a:spLocks noGrp="1" noChangeArrowheads="1"/>
          </p:cNvSpPr>
          <p:nvPr>
            <p:ph type="title"/>
          </p:nvPr>
        </p:nvSpPr>
        <p:spPr/>
        <p:txBody>
          <a:bodyPr/>
          <a:lstStyle/>
          <a:p>
            <a:pPr eaLnBrk="1" hangingPunct="1"/>
            <a:r>
              <a:rPr lang="en-US" altLang="en-US" sz="2400" b="1" dirty="0">
                <a:cs typeface="Times New Roman" panose="02020603050405020304" pitchFamily="18" charset="0"/>
              </a:rPr>
              <a:t>Specifying Limits on Propagation of Privileges</a:t>
            </a:r>
          </a:p>
        </p:txBody>
      </p:sp>
      <p:sp>
        <p:nvSpPr>
          <p:cNvPr id="44036" name="Rectangle 3">
            <a:extLst>
              <a:ext uri="{FF2B5EF4-FFF2-40B4-BE49-F238E27FC236}">
                <a16:creationId xmlns:a16="http://schemas.microsoft.com/office/drawing/2014/main" id="{2F4A5563-A18A-DF4C-5A83-5F9CE39401C2}"/>
              </a:ext>
            </a:extLst>
          </p:cNvPr>
          <p:cNvSpPr>
            <a:spLocks noGrp="1" noChangeArrowheads="1"/>
          </p:cNvSpPr>
          <p:nvPr>
            <p:ph idx="1"/>
          </p:nvPr>
        </p:nvSpPr>
        <p:spPr>
          <a:xfrm>
            <a:off x="723900" y="1562100"/>
            <a:ext cx="7772400" cy="4114800"/>
          </a:xfrm>
        </p:spPr>
        <p:txBody>
          <a:bodyPr/>
          <a:lstStyle/>
          <a:p>
            <a:pPr eaLnBrk="1" hangingPunct="1"/>
            <a:r>
              <a:rPr lang="en-US" altLang="en-US" sz="2400" dirty="0"/>
              <a:t>Techniques to limit the propagation of privileges have been developed, although they have not yet been implemented in most DBMSs and are not a part of SQL.</a:t>
            </a:r>
          </a:p>
          <a:p>
            <a:pPr eaLnBrk="1" hangingPunct="1"/>
            <a:endParaRPr lang="en-US" altLang="en-US" sz="2400" dirty="0"/>
          </a:p>
          <a:p>
            <a:pPr eaLnBrk="1" hangingPunct="1"/>
            <a:r>
              <a:rPr lang="en-US" altLang="en-US" sz="2400" dirty="0"/>
              <a:t>Limiting </a:t>
            </a:r>
            <a:r>
              <a:rPr lang="en-US" altLang="en-US" sz="2400" b="1" dirty="0"/>
              <a:t>horizontal propagation</a:t>
            </a:r>
            <a:r>
              <a:rPr lang="en-US" altLang="en-US" sz="2400" dirty="0"/>
              <a:t> to an integer number </a:t>
            </a:r>
            <a:r>
              <a:rPr lang="en-US" altLang="en-US" sz="2400" i="1" dirty="0" err="1"/>
              <a:t>i</a:t>
            </a:r>
            <a:r>
              <a:rPr lang="en-US" altLang="en-US" sz="2400" i="1" dirty="0"/>
              <a:t> </a:t>
            </a:r>
            <a:r>
              <a:rPr lang="en-US" altLang="en-US" sz="2400" dirty="0"/>
              <a:t>means</a:t>
            </a:r>
            <a:r>
              <a:rPr lang="en-US" altLang="en-US" sz="2400" i="1" dirty="0"/>
              <a:t> </a:t>
            </a:r>
            <a:r>
              <a:rPr lang="en-US" altLang="en-US" sz="2400" dirty="0"/>
              <a:t>that</a:t>
            </a:r>
            <a:r>
              <a:rPr lang="en-US" altLang="en-US" sz="2400" i="1" dirty="0"/>
              <a:t> </a:t>
            </a:r>
            <a:r>
              <a:rPr lang="en-US" altLang="en-US" sz="2400" dirty="0"/>
              <a:t>an account B given the GRANT OPTION can grant the privilege to </a:t>
            </a:r>
            <a:r>
              <a:rPr lang="en-US" altLang="en-US" sz="2400" i="1" dirty="0"/>
              <a:t>at most </a:t>
            </a:r>
            <a:r>
              <a:rPr lang="en-US" altLang="en-US" sz="2400" i="1" dirty="0" err="1"/>
              <a:t>i</a:t>
            </a:r>
            <a:r>
              <a:rPr lang="en-US" altLang="en-US" sz="2400" i="1" dirty="0"/>
              <a:t> other accounts</a:t>
            </a:r>
            <a:r>
              <a:rPr lang="en-US" altLang="en-US" sz="2400" dirty="0"/>
              <a:t>.</a:t>
            </a:r>
          </a:p>
          <a:p>
            <a:pPr eaLnBrk="1" hangingPunct="1"/>
            <a:endParaRPr lang="en-US" altLang="en-US" sz="2400" dirty="0"/>
          </a:p>
          <a:p>
            <a:pPr eaLnBrk="1" hangingPunct="1"/>
            <a:r>
              <a:rPr lang="en-US" altLang="en-US" sz="2400" b="1" dirty="0"/>
              <a:t>Vertical propagation</a:t>
            </a:r>
            <a:r>
              <a:rPr lang="en-US" altLang="en-US" sz="2400" dirty="0"/>
              <a:t> is more complicated; it limits the depth of the granting of privileges.</a:t>
            </a:r>
            <a:endParaRPr lang="en-US" altLang="en-US" sz="2400" i="1" dirty="0"/>
          </a:p>
        </p:txBody>
      </p:sp>
      <p:sp>
        <p:nvSpPr>
          <p:cNvPr id="3" name="Footer Placeholder 2">
            <a:extLst>
              <a:ext uri="{FF2B5EF4-FFF2-40B4-BE49-F238E27FC236}">
                <a16:creationId xmlns:a16="http://schemas.microsoft.com/office/drawing/2014/main" id="{26A102AA-81FE-09B0-9E78-DBFF426F0010}"/>
              </a:ext>
            </a:extLst>
          </p:cNvPr>
          <p:cNvSpPr>
            <a:spLocks noGrp="1"/>
          </p:cNvSpPr>
          <p:nvPr>
            <p:ph type="ftr" sz="quarter" idx="11"/>
          </p:nvPr>
        </p:nvSpPr>
        <p:spPr/>
        <p:txBody>
          <a:bodyPr/>
          <a:lstStyle/>
          <a:p>
            <a:pPr>
              <a:defRPr/>
            </a:pPr>
            <a:r>
              <a:rPr lang="en-US" altLang="en-US" sz="1400"/>
              <a:t>Prepared by: Dr. Binod Kumar Adhikari</a:t>
            </a:r>
            <a:endParaRPr lang="en-US" altLang="en-US" sz="1400" dirty="0"/>
          </a:p>
        </p:txBody>
      </p:sp>
      <p:sp>
        <p:nvSpPr>
          <p:cNvPr id="4" name="Slide Number Placeholder 3">
            <a:extLst>
              <a:ext uri="{FF2B5EF4-FFF2-40B4-BE49-F238E27FC236}">
                <a16:creationId xmlns:a16="http://schemas.microsoft.com/office/drawing/2014/main" id="{B1AEA0CB-5175-335A-17AF-2175C605D4EF}"/>
              </a:ext>
            </a:extLst>
          </p:cNvPr>
          <p:cNvSpPr>
            <a:spLocks noGrp="1"/>
          </p:cNvSpPr>
          <p:nvPr>
            <p:ph type="sldNum" sz="quarter" idx="10"/>
          </p:nvPr>
        </p:nvSpPr>
        <p:spPr/>
        <p:txBody>
          <a:bodyPr/>
          <a:lstStyle/>
          <a:p>
            <a:pPr>
              <a:defRPr/>
            </a:pPr>
            <a:fld id="{37ED8F72-9234-4D77-BB12-E3BF89050110}" type="slidenum">
              <a:rPr lang="en-US" altLang="en-US" smtClean="0"/>
              <a:pPr>
                <a:defRPr/>
              </a:pPr>
              <a:t>20</a:t>
            </a:fld>
            <a:endParaRPr lang="en-US"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a:extLst>
              <a:ext uri="{FF2B5EF4-FFF2-40B4-BE49-F238E27FC236}">
                <a16:creationId xmlns:a16="http://schemas.microsoft.com/office/drawing/2014/main" id="{A3A0F60F-767C-293A-54CF-EAD9BFBD3AA5}"/>
              </a:ext>
            </a:extLst>
          </p:cNvPr>
          <p:cNvSpPr>
            <a:spLocks noGrp="1" noChangeArrowheads="1"/>
          </p:cNvSpPr>
          <p:nvPr>
            <p:ph type="title"/>
          </p:nvPr>
        </p:nvSpPr>
        <p:spPr/>
        <p:txBody>
          <a:bodyPr/>
          <a:lstStyle/>
          <a:p>
            <a:pPr eaLnBrk="1" hangingPunct="1"/>
            <a:r>
              <a:rPr lang="en-US" altLang="en-US" sz="2800" b="1" dirty="0">
                <a:cs typeface="Times New Roman" panose="02020603050405020304" pitchFamily="18" charset="0"/>
              </a:rPr>
              <a:t>Mandatory Access Control and Role-Based Access Control for Multilevel Security</a:t>
            </a:r>
          </a:p>
        </p:txBody>
      </p:sp>
      <p:sp>
        <p:nvSpPr>
          <p:cNvPr id="45060" name="Rectangle 3">
            <a:extLst>
              <a:ext uri="{FF2B5EF4-FFF2-40B4-BE49-F238E27FC236}">
                <a16:creationId xmlns:a16="http://schemas.microsoft.com/office/drawing/2014/main" id="{3632C72C-E92A-CA04-B3CC-F1FEAA47A1A4}"/>
              </a:ext>
            </a:extLst>
          </p:cNvPr>
          <p:cNvSpPr>
            <a:spLocks noGrp="1" noChangeArrowheads="1"/>
          </p:cNvSpPr>
          <p:nvPr>
            <p:ph idx="1"/>
          </p:nvPr>
        </p:nvSpPr>
        <p:spPr>
          <a:xfrm>
            <a:off x="723900" y="1756117"/>
            <a:ext cx="7772400" cy="4114800"/>
          </a:xfrm>
        </p:spPr>
        <p:txBody>
          <a:bodyPr/>
          <a:lstStyle/>
          <a:p>
            <a:pPr algn="just" eaLnBrk="1" hangingPunct="1"/>
            <a:r>
              <a:rPr lang="en-US" altLang="en-US" sz="2400" dirty="0"/>
              <a:t>The discretionary access control techniques of granting and revoking privileges on relations has traditionally been the main security mechanism for relational database systems.</a:t>
            </a:r>
          </a:p>
          <a:p>
            <a:pPr algn="just" eaLnBrk="1" hangingPunct="1"/>
            <a:r>
              <a:rPr lang="en-US" altLang="en-US" sz="2400" dirty="0"/>
              <a:t>This is an all-or-nothing method: A user either </a:t>
            </a:r>
            <a:r>
              <a:rPr lang="en-US" altLang="en-US" sz="2400" i="1" dirty="0"/>
              <a:t>has or does not have a certain privilege</a:t>
            </a:r>
            <a:r>
              <a:rPr lang="en-US" altLang="en-US" sz="2400" dirty="0"/>
              <a:t>.</a:t>
            </a:r>
          </a:p>
          <a:p>
            <a:pPr algn="just" eaLnBrk="1" hangingPunct="1"/>
            <a:r>
              <a:rPr lang="en-US" altLang="en-US" sz="2400" dirty="0"/>
              <a:t>In many applications, and </a:t>
            </a:r>
            <a:r>
              <a:rPr lang="en-US" altLang="en-US" sz="2400" i="1" dirty="0"/>
              <a:t>additional security policy</a:t>
            </a:r>
            <a:r>
              <a:rPr lang="en-US" altLang="en-US" sz="2400" dirty="0"/>
              <a:t> is needed that </a:t>
            </a:r>
            <a:r>
              <a:rPr lang="en-US" altLang="en-US" sz="2400" i="1" dirty="0"/>
              <a:t>classifies data and users based on </a:t>
            </a:r>
            <a:r>
              <a:rPr lang="en-US" altLang="en-US" sz="2400" b="1" i="1" dirty="0"/>
              <a:t>security classes</a:t>
            </a:r>
            <a:r>
              <a:rPr lang="en-US" altLang="en-US" sz="2400" dirty="0"/>
              <a:t>. This approach is known as </a:t>
            </a:r>
            <a:r>
              <a:rPr lang="en-US" altLang="en-US" sz="2400" b="1" dirty="0"/>
              <a:t>mandatory access control</a:t>
            </a:r>
            <a:r>
              <a:rPr lang="en-US" altLang="en-US" sz="2400" dirty="0"/>
              <a:t>, would typically be </a:t>
            </a:r>
            <a:r>
              <a:rPr lang="en-US" altLang="en-US" sz="2400" i="1" dirty="0"/>
              <a:t>combined</a:t>
            </a:r>
            <a:r>
              <a:rPr lang="en-US" altLang="en-US" sz="2400" dirty="0"/>
              <a:t> with the discretionary access control mechanisms.</a:t>
            </a:r>
          </a:p>
        </p:txBody>
      </p:sp>
      <p:sp>
        <p:nvSpPr>
          <p:cNvPr id="3" name="Footer Placeholder 2">
            <a:extLst>
              <a:ext uri="{FF2B5EF4-FFF2-40B4-BE49-F238E27FC236}">
                <a16:creationId xmlns:a16="http://schemas.microsoft.com/office/drawing/2014/main" id="{2FF45459-A641-EF80-C212-C90E4F62A7AB}"/>
              </a:ext>
            </a:extLst>
          </p:cNvPr>
          <p:cNvSpPr>
            <a:spLocks noGrp="1"/>
          </p:cNvSpPr>
          <p:nvPr>
            <p:ph type="ftr" sz="quarter" idx="11"/>
          </p:nvPr>
        </p:nvSpPr>
        <p:spPr/>
        <p:txBody>
          <a:bodyPr/>
          <a:lstStyle/>
          <a:p>
            <a:pPr>
              <a:defRPr/>
            </a:pPr>
            <a:r>
              <a:rPr lang="en-US" altLang="en-US" sz="1400"/>
              <a:t>Prepared by: Dr. Binod Kumar Adhikari</a:t>
            </a:r>
            <a:endParaRPr lang="en-US" altLang="en-US" sz="1400" dirty="0"/>
          </a:p>
        </p:txBody>
      </p:sp>
      <p:sp>
        <p:nvSpPr>
          <p:cNvPr id="4" name="Slide Number Placeholder 3">
            <a:extLst>
              <a:ext uri="{FF2B5EF4-FFF2-40B4-BE49-F238E27FC236}">
                <a16:creationId xmlns:a16="http://schemas.microsoft.com/office/drawing/2014/main" id="{DA968FEE-2BBD-B7B1-1A76-CE6A1A133516}"/>
              </a:ext>
            </a:extLst>
          </p:cNvPr>
          <p:cNvSpPr>
            <a:spLocks noGrp="1"/>
          </p:cNvSpPr>
          <p:nvPr>
            <p:ph type="sldNum" sz="quarter" idx="10"/>
          </p:nvPr>
        </p:nvSpPr>
        <p:spPr/>
        <p:txBody>
          <a:bodyPr/>
          <a:lstStyle/>
          <a:p>
            <a:pPr>
              <a:defRPr/>
            </a:pPr>
            <a:fld id="{37ED8F72-9234-4D77-BB12-E3BF89050110}" type="slidenum">
              <a:rPr lang="en-US" altLang="en-US" smtClean="0"/>
              <a:pPr>
                <a:defRPr/>
              </a:pPr>
              <a:t>21</a:t>
            </a:fld>
            <a:endParaRPr lang="en-US"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a:extLst>
              <a:ext uri="{FF2B5EF4-FFF2-40B4-BE49-F238E27FC236}">
                <a16:creationId xmlns:a16="http://schemas.microsoft.com/office/drawing/2014/main" id="{52EC33C9-BE88-E3F5-7AFB-57D2D1011669}"/>
              </a:ext>
            </a:extLst>
          </p:cNvPr>
          <p:cNvSpPr>
            <a:spLocks noGrp="1" noChangeArrowheads="1"/>
          </p:cNvSpPr>
          <p:nvPr>
            <p:ph type="title"/>
          </p:nvPr>
        </p:nvSpPr>
        <p:spPr/>
        <p:txBody>
          <a:bodyPr/>
          <a:lstStyle/>
          <a:p>
            <a:pPr eaLnBrk="1" hangingPunct="1"/>
            <a:r>
              <a:rPr lang="en-US" altLang="en-US" sz="2800" b="1" dirty="0">
                <a:cs typeface="Times New Roman" panose="02020603050405020304" pitchFamily="18" charset="0"/>
              </a:rPr>
              <a:t>Mandatory Access Control and Role-Based Access Control for Multilevel Security</a:t>
            </a:r>
          </a:p>
        </p:txBody>
      </p:sp>
      <p:sp>
        <p:nvSpPr>
          <p:cNvPr id="46084" name="Rectangle 3">
            <a:extLst>
              <a:ext uri="{FF2B5EF4-FFF2-40B4-BE49-F238E27FC236}">
                <a16:creationId xmlns:a16="http://schemas.microsoft.com/office/drawing/2014/main" id="{EF580D1F-B25E-7084-CD7D-D651953E8C1A}"/>
              </a:ext>
            </a:extLst>
          </p:cNvPr>
          <p:cNvSpPr>
            <a:spLocks noGrp="1" noChangeArrowheads="1"/>
          </p:cNvSpPr>
          <p:nvPr>
            <p:ph idx="1"/>
          </p:nvPr>
        </p:nvSpPr>
        <p:spPr>
          <a:xfrm>
            <a:off x="723900" y="1756114"/>
            <a:ext cx="7772400" cy="4114800"/>
          </a:xfrm>
        </p:spPr>
        <p:txBody>
          <a:bodyPr/>
          <a:lstStyle/>
          <a:p>
            <a:pPr algn="just" eaLnBrk="1" hangingPunct="1">
              <a:lnSpc>
                <a:spcPct val="90000"/>
              </a:lnSpc>
            </a:pPr>
            <a:r>
              <a:rPr lang="en-US" altLang="en-US" sz="2400" dirty="0"/>
              <a:t>Typical </a:t>
            </a:r>
            <a:r>
              <a:rPr lang="en-US" altLang="en-US" sz="2400" b="1" dirty="0"/>
              <a:t>security classes</a:t>
            </a:r>
            <a:r>
              <a:rPr lang="en-US" altLang="en-US" sz="2400" dirty="0"/>
              <a:t> are top secret (TS), secret (S), confidential (C), and unclassified (U), where TS is the highest level and U the lowest: TS </a:t>
            </a:r>
            <a:r>
              <a:rPr lang="en-US" altLang="en-US" sz="2400" dirty="0">
                <a:cs typeface="Times New Roman" panose="02020603050405020304" pitchFamily="18" charset="0"/>
              </a:rPr>
              <a:t>≥ S ≥ C ≥ U</a:t>
            </a:r>
          </a:p>
          <a:p>
            <a:pPr algn="just" eaLnBrk="1" hangingPunct="1">
              <a:lnSpc>
                <a:spcPct val="90000"/>
              </a:lnSpc>
            </a:pPr>
            <a:endParaRPr lang="en-US" altLang="en-US" sz="2400" dirty="0">
              <a:cs typeface="Times New Roman" panose="02020603050405020304" pitchFamily="18" charset="0"/>
            </a:endParaRPr>
          </a:p>
          <a:p>
            <a:pPr algn="just" eaLnBrk="1" hangingPunct="1">
              <a:lnSpc>
                <a:spcPct val="90000"/>
              </a:lnSpc>
            </a:pPr>
            <a:r>
              <a:rPr lang="en-US" altLang="en-US" sz="2400" dirty="0">
                <a:cs typeface="Times New Roman" panose="02020603050405020304" pitchFamily="18" charset="0"/>
              </a:rPr>
              <a:t>The commonly used model for multilevel security, known as the </a:t>
            </a:r>
            <a:r>
              <a:rPr lang="en-US" altLang="en-US" sz="2400" b="1" dirty="0">
                <a:cs typeface="Times New Roman" panose="02020603050405020304" pitchFamily="18" charset="0"/>
              </a:rPr>
              <a:t>Bell-</a:t>
            </a:r>
            <a:r>
              <a:rPr lang="en-US" altLang="en-US" sz="2400" b="1" dirty="0" err="1">
                <a:cs typeface="Times New Roman" panose="02020603050405020304" pitchFamily="18" charset="0"/>
              </a:rPr>
              <a:t>LaPadula</a:t>
            </a:r>
            <a:r>
              <a:rPr lang="en-US" altLang="en-US" sz="2400" b="1" dirty="0">
                <a:cs typeface="Times New Roman" panose="02020603050405020304" pitchFamily="18" charset="0"/>
              </a:rPr>
              <a:t> model</a:t>
            </a:r>
            <a:r>
              <a:rPr lang="en-US" altLang="en-US" sz="2400" dirty="0">
                <a:cs typeface="Times New Roman" panose="02020603050405020304" pitchFamily="18" charset="0"/>
              </a:rPr>
              <a:t>, classifies each </a:t>
            </a:r>
            <a:r>
              <a:rPr lang="en-US" altLang="en-US" sz="2400" b="1" dirty="0">
                <a:cs typeface="Times New Roman" panose="02020603050405020304" pitchFamily="18" charset="0"/>
              </a:rPr>
              <a:t>subject</a:t>
            </a:r>
            <a:r>
              <a:rPr lang="en-US" altLang="en-US" sz="2400" dirty="0">
                <a:cs typeface="Times New Roman" panose="02020603050405020304" pitchFamily="18" charset="0"/>
              </a:rPr>
              <a:t> (user, account, program) and </a:t>
            </a:r>
            <a:r>
              <a:rPr lang="en-US" altLang="en-US" sz="2400" b="1" dirty="0">
                <a:cs typeface="Times New Roman" panose="02020603050405020304" pitchFamily="18" charset="0"/>
              </a:rPr>
              <a:t>object</a:t>
            </a:r>
            <a:r>
              <a:rPr lang="en-US" altLang="en-US" sz="2400" dirty="0">
                <a:cs typeface="Times New Roman" panose="02020603050405020304" pitchFamily="18" charset="0"/>
              </a:rPr>
              <a:t> (relation, tuple, column, view, operation) into one of the security classifications, T, S, C, or U: </a:t>
            </a:r>
            <a:r>
              <a:rPr lang="en-US" altLang="en-US" sz="2400" b="1" dirty="0">
                <a:cs typeface="Times New Roman" panose="02020603050405020304" pitchFamily="18" charset="0"/>
              </a:rPr>
              <a:t>clearance</a:t>
            </a:r>
            <a:r>
              <a:rPr lang="en-US" altLang="en-US" sz="2400" dirty="0">
                <a:cs typeface="Times New Roman" panose="02020603050405020304" pitchFamily="18" charset="0"/>
              </a:rPr>
              <a:t> (classification) of a subject S as </a:t>
            </a:r>
            <a:r>
              <a:rPr lang="en-US" altLang="en-US" sz="2400" b="1" dirty="0">
                <a:cs typeface="Times New Roman" panose="02020603050405020304" pitchFamily="18" charset="0"/>
              </a:rPr>
              <a:t>class(S)</a:t>
            </a:r>
            <a:r>
              <a:rPr lang="en-US" altLang="en-US" sz="2400" dirty="0">
                <a:cs typeface="Times New Roman" panose="02020603050405020304" pitchFamily="18" charset="0"/>
              </a:rPr>
              <a:t> and to the </a:t>
            </a:r>
            <a:r>
              <a:rPr lang="en-US" altLang="en-US" sz="2400" b="1" dirty="0">
                <a:cs typeface="Times New Roman" panose="02020603050405020304" pitchFamily="18" charset="0"/>
              </a:rPr>
              <a:t>classification</a:t>
            </a:r>
            <a:r>
              <a:rPr lang="en-US" altLang="en-US" sz="2400" dirty="0">
                <a:cs typeface="Times New Roman" panose="02020603050405020304" pitchFamily="18" charset="0"/>
              </a:rPr>
              <a:t> of an object O as </a:t>
            </a:r>
            <a:r>
              <a:rPr lang="en-US" altLang="en-US" sz="2400" b="1" dirty="0">
                <a:cs typeface="Times New Roman" panose="02020603050405020304" pitchFamily="18" charset="0"/>
              </a:rPr>
              <a:t>class(O)</a:t>
            </a:r>
            <a:r>
              <a:rPr lang="en-US" altLang="en-US" sz="2400" dirty="0">
                <a:cs typeface="Times New Roman" panose="02020603050405020304" pitchFamily="18" charset="0"/>
              </a:rPr>
              <a:t>.</a:t>
            </a:r>
            <a:endParaRPr lang="en-US" altLang="en-US" sz="2400" b="1" dirty="0">
              <a:cs typeface="Times New Roman" panose="02020603050405020304" pitchFamily="18" charset="0"/>
            </a:endParaRPr>
          </a:p>
        </p:txBody>
      </p:sp>
      <p:sp>
        <p:nvSpPr>
          <p:cNvPr id="3" name="Footer Placeholder 2">
            <a:extLst>
              <a:ext uri="{FF2B5EF4-FFF2-40B4-BE49-F238E27FC236}">
                <a16:creationId xmlns:a16="http://schemas.microsoft.com/office/drawing/2014/main" id="{64D06F72-530D-6627-3176-A40E230F1DE3}"/>
              </a:ext>
            </a:extLst>
          </p:cNvPr>
          <p:cNvSpPr>
            <a:spLocks noGrp="1"/>
          </p:cNvSpPr>
          <p:nvPr>
            <p:ph type="ftr" sz="quarter" idx="11"/>
          </p:nvPr>
        </p:nvSpPr>
        <p:spPr/>
        <p:txBody>
          <a:bodyPr/>
          <a:lstStyle/>
          <a:p>
            <a:pPr>
              <a:defRPr/>
            </a:pPr>
            <a:r>
              <a:rPr lang="en-US" altLang="en-US" sz="1400"/>
              <a:t>Prepared by: Dr. Binod Kumar Adhikari</a:t>
            </a:r>
            <a:endParaRPr lang="en-US" altLang="en-US" sz="1400" dirty="0"/>
          </a:p>
        </p:txBody>
      </p:sp>
      <p:sp>
        <p:nvSpPr>
          <p:cNvPr id="4" name="Slide Number Placeholder 3">
            <a:extLst>
              <a:ext uri="{FF2B5EF4-FFF2-40B4-BE49-F238E27FC236}">
                <a16:creationId xmlns:a16="http://schemas.microsoft.com/office/drawing/2014/main" id="{7868F32D-BF77-53EE-C11F-BD46A1394D9C}"/>
              </a:ext>
            </a:extLst>
          </p:cNvPr>
          <p:cNvSpPr>
            <a:spLocks noGrp="1"/>
          </p:cNvSpPr>
          <p:nvPr>
            <p:ph type="sldNum" sz="quarter" idx="10"/>
          </p:nvPr>
        </p:nvSpPr>
        <p:spPr/>
        <p:txBody>
          <a:bodyPr/>
          <a:lstStyle/>
          <a:p>
            <a:pPr>
              <a:defRPr/>
            </a:pPr>
            <a:fld id="{37ED8F72-9234-4D77-BB12-E3BF89050110}" type="slidenum">
              <a:rPr lang="en-US" altLang="en-US" smtClean="0"/>
              <a:pPr>
                <a:defRPr/>
              </a:pPr>
              <a:t>22</a:t>
            </a:fld>
            <a:endParaRPr lang="en-US"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82AD1592-82E6-AB33-D309-9ECFEBBBA47D}"/>
              </a:ext>
            </a:extLst>
          </p:cNvPr>
          <p:cNvSpPr>
            <a:spLocks noGrp="1" noChangeArrowheads="1"/>
          </p:cNvSpPr>
          <p:nvPr>
            <p:ph type="title"/>
          </p:nvPr>
        </p:nvSpPr>
        <p:spPr/>
        <p:txBody>
          <a:bodyPr/>
          <a:lstStyle/>
          <a:p>
            <a:pPr eaLnBrk="1" hangingPunct="1"/>
            <a:r>
              <a:rPr lang="en-US" altLang="en-US" sz="2800" b="1" dirty="0">
                <a:cs typeface="Times New Roman" panose="02020603050405020304" pitchFamily="18" charset="0"/>
              </a:rPr>
              <a:t>Mandatory Access Control and Role-Based Access Control for Multilevel Security</a:t>
            </a:r>
          </a:p>
        </p:txBody>
      </p:sp>
      <p:sp>
        <p:nvSpPr>
          <p:cNvPr id="47108" name="Rectangle 3">
            <a:extLst>
              <a:ext uri="{FF2B5EF4-FFF2-40B4-BE49-F238E27FC236}">
                <a16:creationId xmlns:a16="http://schemas.microsoft.com/office/drawing/2014/main" id="{FC3365CA-9B6E-FD00-5EB6-3A148CFB6DC5}"/>
              </a:ext>
            </a:extLst>
          </p:cNvPr>
          <p:cNvSpPr>
            <a:spLocks noGrp="1" noChangeArrowheads="1"/>
          </p:cNvSpPr>
          <p:nvPr>
            <p:ph idx="1"/>
          </p:nvPr>
        </p:nvSpPr>
        <p:spPr>
          <a:xfrm>
            <a:off x="723900" y="1854591"/>
            <a:ext cx="7772400" cy="4114800"/>
          </a:xfrm>
        </p:spPr>
        <p:txBody>
          <a:bodyPr/>
          <a:lstStyle/>
          <a:p>
            <a:pPr marL="609600" indent="-609600" eaLnBrk="1" hangingPunct="1">
              <a:buFont typeface="Wingdings" panose="05000000000000000000" pitchFamily="2" charset="2"/>
              <a:buNone/>
            </a:pPr>
            <a:r>
              <a:rPr lang="en-US" altLang="en-US" sz="2400" dirty="0">
                <a:cs typeface="Times New Roman" panose="02020603050405020304" pitchFamily="18" charset="0"/>
              </a:rPr>
              <a:t>Two</a:t>
            </a:r>
            <a:r>
              <a:rPr lang="en-US" altLang="en-US" sz="2400" b="1" dirty="0">
                <a:cs typeface="Times New Roman" panose="02020603050405020304" pitchFamily="18" charset="0"/>
              </a:rPr>
              <a:t> </a:t>
            </a:r>
            <a:r>
              <a:rPr lang="en-US" altLang="en-US" sz="2400" dirty="0">
                <a:cs typeface="Times New Roman" panose="02020603050405020304" pitchFamily="18" charset="0"/>
              </a:rPr>
              <a:t>restrictions are enforced on data access based on the subject/object classifications:</a:t>
            </a:r>
          </a:p>
          <a:p>
            <a:pPr marL="609600" indent="-609600" eaLnBrk="1" hangingPunct="1">
              <a:buFont typeface="Wingdings" panose="05000000000000000000" pitchFamily="2" charset="2"/>
              <a:buAutoNum type="arabicPeriod"/>
            </a:pPr>
            <a:r>
              <a:rPr lang="en-US" altLang="en-US" sz="2400" dirty="0">
                <a:cs typeface="Times New Roman" panose="02020603050405020304" pitchFamily="18" charset="0"/>
              </a:rPr>
              <a:t>A subject S is not allowed read access to an object O unless class(S) ≥ class(O). This is known as the </a:t>
            </a:r>
            <a:r>
              <a:rPr lang="en-US" altLang="en-US" sz="2400" b="1" dirty="0">
                <a:cs typeface="Times New Roman" panose="02020603050405020304" pitchFamily="18" charset="0"/>
              </a:rPr>
              <a:t>simple security property</a:t>
            </a:r>
            <a:r>
              <a:rPr lang="en-US" altLang="en-US" sz="2400" dirty="0">
                <a:cs typeface="Times New Roman" panose="02020603050405020304" pitchFamily="18" charset="0"/>
              </a:rPr>
              <a:t>.</a:t>
            </a:r>
          </a:p>
          <a:p>
            <a:pPr marL="609600" indent="-609600" eaLnBrk="1" hangingPunct="1">
              <a:buFont typeface="Wingdings" panose="05000000000000000000" pitchFamily="2" charset="2"/>
              <a:buAutoNum type="arabicPeriod"/>
            </a:pPr>
            <a:r>
              <a:rPr lang="en-US" altLang="en-US" sz="2400" dirty="0">
                <a:cs typeface="Times New Roman" panose="02020603050405020304" pitchFamily="18" charset="0"/>
              </a:rPr>
              <a:t>A subject S is not allowed to write an object O unless class(S) ≤ class(O). This known as the </a:t>
            </a:r>
            <a:r>
              <a:rPr lang="en-US" altLang="en-US" sz="2400" b="1" dirty="0">
                <a:cs typeface="Times New Roman" panose="02020603050405020304" pitchFamily="18" charset="0"/>
              </a:rPr>
              <a:t>star property</a:t>
            </a:r>
            <a:r>
              <a:rPr lang="en-US" altLang="en-US" sz="2400" dirty="0">
                <a:cs typeface="Times New Roman" panose="02020603050405020304" pitchFamily="18" charset="0"/>
              </a:rPr>
              <a:t> (or * property).</a:t>
            </a:r>
          </a:p>
          <a:p>
            <a:pPr marL="609600" indent="-609600" eaLnBrk="1" hangingPunct="1">
              <a:buFont typeface="Wingdings" panose="05000000000000000000" pitchFamily="2" charset="2"/>
              <a:buNone/>
            </a:pPr>
            <a:endParaRPr lang="en-US" altLang="en-US" sz="2400" dirty="0">
              <a:cs typeface="Times New Roman" panose="02020603050405020304" pitchFamily="18" charset="0"/>
            </a:endParaRPr>
          </a:p>
        </p:txBody>
      </p:sp>
      <p:sp>
        <p:nvSpPr>
          <p:cNvPr id="3" name="Footer Placeholder 2">
            <a:extLst>
              <a:ext uri="{FF2B5EF4-FFF2-40B4-BE49-F238E27FC236}">
                <a16:creationId xmlns:a16="http://schemas.microsoft.com/office/drawing/2014/main" id="{1498B81D-C857-44A0-6A7F-91D33BB60E65}"/>
              </a:ext>
            </a:extLst>
          </p:cNvPr>
          <p:cNvSpPr>
            <a:spLocks noGrp="1"/>
          </p:cNvSpPr>
          <p:nvPr>
            <p:ph type="ftr" sz="quarter" idx="11"/>
          </p:nvPr>
        </p:nvSpPr>
        <p:spPr/>
        <p:txBody>
          <a:bodyPr/>
          <a:lstStyle/>
          <a:p>
            <a:pPr>
              <a:defRPr/>
            </a:pPr>
            <a:r>
              <a:rPr lang="en-US" altLang="en-US" sz="1400"/>
              <a:t>Prepared by: Dr. Binod Kumar Adhikari</a:t>
            </a:r>
            <a:endParaRPr lang="en-US" altLang="en-US" sz="1400" dirty="0"/>
          </a:p>
        </p:txBody>
      </p:sp>
      <p:sp>
        <p:nvSpPr>
          <p:cNvPr id="4" name="Slide Number Placeholder 3">
            <a:extLst>
              <a:ext uri="{FF2B5EF4-FFF2-40B4-BE49-F238E27FC236}">
                <a16:creationId xmlns:a16="http://schemas.microsoft.com/office/drawing/2014/main" id="{37FC9149-08B5-D316-43A1-98EDE3331A0C}"/>
              </a:ext>
            </a:extLst>
          </p:cNvPr>
          <p:cNvSpPr>
            <a:spLocks noGrp="1"/>
          </p:cNvSpPr>
          <p:nvPr>
            <p:ph type="sldNum" sz="quarter" idx="10"/>
          </p:nvPr>
        </p:nvSpPr>
        <p:spPr/>
        <p:txBody>
          <a:bodyPr/>
          <a:lstStyle/>
          <a:p>
            <a:pPr>
              <a:defRPr/>
            </a:pPr>
            <a:fld id="{37ED8F72-9234-4D77-BB12-E3BF89050110}" type="slidenum">
              <a:rPr lang="en-US" altLang="en-US" smtClean="0"/>
              <a:pPr>
                <a:defRPr/>
              </a:pPr>
              <a:t>23</a:t>
            </a:fld>
            <a:endParaRPr lang="en-US"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a:extLst>
              <a:ext uri="{FF2B5EF4-FFF2-40B4-BE49-F238E27FC236}">
                <a16:creationId xmlns:a16="http://schemas.microsoft.com/office/drawing/2014/main" id="{4B6550FB-28C2-E48C-5ED3-C2BF7B8D31B1}"/>
              </a:ext>
            </a:extLst>
          </p:cNvPr>
          <p:cNvSpPr>
            <a:spLocks noGrp="1" noChangeArrowheads="1"/>
          </p:cNvSpPr>
          <p:nvPr>
            <p:ph type="title"/>
          </p:nvPr>
        </p:nvSpPr>
        <p:spPr/>
        <p:txBody>
          <a:bodyPr/>
          <a:lstStyle/>
          <a:p>
            <a:pPr eaLnBrk="1" hangingPunct="1"/>
            <a:r>
              <a:rPr lang="en-US" altLang="en-US" sz="2800" b="1" dirty="0">
                <a:cs typeface="Times New Roman" panose="02020603050405020304" pitchFamily="18" charset="0"/>
              </a:rPr>
              <a:t>Mandatory Access Control and Role-Based Access Control for Multilevel Security</a:t>
            </a:r>
          </a:p>
        </p:txBody>
      </p:sp>
      <p:sp>
        <p:nvSpPr>
          <p:cNvPr id="48132" name="Rectangle 3">
            <a:extLst>
              <a:ext uri="{FF2B5EF4-FFF2-40B4-BE49-F238E27FC236}">
                <a16:creationId xmlns:a16="http://schemas.microsoft.com/office/drawing/2014/main" id="{F843AC3C-0739-AD55-ED3C-15BC54DBA3E2}"/>
              </a:ext>
            </a:extLst>
          </p:cNvPr>
          <p:cNvSpPr>
            <a:spLocks noGrp="1" noChangeArrowheads="1"/>
          </p:cNvSpPr>
          <p:nvPr>
            <p:ph idx="1"/>
          </p:nvPr>
        </p:nvSpPr>
        <p:spPr>
          <a:xfrm>
            <a:off x="723900" y="1371600"/>
            <a:ext cx="7772400" cy="4637314"/>
          </a:xfrm>
        </p:spPr>
        <p:txBody>
          <a:bodyPr/>
          <a:lstStyle/>
          <a:p>
            <a:pPr eaLnBrk="1" hangingPunct="1">
              <a:lnSpc>
                <a:spcPct val="80000"/>
              </a:lnSpc>
              <a:spcBef>
                <a:spcPts val="1200"/>
              </a:spcBef>
            </a:pPr>
            <a:r>
              <a:rPr lang="en-US" altLang="en-US" sz="2200" dirty="0">
                <a:cs typeface="Times New Roman" panose="02020603050405020304" pitchFamily="18" charset="0"/>
              </a:rPr>
              <a:t>To incorporate multilevel security notions into the relational database model, it is common to consider attribute values and tuples as data objects. </a:t>
            </a:r>
          </a:p>
          <a:p>
            <a:pPr eaLnBrk="1" hangingPunct="1">
              <a:lnSpc>
                <a:spcPct val="80000"/>
              </a:lnSpc>
              <a:spcBef>
                <a:spcPts val="1200"/>
              </a:spcBef>
            </a:pPr>
            <a:r>
              <a:rPr lang="en-US" altLang="en-US" sz="2200" dirty="0">
                <a:cs typeface="Times New Roman" panose="02020603050405020304" pitchFamily="18" charset="0"/>
              </a:rPr>
              <a:t>Hence, each attribute A is associated with a </a:t>
            </a:r>
            <a:r>
              <a:rPr lang="en-US" altLang="en-US" sz="2200" b="1" dirty="0">
                <a:cs typeface="Times New Roman" panose="02020603050405020304" pitchFamily="18" charset="0"/>
              </a:rPr>
              <a:t>classification attribute</a:t>
            </a:r>
            <a:r>
              <a:rPr lang="en-US" altLang="en-US" sz="2200" dirty="0">
                <a:cs typeface="Times New Roman" panose="02020603050405020304" pitchFamily="18" charset="0"/>
              </a:rPr>
              <a:t> C in the schema, and each attribute value in a tuple is associated with a corresponding security classification. </a:t>
            </a:r>
          </a:p>
          <a:p>
            <a:pPr eaLnBrk="1" hangingPunct="1">
              <a:lnSpc>
                <a:spcPct val="80000"/>
              </a:lnSpc>
              <a:spcBef>
                <a:spcPts val="1200"/>
              </a:spcBef>
            </a:pPr>
            <a:r>
              <a:rPr lang="en-US" altLang="en-US" sz="2200" dirty="0">
                <a:cs typeface="Times New Roman" panose="02020603050405020304" pitchFamily="18" charset="0"/>
              </a:rPr>
              <a:t>In addition, in some models, a </a:t>
            </a:r>
            <a:r>
              <a:rPr lang="en-US" altLang="en-US" sz="2200" b="1" dirty="0">
                <a:cs typeface="Times New Roman" panose="02020603050405020304" pitchFamily="18" charset="0"/>
              </a:rPr>
              <a:t>tuple classification</a:t>
            </a:r>
            <a:r>
              <a:rPr lang="en-US" altLang="en-US" sz="2200" dirty="0">
                <a:cs typeface="Times New Roman" panose="02020603050405020304" pitchFamily="18" charset="0"/>
              </a:rPr>
              <a:t> attribute TC is added to the relation attributes to provide a classification for each tuple as a whole. </a:t>
            </a:r>
          </a:p>
          <a:p>
            <a:pPr eaLnBrk="1" hangingPunct="1">
              <a:lnSpc>
                <a:spcPct val="80000"/>
              </a:lnSpc>
              <a:spcBef>
                <a:spcPts val="1200"/>
              </a:spcBef>
            </a:pPr>
            <a:r>
              <a:rPr lang="en-US" altLang="en-US" sz="2200" dirty="0">
                <a:cs typeface="Times New Roman" panose="02020603050405020304" pitchFamily="18" charset="0"/>
              </a:rPr>
              <a:t>Hence, a </a:t>
            </a:r>
            <a:r>
              <a:rPr lang="en-US" altLang="en-US" sz="2200" b="1" dirty="0">
                <a:cs typeface="Times New Roman" panose="02020603050405020304" pitchFamily="18" charset="0"/>
              </a:rPr>
              <a:t>multilevel relation</a:t>
            </a:r>
            <a:r>
              <a:rPr lang="en-US" altLang="en-US" sz="2200" dirty="0">
                <a:cs typeface="Times New Roman" panose="02020603050405020304" pitchFamily="18" charset="0"/>
              </a:rPr>
              <a:t> schema R with n attributes would be represented as</a:t>
            </a:r>
          </a:p>
          <a:p>
            <a:pPr marL="0" indent="0" algn="ctr" eaLnBrk="1" hangingPunct="1">
              <a:lnSpc>
                <a:spcPct val="80000"/>
              </a:lnSpc>
              <a:spcBef>
                <a:spcPts val="1200"/>
              </a:spcBef>
              <a:buNone/>
            </a:pPr>
            <a:r>
              <a:rPr lang="en-US" altLang="en-US" sz="2200" dirty="0">
                <a:cs typeface="Times New Roman" panose="02020603050405020304" pitchFamily="18" charset="0"/>
              </a:rPr>
              <a:t>R(A</a:t>
            </a:r>
            <a:r>
              <a:rPr lang="en-US" altLang="en-US" sz="2200" baseline="-25000" dirty="0">
                <a:cs typeface="Times New Roman" panose="02020603050405020304" pitchFamily="18" charset="0"/>
              </a:rPr>
              <a:t>1</a:t>
            </a:r>
            <a:r>
              <a:rPr lang="en-US" altLang="en-US" sz="2200" dirty="0">
                <a:cs typeface="Times New Roman" panose="02020603050405020304" pitchFamily="18" charset="0"/>
              </a:rPr>
              <a:t>,C</a:t>
            </a:r>
            <a:r>
              <a:rPr lang="en-US" altLang="en-US" sz="2200" baseline="-25000" dirty="0">
                <a:cs typeface="Times New Roman" panose="02020603050405020304" pitchFamily="18" charset="0"/>
              </a:rPr>
              <a:t>1</a:t>
            </a:r>
            <a:r>
              <a:rPr lang="en-US" altLang="en-US" sz="2200" dirty="0">
                <a:cs typeface="Times New Roman" panose="02020603050405020304" pitchFamily="18" charset="0"/>
              </a:rPr>
              <a:t>,A</a:t>
            </a:r>
            <a:r>
              <a:rPr lang="en-US" altLang="en-US" sz="2200" baseline="-25000" dirty="0">
                <a:cs typeface="Times New Roman" panose="02020603050405020304" pitchFamily="18" charset="0"/>
              </a:rPr>
              <a:t>2</a:t>
            </a:r>
            <a:r>
              <a:rPr lang="en-US" altLang="en-US" sz="2200" dirty="0">
                <a:cs typeface="Times New Roman" panose="02020603050405020304" pitchFamily="18" charset="0"/>
              </a:rPr>
              <a:t>,C</a:t>
            </a:r>
            <a:r>
              <a:rPr lang="en-US" altLang="en-US" sz="2200" baseline="-25000" dirty="0">
                <a:cs typeface="Times New Roman" panose="02020603050405020304" pitchFamily="18" charset="0"/>
              </a:rPr>
              <a:t>2</a:t>
            </a:r>
            <a:r>
              <a:rPr lang="en-US" altLang="en-US" sz="2200" dirty="0">
                <a:cs typeface="Times New Roman" panose="02020603050405020304" pitchFamily="18" charset="0"/>
              </a:rPr>
              <a:t>, …, </a:t>
            </a:r>
            <a:r>
              <a:rPr lang="en-US" altLang="en-US" sz="2200" dirty="0" err="1">
                <a:cs typeface="Times New Roman" panose="02020603050405020304" pitchFamily="18" charset="0"/>
              </a:rPr>
              <a:t>A</a:t>
            </a:r>
            <a:r>
              <a:rPr lang="en-US" altLang="en-US" sz="2200" baseline="-25000" dirty="0" err="1">
                <a:cs typeface="Times New Roman" panose="02020603050405020304" pitchFamily="18" charset="0"/>
              </a:rPr>
              <a:t>n</a:t>
            </a:r>
            <a:r>
              <a:rPr lang="en-US" altLang="en-US" sz="2200" dirty="0" err="1">
                <a:cs typeface="Times New Roman" panose="02020603050405020304" pitchFamily="18" charset="0"/>
              </a:rPr>
              <a:t>,C</a:t>
            </a:r>
            <a:r>
              <a:rPr lang="en-US" altLang="en-US" sz="2200" baseline="-25000" dirty="0" err="1">
                <a:cs typeface="Times New Roman" panose="02020603050405020304" pitchFamily="18" charset="0"/>
              </a:rPr>
              <a:t>n</a:t>
            </a:r>
            <a:r>
              <a:rPr lang="en-US" altLang="en-US" sz="2200" dirty="0" err="1">
                <a:cs typeface="Times New Roman" panose="02020603050405020304" pitchFamily="18" charset="0"/>
              </a:rPr>
              <a:t>,TC</a:t>
            </a:r>
            <a:r>
              <a:rPr lang="en-US" altLang="en-US" sz="2200" dirty="0">
                <a:cs typeface="Times New Roman" panose="02020603050405020304" pitchFamily="18" charset="0"/>
              </a:rPr>
              <a:t>)</a:t>
            </a:r>
          </a:p>
          <a:p>
            <a:pPr marL="0" indent="0" eaLnBrk="1" hangingPunct="1">
              <a:lnSpc>
                <a:spcPct val="80000"/>
              </a:lnSpc>
              <a:spcBef>
                <a:spcPts val="1200"/>
              </a:spcBef>
              <a:buNone/>
            </a:pPr>
            <a:r>
              <a:rPr lang="en-US" altLang="en-US" sz="2200" dirty="0">
                <a:cs typeface="Times New Roman" panose="02020603050405020304" pitchFamily="18" charset="0"/>
              </a:rPr>
              <a:t>	where each C</a:t>
            </a:r>
            <a:r>
              <a:rPr lang="en-US" altLang="en-US" sz="2200" baseline="-25000" dirty="0">
                <a:cs typeface="Times New Roman" panose="02020603050405020304" pitchFamily="18" charset="0"/>
              </a:rPr>
              <a:t>i </a:t>
            </a:r>
            <a:r>
              <a:rPr lang="en-US" altLang="en-US" sz="2200" dirty="0">
                <a:cs typeface="Times New Roman" panose="02020603050405020304" pitchFamily="18" charset="0"/>
              </a:rPr>
              <a:t>represents the classification attribute associated with attribute A</a:t>
            </a:r>
            <a:r>
              <a:rPr lang="en-US" altLang="en-US" sz="2200" baseline="-25000" dirty="0">
                <a:cs typeface="Times New Roman" panose="02020603050405020304" pitchFamily="18" charset="0"/>
              </a:rPr>
              <a:t>i</a:t>
            </a:r>
            <a:r>
              <a:rPr lang="en-US" altLang="en-US" sz="2200" dirty="0">
                <a:cs typeface="Times New Roman" panose="02020603050405020304" pitchFamily="18" charset="0"/>
              </a:rPr>
              <a:t>.</a:t>
            </a:r>
          </a:p>
        </p:txBody>
      </p:sp>
      <p:sp>
        <p:nvSpPr>
          <p:cNvPr id="3" name="Footer Placeholder 2">
            <a:extLst>
              <a:ext uri="{FF2B5EF4-FFF2-40B4-BE49-F238E27FC236}">
                <a16:creationId xmlns:a16="http://schemas.microsoft.com/office/drawing/2014/main" id="{670D42E8-DA6F-C15E-E5C5-3DDB4B3814CE}"/>
              </a:ext>
            </a:extLst>
          </p:cNvPr>
          <p:cNvSpPr>
            <a:spLocks noGrp="1"/>
          </p:cNvSpPr>
          <p:nvPr>
            <p:ph type="ftr" sz="quarter" idx="11"/>
          </p:nvPr>
        </p:nvSpPr>
        <p:spPr/>
        <p:txBody>
          <a:bodyPr/>
          <a:lstStyle/>
          <a:p>
            <a:pPr>
              <a:defRPr/>
            </a:pPr>
            <a:r>
              <a:rPr lang="en-US" altLang="en-US" sz="1400"/>
              <a:t>Prepared by: Dr. Binod Kumar Adhikari</a:t>
            </a:r>
            <a:endParaRPr lang="en-US" altLang="en-US" sz="1400" dirty="0"/>
          </a:p>
        </p:txBody>
      </p:sp>
      <p:sp>
        <p:nvSpPr>
          <p:cNvPr id="4" name="Slide Number Placeholder 3">
            <a:extLst>
              <a:ext uri="{FF2B5EF4-FFF2-40B4-BE49-F238E27FC236}">
                <a16:creationId xmlns:a16="http://schemas.microsoft.com/office/drawing/2014/main" id="{BE4BD647-ADF5-281E-B125-007F3666AAD6}"/>
              </a:ext>
            </a:extLst>
          </p:cNvPr>
          <p:cNvSpPr>
            <a:spLocks noGrp="1"/>
          </p:cNvSpPr>
          <p:nvPr>
            <p:ph type="sldNum" sz="quarter" idx="10"/>
          </p:nvPr>
        </p:nvSpPr>
        <p:spPr/>
        <p:txBody>
          <a:bodyPr/>
          <a:lstStyle/>
          <a:p>
            <a:pPr>
              <a:defRPr/>
            </a:pPr>
            <a:fld id="{37ED8F72-9234-4D77-BB12-E3BF89050110}" type="slidenum">
              <a:rPr lang="en-US" altLang="en-US" smtClean="0"/>
              <a:pPr>
                <a:defRPr/>
              </a:pPr>
              <a:t>24</a:t>
            </a:fld>
            <a:endParaRPr lang="en-US"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a:extLst>
              <a:ext uri="{FF2B5EF4-FFF2-40B4-BE49-F238E27FC236}">
                <a16:creationId xmlns:a16="http://schemas.microsoft.com/office/drawing/2014/main" id="{892320FA-67A6-7A81-FEA8-3963C44D1E24}"/>
              </a:ext>
            </a:extLst>
          </p:cNvPr>
          <p:cNvSpPr>
            <a:spLocks noGrp="1" noChangeArrowheads="1"/>
          </p:cNvSpPr>
          <p:nvPr>
            <p:ph type="title"/>
          </p:nvPr>
        </p:nvSpPr>
        <p:spPr/>
        <p:txBody>
          <a:bodyPr/>
          <a:lstStyle/>
          <a:p>
            <a:pPr eaLnBrk="1" hangingPunct="1"/>
            <a:r>
              <a:rPr lang="en-US" altLang="en-US" sz="2800" b="1" dirty="0">
                <a:cs typeface="Times New Roman" panose="02020603050405020304" pitchFamily="18" charset="0"/>
              </a:rPr>
              <a:t>Comparing Discretionary Access Control and Mandatory Access Control</a:t>
            </a:r>
          </a:p>
        </p:txBody>
      </p:sp>
      <p:sp>
        <p:nvSpPr>
          <p:cNvPr id="54276" name="Rectangle 3">
            <a:extLst>
              <a:ext uri="{FF2B5EF4-FFF2-40B4-BE49-F238E27FC236}">
                <a16:creationId xmlns:a16="http://schemas.microsoft.com/office/drawing/2014/main" id="{774700DC-9EAB-9980-1068-628B465F4327}"/>
              </a:ext>
            </a:extLst>
          </p:cNvPr>
          <p:cNvSpPr>
            <a:spLocks noGrp="1" noChangeArrowheads="1"/>
          </p:cNvSpPr>
          <p:nvPr>
            <p:ph idx="1"/>
          </p:nvPr>
        </p:nvSpPr>
        <p:spPr>
          <a:xfrm>
            <a:off x="615555" y="1807698"/>
            <a:ext cx="7912890" cy="3235569"/>
          </a:xfrm>
        </p:spPr>
        <p:txBody>
          <a:bodyPr/>
          <a:lstStyle/>
          <a:p>
            <a:pPr marL="609600" indent="-609600" algn="just" eaLnBrk="1" hangingPunct="1"/>
            <a:r>
              <a:rPr lang="en-US" altLang="en-US" sz="2400" dirty="0">
                <a:cs typeface="Times New Roman" panose="02020603050405020304" pitchFamily="18" charset="0"/>
              </a:rPr>
              <a:t>By contrast, mandatory policies ensure a high degree of protection in a way, they prevent any illegal flow of information.</a:t>
            </a:r>
          </a:p>
          <a:p>
            <a:pPr marL="609600" indent="-609600" algn="just" eaLnBrk="1" hangingPunct="1"/>
            <a:r>
              <a:rPr lang="en-US" altLang="en-US" sz="2400" dirty="0">
                <a:cs typeface="Times New Roman" panose="02020603050405020304" pitchFamily="18" charset="0"/>
              </a:rPr>
              <a:t>Mandatory policies have the drawback of being too rigid and they are only applicable in limited environments.</a:t>
            </a:r>
          </a:p>
          <a:p>
            <a:pPr marL="609600" indent="-609600" algn="just" eaLnBrk="1" hangingPunct="1"/>
            <a:r>
              <a:rPr lang="en-US" altLang="en-US" sz="2400" dirty="0">
                <a:cs typeface="Times New Roman" panose="02020603050405020304" pitchFamily="18" charset="0"/>
              </a:rPr>
              <a:t>In many practical situations, discretionary policies are preferred because they offer a better trade-off between security and applicability.</a:t>
            </a:r>
          </a:p>
        </p:txBody>
      </p:sp>
      <p:sp>
        <p:nvSpPr>
          <p:cNvPr id="3" name="Footer Placeholder 2">
            <a:extLst>
              <a:ext uri="{FF2B5EF4-FFF2-40B4-BE49-F238E27FC236}">
                <a16:creationId xmlns:a16="http://schemas.microsoft.com/office/drawing/2014/main" id="{01EA4341-35FB-6090-A5D3-10DA9B44C333}"/>
              </a:ext>
            </a:extLst>
          </p:cNvPr>
          <p:cNvSpPr>
            <a:spLocks noGrp="1"/>
          </p:cNvSpPr>
          <p:nvPr>
            <p:ph type="ftr" sz="quarter" idx="11"/>
          </p:nvPr>
        </p:nvSpPr>
        <p:spPr/>
        <p:txBody>
          <a:bodyPr/>
          <a:lstStyle/>
          <a:p>
            <a:pPr>
              <a:defRPr/>
            </a:pPr>
            <a:r>
              <a:rPr lang="en-US" altLang="en-US" sz="1400"/>
              <a:t>Prepared by: Dr. Binod Kumar Adhikari</a:t>
            </a:r>
            <a:endParaRPr lang="en-US" altLang="en-US" sz="1400" dirty="0"/>
          </a:p>
        </p:txBody>
      </p:sp>
      <p:sp>
        <p:nvSpPr>
          <p:cNvPr id="4" name="Slide Number Placeholder 3">
            <a:extLst>
              <a:ext uri="{FF2B5EF4-FFF2-40B4-BE49-F238E27FC236}">
                <a16:creationId xmlns:a16="http://schemas.microsoft.com/office/drawing/2014/main" id="{44CD0370-885E-B693-5C2B-47C97DC0E21F}"/>
              </a:ext>
            </a:extLst>
          </p:cNvPr>
          <p:cNvSpPr>
            <a:spLocks noGrp="1"/>
          </p:cNvSpPr>
          <p:nvPr>
            <p:ph type="sldNum" sz="quarter" idx="10"/>
          </p:nvPr>
        </p:nvSpPr>
        <p:spPr/>
        <p:txBody>
          <a:bodyPr/>
          <a:lstStyle/>
          <a:p>
            <a:pPr>
              <a:defRPr/>
            </a:pPr>
            <a:fld id="{37ED8F72-9234-4D77-BB12-E3BF89050110}" type="slidenum">
              <a:rPr lang="en-US" altLang="en-US" smtClean="0"/>
              <a:pPr>
                <a:defRPr/>
              </a:pPr>
              <a:t>25</a:t>
            </a:fld>
            <a:endParaRPr lang="en-US"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a:extLst>
              <a:ext uri="{FF2B5EF4-FFF2-40B4-BE49-F238E27FC236}">
                <a16:creationId xmlns:a16="http://schemas.microsoft.com/office/drawing/2014/main" id="{83B50B3A-4A2A-B5EF-FE63-D2CBC019FC19}"/>
              </a:ext>
            </a:extLst>
          </p:cNvPr>
          <p:cNvSpPr>
            <a:spLocks noGrp="1" noChangeArrowheads="1"/>
          </p:cNvSpPr>
          <p:nvPr>
            <p:ph type="title"/>
          </p:nvPr>
        </p:nvSpPr>
        <p:spPr/>
        <p:txBody>
          <a:bodyPr/>
          <a:lstStyle/>
          <a:p>
            <a:pPr eaLnBrk="1" hangingPunct="1"/>
            <a:r>
              <a:rPr lang="en-US" altLang="en-US" sz="2800" b="1" dirty="0">
                <a:cs typeface="Times New Roman" panose="02020603050405020304" pitchFamily="18" charset="0"/>
              </a:rPr>
              <a:t>Role-Based Access Control</a:t>
            </a:r>
          </a:p>
        </p:txBody>
      </p:sp>
      <p:sp>
        <p:nvSpPr>
          <p:cNvPr id="55300" name="Rectangle 3">
            <a:extLst>
              <a:ext uri="{FF2B5EF4-FFF2-40B4-BE49-F238E27FC236}">
                <a16:creationId xmlns:a16="http://schemas.microsoft.com/office/drawing/2014/main" id="{56BBD08D-831D-4B37-DB90-0DC6EE7FB13D}"/>
              </a:ext>
            </a:extLst>
          </p:cNvPr>
          <p:cNvSpPr>
            <a:spLocks noGrp="1" noChangeArrowheads="1"/>
          </p:cNvSpPr>
          <p:nvPr>
            <p:ph idx="1"/>
          </p:nvPr>
        </p:nvSpPr>
        <p:spPr>
          <a:xfrm>
            <a:off x="723900" y="1519311"/>
            <a:ext cx="7772400" cy="3967089"/>
          </a:xfrm>
        </p:spPr>
        <p:txBody>
          <a:bodyPr/>
          <a:lstStyle/>
          <a:p>
            <a:pPr algn="just" eaLnBrk="1" hangingPunct="1"/>
            <a:r>
              <a:rPr lang="en-US" altLang="en-US" sz="2400" dirty="0">
                <a:cs typeface="Times New Roman" panose="02020603050405020304" pitchFamily="18" charset="0"/>
              </a:rPr>
              <a:t>Role-based access control (RBAC) emerged rapidly in the 1990s as a proven technology for managing and enforcing security in large-scale </a:t>
            </a:r>
            <a:r>
              <a:rPr lang="en-US" altLang="en-US" sz="2400" dirty="0" err="1">
                <a:cs typeface="Times New Roman" panose="02020603050405020304" pitchFamily="18" charset="0"/>
              </a:rPr>
              <a:t>enterprisewide</a:t>
            </a:r>
            <a:r>
              <a:rPr lang="en-US" altLang="en-US" sz="2400" dirty="0">
                <a:cs typeface="Times New Roman" panose="02020603050405020304" pitchFamily="18" charset="0"/>
              </a:rPr>
              <a:t> systems. </a:t>
            </a:r>
          </a:p>
          <a:p>
            <a:pPr algn="just" eaLnBrk="1" hangingPunct="1"/>
            <a:r>
              <a:rPr lang="en-US" altLang="en-US" sz="2400" dirty="0">
                <a:cs typeface="Times New Roman" panose="02020603050405020304" pitchFamily="18" charset="0"/>
              </a:rPr>
              <a:t>Its basic notion is that permissions are associated with roles, and users are assigned to appropriate roles. Roles can be created using the CREATE ROLE and DESTROY ROLE commands. </a:t>
            </a:r>
          </a:p>
          <a:p>
            <a:pPr algn="just" eaLnBrk="1" hangingPunct="1"/>
            <a:r>
              <a:rPr lang="en-US" altLang="en-US" sz="2400" dirty="0">
                <a:cs typeface="Times New Roman" panose="02020603050405020304" pitchFamily="18" charset="0"/>
              </a:rPr>
              <a:t>The GRANT and REVOKE commands discussed under DAC can then be used to assign and revoke privileges from roles.</a:t>
            </a:r>
          </a:p>
        </p:txBody>
      </p:sp>
      <p:sp>
        <p:nvSpPr>
          <p:cNvPr id="3" name="Footer Placeholder 2">
            <a:extLst>
              <a:ext uri="{FF2B5EF4-FFF2-40B4-BE49-F238E27FC236}">
                <a16:creationId xmlns:a16="http://schemas.microsoft.com/office/drawing/2014/main" id="{87A707B9-DE36-B915-1EEF-1FB62B0DCCB7}"/>
              </a:ext>
            </a:extLst>
          </p:cNvPr>
          <p:cNvSpPr>
            <a:spLocks noGrp="1"/>
          </p:cNvSpPr>
          <p:nvPr>
            <p:ph type="ftr" sz="quarter" idx="11"/>
          </p:nvPr>
        </p:nvSpPr>
        <p:spPr/>
        <p:txBody>
          <a:bodyPr/>
          <a:lstStyle/>
          <a:p>
            <a:pPr>
              <a:defRPr/>
            </a:pPr>
            <a:r>
              <a:rPr lang="en-US" altLang="en-US" sz="1400"/>
              <a:t>Prepared by: Dr. Binod Kumar Adhikari</a:t>
            </a:r>
            <a:endParaRPr lang="en-US" altLang="en-US" sz="1400" dirty="0"/>
          </a:p>
        </p:txBody>
      </p:sp>
      <p:sp>
        <p:nvSpPr>
          <p:cNvPr id="4" name="Slide Number Placeholder 3">
            <a:extLst>
              <a:ext uri="{FF2B5EF4-FFF2-40B4-BE49-F238E27FC236}">
                <a16:creationId xmlns:a16="http://schemas.microsoft.com/office/drawing/2014/main" id="{1FFC5F4A-7A4B-777B-7CD2-120104A9B6EB}"/>
              </a:ext>
            </a:extLst>
          </p:cNvPr>
          <p:cNvSpPr>
            <a:spLocks noGrp="1"/>
          </p:cNvSpPr>
          <p:nvPr>
            <p:ph type="sldNum" sz="quarter" idx="10"/>
          </p:nvPr>
        </p:nvSpPr>
        <p:spPr/>
        <p:txBody>
          <a:bodyPr/>
          <a:lstStyle/>
          <a:p>
            <a:pPr>
              <a:defRPr/>
            </a:pPr>
            <a:fld id="{37ED8F72-9234-4D77-BB12-E3BF89050110}" type="slidenum">
              <a:rPr lang="en-US" altLang="en-US" smtClean="0"/>
              <a:pPr>
                <a:defRPr/>
              </a:pPr>
              <a:t>26</a:t>
            </a:fld>
            <a:endParaRPr lang="en-US"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a:extLst>
              <a:ext uri="{FF2B5EF4-FFF2-40B4-BE49-F238E27FC236}">
                <a16:creationId xmlns:a16="http://schemas.microsoft.com/office/drawing/2014/main" id="{6ED1DA19-C21D-F605-B00D-75C46D388808}"/>
              </a:ext>
            </a:extLst>
          </p:cNvPr>
          <p:cNvSpPr>
            <a:spLocks noGrp="1" noChangeArrowheads="1"/>
          </p:cNvSpPr>
          <p:nvPr>
            <p:ph type="title"/>
          </p:nvPr>
        </p:nvSpPr>
        <p:spPr/>
        <p:txBody>
          <a:bodyPr/>
          <a:lstStyle/>
          <a:p>
            <a:pPr eaLnBrk="1" hangingPunct="1"/>
            <a:r>
              <a:rPr lang="en-US" altLang="en-US" sz="3200" b="1" dirty="0">
                <a:cs typeface="Times New Roman" panose="02020603050405020304" pitchFamily="18" charset="0"/>
              </a:rPr>
              <a:t>Role-Based Access Control</a:t>
            </a:r>
          </a:p>
        </p:txBody>
      </p:sp>
      <p:sp>
        <p:nvSpPr>
          <p:cNvPr id="56324" name="Rectangle 3">
            <a:extLst>
              <a:ext uri="{FF2B5EF4-FFF2-40B4-BE49-F238E27FC236}">
                <a16:creationId xmlns:a16="http://schemas.microsoft.com/office/drawing/2014/main" id="{7F8E93C3-C04D-2A1A-B375-43FC8102EE1D}"/>
              </a:ext>
            </a:extLst>
          </p:cNvPr>
          <p:cNvSpPr>
            <a:spLocks noGrp="1" noChangeArrowheads="1"/>
          </p:cNvSpPr>
          <p:nvPr>
            <p:ph idx="1"/>
          </p:nvPr>
        </p:nvSpPr>
        <p:spPr/>
        <p:txBody>
          <a:bodyPr/>
          <a:lstStyle/>
          <a:p>
            <a:pPr algn="just" eaLnBrk="1" hangingPunct="1"/>
            <a:r>
              <a:rPr lang="en-US" altLang="en-US" sz="2400" dirty="0"/>
              <a:t>RBAC appears to be a viable alternative to traditional discretionary and mandatory access controls; it ensures that only authorized users are given access to certain data or resources.</a:t>
            </a:r>
          </a:p>
          <a:p>
            <a:pPr algn="just" eaLnBrk="1" hangingPunct="1"/>
            <a:r>
              <a:rPr lang="en-US" altLang="en-US" sz="2400" dirty="0"/>
              <a:t>Many DBMSs have allowed the concept of roles, where privileges can be assigned to roles.</a:t>
            </a:r>
          </a:p>
          <a:p>
            <a:pPr algn="just" eaLnBrk="1" hangingPunct="1"/>
            <a:r>
              <a:rPr lang="en-US" altLang="en-US" sz="2400" dirty="0"/>
              <a:t>Role hierarchy in RBAC is a natural way of organizing roles to reflect the organization’s lines of authority and responsibility.</a:t>
            </a:r>
          </a:p>
        </p:txBody>
      </p:sp>
      <p:sp>
        <p:nvSpPr>
          <p:cNvPr id="3" name="Footer Placeholder 2">
            <a:extLst>
              <a:ext uri="{FF2B5EF4-FFF2-40B4-BE49-F238E27FC236}">
                <a16:creationId xmlns:a16="http://schemas.microsoft.com/office/drawing/2014/main" id="{ABF5C103-74EC-F29D-1896-A75B6D3FB971}"/>
              </a:ext>
            </a:extLst>
          </p:cNvPr>
          <p:cNvSpPr>
            <a:spLocks noGrp="1"/>
          </p:cNvSpPr>
          <p:nvPr>
            <p:ph type="ftr" sz="quarter" idx="11"/>
          </p:nvPr>
        </p:nvSpPr>
        <p:spPr/>
        <p:txBody>
          <a:bodyPr/>
          <a:lstStyle/>
          <a:p>
            <a:pPr>
              <a:defRPr/>
            </a:pPr>
            <a:r>
              <a:rPr lang="en-US" altLang="en-US" sz="1400"/>
              <a:t>Prepared by: Dr. Binod Kumar Adhikari</a:t>
            </a:r>
            <a:endParaRPr lang="en-US" altLang="en-US" sz="1400" dirty="0"/>
          </a:p>
        </p:txBody>
      </p:sp>
      <p:sp>
        <p:nvSpPr>
          <p:cNvPr id="4" name="Slide Number Placeholder 3">
            <a:extLst>
              <a:ext uri="{FF2B5EF4-FFF2-40B4-BE49-F238E27FC236}">
                <a16:creationId xmlns:a16="http://schemas.microsoft.com/office/drawing/2014/main" id="{915690F9-A081-398F-E416-3C31073DF1F1}"/>
              </a:ext>
            </a:extLst>
          </p:cNvPr>
          <p:cNvSpPr>
            <a:spLocks noGrp="1"/>
          </p:cNvSpPr>
          <p:nvPr>
            <p:ph type="sldNum" sz="quarter" idx="10"/>
          </p:nvPr>
        </p:nvSpPr>
        <p:spPr/>
        <p:txBody>
          <a:bodyPr/>
          <a:lstStyle/>
          <a:p>
            <a:pPr>
              <a:defRPr/>
            </a:pPr>
            <a:fld id="{37ED8F72-9234-4D77-BB12-E3BF89050110}" type="slidenum">
              <a:rPr lang="en-US" altLang="en-US" smtClean="0"/>
              <a:pPr>
                <a:defRPr/>
              </a:pPr>
              <a:t>27</a:t>
            </a:fld>
            <a:endParaRPr lang="en-US"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a:extLst>
              <a:ext uri="{FF2B5EF4-FFF2-40B4-BE49-F238E27FC236}">
                <a16:creationId xmlns:a16="http://schemas.microsoft.com/office/drawing/2014/main" id="{3D9A4F85-4D0C-0A22-6EC5-92FFE585EEFF}"/>
              </a:ext>
            </a:extLst>
          </p:cNvPr>
          <p:cNvSpPr>
            <a:spLocks noGrp="1" noChangeArrowheads="1"/>
          </p:cNvSpPr>
          <p:nvPr>
            <p:ph type="title"/>
          </p:nvPr>
        </p:nvSpPr>
        <p:spPr/>
        <p:txBody>
          <a:bodyPr/>
          <a:lstStyle/>
          <a:p>
            <a:pPr eaLnBrk="1" hangingPunct="1"/>
            <a:r>
              <a:rPr lang="en-US" altLang="en-US" sz="3200" b="1" dirty="0">
                <a:cs typeface="Times New Roman" panose="02020603050405020304" pitchFamily="18" charset="0"/>
              </a:rPr>
              <a:t>Role-Based Access Control</a:t>
            </a:r>
          </a:p>
        </p:txBody>
      </p:sp>
      <p:sp>
        <p:nvSpPr>
          <p:cNvPr id="57348" name="Rectangle 3">
            <a:extLst>
              <a:ext uri="{FF2B5EF4-FFF2-40B4-BE49-F238E27FC236}">
                <a16:creationId xmlns:a16="http://schemas.microsoft.com/office/drawing/2014/main" id="{504C9934-BA53-E957-4ACF-BC3E7FFD88DA}"/>
              </a:ext>
            </a:extLst>
          </p:cNvPr>
          <p:cNvSpPr>
            <a:spLocks noGrp="1" noChangeArrowheads="1"/>
          </p:cNvSpPr>
          <p:nvPr>
            <p:ph idx="1"/>
          </p:nvPr>
        </p:nvSpPr>
        <p:spPr/>
        <p:txBody>
          <a:bodyPr/>
          <a:lstStyle/>
          <a:p>
            <a:pPr algn="just" eaLnBrk="1" hangingPunct="1">
              <a:lnSpc>
                <a:spcPct val="90000"/>
              </a:lnSpc>
            </a:pPr>
            <a:r>
              <a:rPr lang="en-US" altLang="en-US" sz="2400" dirty="0"/>
              <a:t>Another important consideration in RBAC systems is the possible temporal constraints that may exist on roles, such as time and duration of role activations, and timed triggering of a role by an activation of  another role.</a:t>
            </a:r>
          </a:p>
          <a:p>
            <a:pPr algn="just" eaLnBrk="1" hangingPunct="1">
              <a:lnSpc>
                <a:spcPct val="90000"/>
              </a:lnSpc>
            </a:pPr>
            <a:r>
              <a:rPr lang="en-US" altLang="en-US" sz="2400" dirty="0"/>
              <a:t>Using an RBAC model is highly desirable goal for addressing the key security requirements of Web-based applications.</a:t>
            </a:r>
          </a:p>
          <a:p>
            <a:pPr algn="just" eaLnBrk="1" hangingPunct="1">
              <a:lnSpc>
                <a:spcPct val="90000"/>
              </a:lnSpc>
            </a:pPr>
            <a:r>
              <a:rPr lang="en-US" altLang="en-US" sz="2400" dirty="0"/>
              <a:t>In contrast,  discretionary access control (DAC) and mandatory access control (MAC)  models lack capabilities needed to support the security requirements emerging enterprises and Web-based applications.</a:t>
            </a:r>
          </a:p>
          <a:p>
            <a:pPr algn="just" eaLnBrk="1" hangingPunct="1">
              <a:lnSpc>
                <a:spcPct val="90000"/>
              </a:lnSpc>
            </a:pPr>
            <a:endParaRPr lang="en-US" altLang="en-US" dirty="0"/>
          </a:p>
        </p:txBody>
      </p:sp>
      <p:sp>
        <p:nvSpPr>
          <p:cNvPr id="3" name="Footer Placeholder 2">
            <a:extLst>
              <a:ext uri="{FF2B5EF4-FFF2-40B4-BE49-F238E27FC236}">
                <a16:creationId xmlns:a16="http://schemas.microsoft.com/office/drawing/2014/main" id="{4320EF67-0F76-5BD0-0135-E3F5A94B8164}"/>
              </a:ext>
            </a:extLst>
          </p:cNvPr>
          <p:cNvSpPr>
            <a:spLocks noGrp="1"/>
          </p:cNvSpPr>
          <p:nvPr>
            <p:ph type="ftr" sz="quarter" idx="11"/>
          </p:nvPr>
        </p:nvSpPr>
        <p:spPr/>
        <p:txBody>
          <a:bodyPr/>
          <a:lstStyle/>
          <a:p>
            <a:pPr>
              <a:defRPr/>
            </a:pPr>
            <a:r>
              <a:rPr lang="en-US" altLang="en-US" sz="1400"/>
              <a:t>Prepared by: Dr. Binod Kumar Adhikari</a:t>
            </a:r>
            <a:endParaRPr lang="en-US" altLang="en-US" sz="1400" dirty="0"/>
          </a:p>
        </p:txBody>
      </p:sp>
      <p:sp>
        <p:nvSpPr>
          <p:cNvPr id="4" name="Slide Number Placeholder 3">
            <a:extLst>
              <a:ext uri="{FF2B5EF4-FFF2-40B4-BE49-F238E27FC236}">
                <a16:creationId xmlns:a16="http://schemas.microsoft.com/office/drawing/2014/main" id="{6C735B88-FD57-EF88-76E5-9BB08C763226}"/>
              </a:ext>
            </a:extLst>
          </p:cNvPr>
          <p:cNvSpPr>
            <a:spLocks noGrp="1"/>
          </p:cNvSpPr>
          <p:nvPr>
            <p:ph type="sldNum" sz="quarter" idx="10"/>
          </p:nvPr>
        </p:nvSpPr>
        <p:spPr/>
        <p:txBody>
          <a:bodyPr/>
          <a:lstStyle/>
          <a:p>
            <a:pPr>
              <a:defRPr/>
            </a:pPr>
            <a:fld id="{37ED8F72-9234-4D77-BB12-E3BF89050110}" type="slidenum">
              <a:rPr lang="en-US" altLang="en-US" smtClean="0"/>
              <a:pPr>
                <a:defRPr/>
              </a:pPr>
              <a:t>28</a:t>
            </a:fld>
            <a:endParaRPr lang="en-US"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a:extLst>
              <a:ext uri="{FF2B5EF4-FFF2-40B4-BE49-F238E27FC236}">
                <a16:creationId xmlns:a16="http://schemas.microsoft.com/office/drawing/2014/main" id="{2FABA4AB-7080-76BA-E92D-F94D1FDA7C2A}"/>
              </a:ext>
            </a:extLst>
          </p:cNvPr>
          <p:cNvSpPr>
            <a:spLocks noGrp="1" noChangeArrowheads="1"/>
          </p:cNvSpPr>
          <p:nvPr>
            <p:ph type="title"/>
          </p:nvPr>
        </p:nvSpPr>
        <p:spPr>
          <a:xfrm>
            <a:off x="522514" y="159315"/>
            <a:ext cx="8076176" cy="831285"/>
          </a:xfrm>
        </p:spPr>
        <p:txBody>
          <a:bodyPr/>
          <a:lstStyle/>
          <a:p>
            <a:pPr eaLnBrk="1" hangingPunct="1"/>
            <a:r>
              <a:rPr lang="en-US" altLang="en-US" sz="2400" b="1" dirty="0">
                <a:cs typeface="Times New Roman" panose="02020603050405020304" pitchFamily="18" charset="0"/>
              </a:rPr>
              <a:t>Access Control Policies for</a:t>
            </a:r>
            <a:r>
              <a:rPr lang="en-US" altLang="en-US" sz="2400" dirty="0">
                <a:cs typeface="Times New Roman" panose="02020603050405020304" pitchFamily="18" charset="0"/>
              </a:rPr>
              <a:t> </a:t>
            </a:r>
            <a:r>
              <a:rPr lang="en-US" altLang="en-US" sz="2400" b="1" dirty="0">
                <a:cs typeface="Times New Roman" panose="02020603050405020304" pitchFamily="18" charset="0"/>
              </a:rPr>
              <a:t>E-Commerce and the Web</a:t>
            </a:r>
          </a:p>
        </p:txBody>
      </p:sp>
      <p:sp>
        <p:nvSpPr>
          <p:cNvPr id="58372" name="Rectangle 3">
            <a:extLst>
              <a:ext uri="{FF2B5EF4-FFF2-40B4-BE49-F238E27FC236}">
                <a16:creationId xmlns:a16="http://schemas.microsoft.com/office/drawing/2014/main" id="{C6C47650-A797-9399-2D91-827C67EFD36C}"/>
              </a:ext>
            </a:extLst>
          </p:cNvPr>
          <p:cNvSpPr>
            <a:spLocks noGrp="1" noChangeArrowheads="1"/>
          </p:cNvSpPr>
          <p:nvPr>
            <p:ph idx="1"/>
          </p:nvPr>
        </p:nvSpPr>
        <p:spPr/>
        <p:txBody>
          <a:bodyPr/>
          <a:lstStyle/>
          <a:p>
            <a:pPr algn="just" eaLnBrk="1" hangingPunct="1"/>
            <a:r>
              <a:rPr lang="en-US" altLang="en-US" sz="2400" b="1" dirty="0"/>
              <a:t>E-Commerce </a:t>
            </a:r>
            <a:r>
              <a:rPr lang="en-US" altLang="en-US" sz="2400" dirty="0"/>
              <a:t>environments require elaborate policies that go beyond traditional DBMSs.</a:t>
            </a:r>
          </a:p>
          <a:p>
            <a:pPr lvl="1" algn="just" eaLnBrk="1" hangingPunct="1"/>
            <a:r>
              <a:rPr lang="en-US" altLang="en-US" sz="2400" dirty="0"/>
              <a:t>In an e-commerce environment the resources to be protected are not only traditional data but also knowledge and experience.</a:t>
            </a:r>
          </a:p>
          <a:p>
            <a:pPr lvl="1" algn="just" eaLnBrk="1" hangingPunct="1"/>
            <a:r>
              <a:rPr lang="en-US" altLang="en-US" sz="2400" dirty="0"/>
              <a:t>The access control mechanism should be flexible enough to support a wide spectrum of heterogeneous  protection objects.</a:t>
            </a:r>
            <a:endParaRPr lang="en-US" altLang="en-US" sz="2000" dirty="0"/>
          </a:p>
          <a:p>
            <a:pPr algn="just" eaLnBrk="1" hangingPunct="1"/>
            <a:r>
              <a:rPr lang="en-US" altLang="en-US" sz="2400" dirty="0"/>
              <a:t>A related requirement is the support for content-based access-control.</a:t>
            </a:r>
          </a:p>
        </p:txBody>
      </p:sp>
      <p:sp>
        <p:nvSpPr>
          <p:cNvPr id="3" name="Footer Placeholder 2">
            <a:extLst>
              <a:ext uri="{FF2B5EF4-FFF2-40B4-BE49-F238E27FC236}">
                <a16:creationId xmlns:a16="http://schemas.microsoft.com/office/drawing/2014/main" id="{23F1D301-15BA-76B9-6574-C7FCE8FF1C79}"/>
              </a:ext>
            </a:extLst>
          </p:cNvPr>
          <p:cNvSpPr>
            <a:spLocks noGrp="1"/>
          </p:cNvSpPr>
          <p:nvPr>
            <p:ph type="ftr" sz="quarter" idx="11"/>
          </p:nvPr>
        </p:nvSpPr>
        <p:spPr/>
        <p:txBody>
          <a:bodyPr/>
          <a:lstStyle/>
          <a:p>
            <a:pPr>
              <a:defRPr/>
            </a:pPr>
            <a:r>
              <a:rPr lang="en-US" altLang="en-US" sz="1400"/>
              <a:t>Prepared by: Dr. Binod Kumar Adhikari</a:t>
            </a:r>
            <a:endParaRPr lang="en-US" altLang="en-US" sz="1400" dirty="0"/>
          </a:p>
        </p:txBody>
      </p:sp>
      <p:sp>
        <p:nvSpPr>
          <p:cNvPr id="4" name="Slide Number Placeholder 3">
            <a:extLst>
              <a:ext uri="{FF2B5EF4-FFF2-40B4-BE49-F238E27FC236}">
                <a16:creationId xmlns:a16="http://schemas.microsoft.com/office/drawing/2014/main" id="{9CC289AF-0721-6B1F-EA39-03D1789FBA3C}"/>
              </a:ext>
            </a:extLst>
          </p:cNvPr>
          <p:cNvSpPr>
            <a:spLocks noGrp="1"/>
          </p:cNvSpPr>
          <p:nvPr>
            <p:ph type="sldNum" sz="quarter" idx="10"/>
          </p:nvPr>
        </p:nvSpPr>
        <p:spPr/>
        <p:txBody>
          <a:bodyPr/>
          <a:lstStyle/>
          <a:p>
            <a:pPr>
              <a:defRPr/>
            </a:pPr>
            <a:fld id="{37ED8F72-9234-4D77-BB12-E3BF89050110}" type="slidenum">
              <a:rPr lang="en-US" altLang="en-US" smtClean="0"/>
              <a:pPr>
                <a:defRPr/>
              </a:pPr>
              <a:t>29</a:t>
            </a:fld>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3A1F9D98-3633-EBC6-885E-D20475A4C333}"/>
              </a:ext>
            </a:extLst>
          </p:cNvPr>
          <p:cNvSpPr>
            <a:spLocks noGrp="1" noChangeArrowheads="1"/>
          </p:cNvSpPr>
          <p:nvPr>
            <p:ph type="title"/>
          </p:nvPr>
        </p:nvSpPr>
        <p:spPr/>
        <p:txBody>
          <a:bodyPr/>
          <a:lstStyle/>
          <a:p>
            <a:pPr eaLnBrk="1" hangingPunct="1"/>
            <a:r>
              <a:rPr lang="en-US" altLang="en-US" sz="4000"/>
              <a:t>Chapter Outline(contd.)</a:t>
            </a:r>
          </a:p>
        </p:txBody>
      </p:sp>
      <p:sp>
        <p:nvSpPr>
          <p:cNvPr id="10244" name="Rectangle 3">
            <a:extLst>
              <a:ext uri="{FF2B5EF4-FFF2-40B4-BE49-F238E27FC236}">
                <a16:creationId xmlns:a16="http://schemas.microsoft.com/office/drawing/2014/main" id="{BECEB1E2-F8CF-E15F-923F-302BF5FDB100}"/>
              </a:ext>
            </a:extLst>
          </p:cNvPr>
          <p:cNvSpPr>
            <a:spLocks noGrp="1" noChangeArrowheads="1"/>
          </p:cNvSpPr>
          <p:nvPr>
            <p:ph idx="1"/>
          </p:nvPr>
        </p:nvSpPr>
        <p:spPr/>
        <p:txBody>
          <a:bodyPr/>
          <a:lstStyle/>
          <a:p>
            <a:pPr eaLnBrk="1" hangingPunct="1">
              <a:lnSpc>
                <a:spcPct val="90000"/>
              </a:lnSpc>
              <a:buFont typeface="Wingdings" panose="05000000000000000000" pitchFamily="2" charset="2"/>
              <a:buNone/>
            </a:pPr>
            <a:r>
              <a:rPr lang="en-US" altLang="en-US" sz="2000" b="1" dirty="0">
                <a:cs typeface="Times New Roman" panose="02020603050405020304" pitchFamily="18" charset="0"/>
              </a:rPr>
              <a:t>3 Mandatory Access Control and Role-Based Access Control for Multilevel Security</a:t>
            </a:r>
          </a:p>
          <a:p>
            <a:pPr eaLnBrk="1" hangingPunct="1">
              <a:lnSpc>
                <a:spcPct val="90000"/>
              </a:lnSpc>
              <a:buFont typeface="Wingdings" panose="05000000000000000000" pitchFamily="2" charset="2"/>
              <a:buNone/>
            </a:pPr>
            <a:r>
              <a:rPr lang="en-US" altLang="en-US" sz="2000" dirty="0">
                <a:cs typeface="Times New Roman" panose="02020603050405020304" pitchFamily="18" charset="0"/>
              </a:rPr>
              <a:t>	3.1 Comparing Discretionary Access Control and Mandatory Access Control</a:t>
            </a:r>
          </a:p>
          <a:p>
            <a:pPr eaLnBrk="1" hangingPunct="1">
              <a:lnSpc>
                <a:spcPct val="90000"/>
              </a:lnSpc>
              <a:buFont typeface="Wingdings" panose="05000000000000000000" pitchFamily="2" charset="2"/>
              <a:buNone/>
            </a:pPr>
            <a:r>
              <a:rPr lang="en-US" altLang="en-US" sz="2000" dirty="0">
                <a:cs typeface="Times New Roman" panose="02020603050405020304" pitchFamily="18" charset="0"/>
              </a:rPr>
              <a:t>	3.2  Role-Based Access Control</a:t>
            </a:r>
          </a:p>
          <a:p>
            <a:pPr eaLnBrk="1" hangingPunct="1">
              <a:lnSpc>
                <a:spcPct val="90000"/>
              </a:lnSpc>
              <a:buFont typeface="Wingdings" panose="05000000000000000000" pitchFamily="2" charset="2"/>
              <a:buNone/>
            </a:pPr>
            <a:r>
              <a:rPr lang="en-US" altLang="en-US" sz="2000" dirty="0">
                <a:cs typeface="Times New Roman" panose="02020603050405020304" pitchFamily="18" charset="0"/>
              </a:rPr>
              <a:t>	3.3 Access Control Policies for E-Commerce and the Web </a:t>
            </a:r>
          </a:p>
          <a:p>
            <a:pPr eaLnBrk="1" hangingPunct="1">
              <a:buFont typeface="Wingdings" panose="05000000000000000000" pitchFamily="2" charset="2"/>
              <a:buNone/>
            </a:pPr>
            <a:r>
              <a:rPr lang="en-US" altLang="en-US" sz="2000" b="1" dirty="0">
                <a:cs typeface="Times New Roman" panose="02020603050405020304" pitchFamily="18" charset="0"/>
              </a:rPr>
              <a:t>4 Introduction to Statistical Database Security</a:t>
            </a:r>
          </a:p>
          <a:p>
            <a:pPr eaLnBrk="1" hangingPunct="1">
              <a:buFont typeface="Wingdings" panose="05000000000000000000" pitchFamily="2" charset="2"/>
              <a:buNone/>
            </a:pPr>
            <a:r>
              <a:rPr lang="en-US" altLang="en-US" sz="2000" b="1" dirty="0">
                <a:cs typeface="Times New Roman" panose="02020603050405020304" pitchFamily="18" charset="0"/>
              </a:rPr>
              <a:t>5 Introduction to Flow Control</a:t>
            </a:r>
          </a:p>
          <a:p>
            <a:pPr eaLnBrk="1" hangingPunct="1">
              <a:buFont typeface="Wingdings" panose="05000000000000000000" pitchFamily="2" charset="2"/>
              <a:buNone/>
            </a:pPr>
            <a:r>
              <a:rPr lang="en-US" altLang="en-US" sz="2000" b="1" dirty="0">
                <a:cs typeface="Times New Roman" panose="02020603050405020304" pitchFamily="18" charset="0"/>
              </a:rPr>
              <a:t>   	5.1 </a:t>
            </a:r>
            <a:r>
              <a:rPr lang="en-US" altLang="en-US" sz="2000" dirty="0">
                <a:cs typeface="Times New Roman" panose="02020603050405020304" pitchFamily="18" charset="0"/>
              </a:rPr>
              <a:t>Covert Channels</a:t>
            </a:r>
          </a:p>
          <a:p>
            <a:pPr eaLnBrk="1" hangingPunct="1">
              <a:buFont typeface="Wingdings" panose="05000000000000000000" pitchFamily="2" charset="2"/>
              <a:buNone/>
            </a:pPr>
            <a:r>
              <a:rPr lang="en-US" altLang="en-US" sz="2000" b="1" dirty="0">
                <a:cs typeface="Times New Roman" panose="02020603050405020304" pitchFamily="18" charset="0"/>
              </a:rPr>
              <a:t>6 Encryption and Public Key Infrastructures</a:t>
            </a:r>
          </a:p>
          <a:p>
            <a:pPr eaLnBrk="1" hangingPunct="1">
              <a:buFont typeface="Wingdings" panose="05000000000000000000" pitchFamily="2" charset="2"/>
              <a:buNone/>
            </a:pPr>
            <a:r>
              <a:rPr lang="en-US" altLang="en-US" sz="2000" dirty="0">
                <a:cs typeface="Times New Roman" panose="02020603050405020304" pitchFamily="18" charset="0"/>
              </a:rPr>
              <a:t>	6.1The Data and Advanced Encryption Standards</a:t>
            </a:r>
          </a:p>
          <a:p>
            <a:pPr eaLnBrk="1" hangingPunct="1">
              <a:buFont typeface="Wingdings" panose="05000000000000000000" pitchFamily="2" charset="2"/>
              <a:buNone/>
            </a:pPr>
            <a:r>
              <a:rPr lang="en-US" altLang="en-US" sz="2000" dirty="0">
                <a:cs typeface="Times New Roman" panose="02020603050405020304" pitchFamily="18" charset="0"/>
              </a:rPr>
              <a:t>	6.2 Public Key Encryption</a:t>
            </a:r>
          </a:p>
          <a:p>
            <a:pPr eaLnBrk="1" hangingPunct="1">
              <a:buFont typeface="Wingdings" panose="05000000000000000000" pitchFamily="2" charset="2"/>
              <a:buNone/>
            </a:pPr>
            <a:r>
              <a:rPr lang="en-US" altLang="en-US" sz="2000" dirty="0">
                <a:cs typeface="Times New Roman" panose="02020603050405020304" pitchFamily="18" charset="0"/>
              </a:rPr>
              <a:t>	6.3 Digital Signatures</a:t>
            </a:r>
          </a:p>
          <a:p>
            <a:pPr eaLnBrk="1" hangingPunct="1">
              <a:lnSpc>
                <a:spcPct val="90000"/>
              </a:lnSpc>
              <a:buFont typeface="Wingdings" panose="05000000000000000000" pitchFamily="2" charset="2"/>
              <a:buNone/>
            </a:pPr>
            <a:endParaRPr lang="en-US" altLang="en-US" sz="2000" b="1" dirty="0">
              <a:cs typeface="Times New Roman" panose="02020603050405020304" pitchFamily="18" charset="0"/>
            </a:endParaRPr>
          </a:p>
          <a:p>
            <a:pPr eaLnBrk="1" hangingPunct="1">
              <a:lnSpc>
                <a:spcPct val="90000"/>
              </a:lnSpc>
              <a:buFont typeface="Wingdings" panose="05000000000000000000" pitchFamily="2" charset="2"/>
              <a:buNone/>
            </a:pPr>
            <a:endParaRPr lang="en-US" altLang="en-US" sz="2000" b="1" dirty="0">
              <a:cs typeface="Times New Roman" panose="02020603050405020304" pitchFamily="18" charset="0"/>
            </a:endParaRPr>
          </a:p>
          <a:p>
            <a:pPr eaLnBrk="1" hangingPunct="1">
              <a:lnSpc>
                <a:spcPct val="90000"/>
              </a:lnSpc>
              <a:buFont typeface="Wingdings" panose="05000000000000000000" pitchFamily="2" charset="2"/>
              <a:buNone/>
            </a:pPr>
            <a:endParaRPr lang="en-US" altLang="en-US" sz="2000" dirty="0">
              <a:cs typeface="Times New Roman" panose="02020603050405020304" pitchFamily="18" charset="0"/>
            </a:endParaRPr>
          </a:p>
          <a:p>
            <a:pPr eaLnBrk="1" hangingPunct="1">
              <a:lnSpc>
                <a:spcPct val="90000"/>
              </a:lnSpc>
              <a:buFont typeface="Wingdings" panose="05000000000000000000" pitchFamily="2" charset="2"/>
              <a:buNone/>
            </a:pPr>
            <a:endParaRPr lang="en-US" altLang="en-US" sz="2000" dirty="0">
              <a:cs typeface="Times New Roman" panose="02020603050405020304" pitchFamily="18" charset="0"/>
            </a:endParaRPr>
          </a:p>
          <a:p>
            <a:pPr eaLnBrk="1" hangingPunct="1">
              <a:lnSpc>
                <a:spcPct val="90000"/>
              </a:lnSpc>
              <a:buFont typeface="Wingdings" panose="05000000000000000000" pitchFamily="2" charset="2"/>
              <a:buNone/>
            </a:pPr>
            <a:endParaRPr lang="en-US" altLang="en-US" sz="2000" dirty="0">
              <a:cs typeface="Times New Roman" panose="02020603050405020304" pitchFamily="18" charset="0"/>
            </a:endParaRPr>
          </a:p>
          <a:p>
            <a:pPr eaLnBrk="1" hangingPunct="1">
              <a:lnSpc>
                <a:spcPct val="90000"/>
              </a:lnSpc>
              <a:buFont typeface="Wingdings" panose="05000000000000000000" pitchFamily="2" charset="2"/>
              <a:buNone/>
            </a:pPr>
            <a:endParaRPr lang="en-US" altLang="en-US" sz="2000" dirty="0">
              <a:cs typeface="Times New Roman" panose="02020603050405020304" pitchFamily="18" charset="0"/>
            </a:endParaRPr>
          </a:p>
        </p:txBody>
      </p:sp>
      <p:sp>
        <p:nvSpPr>
          <p:cNvPr id="3" name="Footer Placeholder 2">
            <a:extLst>
              <a:ext uri="{FF2B5EF4-FFF2-40B4-BE49-F238E27FC236}">
                <a16:creationId xmlns:a16="http://schemas.microsoft.com/office/drawing/2014/main" id="{DC9948A7-AF3D-4FFA-0FC0-92137485BDAC}"/>
              </a:ext>
            </a:extLst>
          </p:cNvPr>
          <p:cNvSpPr>
            <a:spLocks noGrp="1"/>
          </p:cNvSpPr>
          <p:nvPr>
            <p:ph type="ftr" sz="quarter" idx="11"/>
          </p:nvPr>
        </p:nvSpPr>
        <p:spPr/>
        <p:txBody>
          <a:bodyPr/>
          <a:lstStyle/>
          <a:p>
            <a:pPr>
              <a:defRPr/>
            </a:pPr>
            <a:r>
              <a:rPr lang="en-US" altLang="en-US" sz="1400"/>
              <a:t>Prepared by: Dr. Binod Kumar Adhikari</a:t>
            </a:r>
            <a:endParaRPr lang="en-US" altLang="en-US" sz="1400" dirty="0"/>
          </a:p>
        </p:txBody>
      </p:sp>
      <p:sp>
        <p:nvSpPr>
          <p:cNvPr id="4" name="Slide Number Placeholder 3">
            <a:extLst>
              <a:ext uri="{FF2B5EF4-FFF2-40B4-BE49-F238E27FC236}">
                <a16:creationId xmlns:a16="http://schemas.microsoft.com/office/drawing/2014/main" id="{DF8E5CAA-D626-514A-09F0-688AACAA2CC5}"/>
              </a:ext>
            </a:extLst>
          </p:cNvPr>
          <p:cNvSpPr>
            <a:spLocks noGrp="1"/>
          </p:cNvSpPr>
          <p:nvPr>
            <p:ph type="sldNum" sz="quarter" idx="10"/>
          </p:nvPr>
        </p:nvSpPr>
        <p:spPr/>
        <p:txBody>
          <a:bodyPr/>
          <a:lstStyle/>
          <a:p>
            <a:pPr>
              <a:defRPr/>
            </a:pPr>
            <a:fld id="{37ED8F72-9234-4D77-BB12-E3BF89050110}" type="slidenum">
              <a:rPr lang="en-US" altLang="en-US" smtClean="0"/>
              <a:pPr>
                <a:defRPr/>
              </a:pPr>
              <a:t>3</a:t>
            </a:fld>
            <a:endParaRPr lang="en-US"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a:extLst>
              <a:ext uri="{FF2B5EF4-FFF2-40B4-BE49-F238E27FC236}">
                <a16:creationId xmlns:a16="http://schemas.microsoft.com/office/drawing/2014/main" id="{7EC35DC1-F0AD-244C-E09C-C2E80B62D3A1}"/>
              </a:ext>
            </a:extLst>
          </p:cNvPr>
          <p:cNvSpPr>
            <a:spLocks noGrp="1" noChangeArrowheads="1"/>
          </p:cNvSpPr>
          <p:nvPr>
            <p:ph type="title"/>
          </p:nvPr>
        </p:nvSpPr>
        <p:spPr>
          <a:xfrm>
            <a:off x="420914" y="159315"/>
            <a:ext cx="8177776" cy="831285"/>
          </a:xfrm>
        </p:spPr>
        <p:txBody>
          <a:bodyPr/>
          <a:lstStyle/>
          <a:p>
            <a:pPr eaLnBrk="1" hangingPunct="1"/>
            <a:r>
              <a:rPr lang="en-US" altLang="en-US" sz="2400" b="1" dirty="0">
                <a:cs typeface="Times New Roman" panose="02020603050405020304" pitchFamily="18" charset="0"/>
              </a:rPr>
              <a:t>Access Control Policies for E-Commerce and the Web</a:t>
            </a:r>
          </a:p>
        </p:txBody>
      </p:sp>
      <p:sp>
        <p:nvSpPr>
          <p:cNvPr id="59396" name="Rectangle 3">
            <a:extLst>
              <a:ext uri="{FF2B5EF4-FFF2-40B4-BE49-F238E27FC236}">
                <a16:creationId xmlns:a16="http://schemas.microsoft.com/office/drawing/2014/main" id="{02C9584F-2667-66C0-754A-372833B301CB}"/>
              </a:ext>
            </a:extLst>
          </p:cNvPr>
          <p:cNvSpPr>
            <a:spLocks noGrp="1" noChangeArrowheads="1"/>
          </p:cNvSpPr>
          <p:nvPr>
            <p:ph idx="1"/>
          </p:nvPr>
        </p:nvSpPr>
        <p:spPr>
          <a:xfrm>
            <a:off x="522514" y="1517193"/>
            <a:ext cx="8341062" cy="4249130"/>
          </a:xfrm>
        </p:spPr>
        <p:txBody>
          <a:bodyPr/>
          <a:lstStyle/>
          <a:p>
            <a:pPr algn="just" eaLnBrk="1" hangingPunct="1"/>
            <a:r>
              <a:rPr lang="en-US" altLang="en-US" sz="2800" dirty="0"/>
              <a:t>Another requirement is related to the heterogeneity of subjects, which requires access control policies based on user characteristics and qualifications.</a:t>
            </a:r>
          </a:p>
          <a:p>
            <a:pPr lvl="1" algn="just" eaLnBrk="1" hangingPunct="1"/>
            <a:r>
              <a:rPr lang="en-US" altLang="en-US" sz="2400" dirty="0"/>
              <a:t>A possible solution, to better take into account user profiles in the formulation of access control policies, is to support the notion of credentials. A </a:t>
            </a:r>
            <a:r>
              <a:rPr lang="en-US" altLang="en-US" sz="2400" b="1" dirty="0"/>
              <a:t>credential </a:t>
            </a:r>
            <a:r>
              <a:rPr lang="en-US" altLang="en-US" sz="2400" dirty="0"/>
              <a:t>is a set of properties concerning a user that are relevant for security purposes (for example, age, position within an organization).</a:t>
            </a:r>
          </a:p>
          <a:p>
            <a:pPr lvl="1" algn="just" eaLnBrk="1" hangingPunct="1"/>
            <a:r>
              <a:rPr lang="en-US" altLang="en-US" sz="2400" dirty="0"/>
              <a:t>It is believed that the XML language can play a key role in access control for e-commerce applications.</a:t>
            </a:r>
            <a:endParaRPr lang="en-US" altLang="en-US" sz="3200" dirty="0"/>
          </a:p>
        </p:txBody>
      </p:sp>
      <p:sp>
        <p:nvSpPr>
          <p:cNvPr id="3" name="Footer Placeholder 2">
            <a:extLst>
              <a:ext uri="{FF2B5EF4-FFF2-40B4-BE49-F238E27FC236}">
                <a16:creationId xmlns:a16="http://schemas.microsoft.com/office/drawing/2014/main" id="{68C3A704-AD4D-FA1A-00B4-E88A83339DEE}"/>
              </a:ext>
            </a:extLst>
          </p:cNvPr>
          <p:cNvSpPr>
            <a:spLocks noGrp="1"/>
          </p:cNvSpPr>
          <p:nvPr>
            <p:ph type="ftr" sz="quarter" idx="11"/>
          </p:nvPr>
        </p:nvSpPr>
        <p:spPr/>
        <p:txBody>
          <a:bodyPr/>
          <a:lstStyle/>
          <a:p>
            <a:pPr>
              <a:defRPr/>
            </a:pPr>
            <a:r>
              <a:rPr lang="en-US" altLang="en-US" sz="1400"/>
              <a:t>Prepared by: Dr. Binod Kumar Adhikari</a:t>
            </a:r>
            <a:endParaRPr lang="en-US" altLang="en-US" sz="1400" dirty="0"/>
          </a:p>
        </p:txBody>
      </p:sp>
      <p:sp>
        <p:nvSpPr>
          <p:cNvPr id="4" name="Slide Number Placeholder 3">
            <a:extLst>
              <a:ext uri="{FF2B5EF4-FFF2-40B4-BE49-F238E27FC236}">
                <a16:creationId xmlns:a16="http://schemas.microsoft.com/office/drawing/2014/main" id="{8107AF36-F2C9-C046-41D5-52878B0022AD}"/>
              </a:ext>
            </a:extLst>
          </p:cNvPr>
          <p:cNvSpPr>
            <a:spLocks noGrp="1"/>
          </p:cNvSpPr>
          <p:nvPr>
            <p:ph type="sldNum" sz="quarter" idx="10"/>
          </p:nvPr>
        </p:nvSpPr>
        <p:spPr/>
        <p:txBody>
          <a:bodyPr/>
          <a:lstStyle/>
          <a:p>
            <a:pPr>
              <a:defRPr/>
            </a:pPr>
            <a:fld id="{37ED8F72-9234-4D77-BB12-E3BF89050110}" type="slidenum">
              <a:rPr lang="en-US" altLang="en-US" smtClean="0"/>
              <a:pPr>
                <a:defRPr/>
              </a:pPr>
              <a:t>30</a:t>
            </a:fld>
            <a:endParaRPr lang="en-US"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a:extLst>
              <a:ext uri="{FF2B5EF4-FFF2-40B4-BE49-F238E27FC236}">
                <a16:creationId xmlns:a16="http://schemas.microsoft.com/office/drawing/2014/main" id="{AC985BEF-62D9-C9D6-19C3-830874529012}"/>
              </a:ext>
            </a:extLst>
          </p:cNvPr>
          <p:cNvSpPr>
            <a:spLocks noGrp="1" noChangeArrowheads="1"/>
          </p:cNvSpPr>
          <p:nvPr>
            <p:ph type="title"/>
          </p:nvPr>
        </p:nvSpPr>
        <p:spPr/>
        <p:txBody>
          <a:bodyPr/>
          <a:lstStyle/>
          <a:p>
            <a:pPr eaLnBrk="1" hangingPunct="1"/>
            <a:r>
              <a:rPr lang="en-US" altLang="en-US" sz="2800" b="1" dirty="0">
                <a:cs typeface="Times New Roman" panose="02020603050405020304" pitchFamily="18" charset="0"/>
              </a:rPr>
              <a:t>Introduction to Statistical Database Security</a:t>
            </a:r>
          </a:p>
        </p:txBody>
      </p:sp>
      <p:sp>
        <p:nvSpPr>
          <p:cNvPr id="60420" name="Rectangle 3">
            <a:extLst>
              <a:ext uri="{FF2B5EF4-FFF2-40B4-BE49-F238E27FC236}">
                <a16:creationId xmlns:a16="http://schemas.microsoft.com/office/drawing/2014/main" id="{82008916-3A5A-BE43-0ABA-6CAC125DF288}"/>
              </a:ext>
            </a:extLst>
          </p:cNvPr>
          <p:cNvSpPr>
            <a:spLocks noGrp="1" noChangeArrowheads="1"/>
          </p:cNvSpPr>
          <p:nvPr>
            <p:ph idx="1"/>
          </p:nvPr>
        </p:nvSpPr>
        <p:spPr/>
        <p:txBody>
          <a:bodyPr/>
          <a:lstStyle/>
          <a:p>
            <a:pPr algn="just" eaLnBrk="1" hangingPunct="1"/>
            <a:r>
              <a:rPr lang="en-US" altLang="en-US" sz="2400" dirty="0"/>
              <a:t>Statistical databases are used mainly to produce statistics on various populations.</a:t>
            </a:r>
          </a:p>
          <a:p>
            <a:pPr algn="just" eaLnBrk="1" hangingPunct="1"/>
            <a:r>
              <a:rPr lang="en-US" altLang="en-US" sz="2400" dirty="0"/>
              <a:t>The database may contain confidential data on individuals, which should be protected from user access.</a:t>
            </a:r>
          </a:p>
          <a:p>
            <a:pPr algn="just" eaLnBrk="1" hangingPunct="1"/>
            <a:r>
              <a:rPr lang="en-US" altLang="en-US" sz="2400" dirty="0"/>
              <a:t>Users are permitted to retrieve statistical information on the populations, such as averages, sums, counts, maximums, minimums, and standard deviations.</a:t>
            </a:r>
          </a:p>
          <a:p>
            <a:pPr algn="just" eaLnBrk="1" hangingPunct="1">
              <a:buFont typeface="Wingdings" panose="05000000000000000000" pitchFamily="2" charset="2"/>
              <a:buNone/>
            </a:pPr>
            <a:r>
              <a:rPr lang="en-US" altLang="en-US" sz="2400" dirty="0"/>
              <a:t>A </a:t>
            </a:r>
            <a:r>
              <a:rPr lang="en-US" altLang="en-US" sz="2400" b="1" dirty="0"/>
              <a:t>population</a:t>
            </a:r>
            <a:r>
              <a:rPr lang="en-US" altLang="en-US" sz="2400" dirty="0"/>
              <a:t> is a set of tuples of a relation (table) that satisfy some selection condition. </a:t>
            </a:r>
          </a:p>
          <a:p>
            <a:pPr algn="just" eaLnBrk="1" hangingPunct="1"/>
            <a:r>
              <a:rPr lang="en-US" altLang="en-US" sz="2400" dirty="0"/>
              <a:t>Statistical queries involve applying statistical functions to a population of tuples.</a:t>
            </a:r>
          </a:p>
          <a:p>
            <a:pPr algn="just" eaLnBrk="1" hangingPunct="1">
              <a:buFont typeface="Wingdings" panose="05000000000000000000" pitchFamily="2" charset="2"/>
              <a:buNone/>
            </a:pPr>
            <a:endParaRPr lang="en-US" altLang="en-US" sz="2400" dirty="0"/>
          </a:p>
        </p:txBody>
      </p:sp>
      <p:sp>
        <p:nvSpPr>
          <p:cNvPr id="3" name="Footer Placeholder 2">
            <a:extLst>
              <a:ext uri="{FF2B5EF4-FFF2-40B4-BE49-F238E27FC236}">
                <a16:creationId xmlns:a16="http://schemas.microsoft.com/office/drawing/2014/main" id="{EBC1FE39-D10E-2E58-F06D-D8EB0B25BD17}"/>
              </a:ext>
            </a:extLst>
          </p:cNvPr>
          <p:cNvSpPr>
            <a:spLocks noGrp="1"/>
          </p:cNvSpPr>
          <p:nvPr>
            <p:ph type="ftr" sz="quarter" idx="11"/>
          </p:nvPr>
        </p:nvSpPr>
        <p:spPr/>
        <p:txBody>
          <a:bodyPr/>
          <a:lstStyle/>
          <a:p>
            <a:pPr>
              <a:defRPr/>
            </a:pPr>
            <a:r>
              <a:rPr lang="en-US" altLang="en-US" sz="1400"/>
              <a:t>Prepared by: Dr. Binod Kumar Adhikari</a:t>
            </a:r>
            <a:endParaRPr lang="en-US" altLang="en-US" sz="1400" dirty="0"/>
          </a:p>
        </p:txBody>
      </p:sp>
      <p:sp>
        <p:nvSpPr>
          <p:cNvPr id="4" name="Slide Number Placeholder 3">
            <a:extLst>
              <a:ext uri="{FF2B5EF4-FFF2-40B4-BE49-F238E27FC236}">
                <a16:creationId xmlns:a16="http://schemas.microsoft.com/office/drawing/2014/main" id="{271D5008-0B70-00CA-23AF-3E3B5E81E168}"/>
              </a:ext>
            </a:extLst>
          </p:cNvPr>
          <p:cNvSpPr>
            <a:spLocks noGrp="1"/>
          </p:cNvSpPr>
          <p:nvPr>
            <p:ph type="sldNum" sz="quarter" idx="10"/>
          </p:nvPr>
        </p:nvSpPr>
        <p:spPr/>
        <p:txBody>
          <a:bodyPr/>
          <a:lstStyle/>
          <a:p>
            <a:pPr>
              <a:defRPr/>
            </a:pPr>
            <a:fld id="{37ED8F72-9234-4D77-BB12-E3BF89050110}" type="slidenum">
              <a:rPr lang="en-US" altLang="en-US" smtClean="0"/>
              <a:pPr>
                <a:defRPr/>
              </a:pPr>
              <a:t>31</a:t>
            </a:fld>
            <a:endParaRPr lang="en-US"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a:extLst>
              <a:ext uri="{FF2B5EF4-FFF2-40B4-BE49-F238E27FC236}">
                <a16:creationId xmlns:a16="http://schemas.microsoft.com/office/drawing/2014/main" id="{0A59DC8A-2A83-1E1F-DE5D-ACE49E5B1EBE}"/>
              </a:ext>
            </a:extLst>
          </p:cNvPr>
          <p:cNvSpPr>
            <a:spLocks noGrp="1" noChangeArrowheads="1"/>
          </p:cNvSpPr>
          <p:nvPr>
            <p:ph type="title"/>
          </p:nvPr>
        </p:nvSpPr>
        <p:spPr>
          <a:xfrm>
            <a:off x="493486" y="159315"/>
            <a:ext cx="8244114" cy="831285"/>
          </a:xfrm>
        </p:spPr>
        <p:txBody>
          <a:bodyPr/>
          <a:lstStyle/>
          <a:p>
            <a:pPr eaLnBrk="1" hangingPunct="1"/>
            <a:r>
              <a:rPr lang="en-US" altLang="en-US" sz="2800" b="1" dirty="0">
                <a:cs typeface="Times New Roman" panose="02020603050405020304" pitchFamily="18" charset="0"/>
              </a:rPr>
              <a:t>Introduction to Statistical Database Security</a:t>
            </a:r>
          </a:p>
        </p:txBody>
      </p:sp>
      <p:sp>
        <p:nvSpPr>
          <p:cNvPr id="62468" name="Rectangle 3">
            <a:extLst>
              <a:ext uri="{FF2B5EF4-FFF2-40B4-BE49-F238E27FC236}">
                <a16:creationId xmlns:a16="http://schemas.microsoft.com/office/drawing/2014/main" id="{27FB7FF9-DAB9-BE45-9000-9434AD60AD53}"/>
              </a:ext>
            </a:extLst>
          </p:cNvPr>
          <p:cNvSpPr>
            <a:spLocks noGrp="1" noChangeArrowheads="1"/>
          </p:cNvSpPr>
          <p:nvPr>
            <p:ph idx="1"/>
          </p:nvPr>
        </p:nvSpPr>
        <p:spPr/>
        <p:txBody>
          <a:bodyPr/>
          <a:lstStyle/>
          <a:p>
            <a:pPr algn="just" eaLnBrk="1" hangingPunct="1">
              <a:lnSpc>
                <a:spcPct val="90000"/>
              </a:lnSpc>
            </a:pPr>
            <a:r>
              <a:rPr lang="en-US" altLang="en-US" sz="2400" dirty="0"/>
              <a:t>For example, we may want to retrieve the number of individuals in a population or the average income in the population. </a:t>
            </a:r>
          </a:p>
          <a:p>
            <a:pPr algn="just" eaLnBrk="1" hangingPunct="1">
              <a:lnSpc>
                <a:spcPct val="90000"/>
              </a:lnSpc>
            </a:pPr>
            <a:r>
              <a:rPr lang="en-US" altLang="en-US" sz="2400" dirty="0"/>
              <a:t>However, statistical users are not allowed to retrieve individual data, such as the income of a specific person. </a:t>
            </a:r>
          </a:p>
          <a:p>
            <a:pPr algn="just" eaLnBrk="1" hangingPunct="1">
              <a:lnSpc>
                <a:spcPct val="90000"/>
              </a:lnSpc>
            </a:pPr>
            <a:r>
              <a:rPr lang="en-US" altLang="en-US" sz="2400" dirty="0"/>
              <a:t>Statistical database security techniques must prohibit the retrieval of individual data.</a:t>
            </a:r>
          </a:p>
          <a:p>
            <a:pPr algn="just" eaLnBrk="1" hangingPunct="1">
              <a:lnSpc>
                <a:spcPct val="90000"/>
              </a:lnSpc>
            </a:pPr>
            <a:r>
              <a:rPr lang="en-US" altLang="en-US" sz="2400" dirty="0"/>
              <a:t>This can be achieved by prohibiting queries that retrieve attribute values and by allowing only queries that involve statistical aggregate functions such as COUNT, SUM, MIN, MAX, AVERAGE, and STANDARD DEVIATION. </a:t>
            </a:r>
          </a:p>
          <a:p>
            <a:pPr algn="just" eaLnBrk="1" hangingPunct="1">
              <a:lnSpc>
                <a:spcPct val="90000"/>
              </a:lnSpc>
            </a:pPr>
            <a:r>
              <a:rPr lang="en-US" altLang="en-US" sz="2400" dirty="0"/>
              <a:t>Such queries are sometimes called </a:t>
            </a:r>
            <a:r>
              <a:rPr lang="en-US" altLang="en-US" sz="2400" b="1" dirty="0"/>
              <a:t>statistical queries</a:t>
            </a:r>
            <a:r>
              <a:rPr lang="en-US" altLang="en-US" sz="2400" dirty="0"/>
              <a:t>.</a:t>
            </a:r>
          </a:p>
        </p:txBody>
      </p:sp>
      <p:sp>
        <p:nvSpPr>
          <p:cNvPr id="3" name="Footer Placeholder 2">
            <a:extLst>
              <a:ext uri="{FF2B5EF4-FFF2-40B4-BE49-F238E27FC236}">
                <a16:creationId xmlns:a16="http://schemas.microsoft.com/office/drawing/2014/main" id="{13F72C27-2890-A3C3-E4EF-A0AA0ED90916}"/>
              </a:ext>
            </a:extLst>
          </p:cNvPr>
          <p:cNvSpPr>
            <a:spLocks noGrp="1"/>
          </p:cNvSpPr>
          <p:nvPr>
            <p:ph type="ftr" sz="quarter" idx="11"/>
          </p:nvPr>
        </p:nvSpPr>
        <p:spPr/>
        <p:txBody>
          <a:bodyPr/>
          <a:lstStyle/>
          <a:p>
            <a:pPr>
              <a:defRPr/>
            </a:pPr>
            <a:r>
              <a:rPr lang="en-US" altLang="en-US" sz="1400"/>
              <a:t>Prepared by: Dr. Binod Kumar Adhikari</a:t>
            </a:r>
            <a:endParaRPr lang="en-US" altLang="en-US" sz="1400" dirty="0"/>
          </a:p>
        </p:txBody>
      </p:sp>
      <p:sp>
        <p:nvSpPr>
          <p:cNvPr id="4" name="Slide Number Placeholder 3">
            <a:extLst>
              <a:ext uri="{FF2B5EF4-FFF2-40B4-BE49-F238E27FC236}">
                <a16:creationId xmlns:a16="http://schemas.microsoft.com/office/drawing/2014/main" id="{DA5660D9-4FCB-FFDB-2FD7-CD4929D184F8}"/>
              </a:ext>
            </a:extLst>
          </p:cNvPr>
          <p:cNvSpPr>
            <a:spLocks noGrp="1"/>
          </p:cNvSpPr>
          <p:nvPr>
            <p:ph type="sldNum" sz="quarter" idx="10"/>
          </p:nvPr>
        </p:nvSpPr>
        <p:spPr/>
        <p:txBody>
          <a:bodyPr/>
          <a:lstStyle/>
          <a:p>
            <a:pPr>
              <a:defRPr/>
            </a:pPr>
            <a:fld id="{37ED8F72-9234-4D77-BB12-E3BF89050110}" type="slidenum">
              <a:rPr lang="en-US" altLang="en-US" smtClean="0"/>
              <a:pPr>
                <a:defRPr/>
              </a:pPr>
              <a:t>32</a:t>
            </a:fld>
            <a:endParaRPr lang="en-US"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a:extLst>
              <a:ext uri="{FF2B5EF4-FFF2-40B4-BE49-F238E27FC236}">
                <a16:creationId xmlns:a16="http://schemas.microsoft.com/office/drawing/2014/main" id="{384D0767-313B-2985-A1A8-CA4D721E28AD}"/>
              </a:ext>
            </a:extLst>
          </p:cNvPr>
          <p:cNvSpPr>
            <a:spLocks noGrp="1" noChangeArrowheads="1"/>
          </p:cNvSpPr>
          <p:nvPr>
            <p:ph type="title"/>
          </p:nvPr>
        </p:nvSpPr>
        <p:spPr>
          <a:xfrm>
            <a:off x="685800" y="159315"/>
            <a:ext cx="7772400" cy="831285"/>
          </a:xfrm>
        </p:spPr>
        <p:txBody>
          <a:bodyPr/>
          <a:lstStyle/>
          <a:p>
            <a:pPr eaLnBrk="1" hangingPunct="1"/>
            <a:r>
              <a:rPr lang="en-US" altLang="en-US" sz="2800" b="1" dirty="0">
                <a:cs typeface="Times New Roman" panose="02020603050405020304" pitchFamily="18" charset="0"/>
              </a:rPr>
              <a:t>Introduction to Statistical Database Security</a:t>
            </a:r>
          </a:p>
        </p:txBody>
      </p:sp>
      <p:sp>
        <p:nvSpPr>
          <p:cNvPr id="63492" name="Rectangle 3">
            <a:extLst>
              <a:ext uri="{FF2B5EF4-FFF2-40B4-BE49-F238E27FC236}">
                <a16:creationId xmlns:a16="http://schemas.microsoft.com/office/drawing/2014/main" id="{2AE395C9-37A3-55FA-A831-D0D165EB0C52}"/>
              </a:ext>
            </a:extLst>
          </p:cNvPr>
          <p:cNvSpPr>
            <a:spLocks noGrp="1" noChangeArrowheads="1"/>
          </p:cNvSpPr>
          <p:nvPr>
            <p:ph idx="1"/>
          </p:nvPr>
        </p:nvSpPr>
        <p:spPr/>
        <p:txBody>
          <a:bodyPr/>
          <a:lstStyle/>
          <a:p>
            <a:pPr algn="just" eaLnBrk="1" hangingPunct="1"/>
            <a:r>
              <a:rPr lang="en-US" altLang="en-US" sz="2400" dirty="0"/>
              <a:t>It is DBMS’s responsibility to ensure confidentiality of information about individuals, while still providing useful statistical summaries of data about those individuals to users.</a:t>
            </a:r>
          </a:p>
          <a:p>
            <a:pPr algn="just" eaLnBrk="1" hangingPunct="1"/>
            <a:r>
              <a:rPr lang="en-US" altLang="en-US" sz="2400" dirty="0"/>
              <a:t>Provision of </a:t>
            </a:r>
            <a:r>
              <a:rPr lang="en-US" altLang="en-US" sz="2400" b="1" dirty="0"/>
              <a:t>privacy protection</a:t>
            </a:r>
            <a:r>
              <a:rPr lang="en-US" altLang="en-US" sz="2400" dirty="0"/>
              <a:t> of users in a statistical database is paramount.</a:t>
            </a:r>
          </a:p>
          <a:p>
            <a:pPr algn="just" eaLnBrk="1" hangingPunct="1"/>
            <a:r>
              <a:rPr lang="en-US" altLang="en-US" sz="2400" dirty="0"/>
              <a:t>In some cases it is possible to </a:t>
            </a:r>
            <a:r>
              <a:rPr lang="en-US" altLang="en-US" sz="2400" b="1" dirty="0"/>
              <a:t>infer</a:t>
            </a:r>
            <a:r>
              <a:rPr lang="en-US" altLang="en-US" sz="2400" dirty="0"/>
              <a:t> the values of individual tuples from a sequence statistical queries. This is particularly true when the conditions result in a population consisting of a small number of tuples.</a:t>
            </a:r>
          </a:p>
        </p:txBody>
      </p:sp>
      <p:sp>
        <p:nvSpPr>
          <p:cNvPr id="3" name="Footer Placeholder 2">
            <a:extLst>
              <a:ext uri="{FF2B5EF4-FFF2-40B4-BE49-F238E27FC236}">
                <a16:creationId xmlns:a16="http://schemas.microsoft.com/office/drawing/2014/main" id="{281E6EDA-F04E-201B-DA52-6672FBF82EE5}"/>
              </a:ext>
            </a:extLst>
          </p:cNvPr>
          <p:cNvSpPr>
            <a:spLocks noGrp="1"/>
          </p:cNvSpPr>
          <p:nvPr>
            <p:ph type="ftr" sz="quarter" idx="11"/>
          </p:nvPr>
        </p:nvSpPr>
        <p:spPr/>
        <p:txBody>
          <a:bodyPr/>
          <a:lstStyle/>
          <a:p>
            <a:pPr>
              <a:defRPr/>
            </a:pPr>
            <a:r>
              <a:rPr lang="en-US" altLang="en-US" sz="1400"/>
              <a:t>Prepared by: Dr. Binod Kumar Adhikari</a:t>
            </a:r>
            <a:endParaRPr lang="en-US" altLang="en-US" sz="1400" dirty="0"/>
          </a:p>
        </p:txBody>
      </p:sp>
      <p:sp>
        <p:nvSpPr>
          <p:cNvPr id="4" name="Slide Number Placeholder 3">
            <a:extLst>
              <a:ext uri="{FF2B5EF4-FFF2-40B4-BE49-F238E27FC236}">
                <a16:creationId xmlns:a16="http://schemas.microsoft.com/office/drawing/2014/main" id="{1FC363AC-3CE3-2F1D-1B91-891EBB163C73}"/>
              </a:ext>
            </a:extLst>
          </p:cNvPr>
          <p:cNvSpPr>
            <a:spLocks noGrp="1"/>
          </p:cNvSpPr>
          <p:nvPr>
            <p:ph type="sldNum" sz="quarter" idx="10"/>
          </p:nvPr>
        </p:nvSpPr>
        <p:spPr/>
        <p:txBody>
          <a:bodyPr/>
          <a:lstStyle/>
          <a:p>
            <a:pPr>
              <a:defRPr/>
            </a:pPr>
            <a:fld id="{37ED8F72-9234-4D77-BB12-E3BF89050110}" type="slidenum">
              <a:rPr lang="en-US" altLang="en-US" smtClean="0"/>
              <a:pPr>
                <a:defRPr/>
              </a:pPr>
              <a:t>33</a:t>
            </a:fld>
            <a:endParaRPr lang="en-US"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a:extLst>
              <a:ext uri="{FF2B5EF4-FFF2-40B4-BE49-F238E27FC236}">
                <a16:creationId xmlns:a16="http://schemas.microsoft.com/office/drawing/2014/main" id="{9A5ADE79-C853-0C89-0C2B-23E83B193FAE}"/>
              </a:ext>
            </a:extLst>
          </p:cNvPr>
          <p:cNvSpPr>
            <a:spLocks noGrp="1" noChangeArrowheads="1"/>
          </p:cNvSpPr>
          <p:nvPr>
            <p:ph type="title"/>
          </p:nvPr>
        </p:nvSpPr>
        <p:spPr/>
        <p:txBody>
          <a:bodyPr/>
          <a:lstStyle/>
          <a:p>
            <a:pPr eaLnBrk="1" hangingPunct="1"/>
            <a:r>
              <a:rPr lang="en-US" altLang="en-US" sz="3600" b="1" dirty="0">
                <a:cs typeface="Times New Roman" panose="02020603050405020304" pitchFamily="18" charset="0"/>
              </a:rPr>
              <a:t>Introduction to Flow Control</a:t>
            </a:r>
          </a:p>
        </p:txBody>
      </p:sp>
      <p:sp>
        <p:nvSpPr>
          <p:cNvPr id="64516" name="Rectangle 3">
            <a:extLst>
              <a:ext uri="{FF2B5EF4-FFF2-40B4-BE49-F238E27FC236}">
                <a16:creationId xmlns:a16="http://schemas.microsoft.com/office/drawing/2014/main" id="{C3CAED27-5302-8AF8-72E6-D26BF558A227}"/>
              </a:ext>
            </a:extLst>
          </p:cNvPr>
          <p:cNvSpPr>
            <a:spLocks noGrp="1" noChangeArrowheads="1"/>
          </p:cNvSpPr>
          <p:nvPr>
            <p:ph idx="1"/>
          </p:nvPr>
        </p:nvSpPr>
        <p:spPr/>
        <p:txBody>
          <a:bodyPr/>
          <a:lstStyle/>
          <a:p>
            <a:pPr algn="just" eaLnBrk="1" hangingPunct="1">
              <a:lnSpc>
                <a:spcPct val="80000"/>
              </a:lnSpc>
            </a:pPr>
            <a:r>
              <a:rPr lang="en-US" altLang="en-US" sz="2400" dirty="0"/>
              <a:t>Flow control regulates the distribution or flow of information among accessible objects. A flow between object X and object Y occurs when a program reads values from X and writes values into Y.</a:t>
            </a:r>
          </a:p>
          <a:p>
            <a:pPr algn="just" eaLnBrk="1" hangingPunct="1"/>
            <a:r>
              <a:rPr lang="en-US" altLang="en-US" sz="2400" dirty="0"/>
              <a:t>Flow controls check that information contained in some objects does not flow explicitly or implicitly into less protected objects.</a:t>
            </a:r>
          </a:p>
          <a:p>
            <a:pPr algn="just" eaLnBrk="1" hangingPunct="1">
              <a:lnSpc>
                <a:spcPct val="80000"/>
              </a:lnSpc>
            </a:pPr>
            <a:r>
              <a:rPr lang="en-US" altLang="en-US" sz="2400" dirty="0"/>
              <a:t>A flow policy specifies the channels along which information is allowed to move. </a:t>
            </a:r>
          </a:p>
          <a:p>
            <a:pPr algn="just" eaLnBrk="1" hangingPunct="1">
              <a:lnSpc>
                <a:spcPct val="80000"/>
              </a:lnSpc>
            </a:pPr>
            <a:r>
              <a:rPr lang="en-US" altLang="en-US" sz="2400" dirty="0"/>
              <a:t>The simplest flow policy specifies just two classes of information: </a:t>
            </a:r>
            <a:r>
              <a:rPr lang="en-US" altLang="en-US" sz="2400" b="1" dirty="0"/>
              <a:t>confidential (C)</a:t>
            </a:r>
            <a:r>
              <a:rPr lang="en-US" altLang="en-US" sz="2400" dirty="0"/>
              <a:t>  and </a:t>
            </a:r>
            <a:r>
              <a:rPr lang="en-US" altLang="en-US" sz="2400" b="1" dirty="0"/>
              <a:t>nonconfidential (N)</a:t>
            </a:r>
            <a:r>
              <a:rPr lang="en-US" altLang="en-US" sz="2400" dirty="0"/>
              <a:t>, and allows all flows except those from class C to class N.</a:t>
            </a:r>
          </a:p>
        </p:txBody>
      </p:sp>
      <p:sp>
        <p:nvSpPr>
          <p:cNvPr id="3" name="Footer Placeholder 2">
            <a:extLst>
              <a:ext uri="{FF2B5EF4-FFF2-40B4-BE49-F238E27FC236}">
                <a16:creationId xmlns:a16="http://schemas.microsoft.com/office/drawing/2014/main" id="{8AE3D9C7-E4DD-93FD-5E27-F0F06BF33F25}"/>
              </a:ext>
            </a:extLst>
          </p:cNvPr>
          <p:cNvSpPr>
            <a:spLocks noGrp="1"/>
          </p:cNvSpPr>
          <p:nvPr>
            <p:ph type="ftr" sz="quarter" idx="11"/>
          </p:nvPr>
        </p:nvSpPr>
        <p:spPr/>
        <p:txBody>
          <a:bodyPr/>
          <a:lstStyle/>
          <a:p>
            <a:pPr>
              <a:defRPr/>
            </a:pPr>
            <a:r>
              <a:rPr lang="en-US" altLang="en-US" sz="1400"/>
              <a:t>Prepared by: Dr. Binod Kumar Adhikari</a:t>
            </a:r>
            <a:endParaRPr lang="en-US" altLang="en-US" sz="1400" dirty="0"/>
          </a:p>
        </p:txBody>
      </p:sp>
      <p:sp>
        <p:nvSpPr>
          <p:cNvPr id="4" name="Slide Number Placeholder 3">
            <a:extLst>
              <a:ext uri="{FF2B5EF4-FFF2-40B4-BE49-F238E27FC236}">
                <a16:creationId xmlns:a16="http://schemas.microsoft.com/office/drawing/2014/main" id="{E479CF4A-92E0-FB89-13A1-506E2F77EFAD}"/>
              </a:ext>
            </a:extLst>
          </p:cNvPr>
          <p:cNvSpPr>
            <a:spLocks noGrp="1"/>
          </p:cNvSpPr>
          <p:nvPr>
            <p:ph type="sldNum" sz="quarter" idx="10"/>
          </p:nvPr>
        </p:nvSpPr>
        <p:spPr/>
        <p:txBody>
          <a:bodyPr/>
          <a:lstStyle/>
          <a:p>
            <a:pPr>
              <a:defRPr/>
            </a:pPr>
            <a:fld id="{37ED8F72-9234-4D77-BB12-E3BF89050110}" type="slidenum">
              <a:rPr lang="en-US" altLang="en-US" smtClean="0"/>
              <a:pPr>
                <a:defRPr/>
              </a:pPr>
              <a:t>34</a:t>
            </a:fld>
            <a:endParaRPr lang="en-US"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a:extLst>
              <a:ext uri="{FF2B5EF4-FFF2-40B4-BE49-F238E27FC236}">
                <a16:creationId xmlns:a16="http://schemas.microsoft.com/office/drawing/2014/main" id="{78A6574F-8AC1-2784-784F-636FFAB6905C}"/>
              </a:ext>
            </a:extLst>
          </p:cNvPr>
          <p:cNvSpPr>
            <a:spLocks noGrp="1" noChangeArrowheads="1"/>
          </p:cNvSpPr>
          <p:nvPr>
            <p:ph type="title"/>
          </p:nvPr>
        </p:nvSpPr>
        <p:spPr/>
        <p:txBody>
          <a:bodyPr/>
          <a:lstStyle/>
          <a:p>
            <a:pPr eaLnBrk="1" hangingPunct="1"/>
            <a:r>
              <a:rPr lang="en-US" altLang="en-US" sz="3200" b="1" dirty="0">
                <a:cs typeface="Times New Roman" panose="02020603050405020304" pitchFamily="18" charset="0"/>
              </a:rPr>
              <a:t>Covert Channels</a:t>
            </a:r>
          </a:p>
        </p:txBody>
      </p:sp>
      <p:sp>
        <p:nvSpPr>
          <p:cNvPr id="65540" name="Rectangle 3">
            <a:extLst>
              <a:ext uri="{FF2B5EF4-FFF2-40B4-BE49-F238E27FC236}">
                <a16:creationId xmlns:a16="http://schemas.microsoft.com/office/drawing/2014/main" id="{E02A7CDB-E270-8306-9997-A52E96546822}"/>
              </a:ext>
            </a:extLst>
          </p:cNvPr>
          <p:cNvSpPr>
            <a:spLocks noGrp="1" noChangeArrowheads="1"/>
          </p:cNvSpPr>
          <p:nvPr>
            <p:ph idx="1"/>
          </p:nvPr>
        </p:nvSpPr>
        <p:spPr>
          <a:xfrm>
            <a:off x="492369" y="1461636"/>
            <a:ext cx="8106321" cy="4634363"/>
          </a:xfrm>
        </p:spPr>
        <p:txBody>
          <a:bodyPr/>
          <a:lstStyle/>
          <a:p>
            <a:pPr eaLnBrk="1" hangingPunct="1">
              <a:buFont typeface="Wingdings" panose="05000000000000000000" pitchFamily="2" charset="2"/>
              <a:buNone/>
            </a:pPr>
            <a:r>
              <a:rPr lang="en-US" altLang="en-US" sz="2000" dirty="0"/>
              <a:t>A covert channel allows a transfer of information that violates the security or the policy.</a:t>
            </a:r>
          </a:p>
          <a:p>
            <a:pPr eaLnBrk="1" hangingPunct="1"/>
            <a:r>
              <a:rPr lang="en-US" altLang="en-US" sz="2000" dirty="0"/>
              <a:t>A </a:t>
            </a:r>
            <a:r>
              <a:rPr lang="en-US" altLang="en-US" sz="2000" b="1" dirty="0"/>
              <a:t>covert channel</a:t>
            </a:r>
            <a:r>
              <a:rPr lang="en-US" altLang="en-US" sz="2000" dirty="0"/>
              <a:t> allows information to pass from a higher classification level to a lower classification level through improper means.</a:t>
            </a:r>
          </a:p>
          <a:p>
            <a:pPr eaLnBrk="1" hangingPunct="1"/>
            <a:r>
              <a:rPr lang="en-US" altLang="en-US" sz="2400" dirty="0"/>
              <a:t>Covert channels can be classified into two broad categories:</a:t>
            </a:r>
          </a:p>
          <a:p>
            <a:pPr lvl="1" eaLnBrk="1" hangingPunct="1"/>
            <a:r>
              <a:rPr lang="en-US" altLang="en-US" sz="2000" b="1" dirty="0"/>
              <a:t>storage channels</a:t>
            </a:r>
            <a:r>
              <a:rPr lang="en-US" altLang="en-US" sz="2000" dirty="0"/>
              <a:t> do not require any temporal synchronization, in that information is conveyed by accessing system information or what is otherwise inaccessible to the user.</a:t>
            </a:r>
          </a:p>
          <a:p>
            <a:pPr lvl="1" eaLnBrk="1" hangingPunct="1"/>
            <a:r>
              <a:rPr lang="en-US" altLang="en-US" sz="2000" dirty="0"/>
              <a:t>in a</a:t>
            </a:r>
            <a:r>
              <a:rPr lang="en-US" altLang="en-US" sz="2000" b="1" dirty="0"/>
              <a:t> timing channel </a:t>
            </a:r>
            <a:r>
              <a:rPr lang="en-US" altLang="en-US" sz="2000" dirty="0"/>
              <a:t>the information is conveyed by the timing of events or processes.</a:t>
            </a:r>
          </a:p>
          <a:p>
            <a:pPr eaLnBrk="1" hangingPunct="1"/>
            <a:r>
              <a:rPr lang="en-US" altLang="en-US" sz="2000" dirty="0"/>
              <a:t>Some security experts believe that one way to avoid covert channels is for programmers to not actually gain access to sensitive data that a program is supposed to process after the program has been put into operation.</a:t>
            </a:r>
          </a:p>
          <a:p>
            <a:pPr eaLnBrk="1" hangingPunct="1"/>
            <a:endParaRPr lang="en-US" altLang="en-US" sz="2000" dirty="0"/>
          </a:p>
        </p:txBody>
      </p:sp>
      <p:sp>
        <p:nvSpPr>
          <p:cNvPr id="3" name="Footer Placeholder 2">
            <a:extLst>
              <a:ext uri="{FF2B5EF4-FFF2-40B4-BE49-F238E27FC236}">
                <a16:creationId xmlns:a16="http://schemas.microsoft.com/office/drawing/2014/main" id="{430F398E-3E72-694E-9BD2-35129969346C}"/>
              </a:ext>
            </a:extLst>
          </p:cNvPr>
          <p:cNvSpPr>
            <a:spLocks noGrp="1"/>
          </p:cNvSpPr>
          <p:nvPr>
            <p:ph type="ftr" sz="quarter" idx="11"/>
          </p:nvPr>
        </p:nvSpPr>
        <p:spPr/>
        <p:txBody>
          <a:bodyPr/>
          <a:lstStyle/>
          <a:p>
            <a:pPr>
              <a:defRPr/>
            </a:pPr>
            <a:r>
              <a:rPr lang="en-US" altLang="en-US" sz="1400"/>
              <a:t>Prepared by: Dr. Binod Kumar Adhikari</a:t>
            </a:r>
            <a:endParaRPr lang="en-US" altLang="en-US" sz="1400" dirty="0"/>
          </a:p>
        </p:txBody>
      </p:sp>
      <p:sp>
        <p:nvSpPr>
          <p:cNvPr id="4" name="Slide Number Placeholder 3">
            <a:extLst>
              <a:ext uri="{FF2B5EF4-FFF2-40B4-BE49-F238E27FC236}">
                <a16:creationId xmlns:a16="http://schemas.microsoft.com/office/drawing/2014/main" id="{6CB5F9A5-860C-8227-ABDF-C359FA1DCB9C}"/>
              </a:ext>
            </a:extLst>
          </p:cNvPr>
          <p:cNvSpPr>
            <a:spLocks noGrp="1"/>
          </p:cNvSpPr>
          <p:nvPr>
            <p:ph type="sldNum" sz="quarter" idx="10"/>
          </p:nvPr>
        </p:nvSpPr>
        <p:spPr/>
        <p:txBody>
          <a:bodyPr/>
          <a:lstStyle/>
          <a:p>
            <a:pPr>
              <a:defRPr/>
            </a:pPr>
            <a:fld id="{37ED8F72-9234-4D77-BB12-E3BF89050110}" type="slidenum">
              <a:rPr lang="en-US" altLang="en-US" smtClean="0"/>
              <a:pPr>
                <a:defRPr/>
              </a:pPr>
              <a:t>35</a:t>
            </a:fld>
            <a:endParaRPr lang="en-US"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a:extLst>
              <a:ext uri="{FF2B5EF4-FFF2-40B4-BE49-F238E27FC236}">
                <a16:creationId xmlns:a16="http://schemas.microsoft.com/office/drawing/2014/main" id="{DD14EA4D-08F1-EAF8-7839-A2E313C9DE9E}"/>
              </a:ext>
            </a:extLst>
          </p:cNvPr>
          <p:cNvSpPr>
            <a:spLocks noGrp="1" noChangeArrowheads="1"/>
          </p:cNvSpPr>
          <p:nvPr>
            <p:ph type="title"/>
          </p:nvPr>
        </p:nvSpPr>
        <p:spPr/>
        <p:txBody>
          <a:bodyPr/>
          <a:lstStyle/>
          <a:p>
            <a:pPr eaLnBrk="1" hangingPunct="1"/>
            <a:r>
              <a:rPr lang="en-US" altLang="en-US" sz="2800" b="1" dirty="0">
                <a:cs typeface="Times New Roman" panose="02020603050405020304" pitchFamily="18" charset="0"/>
              </a:rPr>
              <a:t>Encryption and Public Key Infrastructures</a:t>
            </a:r>
          </a:p>
        </p:txBody>
      </p:sp>
      <p:sp>
        <p:nvSpPr>
          <p:cNvPr id="67588" name="Rectangle 3">
            <a:extLst>
              <a:ext uri="{FF2B5EF4-FFF2-40B4-BE49-F238E27FC236}">
                <a16:creationId xmlns:a16="http://schemas.microsoft.com/office/drawing/2014/main" id="{E84C76BE-CFEC-3455-133C-2038E162BC27}"/>
              </a:ext>
            </a:extLst>
          </p:cNvPr>
          <p:cNvSpPr>
            <a:spLocks noGrp="1" noChangeArrowheads="1"/>
          </p:cNvSpPr>
          <p:nvPr>
            <p:ph idx="1"/>
          </p:nvPr>
        </p:nvSpPr>
        <p:spPr/>
        <p:txBody>
          <a:bodyPr/>
          <a:lstStyle/>
          <a:p>
            <a:pPr eaLnBrk="1" hangingPunct="1"/>
            <a:r>
              <a:rPr lang="en-US" altLang="en-US" sz="2400" dirty="0"/>
              <a:t>Encryption is a means of maintaining secure data in an insecure environment.</a:t>
            </a:r>
          </a:p>
          <a:p>
            <a:pPr eaLnBrk="1" hangingPunct="1"/>
            <a:r>
              <a:rPr lang="en-US" altLang="en-US" sz="2400" dirty="0"/>
              <a:t>Encryption consists of applying an </a:t>
            </a:r>
            <a:r>
              <a:rPr lang="en-US" altLang="en-US" sz="2400" b="1" dirty="0"/>
              <a:t>encryption algorithm</a:t>
            </a:r>
            <a:r>
              <a:rPr lang="en-US" altLang="en-US" sz="2400" dirty="0"/>
              <a:t> to data using some prespecified </a:t>
            </a:r>
            <a:r>
              <a:rPr lang="en-US" altLang="en-US" sz="2400" b="1" dirty="0"/>
              <a:t>encryption key</a:t>
            </a:r>
            <a:r>
              <a:rPr lang="en-US" altLang="en-US" sz="2400" dirty="0"/>
              <a:t>.</a:t>
            </a:r>
          </a:p>
          <a:p>
            <a:pPr lvl="1" eaLnBrk="1" hangingPunct="1"/>
            <a:r>
              <a:rPr lang="en-US" altLang="en-US" sz="2000" dirty="0"/>
              <a:t>the resulting data has to be </a:t>
            </a:r>
            <a:r>
              <a:rPr lang="en-US" altLang="en-US" sz="2000" b="1" dirty="0"/>
              <a:t>decrypted </a:t>
            </a:r>
            <a:r>
              <a:rPr lang="en-US" altLang="en-US" sz="2000" dirty="0"/>
              <a:t>using a </a:t>
            </a:r>
            <a:r>
              <a:rPr lang="en-US" altLang="en-US" sz="2000" b="1" dirty="0"/>
              <a:t>decryption key</a:t>
            </a:r>
            <a:r>
              <a:rPr lang="en-US" altLang="en-US" sz="2000" dirty="0"/>
              <a:t> to recover the original data.</a:t>
            </a:r>
          </a:p>
        </p:txBody>
      </p:sp>
      <p:sp>
        <p:nvSpPr>
          <p:cNvPr id="3" name="Footer Placeholder 2">
            <a:extLst>
              <a:ext uri="{FF2B5EF4-FFF2-40B4-BE49-F238E27FC236}">
                <a16:creationId xmlns:a16="http://schemas.microsoft.com/office/drawing/2014/main" id="{E4894762-6F37-09C7-645E-4272E816B0A4}"/>
              </a:ext>
            </a:extLst>
          </p:cNvPr>
          <p:cNvSpPr>
            <a:spLocks noGrp="1"/>
          </p:cNvSpPr>
          <p:nvPr>
            <p:ph type="ftr" sz="quarter" idx="11"/>
          </p:nvPr>
        </p:nvSpPr>
        <p:spPr/>
        <p:txBody>
          <a:bodyPr/>
          <a:lstStyle/>
          <a:p>
            <a:pPr>
              <a:defRPr/>
            </a:pPr>
            <a:r>
              <a:rPr lang="en-US" altLang="en-US" sz="1400"/>
              <a:t>Prepared by: Dr. Binod Kumar Adhikari</a:t>
            </a:r>
            <a:endParaRPr lang="en-US" altLang="en-US" sz="1400" dirty="0"/>
          </a:p>
        </p:txBody>
      </p:sp>
      <p:sp>
        <p:nvSpPr>
          <p:cNvPr id="4" name="Slide Number Placeholder 3">
            <a:extLst>
              <a:ext uri="{FF2B5EF4-FFF2-40B4-BE49-F238E27FC236}">
                <a16:creationId xmlns:a16="http://schemas.microsoft.com/office/drawing/2014/main" id="{09D52426-A36E-6CE3-AEF2-50423655F75E}"/>
              </a:ext>
            </a:extLst>
          </p:cNvPr>
          <p:cNvSpPr>
            <a:spLocks noGrp="1"/>
          </p:cNvSpPr>
          <p:nvPr>
            <p:ph type="sldNum" sz="quarter" idx="10"/>
          </p:nvPr>
        </p:nvSpPr>
        <p:spPr/>
        <p:txBody>
          <a:bodyPr/>
          <a:lstStyle/>
          <a:p>
            <a:pPr>
              <a:defRPr/>
            </a:pPr>
            <a:fld id="{37ED8F72-9234-4D77-BB12-E3BF89050110}" type="slidenum">
              <a:rPr lang="en-US" altLang="en-US" smtClean="0"/>
              <a:pPr>
                <a:defRPr/>
              </a:pPr>
              <a:t>36</a:t>
            </a:fld>
            <a:endParaRPr lang="en-US"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a:extLst>
              <a:ext uri="{FF2B5EF4-FFF2-40B4-BE49-F238E27FC236}">
                <a16:creationId xmlns:a16="http://schemas.microsoft.com/office/drawing/2014/main" id="{F12600F7-0B0D-B3BE-D635-1211F1ADC5DA}"/>
              </a:ext>
            </a:extLst>
          </p:cNvPr>
          <p:cNvSpPr>
            <a:spLocks noGrp="1" noChangeArrowheads="1"/>
          </p:cNvSpPr>
          <p:nvPr>
            <p:ph type="title"/>
          </p:nvPr>
        </p:nvSpPr>
        <p:spPr>
          <a:xfrm>
            <a:off x="685800" y="159315"/>
            <a:ext cx="8051800" cy="831285"/>
          </a:xfrm>
        </p:spPr>
        <p:txBody>
          <a:bodyPr/>
          <a:lstStyle/>
          <a:p>
            <a:pPr eaLnBrk="1" hangingPunct="1"/>
            <a:r>
              <a:rPr lang="en-US" altLang="en-US" sz="2800" b="1" dirty="0">
                <a:cs typeface="Times New Roman" panose="02020603050405020304" pitchFamily="18" charset="0"/>
              </a:rPr>
              <a:t>The Data and Advanced Encryption Standards</a:t>
            </a:r>
          </a:p>
        </p:txBody>
      </p:sp>
      <p:sp>
        <p:nvSpPr>
          <p:cNvPr id="68612" name="Rectangle 3">
            <a:extLst>
              <a:ext uri="{FF2B5EF4-FFF2-40B4-BE49-F238E27FC236}">
                <a16:creationId xmlns:a16="http://schemas.microsoft.com/office/drawing/2014/main" id="{F326A46B-44E6-EC64-9CA9-9BF4D3D88800}"/>
              </a:ext>
            </a:extLst>
          </p:cNvPr>
          <p:cNvSpPr>
            <a:spLocks noGrp="1" noChangeArrowheads="1"/>
          </p:cNvSpPr>
          <p:nvPr>
            <p:ph idx="1"/>
          </p:nvPr>
        </p:nvSpPr>
        <p:spPr/>
        <p:txBody>
          <a:bodyPr/>
          <a:lstStyle/>
          <a:p>
            <a:pPr eaLnBrk="1" hangingPunct="1"/>
            <a:r>
              <a:rPr lang="en-US" altLang="en-US" sz="2400"/>
              <a:t>The Data Encryption Standard (DES) is a system developed by the U.S. government for use by the general public. It has been widely accepted as a cryptographic standard both in the United States and abroad.</a:t>
            </a:r>
          </a:p>
          <a:p>
            <a:pPr eaLnBrk="1" hangingPunct="1"/>
            <a:r>
              <a:rPr lang="en-US" altLang="en-US" sz="2400"/>
              <a:t>DES can provide end-to-end encryption on the channel between the sender A and receiver B.</a:t>
            </a:r>
          </a:p>
        </p:txBody>
      </p:sp>
      <p:sp>
        <p:nvSpPr>
          <p:cNvPr id="3" name="Footer Placeholder 2">
            <a:extLst>
              <a:ext uri="{FF2B5EF4-FFF2-40B4-BE49-F238E27FC236}">
                <a16:creationId xmlns:a16="http://schemas.microsoft.com/office/drawing/2014/main" id="{6B633589-8246-7A00-B50A-89ACEB55EA0E}"/>
              </a:ext>
            </a:extLst>
          </p:cNvPr>
          <p:cNvSpPr>
            <a:spLocks noGrp="1"/>
          </p:cNvSpPr>
          <p:nvPr>
            <p:ph type="ftr" sz="quarter" idx="11"/>
          </p:nvPr>
        </p:nvSpPr>
        <p:spPr/>
        <p:txBody>
          <a:bodyPr/>
          <a:lstStyle/>
          <a:p>
            <a:pPr>
              <a:defRPr/>
            </a:pPr>
            <a:r>
              <a:rPr lang="en-US" altLang="en-US" sz="1400"/>
              <a:t>Prepared by: Dr. Binod Kumar Adhikari</a:t>
            </a:r>
            <a:endParaRPr lang="en-US" altLang="en-US" sz="1400" dirty="0"/>
          </a:p>
        </p:txBody>
      </p:sp>
      <p:sp>
        <p:nvSpPr>
          <p:cNvPr id="4" name="Slide Number Placeholder 3">
            <a:extLst>
              <a:ext uri="{FF2B5EF4-FFF2-40B4-BE49-F238E27FC236}">
                <a16:creationId xmlns:a16="http://schemas.microsoft.com/office/drawing/2014/main" id="{496A150D-F59E-668D-7341-CEE8B532B2DA}"/>
              </a:ext>
            </a:extLst>
          </p:cNvPr>
          <p:cNvSpPr>
            <a:spLocks noGrp="1"/>
          </p:cNvSpPr>
          <p:nvPr>
            <p:ph type="sldNum" sz="quarter" idx="10"/>
          </p:nvPr>
        </p:nvSpPr>
        <p:spPr/>
        <p:txBody>
          <a:bodyPr/>
          <a:lstStyle/>
          <a:p>
            <a:pPr>
              <a:defRPr/>
            </a:pPr>
            <a:fld id="{37ED8F72-9234-4D77-BB12-E3BF89050110}" type="slidenum">
              <a:rPr lang="en-US" altLang="en-US" smtClean="0"/>
              <a:pPr>
                <a:defRPr/>
              </a:pPr>
              <a:t>37</a:t>
            </a:fld>
            <a:endParaRPr lang="en-US"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a:extLst>
              <a:ext uri="{FF2B5EF4-FFF2-40B4-BE49-F238E27FC236}">
                <a16:creationId xmlns:a16="http://schemas.microsoft.com/office/drawing/2014/main" id="{E6FA1102-5260-D4F8-55A8-4973B85200B9}"/>
              </a:ext>
            </a:extLst>
          </p:cNvPr>
          <p:cNvSpPr>
            <a:spLocks noGrp="1" noChangeArrowheads="1"/>
          </p:cNvSpPr>
          <p:nvPr>
            <p:ph type="title"/>
          </p:nvPr>
        </p:nvSpPr>
        <p:spPr>
          <a:xfrm>
            <a:off x="464457" y="159315"/>
            <a:ext cx="8287657" cy="831285"/>
          </a:xfrm>
        </p:spPr>
        <p:txBody>
          <a:bodyPr/>
          <a:lstStyle/>
          <a:p>
            <a:pPr eaLnBrk="1" hangingPunct="1"/>
            <a:r>
              <a:rPr lang="en-US" altLang="en-US" sz="2800" b="1" dirty="0">
                <a:cs typeface="Times New Roman" panose="02020603050405020304" pitchFamily="18" charset="0"/>
              </a:rPr>
              <a:t>The Data and Advanced Encryption Standards</a:t>
            </a:r>
          </a:p>
        </p:txBody>
      </p:sp>
      <p:sp>
        <p:nvSpPr>
          <p:cNvPr id="69636" name="Rectangle 3">
            <a:extLst>
              <a:ext uri="{FF2B5EF4-FFF2-40B4-BE49-F238E27FC236}">
                <a16:creationId xmlns:a16="http://schemas.microsoft.com/office/drawing/2014/main" id="{2B02A42C-D261-528C-CD33-F8565E3C5FF3}"/>
              </a:ext>
            </a:extLst>
          </p:cNvPr>
          <p:cNvSpPr>
            <a:spLocks noGrp="1" noChangeArrowheads="1"/>
          </p:cNvSpPr>
          <p:nvPr>
            <p:ph idx="1"/>
          </p:nvPr>
        </p:nvSpPr>
        <p:spPr/>
        <p:txBody>
          <a:bodyPr/>
          <a:lstStyle/>
          <a:p>
            <a:pPr eaLnBrk="1" hangingPunct="1">
              <a:lnSpc>
                <a:spcPct val="90000"/>
              </a:lnSpc>
            </a:pPr>
            <a:r>
              <a:rPr lang="en-US" altLang="en-US" sz="2400" dirty="0"/>
              <a:t>DES algorithm is a careful and complex combination of two of the fundamental building blocks of encryption: substitution and permutation (transposition).</a:t>
            </a:r>
          </a:p>
          <a:p>
            <a:pPr lvl="1" eaLnBrk="1" hangingPunct="1">
              <a:lnSpc>
                <a:spcPct val="90000"/>
              </a:lnSpc>
            </a:pPr>
            <a:r>
              <a:rPr lang="en-US" altLang="en-US" sz="2000" dirty="0"/>
              <a:t>The algorithm derives its strength from repeated application of these two techniques for a total of 16 cycles.</a:t>
            </a:r>
          </a:p>
          <a:p>
            <a:pPr lvl="1" eaLnBrk="1" hangingPunct="1">
              <a:lnSpc>
                <a:spcPct val="90000"/>
              </a:lnSpc>
            </a:pPr>
            <a:r>
              <a:rPr lang="en-US" altLang="en-US" sz="2000" dirty="0"/>
              <a:t>Plaintext (the original form of the message) is encrypted as blocks of 64 bits.</a:t>
            </a:r>
          </a:p>
          <a:p>
            <a:pPr eaLnBrk="1" hangingPunct="1">
              <a:lnSpc>
                <a:spcPct val="90000"/>
              </a:lnSpc>
            </a:pPr>
            <a:r>
              <a:rPr lang="en-US" altLang="en-US" sz="2400" dirty="0"/>
              <a:t>After questioning the adequacy of DES, the National Institute of Standards (NIST) introduced the Advanced Encryption Standards (AES).</a:t>
            </a:r>
          </a:p>
          <a:p>
            <a:pPr lvl="1" eaLnBrk="1" hangingPunct="1">
              <a:lnSpc>
                <a:spcPct val="90000"/>
              </a:lnSpc>
            </a:pPr>
            <a:r>
              <a:rPr lang="en-US" altLang="en-US" sz="2000" dirty="0"/>
              <a:t>This algorithm has a block size of 128 bits and thus takes longer time to crack.</a:t>
            </a:r>
          </a:p>
        </p:txBody>
      </p:sp>
      <p:sp>
        <p:nvSpPr>
          <p:cNvPr id="3" name="Footer Placeholder 2">
            <a:extLst>
              <a:ext uri="{FF2B5EF4-FFF2-40B4-BE49-F238E27FC236}">
                <a16:creationId xmlns:a16="http://schemas.microsoft.com/office/drawing/2014/main" id="{2D0DD384-1B96-2268-CC4E-0C6FD7F8508E}"/>
              </a:ext>
            </a:extLst>
          </p:cNvPr>
          <p:cNvSpPr>
            <a:spLocks noGrp="1"/>
          </p:cNvSpPr>
          <p:nvPr>
            <p:ph type="ftr" sz="quarter" idx="11"/>
          </p:nvPr>
        </p:nvSpPr>
        <p:spPr/>
        <p:txBody>
          <a:bodyPr/>
          <a:lstStyle/>
          <a:p>
            <a:pPr>
              <a:defRPr/>
            </a:pPr>
            <a:r>
              <a:rPr lang="en-US" altLang="en-US" sz="1400"/>
              <a:t>Prepared by: Dr. Binod Kumar Adhikari</a:t>
            </a:r>
            <a:endParaRPr lang="en-US" altLang="en-US" sz="1400" dirty="0"/>
          </a:p>
        </p:txBody>
      </p:sp>
      <p:sp>
        <p:nvSpPr>
          <p:cNvPr id="4" name="Slide Number Placeholder 3">
            <a:extLst>
              <a:ext uri="{FF2B5EF4-FFF2-40B4-BE49-F238E27FC236}">
                <a16:creationId xmlns:a16="http://schemas.microsoft.com/office/drawing/2014/main" id="{FE6C6B1C-BB68-A989-E942-99E02D6A224B}"/>
              </a:ext>
            </a:extLst>
          </p:cNvPr>
          <p:cNvSpPr>
            <a:spLocks noGrp="1"/>
          </p:cNvSpPr>
          <p:nvPr>
            <p:ph type="sldNum" sz="quarter" idx="10"/>
          </p:nvPr>
        </p:nvSpPr>
        <p:spPr/>
        <p:txBody>
          <a:bodyPr/>
          <a:lstStyle/>
          <a:p>
            <a:pPr>
              <a:defRPr/>
            </a:pPr>
            <a:fld id="{37ED8F72-9234-4D77-BB12-E3BF89050110}" type="slidenum">
              <a:rPr lang="en-US" altLang="en-US" smtClean="0"/>
              <a:pPr>
                <a:defRPr/>
              </a:pPr>
              <a:t>38</a:t>
            </a:fld>
            <a:endParaRPr lang="en-US"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a:extLst>
              <a:ext uri="{FF2B5EF4-FFF2-40B4-BE49-F238E27FC236}">
                <a16:creationId xmlns:a16="http://schemas.microsoft.com/office/drawing/2014/main" id="{F9D27FF0-3729-3C92-0F03-AB72A0A9FFBC}"/>
              </a:ext>
            </a:extLst>
          </p:cNvPr>
          <p:cNvSpPr>
            <a:spLocks noGrp="1" noChangeArrowheads="1"/>
          </p:cNvSpPr>
          <p:nvPr>
            <p:ph type="title"/>
          </p:nvPr>
        </p:nvSpPr>
        <p:spPr/>
        <p:txBody>
          <a:bodyPr/>
          <a:lstStyle/>
          <a:p>
            <a:pPr eaLnBrk="1" hangingPunct="1"/>
            <a:r>
              <a:rPr lang="en-US" altLang="en-US" sz="3200" b="1" dirty="0">
                <a:cs typeface="Times New Roman" panose="02020603050405020304" pitchFamily="18" charset="0"/>
              </a:rPr>
              <a:t>Public Key Encryption</a:t>
            </a:r>
          </a:p>
        </p:txBody>
      </p:sp>
      <p:sp>
        <p:nvSpPr>
          <p:cNvPr id="70660" name="Rectangle 3">
            <a:extLst>
              <a:ext uri="{FF2B5EF4-FFF2-40B4-BE49-F238E27FC236}">
                <a16:creationId xmlns:a16="http://schemas.microsoft.com/office/drawing/2014/main" id="{87F9CF4E-7947-B269-1FF0-59A9A66D5FA1}"/>
              </a:ext>
            </a:extLst>
          </p:cNvPr>
          <p:cNvSpPr>
            <a:spLocks noGrp="1" noChangeArrowheads="1"/>
          </p:cNvSpPr>
          <p:nvPr>
            <p:ph idx="1"/>
          </p:nvPr>
        </p:nvSpPr>
        <p:spPr/>
        <p:txBody>
          <a:bodyPr/>
          <a:lstStyle/>
          <a:p>
            <a:pPr algn="just" eaLnBrk="1" hangingPunct="1"/>
            <a:r>
              <a:rPr lang="en-US" altLang="en-US" sz="2400" dirty="0"/>
              <a:t>In 1976 Diffie and Hellman proposed a new kind of cryptosystem, which they called </a:t>
            </a:r>
            <a:r>
              <a:rPr lang="en-US" altLang="en-US" sz="2400" b="1" dirty="0"/>
              <a:t>public key encryption</a:t>
            </a:r>
            <a:r>
              <a:rPr lang="en-US" altLang="en-US" sz="2400" dirty="0"/>
              <a:t>.</a:t>
            </a:r>
          </a:p>
          <a:p>
            <a:pPr algn="just" eaLnBrk="1" hangingPunct="1">
              <a:buFont typeface="Wingdings" panose="05000000000000000000" pitchFamily="2" charset="2"/>
              <a:buNone/>
            </a:pPr>
            <a:endParaRPr lang="en-US" altLang="en-US" sz="2400" dirty="0"/>
          </a:p>
          <a:p>
            <a:pPr algn="just" eaLnBrk="1" hangingPunct="1"/>
            <a:r>
              <a:rPr lang="en-US" altLang="en-US" sz="2400" dirty="0"/>
              <a:t>Public key algorithms are based on mathematical functions rather than operations on bit patterns.</a:t>
            </a:r>
          </a:p>
          <a:p>
            <a:pPr lvl="1" algn="just" eaLnBrk="1" hangingPunct="1"/>
            <a:r>
              <a:rPr lang="en-US" altLang="en-US" sz="2000" dirty="0"/>
              <a:t>They also involve the use of two separate keys, in contrast to conventional encryption, which uses only one key.</a:t>
            </a:r>
          </a:p>
          <a:p>
            <a:pPr lvl="1" algn="just" eaLnBrk="1" hangingPunct="1"/>
            <a:r>
              <a:rPr lang="en-US" altLang="en-US" sz="2000" dirty="0"/>
              <a:t>The use of two keys can have profound consequences in the areas of confidentiality, key distribution, and authentication.</a:t>
            </a:r>
          </a:p>
          <a:p>
            <a:pPr algn="just" eaLnBrk="1" hangingPunct="1">
              <a:buFont typeface="Wingdings" panose="05000000000000000000" pitchFamily="2" charset="2"/>
              <a:buNone/>
            </a:pPr>
            <a:endParaRPr lang="en-US" altLang="en-US" sz="2400" dirty="0"/>
          </a:p>
        </p:txBody>
      </p:sp>
      <p:sp>
        <p:nvSpPr>
          <p:cNvPr id="3" name="Footer Placeholder 2">
            <a:extLst>
              <a:ext uri="{FF2B5EF4-FFF2-40B4-BE49-F238E27FC236}">
                <a16:creationId xmlns:a16="http://schemas.microsoft.com/office/drawing/2014/main" id="{F8528C55-3E85-1A7E-8874-B2E06FD8B663}"/>
              </a:ext>
            </a:extLst>
          </p:cNvPr>
          <p:cNvSpPr>
            <a:spLocks noGrp="1"/>
          </p:cNvSpPr>
          <p:nvPr>
            <p:ph type="ftr" sz="quarter" idx="11"/>
          </p:nvPr>
        </p:nvSpPr>
        <p:spPr/>
        <p:txBody>
          <a:bodyPr/>
          <a:lstStyle/>
          <a:p>
            <a:pPr>
              <a:defRPr/>
            </a:pPr>
            <a:r>
              <a:rPr lang="en-US" altLang="en-US" sz="1400"/>
              <a:t>Prepared by: Dr. Binod Kumar Adhikari</a:t>
            </a:r>
            <a:endParaRPr lang="en-US" altLang="en-US" sz="1400" dirty="0"/>
          </a:p>
        </p:txBody>
      </p:sp>
      <p:sp>
        <p:nvSpPr>
          <p:cNvPr id="4" name="Slide Number Placeholder 3">
            <a:extLst>
              <a:ext uri="{FF2B5EF4-FFF2-40B4-BE49-F238E27FC236}">
                <a16:creationId xmlns:a16="http://schemas.microsoft.com/office/drawing/2014/main" id="{631B9BBB-3548-8302-6B7E-4599B7606D29}"/>
              </a:ext>
            </a:extLst>
          </p:cNvPr>
          <p:cNvSpPr>
            <a:spLocks noGrp="1"/>
          </p:cNvSpPr>
          <p:nvPr>
            <p:ph type="sldNum" sz="quarter" idx="10"/>
          </p:nvPr>
        </p:nvSpPr>
        <p:spPr/>
        <p:txBody>
          <a:bodyPr/>
          <a:lstStyle/>
          <a:p>
            <a:pPr>
              <a:defRPr/>
            </a:pPr>
            <a:fld id="{37ED8F72-9234-4D77-BB12-E3BF89050110}" type="slidenum">
              <a:rPr lang="en-US" altLang="en-US" smtClean="0"/>
              <a:pPr>
                <a:defRPr/>
              </a:pPr>
              <a:t>39</a:t>
            </a:fld>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a:extLst>
              <a:ext uri="{FF2B5EF4-FFF2-40B4-BE49-F238E27FC236}">
                <a16:creationId xmlns:a16="http://schemas.microsoft.com/office/drawing/2014/main" id="{FC5B008C-8719-4AE1-AE31-7516426C0351}"/>
              </a:ext>
            </a:extLst>
          </p:cNvPr>
          <p:cNvSpPr>
            <a:spLocks noGrp="1" noChangeArrowheads="1"/>
          </p:cNvSpPr>
          <p:nvPr>
            <p:ph type="title"/>
          </p:nvPr>
        </p:nvSpPr>
        <p:spPr>
          <a:xfrm>
            <a:off x="685800" y="258763"/>
            <a:ext cx="7772400" cy="766762"/>
          </a:xfrm>
        </p:spPr>
        <p:txBody>
          <a:bodyPr/>
          <a:lstStyle/>
          <a:p>
            <a:pPr eaLnBrk="1" hangingPunct="1"/>
            <a:r>
              <a:rPr lang="en-US" altLang="en-US" sz="2800" b="1" dirty="0">
                <a:cs typeface="Times New Roman" panose="02020603050405020304" pitchFamily="18" charset="0"/>
              </a:rPr>
              <a:t>Introduction to Database Security Issues</a:t>
            </a:r>
            <a:endParaRPr lang="en-US" altLang="en-US" sz="2800" b="1" dirty="0"/>
          </a:p>
        </p:txBody>
      </p:sp>
      <p:sp>
        <p:nvSpPr>
          <p:cNvPr id="13316" name="Rectangle 3">
            <a:extLst>
              <a:ext uri="{FF2B5EF4-FFF2-40B4-BE49-F238E27FC236}">
                <a16:creationId xmlns:a16="http://schemas.microsoft.com/office/drawing/2014/main" id="{323F8775-01CE-A291-8B54-12F170D36D4F}"/>
              </a:ext>
            </a:extLst>
          </p:cNvPr>
          <p:cNvSpPr>
            <a:spLocks noGrp="1" noChangeArrowheads="1"/>
          </p:cNvSpPr>
          <p:nvPr>
            <p:ph idx="1"/>
          </p:nvPr>
        </p:nvSpPr>
        <p:spPr>
          <a:xfrm>
            <a:off x="685800" y="1519311"/>
            <a:ext cx="8105775" cy="4452864"/>
          </a:xfrm>
        </p:spPr>
        <p:txBody>
          <a:bodyPr/>
          <a:lstStyle/>
          <a:p>
            <a:pPr eaLnBrk="1" hangingPunct="1"/>
            <a:r>
              <a:rPr lang="en-US" altLang="en-US" sz="2000" dirty="0">
                <a:cs typeface="Times New Roman" panose="02020603050405020304" pitchFamily="18" charset="0"/>
              </a:rPr>
              <a:t>Types of Security</a:t>
            </a:r>
          </a:p>
          <a:p>
            <a:pPr lvl="1" eaLnBrk="1" hangingPunct="1"/>
            <a:r>
              <a:rPr lang="en-US" altLang="en-US" sz="2000" dirty="0">
                <a:cs typeface="Times New Roman" panose="02020603050405020304" pitchFamily="18" charset="0"/>
              </a:rPr>
              <a:t>Legal and ethical issues</a:t>
            </a:r>
          </a:p>
          <a:p>
            <a:pPr lvl="1" eaLnBrk="1" hangingPunct="1"/>
            <a:r>
              <a:rPr lang="en-US" altLang="en-US" sz="2000" dirty="0">
                <a:cs typeface="Times New Roman" panose="02020603050405020304" pitchFamily="18" charset="0"/>
              </a:rPr>
              <a:t>Policy issues</a:t>
            </a:r>
          </a:p>
          <a:p>
            <a:pPr lvl="1" eaLnBrk="1" hangingPunct="1"/>
            <a:r>
              <a:rPr lang="en-US" altLang="en-US" sz="2000" dirty="0">
                <a:cs typeface="Times New Roman" panose="02020603050405020304" pitchFamily="18" charset="0"/>
              </a:rPr>
              <a:t>System-related issues</a:t>
            </a:r>
          </a:p>
          <a:p>
            <a:pPr lvl="1" eaLnBrk="1" hangingPunct="1"/>
            <a:r>
              <a:rPr lang="en-US" altLang="en-US" sz="2000" dirty="0">
                <a:cs typeface="Times New Roman" panose="02020603050405020304" pitchFamily="18" charset="0"/>
              </a:rPr>
              <a:t>The need to identify multiple security levels</a:t>
            </a:r>
          </a:p>
          <a:p>
            <a:pPr eaLnBrk="1" hangingPunct="1">
              <a:lnSpc>
                <a:spcPct val="90000"/>
              </a:lnSpc>
            </a:pPr>
            <a:r>
              <a:rPr lang="en-US" altLang="en-US" sz="2000" dirty="0">
                <a:cs typeface="Times New Roman" panose="02020603050405020304" pitchFamily="18" charset="0"/>
              </a:rPr>
              <a:t>Threats to databases</a:t>
            </a:r>
          </a:p>
          <a:p>
            <a:pPr eaLnBrk="1" hangingPunct="1">
              <a:lnSpc>
                <a:spcPct val="90000"/>
              </a:lnSpc>
              <a:buFont typeface="Wingdings" panose="05000000000000000000" pitchFamily="2" charset="2"/>
              <a:buNone/>
            </a:pPr>
            <a:r>
              <a:rPr lang="en-US" altLang="en-US" sz="2000" dirty="0">
                <a:cs typeface="Times New Roman" panose="02020603050405020304" pitchFamily="18" charset="0"/>
              </a:rPr>
              <a:t>	- Loss of integrity</a:t>
            </a:r>
          </a:p>
          <a:p>
            <a:pPr eaLnBrk="1" hangingPunct="1">
              <a:lnSpc>
                <a:spcPct val="90000"/>
              </a:lnSpc>
              <a:buFont typeface="Wingdings" panose="05000000000000000000" pitchFamily="2" charset="2"/>
              <a:buNone/>
            </a:pPr>
            <a:r>
              <a:rPr lang="en-US" altLang="en-US" sz="2000" dirty="0">
                <a:cs typeface="Times New Roman" panose="02020603050405020304" pitchFamily="18" charset="0"/>
              </a:rPr>
              <a:t>	- Loss of availability</a:t>
            </a:r>
          </a:p>
          <a:p>
            <a:pPr eaLnBrk="1" hangingPunct="1">
              <a:lnSpc>
                <a:spcPct val="90000"/>
              </a:lnSpc>
              <a:buFont typeface="Wingdings" panose="05000000000000000000" pitchFamily="2" charset="2"/>
              <a:buNone/>
            </a:pPr>
            <a:r>
              <a:rPr lang="en-US" altLang="en-US" sz="2000" dirty="0">
                <a:cs typeface="Times New Roman" panose="02020603050405020304" pitchFamily="18" charset="0"/>
              </a:rPr>
              <a:t>	- Loss of confidentiality	</a:t>
            </a:r>
          </a:p>
          <a:p>
            <a:pPr eaLnBrk="1" hangingPunct="1">
              <a:lnSpc>
                <a:spcPct val="90000"/>
              </a:lnSpc>
            </a:pPr>
            <a:r>
              <a:rPr lang="en-US" altLang="en-US" sz="2000" dirty="0"/>
              <a:t>To protect databases against these types of threats four kinds of countermeasures can be implemented : </a:t>
            </a:r>
            <a:r>
              <a:rPr lang="en-US" altLang="en-US" sz="2000" i="1" dirty="0"/>
              <a:t>access control, inference control, flow control, and encryption</a:t>
            </a:r>
            <a:r>
              <a:rPr lang="en-US" altLang="en-US" sz="2000" dirty="0"/>
              <a:t>.</a:t>
            </a:r>
            <a:r>
              <a:rPr lang="en-US" altLang="en-US" sz="2000" dirty="0">
                <a:cs typeface="Times New Roman" panose="02020603050405020304" pitchFamily="18" charset="0"/>
              </a:rPr>
              <a:t> </a:t>
            </a:r>
          </a:p>
          <a:p>
            <a:pPr eaLnBrk="1" hangingPunct="1">
              <a:buFont typeface="Wingdings" panose="05000000000000000000" pitchFamily="2" charset="2"/>
              <a:buNone/>
            </a:pPr>
            <a:endParaRPr lang="en-US" altLang="en-US" sz="3300" dirty="0"/>
          </a:p>
        </p:txBody>
      </p:sp>
      <p:sp>
        <p:nvSpPr>
          <p:cNvPr id="3" name="Footer Placeholder 2">
            <a:extLst>
              <a:ext uri="{FF2B5EF4-FFF2-40B4-BE49-F238E27FC236}">
                <a16:creationId xmlns:a16="http://schemas.microsoft.com/office/drawing/2014/main" id="{F4CB5840-FE4C-1D6D-5BC4-09451B330075}"/>
              </a:ext>
            </a:extLst>
          </p:cNvPr>
          <p:cNvSpPr>
            <a:spLocks noGrp="1"/>
          </p:cNvSpPr>
          <p:nvPr>
            <p:ph type="ftr" sz="quarter" idx="11"/>
          </p:nvPr>
        </p:nvSpPr>
        <p:spPr/>
        <p:txBody>
          <a:bodyPr/>
          <a:lstStyle/>
          <a:p>
            <a:pPr>
              <a:defRPr/>
            </a:pPr>
            <a:r>
              <a:rPr lang="en-US" altLang="en-US" sz="1400"/>
              <a:t>Prepared by: Dr. Binod Kumar Adhikari</a:t>
            </a:r>
            <a:endParaRPr lang="en-US" altLang="en-US" sz="1400" dirty="0"/>
          </a:p>
        </p:txBody>
      </p:sp>
      <p:sp>
        <p:nvSpPr>
          <p:cNvPr id="4" name="Slide Number Placeholder 3">
            <a:extLst>
              <a:ext uri="{FF2B5EF4-FFF2-40B4-BE49-F238E27FC236}">
                <a16:creationId xmlns:a16="http://schemas.microsoft.com/office/drawing/2014/main" id="{40CB0D84-BB39-0CE7-3FDF-3F97F519E5A1}"/>
              </a:ext>
            </a:extLst>
          </p:cNvPr>
          <p:cNvSpPr>
            <a:spLocks noGrp="1"/>
          </p:cNvSpPr>
          <p:nvPr>
            <p:ph type="sldNum" sz="quarter" idx="10"/>
          </p:nvPr>
        </p:nvSpPr>
        <p:spPr/>
        <p:txBody>
          <a:bodyPr/>
          <a:lstStyle/>
          <a:p>
            <a:pPr>
              <a:defRPr/>
            </a:pPr>
            <a:fld id="{37ED8F72-9234-4D77-BB12-E3BF89050110}" type="slidenum">
              <a:rPr lang="en-US" altLang="en-US" smtClean="0"/>
              <a:pPr>
                <a:defRPr/>
              </a:pPr>
              <a:t>4</a:t>
            </a:fld>
            <a:endParaRPr lang="en-US"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a:extLst>
              <a:ext uri="{FF2B5EF4-FFF2-40B4-BE49-F238E27FC236}">
                <a16:creationId xmlns:a16="http://schemas.microsoft.com/office/drawing/2014/main" id="{4C22F0C4-7ABF-2280-2768-DA6F26C68E20}"/>
              </a:ext>
            </a:extLst>
          </p:cNvPr>
          <p:cNvSpPr>
            <a:spLocks noGrp="1" noChangeArrowheads="1"/>
          </p:cNvSpPr>
          <p:nvPr>
            <p:ph type="title"/>
          </p:nvPr>
        </p:nvSpPr>
        <p:spPr/>
        <p:txBody>
          <a:bodyPr/>
          <a:lstStyle/>
          <a:p>
            <a:pPr eaLnBrk="1" hangingPunct="1"/>
            <a:r>
              <a:rPr lang="en-US" altLang="en-US" sz="3200" b="1" dirty="0">
                <a:cs typeface="Times New Roman" panose="02020603050405020304" pitchFamily="18" charset="0"/>
              </a:rPr>
              <a:t>Public Key Encryption</a:t>
            </a:r>
          </a:p>
        </p:txBody>
      </p:sp>
      <p:sp>
        <p:nvSpPr>
          <p:cNvPr id="71684" name="Rectangle 3">
            <a:extLst>
              <a:ext uri="{FF2B5EF4-FFF2-40B4-BE49-F238E27FC236}">
                <a16:creationId xmlns:a16="http://schemas.microsoft.com/office/drawing/2014/main" id="{C23016B3-6849-30D1-A452-260166A87C0B}"/>
              </a:ext>
            </a:extLst>
          </p:cNvPr>
          <p:cNvSpPr>
            <a:spLocks noGrp="1" noChangeArrowheads="1"/>
          </p:cNvSpPr>
          <p:nvPr>
            <p:ph idx="1"/>
          </p:nvPr>
        </p:nvSpPr>
        <p:spPr/>
        <p:txBody>
          <a:bodyPr/>
          <a:lstStyle/>
          <a:p>
            <a:pPr eaLnBrk="1" hangingPunct="1"/>
            <a:r>
              <a:rPr lang="en-US" altLang="en-US" sz="2400"/>
              <a:t>The two keys used for public key encryption are referred to as the </a:t>
            </a:r>
            <a:r>
              <a:rPr lang="en-US" altLang="en-US" sz="2400" b="1"/>
              <a:t>public key</a:t>
            </a:r>
            <a:r>
              <a:rPr lang="en-US" altLang="en-US" sz="2400"/>
              <a:t> and the </a:t>
            </a:r>
            <a:r>
              <a:rPr lang="en-US" altLang="en-US" sz="2400" b="1"/>
              <a:t>private key</a:t>
            </a:r>
            <a:r>
              <a:rPr lang="en-US" altLang="en-US" sz="2400"/>
              <a:t>.</a:t>
            </a:r>
          </a:p>
          <a:p>
            <a:pPr lvl="1" eaLnBrk="1" hangingPunct="1"/>
            <a:r>
              <a:rPr lang="en-US" altLang="en-US" sz="2000"/>
              <a:t>the private key is kept secret, but it is referred to as </a:t>
            </a:r>
            <a:r>
              <a:rPr lang="en-US" altLang="en-US" sz="2000" i="1"/>
              <a:t>private key</a:t>
            </a:r>
            <a:r>
              <a:rPr lang="en-US" altLang="en-US" sz="2000"/>
              <a:t> rather than a </a:t>
            </a:r>
            <a:r>
              <a:rPr lang="en-US" altLang="en-US" sz="2000" i="1"/>
              <a:t>secret key </a:t>
            </a:r>
            <a:r>
              <a:rPr lang="en-US" altLang="en-US" sz="2000"/>
              <a:t>(the key used in conventional encryption) to avoid confusion with conventional encryption.</a:t>
            </a:r>
          </a:p>
        </p:txBody>
      </p:sp>
      <p:sp>
        <p:nvSpPr>
          <p:cNvPr id="3" name="Footer Placeholder 2">
            <a:extLst>
              <a:ext uri="{FF2B5EF4-FFF2-40B4-BE49-F238E27FC236}">
                <a16:creationId xmlns:a16="http://schemas.microsoft.com/office/drawing/2014/main" id="{4B81E383-4A27-EE64-FAE1-756EE29169CF}"/>
              </a:ext>
            </a:extLst>
          </p:cNvPr>
          <p:cNvSpPr>
            <a:spLocks noGrp="1"/>
          </p:cNvSpPr>
          <p:nvPr>
            <p:ph type="ftr" sz="quarter" idx="11"/>
          </p:nvPr>
        </p:nvSpPr>
        <p:spPr/>
        <p:txBody>
          <a:bodyPr/>
          <a:lstStyle/>
          <a:p>
            <a:pPr>
              <a:defRPr/>
            </a:pPr>
            <a:r>
              <a:rPr lang="en-US" altLang="en-US" sz="1400"/>
              <a:t>Prepared by: Dr. Binod Kumar Adhikari</a:t>
            </a:r>
            <a:endParaRPr lang="en-US" altLang="en-US" sz="1400" dirty="0"/>
          </a:p>
        </p:txBody>
      </p:sp>
      <p:sp>
        <p:nvSpPr>
          <p:cNvPr id="4" name="Slide Number Placeholder 3">
            <a:extLst>
              <a:ext uri="{FF2B5EF4-FFF2-40B4-BE49-F238E27FC236}">
                <a16:creationId xmlns:a16="http://schemas.microsoft.com/office/drawing/2014/main" id="{9109C1A3-D23E-2916-75E6-28A5A2525B45}"/>
              </a:ext>
            </a:extLst>
          </p:cNvPr>
          <p:cNvSpPr>
            <a:spLocks noGrp="1"/>
          </p:cNvSpPr>
          <p:nvPr>
            <p:ph type="sldNum" sz="quarter" idx="10"/>
          </p:nvPr>
        </p:nvSpPr>
        <p:spPr/>
        <p:txBody>
          <a:bodyPr/>
          <a:lstStyle/>
          <a:p>
            <a:pPr>
              <a:defRPr/>
            </a:pPr>
            <a:fld id="{37ED8F72-9234-4D77-BB12-E3BF89050110}" type="slidenum">
              <a:rPr lang="en-US" altLang="en-US" smtClean="0"/>
              <a:pPr>
                <a:defRPr/>
              </a:pPr>
              <a:t>40</a:t>
            </a:fld>
            <a:endParaRPr lang="en-US"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a:extLst>
              <a:ext uri="{FF2B5EF4-FFF2-40B4-BE49-F238E27FC236}">
                <a16:creationId xmlns:a16="http://schemas.microsoft.com/office/drawing/2014/main" id="{A1B704F6-2FBE-092C-AE8C-DC021AE39EF2}"/>
              </a:ext>
            </a:extLst>
          </p:cNvPr>
          <p:cNvSpPr>
            <a:spLocks noGrp="1" noChangeArrowheads="1"/>
          </p:cNvSpPr>
          <p:nvPr>
            <p:ph type="title"/>
          </p:nvPr>
        </p:nvSpPr>
        <p:spPr/>
        <p:txBody>
          <a:bodyPr/>
          <a:lstStyle/>
          <a:p>
            <a:pPr eaLnBrk="1" hangingPunct="1"/>
            <a:r>
              <a:rPr lang="en-US" altLang="en-US" sz="3200" b="1" dirty="0">
                <a:cs typeface="Times New Roman" panose="02020603050405020304" pitchFamily="18" charset="0"/>
              </a:rPr>
              <a:t>Public Key Encryption</a:t>
            </a:r>
          </a:p>
        </p:txBody>
      </p:sp>
      <p:sp>
        <p:nvSpPr>
          <p:cNvPr id="72708" name="Rectangle 3">
            <a:extLst>
              <a:ext uri="{FF2B5EF4-FFF2-40B4-BE49-F238E27FC236}">
                <a16:creationId xmlns:a16="http://schemas.microsoft.com/office/drawing/2014/main" id="{0864D425-A626-EF4E-FF2C-130F8CB0A4FD}"/>
              </a:ext>
            </a:extLst>
          </p:cNvPr>
          <p:cNvSpPr>
            <a:spLocks noGrp="1" noChangeArrowheads="1"/>
          </p:cNvSpPr>
          <p:nvPr>
            <p:ph idx="1"/>
          </p:nvPr>
        </p:nvSpPr>
        <p:spPr/>
        <p:txBody>
          <a:bodyPr/>
          <a:lstStyle/>
          <a:p>
            <a:pPr marL="609600" indent="-609600" algn="just" eaLnBrk="1" hangingPunct="1">
              <a:buFont typeface="Wingdings" panose="05000000000000000000" pitchFamily="2" charset="2"/>
              <a:buNone/>
            </a:pPr>
            <a:r>
              <a:rPr lang="en-US" altLang="en-US" sz="2000" dirty="0"/>
              <a:t>A public key encryption scheme, or infrastructure, has six ingredients:</a:t>
            </a:r>
          </a:p>
          <a:p>
            <a:pPr marL="609600" indent="-609600" algn="just" eaLnBrk="1" hangingPunct="1">
              <a:buFont typeface="Wingdings" panose="05000000000000000000" pitchFamily="2" charset="2"/>
              <a:buAutoNum type="arabicPeriod"/>
            </a:pPr>
            <a:r>
              <a:rPr lang="en-US" altLang="en-US" sz="1800" dirty="0"/>
              <a:t> </a:t>
            </a:r>
            <a:r>
              <a:rPr lang="en-US" altLang="en-US" sz="1800" i="1" dirty="0"/>
              <a:t>Plaintext </a:t>
            </a:r>
            <a:r>
              <a:rPr lang="en-US" altLang="en-US" sz="1800" dirty="0"/>
              <a:t>: This is the data or readable message that is fed into the algorithm as input.</a:t>
            </a:r>
          </a:p>
          <a:p>
            <a:pPr marL="609600" indent="-609600" algn="just" eaLnBrk="1" hangingPunct="1">
              <a:buFont typeface="Wingdings" panose="05000000000000000000" pitchFamily="2" charset="2"/>
              <a:buAutoNum type="arabicPeriod"/>
            </a:pPr>
            <a:r>
              <a:rPr lang="en-US" altLang="en-US" sz="1800" dirty="0"/>
              <a:t> </a:t>
            </a:r>
            <a:r>
              <a:rPr lang="en-US" altLang="en-US" sz="1800" i="1" dirty="0"/>
              <a:t>Encryption algorithm</a:t>
            </a:r>
            <a:r>
              <a:rPr lang="en-US" altLang="en-US" sz="1800" dirty="0"/>
              <a:t> : The</a:t>
            </a:r>
            <a:r>
              <a:rPr lang="en-US" altLang="en-US" sz="1800" i="1" dirty="0"/>
              <a:t> </a:t>
            </a:r>
            <a:r>
              <a:rPr lang="en-US" altLang="en-US" sz="1800" dirty="0"/>
              <a:t>encryption algorithm performs various transformations on the plaintext.</a:t>
            </a:r>
          </a:p>
          <a:p>
            <a:pPr marL="609600" indent="-609600" algn="just" eaLnBrk="1" hangingPunct="1">
              <a:buFont typeface="Wingdings" panose="05000000000000000000" pitchFamily="2" charset="2"/>
              <a:buAutoNum type="arabicPeriod"/>
            </a:pPr>
            <a:r>
              <a:rPr lang="en-US" altLang="en-US" sz="1800" i="1" dirty="0"/>
              <a:t>Public and private keys</a:t>
            </a:r>
            <a:r>
              <a:rPr lang="en-US" altLang="en-US" sz="1800" dirty="0"/>
              <a:t> : These are pair of keys that have been selected so that if one is used for encryption, the other is used for decryption. The exec transformations  performed by the encryption algorithm depend on the public or private key that is provided as input.</a:t>
            </a:r>
          </a:p>
          <a:p>
            <a:pPr marL="609600" indent="-609600" algn="just" eaLnBrk="1" hangingPunct="1">
              <a:buFont typeface="Wingdings" panose="05000000000000000000" pitchFamily="2" charset="2"/>
              <a:buAutoNum type="arabicPeriod" startAt="5"/>
            </a:pPr>
            <a:r>
              <a:rPr lang="en-US" altLang="en-US" sz="1800" i="1" dirty="0"/>
              <a:t>Ciphertext</a:t>
            </a:r>
            <a:r>
              <a:rPr lang="en-US" altLang="en-US" sz="1800" dirty="0"/>
              <a:t> : This is the scrambled message  produced as output. It depends on the plaintext and the key. For a given message, two different keys will produce two different ciphertexts.</a:t>
            </a:r>
          </a:p>
          <a:p>
            <a:pPr marL="609600" indent="-609600" algn="just" eaLnBrk="1" hangingPunct="1">
              <a:buFont typeface="Wingdings" panose="05000000000000000000" pitchFamily="2" charset="2"/>
              <a:buAutoNum type="arabicPeriod" startAt="5"/>
            </a:pPr>
            <a:r>
              <a:rPr lang="en-US" altLang="en-US" sz="1800" i="1" dirty="0"/>
              <a:t>Decryption algorithm</a:t>
            </a:r>
            <a:r>
              <a:rPr lang="en-US" altLang="en-US" sz="1800" dirty="0"/>
              <a:t> : This algorithm accepts the ciphertext and the matching key and produces the original plaintext.</a:t>
            </a:r>
          </a:p>
          <a:p>
            <a:pPr marL="609600" indent="-609600" algn="just" eaLnBrk="1" hangingPunct="1">
              <a:buFont typeface="Wingdings" panose="05000000000000000000" pitchFamily="2" charset="2"/>
              <a:buAutoNum type="arabicPeriod"/>
            </a:pPr>
            <a:endParaRPr lang="en-US" altLang="en-US" sz="1800" dirty="0"/>
          </a:p>
        </p:txBody>
      </p:sp>
      <p:sp>
        <p:nvSpPr>
          <p:cNvPr id="3" name="Footer Placeholder 2">
            <a:extLst>
              <a:ext uri="{FF2B5EF4-FFF2-40B4-BE49-F238E27FC236}">
                <a16:creationId xmlns:a16="http://schemas.microsoft.com/office/drawing/2014/main" id="{3AF01706-4234-A7A1-E7D2-7CB11DA3B7D0}"/>
              </a:ext>
            </a:extLst>
          </p:cNvPr>
          <p:cNvSpPr>
            <a:spLocks noGrp="1"/>
          </p:cNvSpPr>
          <p:nvPr>
            <p:ph type="ftr" sz="quarter" idx="11"/>
          </p:nvPr>
        </p:nvSpPr>
        <p:spPr/>
        <p:txBody>
          <a:bodyPr/>
          <a:lstStyle/>
          <a:p>
            <a:pPr>
              <a:defRPr/>
            </a:pPr>
            <a:r>
              <a:rPr lang="en-US" altLang="en-US" sz="1400"/>
              <a:t>Prepared by: Dr. Binod Kumar Adhikari</a:t>
            </a:r>
            <a:endParaRPr lang="en-US" altLang="en-US" sz="1400" dirty="0"/>
          </a:p>
        </p:txBody>
      </p:sp>
      <p:sp>
        <p:nvSpPr>
          <p:cNvPr id="4" name="Slide Number Placeholder 3">
            <a:extLst>
              <a:ext uri="{FF2B5EF4-FFF2-40B4-BE49-F238E27FC236}">
                <a16:creationId xmlns:a16="http://schemas.microsoft.com/office/drawing/2014/main" id="{77E8BAB0-0ADD-1CE3-9E42-886CDDF30097}"/>
              </a:ext>
            </a:extLst>
          </p:cNvPr>
          <p:cNvSpPr>
            <a:spLocks noGrp="1"/>
          </p:cNvSpPr>
          <p:nvPr>
            <p:ph type="sldNum" sz="quarter" idx="10"/>
          </p:nvPr>
        </p:nvSpPr>
        <p:spPr/>
        <p:txBody>
          <a:bodyPr/>
          <a:lstStyle/>
          <a:p>
            <a:pPr>
              <a:defRPr/>
            </a:pPr>
            <a:fld id="{37ED8F72-9234-4D77-BB12-E3BF89050110}" type="slidenum">
              <a:rPr lang="en-US" altLang="en-US" smtClean="0"/>
              <a:pPr>
                <a:defRPr/>
              </a:pPr>
              <a:t>41</a:t>
            </a:fld>
            <a:endParaRPr lang="en-US"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a:extLst>
              <a:ext uri="{FF2B5EF4-FFF2-40B4-BE49-F238E27FC236}">
                <a16:creationId xmlns:a16="http://schemas.microsoft.com/office/drawing/2014/main" id="{C7A6A417-BAE0-3A6E-9084-66E9EED9AF47}"/>
              </a:ext>
            </a:extLst>
          </p:cNvPr>
          <p:cNvSpPr>
            <a:spLocks noGrp="1" noChangeArrowheads="1"/>
          </p:cNvSpPr>
          <p:nvPr>
            <p:ph type="title"/>
          </p:nvPr>
        </p:nvSpPr>
        <p:spPr/>
        <p:txBody>
          <a:bodyPr/>
          <a:lstStyle/>
          <a:p>
            <a:pPr eaLnBrk="1" hangingPunct="1"/>
            <a:r>
              <a:rPr lang="en-US" altLang="en-US" sz="3200" b="1" dirty="0">
                <a:cs typeface="Times New Roman" panose="02020603050405020304" pitchFamily="18" charset="0"/>
              </a:rPr>
              <a:t>Public Key Encryption</a:t>
            </a:r>
          </a:p>
        </p:txBody>
      </p:sp>
      <p:sp>
        <p:nvSpPr>
          <p:cNvPr id="74756" name="Rectangle 3">
            <a:extLst>
              <a:ext uri="{FF2B5EF4-FFF2-40B4-BE49-F238E27FC236}">
                <a16:creationId xmlns:a16="http://schemas.microsoft.com/office/drawing/2014/main" id="{7F7A664E-8806-5874-0F6F-299968FEC171}"/>
              </a:ext>
            </a:extLst>
          </p:cNvPr>
          <p:cNvSpPr>
            <a:spLocks noGrp="1" noChangeArrowheads="1"/>
          </p:cNvSpPr>
          <p:nvPr>
            <p:ph idx="1"/>
          </p:nvPr>
        </p:nvSpPr>
        <p:spPr>
          <a:xfrm>
            <a:off x="548640" y="1461636"/>
            <a:ext cx="8229600" cy="4634363"/>
          </a:xfrm>
        </p:spPr>
        <p:txBody>
          <a:bodyPr/>
          <a:lstStyle/>
          <a:p>
            <a:pPr algn="just" eaLnBrk="1" hangingPunct="1"/>
            <a:r>
              <a:rPr lang="en-US" altLang="en-US" sz="2000" dirty="0"/>
              <a:t>Public key is made for public and private key is known only by owner.</a:t>
            </a:r>
          </a:p>
          <a:p>
            <a:pPr algn="just" eaLnBrk="1" hangingPunct="1"/>
            <a:r>
              <a:rPr lang="en-US" altLang="en-US" sz="2000" dirty="0"/>
              <a:t>A general-purpose public key cryptographic algorithm relies on one key for encryption and a different but related one for decryption. The essential steps are as follows:</a:t>
            </a:r>
          </a:p>
          <a:p>
            <a:pPr marL="609600" indent="-609600" algn="just" eaLnBrk="1" hangingPunct="1">
              <a:buFont typeface="Wingdings" panose="05000000000000000000" pitchFamily="2" charset="2"/>
              <a:buAutoNum type="arabicPeriod"/>
            </a:pPr>
            <a:r>
              <a:rPr lang="en-US" altLang="en-US" sz="2000" dirty="0"/>
              <a:t>Each user generates a pair of keys to be used for the encryption and decryption of messages.</a:t>
            </a:r>
          </a:p>
          <a:p>
            <a:pPr marL="609600" indent="-609600" algn="just" eaLnBrk="1" hangingPunct="1">
              <a:buFont typeface="Wingdings" panose="05000000000000000000" pitchFamily="2" charset="2"/>
              <a:buAutoNum type="arabicPeriod"/>
            </a:pPr>
            <a:r>
              <a:rPr lang="en-US" altLang="en-US" sz="2000" dirty="0"/>
              <a:t>Each user places one of the two keys in a public register or other accessible file. This is the public key. The companion key is kept private.</a:t>
            </a:r>
          </a:p>
          <a:p>
            <a:pPr marL="609600" indent="-609600" algn="just" eaLnBrk="1" hangingPunct="1">
              <a:buFont typeface="Wingdings" panose="05000000000000000000" pitchFamily="2" charset="2"/>
              <a:buAutoNum type="arabicPeriod" startAt="3"/>
            </a:pPr>
            <a:r>
              <a:rPr lang="en-US" altLang="en-US" sz="2000" dirty="0"/>
              <a:t>If  a sender wishes to send a private message to a receiver, the sender encrypts the message using the receiver’s public key.</a:t>
            </a:r>
          </a:p>
          <a:p>
            <a:pPr marL="609600" indent="-609600" algn="just" eaLnBrk="1" hangingPunct="1">
              <a:buFont typeface="Wingdings" panose="05000000000000000000" pitchFamily="2" charset="2"/>
              <a:buAutoNum type="arabicPeriod" startAt="3"/>
            </a:pPr>
            <a:r>
              <a:rPr lang="en-US" altLang="en-US" sz="2000" dirty="0"/>
              <a:t>When the receiver receives the message, he or she decrypts it using the receiver’s private key. No other recipient can decrypt the message because only the receiver knows his or her private key.</a:t>
            </a:r>
          </a:p>
        </p:txBody>
      </p:sp>
      <p:sp>
        <p:nvSpPr>
          <p:cNvPr id="3" name="Footer Placeholder 2">
            <a:extLst>
              <a:ext uri="{FF2B5EF4-FFF2-40B4-BE49-F238E27FC236}">
                <a16:creationId xmlns:a16="http://schemas.microsoft.com/office/drawing/2014/main" id="{2F21F27F-C98D-575F-2740-06F92F4E13B3}"/>
              </a:ext>
            </a:extLst>
          </p:cNvPr>
          <p:cNvSpPr>
            <a:spLocks noGrp="1"/>
          </p:cNvSpPr>
          <p:nvPr>
            <p:ph type="ftr" sz="quarter" idx="11"/>
          </p:nvPr>
        </p:nvSpPr>
        <p:spPr/>
        <p:txBody>
          <a:bodyPr/>
          <a:lstStyle/>
          <a:p>
            <a:pPr>
              <a:defRPr/>
            </a:pPr>
            <a:r>
              <a:rPr lang="en-US" altLang="en-US" sz="1400"/>
              <a:t>Prepared by: Dr. Binod Kumar Adhikari</a:t>
            </a:r>
            <a:endParaRPr lang="en-US" altLang="en-US" sz="1400" dirty="0"/>
          </a:p>
        </p:txBody>
      </p:sp>
      <p:sp>
        <p:nvSpPr>
          <p:cNvPr id="4" name="Slide Number Placeholder 3">
            <a:extLst>
              <a:ext uri="{FF2B5EF4-FFF2-40B4-BE49-F238E27FC236}">
                <a16:creationId xmlns:a16="http://schemas.microsoft.com/office/drawing/2014/main" id="{F36C85CD-6C47-34E6-B2C2-C5C531D34053}"/>
              </a:ext>
            </a:extLst>
          </p:cNvPr>
          <p:cNvSpPr>
            <a:spLocks noGrp="1"/>
          </p:cNvSpPr>
          <p:nvPr>
            <p:ph type="sldNum" sz="quarter" idx="10"/>
          </p:nvPr>
        </p:nvSpPr>
        <p:spPr/>
        <p:txBody>
          <a:bodyPr/>
          <a:lstStyle/>
          <a:p>
            <a:pPr>
              <a:defRPr/>
            </a:pPr>
            <a:fld id="{37ED8F72-9234-4D77-BB12-E3BF89050110}" type="slidenum">
              <a:rPr lang="en-US" altLang="en-US" smtClean="0"/>
              <a:pPr>
                <a:defRPr/>
              </a:pPr>
              <a:t>42</a:t>
            </a:fld>
            <a:endParaRPr lang="en-US"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a:extLst>
              <a:ext uri="{FF2B5EF4-FFF2-40B4-BE49-F238E27FC236}">
                <a16:creationId xmlns:a16="http://schemas.microsoft.com/office/drawing/2014/main" id="{FDDEF915-5645-6A32-3AA5-CD7E30A7324C}"/>
              </a:ext>
            </a:extLst>
          </p:cNvPr>
          <p:cNvSpPr>
            <a:spLocks noGrp="1" noChangeArrowheads="1"/>
          </p:cNvSpPr>
          <p:nvPr>
            <p:ph type="title"/>
          </p:nvPr>
        </p:nvSpPr>
        <p:spPr/>
        <p:txBody>
          <a:bodyPr/>
          <a:lstStyle/>
          <a:p>
            <a:pPr eaLnBrk="1" hangingPunct="1"/>
            <a:r>
              <a:rPr lang="en-US" altLang="en-US" sz="3200" b="1" dirty="0">
                <a:cs typeface="Times New Roman" panose="02020603050405020304" pitchFamily="18" charset="0"/>
              </a:rPr>
              <a:t>Public Key Encryption</a:t>
            </a:r>
          </a:p>
        </p:txBody>
      </p:sp>
      <p:sp>
        <p:nvSpPr>
          <p:cNvPr id="76804" name="Rectangle 3">
            <a:extLst>
              <a:ext uri="{FF2B5EF4-FFF2-40B4-BE49-F238E27FC236}">
                <a16:creationId xmlns:a16="http://schemas.microsoft.com/office/drawing/2014/main" id="{6F2E724E-C1A4-4D4F-D03C-D4655CA2BA25}"/>
              </a:ext>
            </a:extLst>
          </p:cNvPr>
          <p:cNvSpPr>
            <a:spLocks noGrp="1" noChangeArrowheads="1"/>
          </p:cNvSpPr>
          <p:nvPr>
            <p:ph idx="1"/>
          </p:nvPr>
        </p:nvSpPr>
        <p:spPr/>
        <p:txBody>
          <a:bodyPr/>
          <a:lstStyle/>
          <a:p>
            <a:pPr marL="609600" indent="-609600" eaLnBrk="1" hangingPunct="1">
              <a:buFont typeface="Wingdings" panose="05000000000000000000" pitchFamily="2" charset="2"/>
              <a:buNone/>
            </a:pPr>
            <a:r>
              <a:rPr lang="en-US" altLang="en-US" sz="2400" b="1"/>
              <a:t>The RSA Public Key Encryption algorithm, o</a:t>
            </a:r>
            <a:r>
              <a:rPr lang="en-US" altLang="en-US" sz="2400"/>
              <a:t>ne</a:t>
            </a:r>
            <a:r>
              <a:rPr lang="en-US" altLang="en-US" sz="2400" b="1"/>
              <a:t> </a:t>
            </a:r>
            <a:r>
              <a:rPr lang="en-US" altLang="en-US" sz="2400"/>
              <a:t>of the first public key schemes was introduced in 1978 by Ron Rivest, Adi Shamir, and Len Adleman at MIT and is named after them as the RSA scheme.</a:t>
            </a:r>
          </a:p>
          <a:p>
            <a:pPr marL="609600" indent="-609600" eaLnBrk="1" hangingPunct="1">
              <a:buFont typeface="Wingdings" panose="05000000000000000000" pitchFamily="2" charset="2"/>
              <a:buNone/>
            </a:pPr>
            <a:endParaRPr lang="en-US" altLang="en-US" sz="2400"/>
          </a:p>
          <a:p>
            <a:pPr marL="609600" indent="-609600" eaLnBrk="1" hangingPunct="1"/>
            <a:r>
              <a:rPr lang="en-US" altLang="en-US" sz="2000"/>
              <a:t>The RSA encryption algorithm incorporates results from number theory, combined with the difficulty of determining the prime factors of a target.</a:t>
            </a:r>
          </a:p>
          <a:p>
            <a:pPr marL="609600" indent="-609600" eaLnBrk="1" hangingPunct="1"/>
            <a:r>
              <a:rPr lang="en-US" altLang="en-US" sz="2000"/>
              <a:t>The RSA algorithm also operates with modular arithmetic – mod n.</a:t>
            </a:r>
          </a:p>
        </p:txBody>
      </p:sp>
      <p:sp>
        <p:nvSpPr>
          <p:cNvPr id="3" name="Footer Placeholder 2">
            <a:extLst>
              <a:ext uri="{FF2B5EF4-FFF2-40B4-BE49-F238E27FC236}">
                <a16:creationId xmlns:a16="http://schemas.microsoft.com/office/drawing/2014/main" id="{4DC7D4DC-52A4-2D03-1BEA-2F1349EEE96D}"/>
              </a:ext>
            </a:extLst>
          </p:cNvPr>
          <p:cNvSpPr>
            <a:spLocks noGrp="1"/>
          </p:cNvSpPr>
          <p:nvPr>
            <p:ph type="ftr" sz="quarter" idx="11"/>
          </p:nvPr>
        </p:nvSpPr>
        <p:spPr/>
        <p:txBody>
          <a:bodyPr/>
          <a:lstStyle/>
          <a:p>
            <a:pPr>
              <a:defRPr/>
            </a:pPr>
            <a:r>
              <a:rPr lang="en-US" altLang="en-US" sz="1400"/>
              <a:t>Prepared by: Dr. Binod Kumar Adhikari</a:t>
            </a:r>
            <a:endParaRPr lang="en-US" altLang="en-US" sz="1400" dirty="0"/>
          </a:p>
        </p:txBody>
      </p:sp>
      <p:sp>
        <p:nvSpPr>
          <p:cNvPr id="4" name="Slide Number Placeholder 3">
            <a:extLst>
              <a:ext uri="{FF2B5EF4-FFF2-40B4-BE49-F238E27FC236}">
                <a16:creationId xmlns:a16="http://schemas.microsoft.com/office/drawing/2014/main" id="{738CF2D0-AB81-84E8-17E4-89C8FFC1D36D}"/>
              </a:ext>
            </a:extLst>
          </p:cNvPr>
          <p:cNvSpPr>
            <a:spLocks noGrp="1"/>
          </p:cNvSpPr>
          <p:nvPr>
            <p:ph type="sldNum" sz="quarter" idx="10"/>
          </p:nvPr>
        </p:nvSpPr>
        <p:spPr/>
        <p:txBody>
          <a:bodyPr/>
          <a:lstStyle/>
          <a:p>
            <a:pPr>
              <a:defRPr/>
            </a:pPr>
            <a:fld id="{37ED8F72-9234-4D77-BB12-E3BF89050110}" type="slidenum">
              <a:rPr lang="en-US" altLang="en-US" smtClean="0"/>
              <a:pPr>
                <a:defRPr/>
              </a:pPr>
              <a:t>43</a:t>
            </a:fld>
            <a:endParaRPr lang="en-US"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a:extLst>
              <a:ext uri="{FF2B5EF4-FFF2-40B4-BE49-F238E27FC236}">
                <a16:creationId xmlns:a16="http://schemas.microsoft.com/office/drawing/2014/main" id="{849B4693-89B6-9B44-9138-6171367E6F7F}"/>
              </a:ext>
            </a:extLst>
          </p:cNvPr>
          <p:cNvSpPr>
            <a:spLocks noGrp="1" noChangeArrowheads="1"/>
          </p:cNvSpPr>
          <p:nvPr>
            <p:ph type="title"/>
          </p:nvPr>
        </p:nvSpPr>
        <p:spPr/>
        <p:txBody>
          <a:bodyPr/>
          <a:lstStyle/>
          <a:p>
            <a:pPr eaLnBrk="1" hangingPunct="1"/>
            <a:r>
              <a:rPr lang="en-US" altLang="en-US" sz="3200" b="1" dirty="0">
                <a:cs typeface="Times New Roman" panose="02020603050405020304" pitchFamily="18" charset="0"/>
              </a:rPr>
              <a:t>Digital Signatures</a:t>
            </a:r>
          </a:p>
        </p:txBody>
      </p:sp>
      <p:sp>
        <p:nvSpPr>
          <p:cNvPr id="78852" name="Rectangle 3">
            <a:extLst>
              <a:ext uri="{FF2B5EF4-FFF2-40B4-BE49-F238E27FC236}">
                <a16:creationId xmlns:a16="http://schemas.microsoft.com/office/drawing/2014/main" id="{47F1AF6D-5E92-8BA6-C52A-67E49C5FF10E}"/>
              </a:ext>
            </a:extLst>
          </p:cNvPr>
          <p:cNvSpPr>
            <a:spLocks noGrp="1" noChangeArrowheads="1"/>
          </p:cNvSpPr>
          <p:nvPr>
            <p:ph idx="1"/>
          </p:nvPr>
        </p:nvSpPr>
        <p:spPr/>
        <p:txBody>
          <a:bodyPr/>
          <a:lstStyle/>
          <a:p>
            <a:pPr eaLnBrk="1" hangingPunct="1">
              <a:lnSpc>
                <a:spcPct val="80000"/>
              </a:lnSpc>
              <a:buFont typeface="Wingdings" panose="05000000000000000000" pitchFamily="2" charset="2"/>
              <a:buNone/>
            </a:pPr>
            <a:r>
              <a:rPr lang="en-US" altLang="en-US" sz="2400" dirty="0"/>
              <a:t>A digital signature is an example of using encryption techniques to provide authentication services in e-commerce applications.</a:t>
            </a:r>
          </a:p>
          <a:p>
            <a:pPr eaLnBrk="1" hangingPunct="1">
              <a:lnSpc>
                <a:spcPct val="80000"/>
              </a:lnSpc>
            </a:pPr>
            <a:r>
              <a:rPr lang="en-US" altLang="en-US" sz="2400" dirty="0"/>
              <a:t>A </a:t>
            </a:r>
            <a:r>
              <a:rPr lang="en-US" altLang="en-US" sz="2400" b="1" dirty="0"/>
              <a:t>digital signature</a:t>
            </a:r>
            <a:r>
              <a:rPr lang="en-US" altLang="en-US" sz="2400" dirty="0"/>
              <a:t> is a means of associating a mark unique to an individual with a body of text.</a:t>
            </a:r>
          </a:p>
          <a:p>
            <a:pPr lvl="1" eaLnBrk="1" hangingPunct="1">
              <a:lnSpc>
                <a:spcPct val="80000"/>
              </a:lnSpc>
            </a:pPr>
            <a:r>
              <a:rPr lang="en-US" altLang="en-US" sz="2000" dirty="0"/>
              <a:t>The mark should be unforgettable, meaning that others should be able to check that the signature does come from the originator.</a:t>
            </a:r>
          </a:p>
          <a:p>
            <a:pPr eaLnBrk="1" hangingPunct="1">
              <a:lnSpc>
                <a:spcPct val="80000"/>
              </a:lnSpc>
            </a:pPr>
            <a:r>
              <a:rPr lang="en-US" altLang="en-US" sz="2400" dirty="0"/>
              <a:t>A </a:t>
            </a:r>
            <a:r>
              <a:rPr lang="en-US" altLang="en-US" sz="2400" b="1" dirty="0"/>
              <a:t>digital signature</a:t>
            </a:r>
            <a:r>
              <a:rPr lang="en-US" altLang="en-US" sz="2400" dirty="0"/>
              <a:t> consists of a string of symbols. </a:t>
            </a:r>
          </a:p>
          <a:p>
            <a:pPr lvl="1" eaLnBrk="1" hangingPunct="1">
              <a:lnSpc>
                <a:spcPct val="80000"/>
              </a:lnSpc>
            </a:pPr>
            <a:r>
              <a:rPr lang="en-US" altLang="en-US" sz="2000" dirty="0"/>
              <a:t>Signature must be different for each use. This can be achieved by making each digital signature a function of the message that it is signing, together with a time stamp.</a:t>
            </a:r>
          </a:p>
          <a:p>
            <a:pPr lvl="1" eaLnBrk="1" hangingPunct="1">
              <a:lnSpc>
                <a:spcPct val="80000"/>
              </a:lnSpc>
            </a:pPr>
            <a:r>
              <a:rPr lang="en-US" altLang="en-US" sz="2000" dirty="0"/>
              <a:t>Public key techniques are the means creating digital signatures.</a:t>
            </a:r>
          </a:p>
          <a:p>
            <a:pPr eaLnBrk="1" hangingPunct="1">
              <a:lnSpc>
                <a:spcPct val="80000"/>
              </a:lnSpc>
              <a:buFont typeface="Wingdings" panose="05000000000000000000" pitchFamily="2" charset="2"/>
              <a:buNone/>
            </a:pPr>
            <a:r>
              <a:rPr lang="en-US" altLang="en-US" sz="2400" dirty="0"/>
              <a:t> 	  </a:t>
            </a:r>
          </a:p>
        </p:txBody>
      </p:sp>
      <p:sp>
        <p:nvSpPr>
          <p:cNvPr id="3" name="Footer Placeholder 2">
            <a:extLst>
              <a:ext uri="{FF2B5EF4-FFF2-40B4-BE49-F238E27FC236}">
                <a16:creationId xmlns:a16="http://schemas.microsoft.com/office/drawing/2014/main" id="{1A4136D6-7AD1-FC0A-3D40-A4BDC99352A8}"/>
              </a:ext>
            </a:extLst>
          </p:cNvPr>
          <p:cNvSpPr>
            <a:spLocks noGrp="1"/>
          </p:cNvSpPr>
          <p:nvPr>
            <p:ph type="ftr" sz="quarter" idx="11"/>
          </p:nvPr>
        </p:nvSpPr>
        <p:spPr/>
        <p:txBody>
          <a:bodyPr/>
          <a:lstStyle/>
          <a:p>
            <a:pPr>
              <a:defRPr/>
            </a:pPr>
            <a:r>
              <a:rPr lang="en-US" altLang="en-US" sz="1400"/>
              <a:t>Prepared by: Dr. Binod Kumar Adhikari</a:t>
            </a:r>
            <a:endParaRPr lang="en-US" altLang="en-US" sz="1400" dirty="0"/>
          </a:p>
        </p:txBody>
      </p:sp>
      <p:sp>
        <p:nvSpPr>
          <p:cNvPr id="4" name="Slide Number Placeholder 3">
            <a:extLst>
              <a:ext uri="{FF2B5EF4-FFF2-40B4-BE49-F238E27FC236}">
                <a16:creationId xmlns:a16="http://schemas.microsoft.com/office/drawing/2014/main" id="{646EE247-368A-FF02-B3EB-26C84D72290C}"/>
              </a:ext>
            </a:extLst>
          </p:cNvPr>
          <p:cNvSpPr>
            <a:spLocks noGrp="1"/>
          </p:cNvSpPr>
          <p:nvPr>
            <p:ph type="sldNum" sz="quarter" idx="10"/>
          </p:nvPr>
        </p:nvSpPr>
        <p:spPr/>
        <p:txBody>
          <a:bodyPr/>
          <a:lstStyle/>
          <a:p>
            <a:pPr>
              <a:defRPr/>
            </a:pPr>
            <a:fld id="{37ED8F72-9234-4D77-BB12-E3BF89050110}" type="slidenum">
              <a:rPr lang="en-US" altLang="en-US" smtClean="0"/>
              <a:pPr>
                <a:defRPr/>
              </a:pPr>
              <a:t>44</a:t>
            </a:fld>
            <a:endParaRPr lang="en-US"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996A41B-AAAB-B9CF-9525-5CA51B63F81D}"/>
              </a:ext>
            </a:extLst>
          </p:cNvPr>
          <p:cNvSpPr>
            <a:spLocks noGrp="1"/>
          </p:cNvSpPr>
          <p:nvPr>
            <p:ph type="sldNum" sz="quarter" idx="10"/>
          </p:nvPr>
        </p:nvSpPr>
        <p:spPr/>
        <p:txBody>
          <a:bodyPr/>
          <a:lstStyle/>
          <a:p>
            <a:pPr>
              <a:defRPr/>
            </a:pPr>
            <a:fld id="{37ED8F72-9234-4D77-BB12-E3BF89050110}" type="slidenum">
              <a:rPr lang="en-US" altLang="en-US" smtClean="0"/>
              <a:pPr>
                <a:defRPr/>
              </a:pPr>
              <a:t>45</a:t>
            </a:fld>
            <a:endParaRPr lang="en-US" altLang="en-US" dirty="0"/>
          </a:p>
        </p:txBody>
      </p:sp>
      <p:sp>
        <p:nvSpPr>
          <p:cNvPr id="5" name="Footer Placeholder 4">
            <a:extLst>
              <a:ext uri="{FF2B5EF4-FFF2-40B4-BE49-F238E27FC236}">
                <a16:creationId xmlns:a16="http://schemas.microsoft.com/office/drawing/2014/main" id="{40B00B55-8FE1-64BA-93F5-3E350CBA648A}"/>
              </a:ext>
            </a:extLst>
          </p:cNvPr>
          <p:cNvSpPr>
            <a:spLocks noGrp="1"/>
          </p:cNvSpPr>
          <p:nvPr>
            <p:ph type="ftr" sz="quarter" idx="11"/>
          </p:nvPr>
        </p:nvSpPr>
        <p:spPr/>
        <p:txBody>
          <a:bodyPr/>
          <a:lstStyle/>
          <a:p>
            <a:pPr>
              <a:defRPr/>
            </a:pPr>
            <a:r>
              <a:rPr lang="en-US" altLang="en-US" sz="1400"/>
              <a:t>Prepared by: Dr. Binod Kumar Adhikari</a:t>
            </a:r>
            <a:endParaRPr lang="en-US" altLang="en-US" sz="1400" dirty="0"/>
          </a:p>
        </p:txBody>
      </p:sp>
      <p:graphicFrame>
        <p:nvGraphicFramePr>
          <p:cNvPr id="6" name="Diagram 5">
            <a:extLst>
              <a:ext uri="{FF2B5EF4-FFF2-40B4-BE49-F238E27FC236}">
                <a16:creationId xmlns:a16="http://schemas.microsoft.com/office/drawing/2014/main" id="{D0189A86-594F-2A0E-5DE8-AFF3CE373ABC}"/>
              </a:ext>
            </a:extLst>
          </p:cNvPr>
          <p:cNvGraphicFramePr/>
          <p:nvPr>
            <p:extLst>
              <p:ext uri="{D42A27DB-BD31-4B8C-83A1-F6EECF244321}">
                <p14:modId xmlns:p14="http://schemas.microsoft.com/office/powerpoint/2010/main" val="1240223647"/>
              </p:ext>
            </p:extLst>
          </p:nvPr>
        </p:nvGraphicFramePr>
        <p:xfrm>
          <a:off x="1524000" y="1658259"/>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095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a:extLst>
              <a:ext uri="{FF2B5EF4-FFF2-40B4-BE49-F238E27FC236}">
                <a16:creationId xmlns:a16="http://schemas.microsoft.com/office/drawing/2014/main" id="{1C117124-2FED-E953-C67C-C6BE1441E85F}"/>
              </a:ext>
            </a:extLst>
          </p:cNvPr>
          <p:cNvSpPr>
            <a:spLocks noGrp="1" noChangeArrowheads="1"/>
          </p:cNvSpPr>
          <p:nvPr>
            <p:ph type="title"/>
          </p:nvPr>
        </p:nvSpPr>
        <p:spPr/>
        <p:txBody>
          <a:bodyPr/>
          <a:lstStyle/>
          <a:p>
            <a:pPr eaLnBrk="1" hangingPunct="1"/>
            <a:r>
              <a:rPr lang="en-US" altLang="en-US" sz="2400" b="1" dirty="0">
                <a:cs typeface="Times New Roman" panose="02020603050405020304" pitchFamily="18" charset="0"/>
              </a:rPr>
              <a:t>Introduction to Database Security Issues</a:t>
            </a:r>
          </a:p>
        </p:txBody>
      </p:sp>
      <p:sp>
        <p:nvSpPr>
          <p:cNvPr id="16388" name="Rectangle 3">
            <a:extLst>
              <a:ext uri="{FF2B5EF4-FFF2-40B4-BE49-F238E27FC236}">
                <a16:creationId xmlns:a16="http://schemas.microsoft.com/office/drawing/2014/main" id="{7E1540B2-C0FF-B52E-2D0F-AEE4AC44DA97}"/>
              </a:ext>
            </a:extLst>
          </p:cNvPr>
          <p:cNvSpPr>
            <a:spLocks noGrp="1" noChangeArrowheads="1"/>
          </p:cNvSpPr>
          <p:nvPr>
            <p:ph idx="1"/>
          </p:nvPr>
        </p:nvSpPr>
        <p:spPr>
          <a:xfrm>
            <a:off x="685800" y="1607234"/>
            <a:ext cx="7772400" cy="3643532"/>
          </a:xfrm>
        </p:spPr>
        <p:txBody>
          <a:bodyPr/>
          <a:lstStyle/>
          <a:p>
            <a:pPr algn="just" eaLnBrk="1" hangingPunct="1">
              <a:lnSpc>
                <a:spcPct val="90000"/>
              </a:lnSpc>
            </a:pPr>
            <a:r>
              <a:rPr lang="en-US" altLang="en-US" sz="2800" dirty="0">
                <a:cs typeface="Times New Roman" panose="02020603050405020304" pitchFamily="18" charset="0"/>
              </a:rPr>
              <a:t>A DBMS typically includes a database security and authorization subsystem that is responsible for ensuring the security portions of a database against unauthorized access.</a:t>
            </a:r>
          </a:p>
          <a:p>
            <a:pPr eaLnBrk="1" hangingPunct="1">
              <a:lnSpc>
                <a:spcPct val="90000"/>
              </a:lnSpc>
              <a:buFont typeface="Wingdings" panose="05000000000000000000" pitchFamily="2" charset="2"/>
              <a:buNone/>
            </a:pPr>
            <a:endParaRPr lang="en-US" altLang="en-US" sz="2800" dirty="0">
              <a:cs typeface="Times New Roman" panose="02020603050405020304" pitchFamily="18" charset="0"/>
            </a:endParaRPr>
          </a:p>
          <a:p>
            <a:pPr eaLnBrk="1" hangingPunct="1">
              <a:lnSpc>
                <a:spcPct val="90000"/>
              </a:lnSpc>
            </a:pPr>
            <a:r>
              <a:rPr lang="en-US" altLang="en-US" sz="2800" dirty="0">
                <a:cs typeface="Times New Roman" panose="02020603050405020304" pitchFamily="18" charset="0"/>
              </a:rPr>
              <a:t>Two types of database security mechanisms:</a:t>
            </a:r>
          </a:p>
          <a:p>
            <a:pPr lvl="1" eaLnBrk="1" hangingPunct="1">
              <a:lnSpc>
                <a:spcPct val="90000"/>
              </a:lnSpc>
            </a:pPr>
            <a:r>
              <a:rPr lang="en-US" altLang="en-US" dirty="0">
                <a:cs typeface="Times New Roman" panose="02020603050405020304" pitchFamily="18" charset="0"/>
              </a:rPr>
              <a:t>Discretionary security mechanisms</a:t>
            </a:r>
          </a:p>
          <a:p>
            <a:pPr lvl="1" eaLnBrk="1" hangingPunct="1">
              <a:lnSpc>
                <a:spcPct val="90000"/>
              </a:lnSpc>
            </a:pPr>
            <a:r>
              <a:rPr lang="en-US" altLang="en-US" dirty="0">
                <a:cs typeface="Times New Roman" panose="02020603050405020304" pitchFamily="18" charset="0"/>
              </a:rPr>
              <a:t>Mandatory security mechanisms</a:t>
            </a:r>
            <a:endParaRPr lang="en-US" altLang="en-US" dirty="0"/>
          </a:p>
        </p:txBody>
      </p:sp>
      <p:sp>
        <p:nvSpPr>
          <p:cNvPr id="3" name="Footer Placeholder 2">
            <a:extLst>
              <a:ext uri="{FF2B5EF4-FFF2-40B4-BE49-F238E27FC236}">
                <a16:creationId xmlns:a16="http://schemas.microsoft.com/office/drawing/2014/main" id="{3FE49CE7-FB03-4725-551A-3D62305B64FC}"/>
              </a:ext>
            </a:extLst>
          </p:cNvPr>
          <p:cNvSpPr>
            <a:spLocks noGrp="1"/>
          </p:cNvSpPr>
          <p:nvPr>
            <p:ph type="ftr" sz="quarter" idx="11"/>
          </p:nvPr>
        </p:nvSpPr>
        <p:spPr/>
        <p:txBody>
          <a:bodyPr/>
          <a:lstStyle/>
          <a:p>
            <a:pPr>
              <a:defRPr/>
            </a:pPr>
            <a:r>
              <a:rPr lang="en-US" altLang="en-US" sz="1400"/>
              <a:t>Prepared by: Dr. Binod Kumar Adhikari</a:t>
            </a:r>
            <a:endParaRPr lang="en-US" altLang="en-US" sz="1400" dirty="0"/>
          </a:p>
        </p:txBody>
      </p:sp>
      <p:sp>
        <p:nvSpPr>
          <p:cNvPr id="4" name="Slide Number Placeholder 3">
            <a:extLst>
              <a:ext uri="{FF2B5EF4-FFF2-40B4-BE49-F238E27FC236}">
                <a16:creationId xmlns:a16="http://schemas.microsoft.com/office/drawing/2014/main" id="{628E2C06-7846-9878-C691-69423EA7A0B8}"/>
              </a:ext>
            </a:extLst>
          </p:cNvPr>
          <p:cNvSpPr>
            <a:spLocks noGrp="1"/>
          </p:cNvSpPr>
          <p:nvPr>
            <p:ph type="sldNum" sz="quarter" idx="10"/>
          </p:nvPr>
        </p:nvSpPr>
        <p:spPr/>
        <p:txBody>
          <a:bodyPr/>
          <a:lstStyle/>
          <a:p>
            <a:pPr>
              <a:defRPr/>
            </a:pPr>
            <a:fld id="{37ED8F72-9234-4D77-BB12-E3BF89050110}" type="slidenum">
              <a:rPr lang="en-US" altLang="en-US" smtClean="0"/>
              <a:pPr>
                <a:defRPr/>
              </a:pPr>
              <a:t>5</a:t>
            </a:fld>
            <a:endParaRPr lang="en-US"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a:extLst>
              <a:ext uri="{FF2B5EF4-FFF2-40B4-BE49-F238E27FC236}">
                <a16:creationId xmlns:a16="http://schemas.microsoft.com/office/drawing/2014/main" id="{582FBDD2-5EAC-71E3-422D-F0EA17C7498C}"/>
              </a:ext>
            </a:extLst>
          </p:cNvPr>
          <p:cNvSpPr>
            <a:spLocks noGrp="1" noChangeArrowheads="1"/>
          </p:cNvSpPr>
          <p:nvPr>
            <p:ph type="title"/>
          </p:nvPr>
        </p:nvSpPr>
        <p:spPr/>
        <p:txBody>
          <a:bodyPr/>
          <a:lstStyle/>
          <a:p>
            <a:pPr eaLnBrk="1" hangingPunct="1"/>
            <a:r>
              <a:rPr lang="en-US" altLang="en-US" sz="2800" b="1" dirty="0">
                <a:cs typeface="Times New Roman" panose="02020603050405020304" pitchFamily="18" charset="0"/>
              </a:rPr>
              <a:t>Introduction to Database Security Issues</a:t>
            </a:r>
          </a:p>
        </p:txBody>
      </p:sp>
      <p:sp>
        <p:nvSpPr>
          <p:cNvPr id="17412" name="Rectangle 3">
            <a:extLst>
              <a:ext uri="{FF2B5EF4-FFF2-40B4-BE49-F238E27FC236}">
                <a16:creationId xmlns:a16="http://schemas.microsoft.com/office/drawing/2014/main" id="{B0673C90-497F-D90D-6EE9-E03658B4D0D4}"/>
              </a:ext>
            </a:extLst>
          </p:cNvPr>
          <p:cNvSpPr>
            <a:spLocks noGrp="1" noChangeArrowheads="1"/>
          </p:cNvSpPr>
          <p:nvPr>
            <p:ph idx="1"/>
          </p:nvPr>
        </p:nvSpPr>
        <p:spPr>
          <a:xfrm>
            <a:off x="685800" y="1461637"/>
            <a:ext cx="7772400" cy="4643742"/>
          </a:xfrm>
        </p:spPr>
        <p:txBody>
          <a:bodyPr/>
          <a:lstStyle/>
          <a:p>
            <a:pPr algn="just" eaLnBrk="1" hangingPunct="1"/>
            <a:r>
              <a:rPr lang="en-US" altLang="en-US" sz="2200" dirty="0"/>
              <a:t>The security mechanism of a DBMS must include provisions for restricting access to the database as a whole; this function is called </a:t>
            </a:r>
            <a:r>
              <a:rPr lang="en-US" altLang="en-US" sz="2200" b="1" dirty="0"/>
              <a:t>access control</a:t>
            </a:r>
            <a:r>
              <a:rPr lang="en-US" altLang="en-US" sz="2200" dirty="0"/>
              <a:t> and is handled by creating user accounts and passwords to control login process by the DBMS.</a:t>
            </a:r>
          </a:p>
          <a:p>
            <a:pPr algn="just" eaLnBrk="1" hangingPunct="1"/>
            <a:r>
              <a:rPr lang="en-US" altLang="en-US" sz="2200" dirty="0"/>
              <a:t>The security problem associated with databases is that of controlling the access to a </a:t>
            </a:r>
            <a:r>
              <a:rPr lang="en-US" altLang="en-US" sz="2200" b="1" dirty="0"/>
              <a:t>statistical</a:t>
            </a:r>
            <a:r>
              <a:rPr lang="en-US" altLang="en-US" sz="2200" dirty="0"/>
              <a:t> </a:t>
            </a:r>
            <a:r>
              <a:rPr lang="en-US" altLang="en-US" sz="2200" b="1" dirty="0"/>
              <a:t>database</a:t>
            </a:r>
            <a:r>
              <a:rPr lang="en-US" altLang="en-US" sz="2200" dirty="0"/>
              <a:t>, which is used to provide statistical information or summaries of values based on various criteria.</a:t>
            </a:r>
          </a:p>
          <a:p>
            <a:pPr algn="just" eaLnBrk="1" hangingPunct="1"/>
            <a:r>
              <a:rPr lang="en-US" altLang="en-US" sz="2200" dirty="0"/>
              <a:t>The countermeasures to </a:t>
            </a:r>
            <a:r>
              <a:rPr lang="en-US" altLang="en-US" sz="2200" b="1" dirty="0"/>
              <a:t>statistical database security</a:t>
            </a:r>
            <a:r>
              <a:rPr lang="en-US" altLang="en-US" sz="2200" dirty="0"/>
              <a:t> problem is called </a:t>
            </a:r>
            <a:r>
              <a:rPr lang="en-US" altLang="en-US" sz="2200" b="1" dirty="0"/>
              <a:t>inference control</a:t>
            </a:r>
            <a:r>
              <a:rPr lang="en-US" altLang="en-US" sz="2200" dirty="0"/>
              <a:t> measures.</a:t>
            </a:r>
          </a:p>
          <a:p>
            <a:pPr algn="just" eaLnBrk="1" hangingPunct="1"/>
            <a:r>
              <a:rPr lang="en-US" altLang="en-US" sz="2200" dirty="0"/>
              <a:t>Another security is that of </a:t>
            </a:r>
            <a:r>
              <a:rPr lang="en-US" altLang="en-US" sz="2200" b="1" dirty="0"/>
              <a:t>flow control</a:t>
            </a:r>
            <a:r>
              <a:rPr lang="en-US" altLang="en-US" sz="2200" dirty="0"/>
              <a:t>, which prevents information from flowing in such a way that it reaches unauthorized users.</a:t>
            </a:r>
          </a:p>
          <a:p>
            <a:pPr algn="just" eaLnBrk="1" hangingPunct="1"/>
            <a:endParaRPr lang="en-US" altLang="en-US" sz="2200" dirty="0"/>
          </a:p>
        </p:txBody>
      </p:sp>
      <p:sp>
        <p:nvSpPr>
          <p:cNvPr id="3" name="Footer Placeholder 2">
            <a:extLst>
              <a:ext uri="{FF2B5EF4-FFF2-40B4-BE49-F238E27FC236}">
                <a16:creationId xmlns:a16="http://schemas.microsoft.com/office/drawing/2014/main" id="{64CD6A1E-EFEE-CFF3-9B39-5E21125D0559}"/>
              </a:ext>
            </a:extLst>
          </p:cNvPr>
          <p:cNvSpPr>
            <a:spLocks noGrp="1"/>
          </p:cNvSpPr>
          <p:nvPr>
            <p:ph type="ftr" sz="quarter" idx="11"/>
          </p:nvPr>
        </p:nvSpPr>
        <p:spPr/>
        <p:txBody>
          <a:bodyPr/>
          <a:lstStyle/>
          <a:p>
            <a:pPr>
              <a:defRPr/>
            </a:pPr>
            <a:r>
              <a:rPr lang="en-US" altLang="en-US" sz="1400"/>
              <a:t>Prepared by: Dr. Binod Kumar Adhikari</a:t>
            </a:r>
            <a:endParaRPr lang="en-US" altLang="en-US" sz="1400" dirty="0"/>
          </a:p>
        </p:txBody>
      </p:sp>
      <p:sp>
        <p:nvSpPr>
          <p:cNvPr id="4" name="Slide Number Placeholder 3">
            <a:extLst>
              <a:ext uri="{FF2B5EF4-FFF2-40B4-BE49-F238E27FC236}">
                <a16:creationId xmlns:a16="http://schemas.microsoft.com/office/drawing/2014/main" id="{C790590E-CFA3-79E7-9E20-A669D9B3D5A9}"/>
              </a:ext>
            </a:extLst>
          </p:cNvPr>
          <p:cNvSpPr>
            <a:spLocks noGrp="1"/>
          </p:cNvSpPr>
          <p:nvPr>
            <p:ph type="sldNum" sz="quarter" idx="10"/>
          </p:nvPr>
        </p:nvSpPr>
        <p:spPr/>
        <p:txBody>
          <a:bodyPr/>
          <a:lstStyle/>
          <a:p>
            <a:pPr>
              <a:defRPr/>
            </a:pPr>
            <a:fld id="{37ED8F72-9234-4D77-BB12-E3BF89050110}" type="slidenum">
              <a:rPr lang="en-US" altLang="en-US" smtClean="0"/>
              <a:pPr>
                <a:defRPr/>
              </a:pPr>
              <a:t>6</a:t>
            </a:fld>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a:extLst>
              <a:ext uri="{FF2B5EF4-FFF2-40B4-BE49-F238E27FC236}">
                <a16:creationId xmlns:a16="http://schemas.microsoft.com/office/drawing/2014/main" id="{13CB21CC-68F0-9B4B-BEC8-CF365CE5EEEE}"/>
              </a:ext>
            </a:extLst>
          </p:cNvPr>
          <p:cNvSpPr>
            <a:spLocks noGrp="1" noChangeArrowheads="1"/>
          </p:cNvSpPr>
          <p:nvPr>
            <p:ph type="title"/>
          </p:nvPr>
        </p:nvSpPr>
        <p:spPr/>
        <p:txBody>
          <a:bodyPr/>
          <a:lstStyle/>
          <a:p>
            <a:pPr eaLnBrk="1" hangingPunct="1"/>
            <a:r>
              <a:rPr lang="en-US" altLang="en-US" sz="2800" b="1" dirty="0">
                <a:cs typeface="Times New Roman" panose="02020603050405020304" pitchFamily="18" charset="0"/>
              </a:rPr>
              <a:t>Introduction to Database Security Issues</a:t>
            </a:r>
          </a:p>
        </p:txBody>
      </p:sp>
      <p:sp>
        <p:nvSpPr>
          <p:cNvPr id="20484" name="Rectangle 3">
            <a:extLst>
              <a:ext uri="{FF2B5EF4-FFF2-40B4-BE49-F238E27FC236}">
                <a16:creationId xmlns:a16="http://schemas.microsoft.com/office/drawing/2014/main" id="{524E57D3-3C1A-401B-48E5-84C892443A3A}"/>
              </a:ext>
            </a:extLst>
          </p:cNvPr>
          <p:cNvSpPr>
            <a:spLocks noGrp="1" noChangeArrowheads="1"/>
          </p:cNvSpPr>
          <p:nvPr>
            <p:ph idx="1"/>
          </p:nvPr>
        </p:nvSpPr>
        <p:spPr/>
        <p:txBody>
          <a:bodyPr/>
          <a:lstStyle/>
          <a:p>
            <a:pPr algn="just" eaLnBrk="1" hangingPunct="1"/>
            <a:r>
              <a:rPr lang="en-US" altLang="en-US" sz="2200" dirty="0"/>
              <a:t>Channels that are pathways for information to flow implicitly in ways that violate the security policy of an organization are called </a:t>
            </a:r>
            <a:r>
              <a:rPr lang="en-US" altLang="en-US" sz="2200" b="1" dirty="0"/>
              <a:t>covert channels</a:t>
            </a:r>
            <a:r>
              <a:rPr lang="en-US" altLang="en-US" sz="2200" dirty="0"/>
              <a:t>.</a:t>
            </a:r>
          </a:p>
          <a:p>
            <a:pPr algn="just" eaLnBrk="1" hangingPunct="1"/>
            <a:r>
              <a:rPr lang="en-US" altLang="en-US" sz="2200" dirty="0"/>
              <a:t>A final security issue is </a:t>
            </a:r>
            <a:r>
              <a:rPr lang="en-US" altLang="en-US" sz="2200" b="1" dirty="0"/>
              <a:t>data encryption</a:t>
            </a:r>
            <a:r>
              <a:rPr lang="en-US" altLang="en-US" sz="2200" dirty="0"/>
              <a:t>, which is used to protect sensitive data (such as credit card numbers) that is being transmitted via some type communication network.</a:t>
            </a:r>
          </a:p>
          <a:p>
            <a:pPr algn="just" eaLnBrk="1" hangingPunct="1"/>
            <a:r>
              <a:rPr lang="en-US" altLang="en-US" sz="2200" dirty="0"/>
              <a:t>The data is </a:t>
            </a:r>
            <a:r>
              <a:rPr lang="en-US" altLang="en-US" sz="2200" b="1" dirty="0"/>
              <a:t>encoded</a:t>
            </a:r>
            <a:r>
              <a:rPr lang="en-US" altLang="en-US" sz="2200" dirty="0"/>
              <a:t> using some coding algorithm. An unauthorized user who access encoded data will have difficulty deciphering it, but authorized users are given decoding or decrypting algorithms (or keys) to decipher data.</a:t>
            </a:r>
          </a:p>
        </p:txBody>
      </p:sp>
      <p:sp>
        <p:nvSpPr>
          <p:cNvPr id="3" name="Footer Placeholder 2">
            <a:extLst>
              <a:ext uri="{FF2B5EF4-FFF2-40B4-BE49-F238E27FC236}">
                <a16:creationId xmlns:a16="http://schemas.microsoft.com/office/drawing/2014/main" id="{7B37AB52-B929-9E9F-6CB4-315A2CE45FCE}"/>
              </a:ext>
            </a:extLst>
          </p:cNvPr>
          <p:cNvSpPr>
            <a:spLocks noGrp="1"/>
          </p:cNvSpPr>
          <p:nvPr>
            <p:ph type="ftr" sz="quarter" idx="11"/>
          </p:nvPr>
        </p:nvSpPr>
        <p:spPr/>
        <p:txBody>
          <a:bodyPr/>
          <a:lstStyle/>
          <a:p>
            <a:pPr>
              <a:defRPr/>
            </a:pPr>
            <a:r>
              <a:rPr lang="en-US" altLang="en-US" sz="1400"/>
              <a:t>Prepared by: Dr. Binod Kumar Adhikari</a:t>
            </a:r>
            <a:endParaRPr lang="en-US" altLang="en-US" sz="1400" dirty="0"/>
          </a:p>
        </p:txBody>
      </p:sp>
      <p:sp>
        <p:nvSpPr>
          <p:cNvPr id="4" name="Slide Number Placeholder 3">
            <a:extLst>
              <a:ext uri="{FF2B5EF4-FFF2-40B4-BE49-F238E27FC236}">
                <a16:creationId xmlns:a16="http://schemas.microsoft.com/office/drawing/2014/main" id="{857DC5A3-197D-C1B8-0B85-F9D98203DB4F}"/>
              </a:ext>
            </a:extLst>
          </p:cNvPr>
          <p:cNvSpPr>
            <a:spLocks noGrp="1"/>
          </p:cNvSpPr>
          <p:nvPr>
            <p:ph type="sldNum" sz="quarter" idx="10"/>
          </p:nvPr>
        </p:nvSpPr>
        <p:spPr/>
        <p:txBody>
          <a:bodyPr/>
          <a:lstStyle/>
          <a:p>
            <a:pPr>
              <a:defRPr/>
            </a:pPr>
            <a:fld id="{37ED8F72-9234-4D77-BB12-E3BF89050110}" type="slidenum">
              <a:rPr lang="en-US" altLang="en-US" smtClean="0"/>
              <a:pPr>
                <a:defRPr/>
              </a:pPr>
              <a:t>7</a:t>
            </a:fld>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a:extLst>
              <a:ext uri="{FF2B5EF4-FFF2-40B4-BE49-F238E27FC236}">
                <a16:creationId xmlns:a16="http://schemas.microsoft.com/office/drawing/2014/main" id="{1D6820FD-D385-1A0B-C65D-A44B47529C81}"/>
              </a:ext>
            </a:extLst>
          </p:cNvPr>
          <p:cNvSpPr>
            <a:spLocks noGrp="1" noChangeArrowheads="1"/>
          </p:cNvSpPr>
          <p:nvPr>
            <p:ph type="title"/>
          </p:nvPr>
        </p:nvSpPr>
        <p:spPr/>
        <p:txBody>
          <a:bodyPr/>
          <a:lstStyle/>
          <a:p>
            <a:pPr eaLnBrk="1" hangingPunct="1"/>
            <a:r>
              <a:rPr lang="en-US" altLang="en-US" sz="3200" b="1" dirty="0">
                <a:cs typeface="Times New Roman" panose="02020603050405020304" pitchFamily="18" charset="0"/>
              </a:rPr>
              <a:t>Database Security and the DBA</a:t>
            </a:r>
          </a:p>
        </p:txBody>
      </p:sp>
      <p:sp>
        <p:nvSpPr>
          <p:cNvPr id="22532" name="Rectangle 3">
            <a:extLst>
              <a:ext uri="{FF2B5EF4-FFF2-40B4-BE49-F238E27FC236}">
                <a16:creationId xmlns:a16="http://schemas.microsoft.com/office/drawing/2014/main" id="{C268204D-779A-FAB5-F7AE-4F7E2358207B}"/>
              </a:ext>
            </a:extLst>
          </p:cNvPr>
          <p:cNvSpPr>
            <a:spLocks noGrp="1" noChangeArrowheads="1"/>
          </p:cNvSpPr>
          <p:nvPr>
            <p:ph idx="1"/>
          </p:nvPr>
        </p:nvSpPr>
        <p:spPr>
          <a:xfrm>
            <a:off x="685800" y="1904770"/>
            <a:ext cx="7772400" cy="3673072"/>
          </a:xfrm>
        </p:spPr>
        <p:txBody>
          <a:bodyPr/>
          <a:lstStyle/>
          <a:p>
            <a:pPr eaLnBrk="1" hangingPunct="1">
              <a:lnSpc>
                <a:spcPct val="80000"/>
              </a:lnSpc>
              <a:buFont typeface="Wingdings" panose="05000000000000000000" pitchFamily="2" charset="2"/>
              <a:buNone/>
            </a:pPr>
            <a:r>
              <a:rPr lang="en-US" altLang="en-US" sz="2400" dirty="0"/>
              <a:t>1. </a:t>
            </a:r>
            <a:r>
              <a:rPr lang="en-US" altLang="en-US" sz="2400" i="1" dirty="0"/>
              <a:t>Account creation</a:t>
            </a:r>
          </a:p>
          <a:p>
            <a:pPr eaLnBrk="1" hangingPunct="1">
              <a:lnSpc>
                <a:spcPct val="80000"/>
              </a:lnSpc>
              <a:buFont typeface="Wingdings" panose="05000000000000000000" pitchFamily="2" charset="2"/>
              <a:buNone/>
            </a:pPr>
            <a:r>
              <a:rPr lang="en-US" altLang="en-US" sz="2400" dirty="0"/>
              <a:t>2. </a:t>
            </a:r>
            <a:r>
              <a:rPr lang="en-US" altLang="en-US" sz="2400" i="1" dirty="0"/>
              <a:t>Privilege granting</a:t>
            </a:r>
          </a:p>
          <a:p>
            <a:pPr eaLnBrk="1" hangingPunct="1">
              <a:lnSpc>
                <a:spcPct val="80000"/>
              </a:lnSpc>
              <a:buFont typeface="Wingdings" panose="05000000000000000000" pitchFamily="2" charset="2"/>
              <a:buNone/>
            </a:pPr>
            <a:r>
              <a:rPr lang="en-US" altLang="en-US" sz="2400" dirty="0"/>
              <a:t>3. </a:t>
            </a:r>
            <a:r>
              <a:rPr lang="en-US" altLang="en-US" sz="2400" i="1" dirty="0"/>
              <a:t>Privilege revocation</a:t>
            </a:r>
          </a:p>
          <a:p>
            <a:pPr eaLnBrk="1" hangingPunct="1">
              <a:lnSpc>
                <a:spcPct val="80000"/>
              </a:lnSpc>
              <a:buFont typeface="Wingdings" panose="05000000000000000000" pitchFamily="2" charset="2"/>
              <a:buNone/>
            </a:pPr>
            <a:r>
              <a:rPr lang="en-US" altLang="en-US" sz="2400" dirty="0"/>
              <a:t>4. </a:t>
            </a:r>
            <a:r>
              <a:rPr lang="en-US" altLang="en-US" sz="2400" i="1" dirty="0"/>
              <a:t>Security level assignment</a:t>
            </a:r>
          </a:p>
          <a:p>
            <a:pPr eaLnBrk="1" hangingPunct="1">
              <a:lnSpc>
                <a:spcPct val="80000"/>
              </a:lnSpc>
            </a:pPr>
            <a:endParaRPr lang="en-US" altLang="en-US" sz="2400" dirty="0"/>
          </a:p>
          <a:p>
            <a:pPr eaLnBrk="1" hangingPunct="1">
              <a:lnSpc>
                <a:spcPct val="80000"/>
              </a:lnSpc>
            </a:pPr>
            <a:r>
              <a:rPr lang="en-US" altLang="en-US" sz="2400" dirty="0"/>
              <a:t>The DBA is responsible for the overall security of the database system.</a:t>
            </a:r>
          </a:p>
          <a:p>
            <a:pPr eaLnBrk="1" hangingPunct="1">
              <a:lnSpc>
                <a:spcPct val="80000"/>
              </a:lnSpc>
            </a:pPr>
            <a:r>
              <a:rPr lang="en-US" altLang="en-US" sz="2400" dirty="0"/>
              <a:t>Action 1 is access control, whereas 2 and 3 are discretionary and 4 is used to control mandatory authorization.</a:t>
            </a:r>
          </a:p>
        </p:txBody>
      </p:sp>
      <p:sp>
        <p:nvSpPr>
          <p:cNvPr id="3" name="Footer Placeholder 2">
            <a:extLst>
              <a:ext uri="{FF2B5EF4-FFF2-40B4-BE49-F238E27FC236}">
                <a16:creationId xmlns:a16="http://schemas.microsoft.com/office/drawing/2014/main" id="{F8320291-916E-878F-E0AF-5A1CB96AA4AF}"/>
              </a:ext>
            </a:extLst>
          </p:cNvPr>
          <p:cNvSpPr>
            <a:spLocks noGrp="1"/>
          </p:cNvSpPr>
          <p:nvPr>
            <p:ph type="ftr" sz="quarter" idx="11"/>
          </p:nvPr>
        </p:nvSpPr>
        <p:spPr/>
        <p:txBody>
          <a:bodyPr/>
          <a:lstStyle/>
          <a:p>
            <a:pPr>
              <a:defRPr/>
            </a:pPr>
            <a:r>
              <a:rPr lang="en-US" altLang="en-US" sz="1400"/>
              <a:t>Prepared by: Dr. Binod Kumar Adhikari</a:t>
            </a:r>
            <a:endParaRPr lang="en-US" altLang="en-US" sz="1400" dirty="0"/>
          </a:p>
        </p:txBody>
      </p:sp>
      <p:sp>
        <p:nvSpPr>
          <p:cNvPr id="4" name="Slide Number Placeholder 3">
            <a:extLst>
              <a:ext uri="{FF2B5EF4-FFF2-40B4-BE49-F238E27FC236}">
                <a16:creationId xmlns:a16="http://schemas.microsoft.com/office/drawing/2014/main" id="{E8998645-3805-10D7-15ED-CA7A152839DA}"/>
              </a:ext>
            </a:extLst>
          </p:cNvPr>
          <p:cNvSpPr>
            <a:spLocks noGrp="1"/>
          </p:cNvSpPr>
          <p:nvPr>
            <p:ph type="sldNum" sz="quarter" idx="10"/>
          </p:nvPr>
        </p:nvSpPr>
        <p:spPr/>
        <p:txBody>
          <a:bodyPr/>
          <a:lstStyle/>
          <a:p>
            <a:pPr>
              <a:defRPr/>
            </a:pPr>
            <a:fld id="{37ED8F72-9234-4D77-BB12-E3BF89050110}" type="slidenum">
              <a:rPr lang="en-US" altLang="en-US" smtClean="0"/>
              <a:pPr>
                <a:defRPr/>
              </a:pPr>
              <a:t>8</a:t>
            </a:fld>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a:extLst>
              <a:ext uri="{FF2B5EF4-FFF2-40B4-BE49-F238E27FC236}">
                <a16:creationId xmlns:a16="http://schemas.microsoft.com/office/drawing/2014/main" id="{74111A1C-B5AB-2DDD-AA05-F6B3042816EC}"/>
              </a:ext>
            </a:extLst>
          </p:cNvPr>
          <p:cNvSpPr>
            <a:spLocks noGrp="1" noChangeArrowheads="1"/>
          </p:cNvSpPr>
          <p:nvPr>
            <p:ph type="title"/>
          </p:nvPr>
        </p:nvSpPr>
        <p:spPr/>
        <p:txBody>
          <a:bodyPr/>
          <a:lstStyle/>
          <a:p>
            <a:pPr eaLnBrk="1" hangingPunct="1"/>
            <a:r>
              <a:rPr lang="en-US" altLang="en-US" sz="2800" b="1" dirty="0">
                <a:cs typeface="Times New Roman" panose="02020603050405020304" pitchFamily="18" charset="0"/>
              </a:rPr>
              <a:t>Access Protection, User Accounts, and Database Audits</a:t>
            </a:r>
          </a:p>
        </p:txBody>
      </p:sp>
      <p:sp>
        <p:nvSpPr>
          <p:cNvPr id="23556" name="Rectangle 3">
            <a:extLst>
              <a:ext uri="{FF2B5EF4-FFF2-40B4-BE49-F238E27FC236}">
                <a16:creationId xmlns:a16="http://schemas.microsoft.com/office/drawing/2014/main" id="{5FF511F8-0DA9-E81B-8726-6A7107EB5B34}"/>
              </a:ext>
            </a:extLst>
          </p:cNvPr>
          <p:cNvSpPr>
            <a:spLocks noGrp="1" noChangeArrowheads="1"/>
          </p:cNvSpPr>
          <p:nvPr>
            <p:ph idx="1"/>
          </p:nvPr>
        </p:nvSpPr>
        <p:spPr>
          <a:xfrm>
            <a:off x="685800" y="1630448"/>
            <a:ext cx="7772400" cy="4081035"/>
          </a:xfrm>
        </p:spPr>
        <p:txBody>
          <a:bodyPr/>
          <a:lstStyle/>
          <a:p>
            <a:pPr algn="just" eaLnBrk="1" hangingPunct="1"/>
            <a:r>
              <a:rPr lang="en-US" altLang="en-US" sz="2400" dirty="0"/>
              <a:t>Whenever a person or group of persons need to access a database system, the individual or group must first apply for a user account. The DBA will then create a new </a:t>
            </a:r>
            <a:r>
              <a:rPr lang="en-US" altLang="en-US" sz="2400" b="1" dirty="0"/>
              <a:t>account number</a:t>
            </a:r>
            <a:r>
              <a:rPr lang="en-US" altLang="en-US" sz="2400" dirty="0"/>
              <a:t> and </a:t>
            </a:r>
            <a:r>
              <a:rPr lang="en-US" altLang="en-US" sz="2400" b="1" dirty="0"/>
              <a:t>password</a:t>
            </a:r>
            <a:r>
              <a:rPr lang="en-US" altLang="en-US" sz="2400" dirty="0"/>
              <a:t> for the user if there is a legitimate need to access the database.</a:t>
            </a:r>
          </a:p>
          <a:p>
            <a:pPr algn="just" eaLnBrk="1" hangingPunct="1"/>
            <a:r>
              <a:rPr lang="en-US" altLang="en-US" sz="2400" dirty="0"/>
              <a:t>The user must </a:t>
            </a:r>
            <a:r>
              <a:rPr lang="en-US" altLang="en-US" sz="2400" b="1" dirty="0"/>
              <a:t>log in</a:t>
            </a:r>
            <a:r>
              <a:rPr lang="en-US" altLang="en-US" sz="2400" dirty="0"/>
              <a:t> to the DBMS by entering account number and password whenever database access is needed.</a:t>
            </a:r>
          </a:p>
          <a:p>
            <a:pPr algn="just" eaLnBrk="1" hangingPunct="1"/>
            <a:r>
              <a:rPr lang="en-US" altLang="en-US" sz="2400" dirty="0"/>
              <a:t>The database system must also keep track of all operations on the database that are applied by a certain user throughout each </a:t>
            </a:r>
            <a:r>
              <a:rPr lang="en-US" altLang="en-US" sz="2400" b="1" dirty="0"/>
              <a:t>login session</a:t>
            </a:r>
            <a:r>
              <a:rPr lang="en-US" altLang="en-US" sz="2400" dirty="0"/>
              <a:t>.</a:t>
            </a:r>
          </a:p>
          <a:p>
            <a:pPr algn="just" eaLnBrk="1" hangingPunct="1">
              <a:buFont typeface="Wingdings" panose="05000000000000000000" pitchFamily="2" charset="2"/>
              <a:buNone/>
            </a:pPr>
            <a:endParaRPr lang="en-US" altLang="en-US" sz="2400" dirty="0"/>
          </a:p>
          <a:p>
            <a:pPr algn="just" eaLnBrk="1" hangingPunct="1">
              <a:buFont typeface="Wingdings" panose="05000000000000000000" pitchFamily="2" charset="2"/>
              <a:buNone/>
            </a:pPr>
            <a:endParaRPr lang="en-US" altLang="en-US" sz="2400" dirty="0"/>
          </a:p>
        </p:txBody>
      </p:sp>
      <p:sp>
        <p:nvSpPr>
          <p:cNvPr id="3" name="Footer Placeholder 2">
            <a:extLst>
              <a:ext uri="{FF2B5EF4-FFF2-40B4-BE49-F238E27FC236}">
                <a16:creationId xmlns:a16="http://schemas.microsoft.com/office/drawing/2014/main" id="{B1F30EE4-0604-7154-1B86-F863419E65B3}"/>
              </a:ext>
            </a:extLst>
          </p:cNvPr>
          <p:cNvSpPr>
            <a:spLocks noGrp="1"/>
          </p:cNvSpPr>
          <p:nvPr>
            <p:ph type="ftr" sz="quarter" idx="11"/>
          </p:nvPr>
        </p:nvSpPr>
        <p:spPr/>
        <p:txBody>
          <a:bodyPr/>
          <a:lstStyle/>
          <a:p>
            <a:pPr>
              <a:defRPr/>
            </a:pPr>
            <a:r>
              <a:rPr lang="en-US" altLang="en-US" sz="1400"/>
              <a:t>Prepared by: Dr. Binod Kumar Adhikari</a:t>
            </a:r>
            <a:endParaRPr lang="en-US" altLang="en-US" sz="1400" dirty="0"/>
          </a:p>
        </p:txBody>
      </p:sp>
      <p:sp>
        <p:nvSpPr>
          <p:cNvPr id="4" name="Slide Number Placeholder 3">
            <a:extLst>
              <a:ext uri="{FF2B5EF4-FFF2-40B4-BE49-F238E27FC236}">
                <a16:creationId xmlns:a16="http://schemas.microsoft.com/office/drawing/2014/main" id="{48BB9359-AFD4-E3CB-0852-11FA656092E1}"/>
              </a:ext>
            </a:extLst>
          </p:cNvPr>
          <p:cNvSpPr>
            <a:spLocks noGrp="1"/>
          </p:cNvSpPr>
          <p:nvPr>
            <p:ph type="sldNum" sz="quarter" idx="10"/>
          </p:nvPr>
        </p:nvSpPr>
        <p:spPr/>
        <p:txBody>
          <a:bodyPr/>
          <a:lstStyle/>
          <a:p>
            <a:pPr>
              <a:defRPr/>
            </a:pPr>
            <a:fld id="{37ED8F72-9234-4D77-BB12-E3BF89050110}" type="slidenum">
              <a:rPr lang="en-US" altLang="en-US" smtClean="0"/>
              <a:pPr>
                <a:defRPr/>
              </a:pPr>
              <a:t>9</a:t>
            </a:fld>
            <a:endParaRPr lang="en-US" altLang="en-US" dirty="0"/>
          </a:p>
        </p:txBody>
      </p:sp>
    </p:spTree>
  </p:cSld>
  <p:clrMapOvr>
    <a:masterClrMapping/>
  </p:clrMapOvr>
</p:sld>
</file>

<file path=ppt/theme/theme1.xml><?xml version="1.0" encoding="utf-8"?>
<a:theme xmlns:a="http://schemas.openxmlformats.org/drawingml/2006/main" name="Soaring">
  <a:themeElements>
    <a:clrScheme name="">
      <a:dk1>
        <a:srgbClr val="000000"/>
      </a:dk1>
      <a:lt1>
        <a:srgbClr val="FFFFFF"/>
      </a:lt1>
      <a:dk2>
        <a:srgbClr val="3366CC"/>
      </a:dk2>
      <a:lt2>
        <a:srgbClr val="FFCC66"/>
      </a:lt2>
      <a:accent1>
        <a:srgbClr val="00FFFF"/>
      </a:accent1>
      <a:accent2>
        <a:srgbClr val="3366FF"/>
      </a:accent2>
      <a:accent3>
        <a:srgbClr val="ADB8E2"/>
      </a:accent3>
      <a:accent4>
        <a:srgbClr val="DADADA"/>
      </a:accent4>
      <a:accent5>
        <a:srgbClr val="AAFFFF"/>
      </a:accent5>
      <a:accent6>
        <a:srgbClr val="2D5CE7"/>
      </a:accent6>
      <a:hlink>
        <a:srgbClr val="FF0033"/>
      </a:hlink>
      <a:folHlink>
        <a:srgbClr val="FFFF00"/>
      </a:folHlink>
    </a:clrScheme>
    <a:fontScheme name="Soaring">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09600" marR="0" indent="-609600" algn="l"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defRPr kumimoji="0" lang="en-US" altLang="en-US" sz="3200" b="0" i="0" u="none" strike="noStrike" cap="none" normalizeH="0" baseline="-25000" smtClean="0">
            <a:ln>
              <a:noFill/>
            </a:ln>
            <a:solidFill>
              <a:schemeClr val="bg2"/>
            </a:solidFill>
            <a:effectLst/>
            <a:latin typeface="Times New Roman" panose="02020603050405020304" pitchFamily="18" charset="0"/>
            <a:cs typeface="Times New Roman" panose="02020603050405020304" pitchFamily="18"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09600" marR="0" indent="-609600" algn="l"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defRPr kumimoji="0" lang="en-US" altLang="en-US" sz="3200" b="0" i="0" u="none" strike="noStrike" cap="none" normalizeH="0" baseline="-25000" smtClean="0">
            <a:ln>
              <a:noFill/>
            </a:ln>
            <a:solidFill>
              <a:schemeClr val="bg2"/>
            </a:solidFill>
            <a:effectLst/>
            <a:latin typeface="Times New Roman" panose="02020603050405020304" pitchFamily="18" charset="0"/>
            <a:cs typeface="Times New Roman" panose="02020603050405020304" pitchFamily="18" charset="0"/>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9050</TotalTime>
  <Words>4444</Words>
  <Application>Microsoft Office PowerPoint</Application>
  <PresentationFormat>On-screen Show (4:3)</PresentationFormat>
  <Paragraphs>337</Paragraphs>
  <Slides>45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Times New Roman</vt:lpstr>
      <vt:lpstr>Wingdings</vt:lpstr>
      <vt:lpstr>Soaring</vt:lpstr>
      <vt:lpstr>Database Security  and Authorization </vt:lpstr>
      <vt:lpstr>Chapter Outline</vt:lpstr>
      <vt:lpstr>Chapter Outline(contd.)</vt:lpstr>
      <vt:lpstr>Introduction to Database Security Issues</vt:lpstr>
      <vt:lpstr>Introduction to Database Security Issues</vt:lpstr>
      <vt:lpstr>Introduction to Database Security Issues</vt:lpstr>
      <vt:lpstr>Introduction to Database Security Issues</vt:lpstr>
      <vt:lpstr>Database Security and the DBA</vt:lpstr>
      <vt:lpstr>Access Protection, User Accounts, and Database Audits</vt:lpstr>
      <vt:lpstr>Access Protection, User Accounts, and Database Audits</vt:lpstr>
      <vt:lpstr>Discretionary Access Control Based on Granting and Revoking Privileges</vt:lpstr>
      <vt:lpstr>Types of Discretionary Privileges</vt:lpstr>
      <vt:lpstr>Types of Discretionary Privileges</vt:lpstr>
      <vt:lpstr>Types of Discretionary Privileges</vt:lpstr>
      <vt:lpstr>Types of Discretionary Privileges</vt:lpstr>
      <vt:lpstr>Types of Discretionary Privileges</vt:lpstr>
      <vt:lpstr>Specifying Privileges Using Views</vt:lpstr>
      <vt:lpstr>Revoking Privileges</vt:lpstr>
      <vt:lpstr>Propagation of Privileges using the GRANT OPTION</vt:lpstr>
      <vt:lpstr>Specifying Limits on Propagation of Privileges</vt:lpstr>
      <vt:lpstr>Mandatory Access Control and Role-Based Access Control for Multilevel Security</vt:lpstr>
      <vt:lpstr>Mandatory Access Control and Role-Based Access Control for Multilevel Security</vt:lpstr>
      <vt:lpstr>Mandatory Access Control and Role-Based Access Control for Multilevel Security</vt:lpstr>
      <vt:lpstr>Mandatory Access Control and Role-Based Access Control for Multilevel Security</vt:lpstr>
      <vt:lpstr>Comparing Discretionary Access Control and Mandatory Access Control</vt:lpstr>
      <vt:lpstr>Role-Based Access Control</vt:lpstr>
      <vt:lpstr>Role-Based Access Control</vt:lpstr>
      <vt:lpstr>Role-Based Access Control</vt:lpstr>
      <vt:lpstr>Access Control Policies for E-Commerce and the Web</vt:lpstr>
      <vt:lpstr>Access Control Policies for E-Commerce and the Web</vt:lpstr>
      <vt:lpstr>Introduction to Statistical Database Security</vt:lpstr>
      <vt:lpstr>Introduction to Statistical Database Security</vt:lpstr>
      <vt:lpstr>Introduction to Statistical Database Security</vt:lpstr>
      <vt:lpstr>Introduction to Flow Control</vt:lpstr>
      <vt:lpstr>Covert Channels</vt:lpstr>
      <vt:lpstr>Encryption and Public Key Infrastructures</vt:lpstr>
      <vt:lpstr>The Data and Advanced Encryption Standards</vt:lpstr>
      <vt:lpstr>The Data and Advanced Encryption Standards</vt:lpstr>
      <vt:lpstr>Public Key Encryption</vt:lpstr>
      <vt:lpstr>Public Key Encryption</vt:lpstr>
      <vt:lpstr>Public Key Encryption</vt:lpstr>
      <vt:lpstr>Public Key Encryption</vt:lpstr>
      <vt:lpstr>Public Key Encryption</vt:lpstr>
      <vt:lpstr>Digital Signatures</vt:lpstr>
      <vt:lpstr>PowerPoint Presentation</vt:lpstr>
    </vt:vector>
  </TitlesOfParts>
  <Company>Addsion-Wesley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Database Systems</dc:title>
  <dc:creator>Shamkant B. Navathe</dc:creator>
  <cp:lastModifiedBy>Binod Adhikari</cp:lastModifiedBy>
  <cp:revision>345</cp:revision>
  <cp:lastPrinted>2001-05-28T10:10:18Z</cp:lastPrinted>
  <dcterms:created xsi:type="dcterms:W3CDTF">1998-07-18T17:10:54Z</dcterms:created>
  <dcterms:modified xsi:type="dcterms:W3CDTF">2024-02-12T08:13:43Z</dcterms:modified>
</cp:coreProperties>
</file>