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6"/>
  </p:notesMasterIdLst>
  <p:handoutMasterIdLst>
    <p:handoutMasterId r:id="rId47"/>
  </p:handoutMasterIdLst>
  <p:sldIdLst>
    <p:sldId id="324" r:id="rId2"/>
    <p:sldId id="327" r:id="rId3"/>
    <p:sldId id="328" r:id="rId4"/>
    <p:sldId id="330" r:id="rId5"/>
    <p:sldId id="331" r:id="rId6"/>
    <p:sldId id="332" r:id="rId7"/>
    <p:sldId id="394" r:id="rId8"/>
    <p:sldId id="333" r:id="rId9"/>
    <p:sldId id="382" r:id="rId10"/>
    <p:sldId id="334" r:id="rId11"/>
    <p:sldId id="335" r:id="rId12"/>
    <p:sldId id="336" r:id="rId13"/>
    <p:sldId id="337" r:id="rId14"/>
    <p:sldId id="338" r:id="rId15"/>
    <p:sldId id="395" r:id="rId16"/>
    <p:sldId id="396" r:id="rId17"/>
    <p:sldId id="397" r:id="rId18"/>
    <p:sldId id="342" r:id="rId19"/>
    <p:sldId id="343" r:id="rId20"/>
    <p:sldId id="344" r:id="rId21"/>
    <p:sldId id="345" r:id="rId22"/>
    <p:sldId id="346"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2" r:id="rId36"/>
    <p:sldId id="364" r:id="rId37"/>
    <p:sldId id="365" r:id="rId38"/>
    <p:sldId id="366" r:id="rId39"/>
    <p:sldId id="367" r:id="rId40"/>
    <p:sldId id="368" r:id="rId41"/>
    <p:sldId id="370" r:id="rId42"/>
    <p:sldId id="371" r:id="rId43"/>
    <p:sldId id="372" r:id="rId44"/>
    <p:sldId id="374" r:id="rId45"/>
  </p:sldIdLst>
  <p:sldSz cx="9144000" cy="6858000" type="letter"/>
  <p:notesSz cx="6858000" cy="9144000"/>
  <p:defaultTextStyle>
    <a:defPPr>
      <a:defRPr lang="en-US"/>
    </a:defPPr>
    <a:lvl1pPr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Objects="1">
      <p:cViewPr>
        <p:scale>
          <a:sx n="80" d="100"/>
          <a:sy n="80" d="100"/>
        </p:scale>
        <p:origin x="1478" y="9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od Adhikari" userId="256f5a90-d823-4e8d-9a41-a3da19f4a0ad" providerId="ADAL" clId="{23B438E5-FB4B-4CFF-AFAE-F1CC6E9C0B1E}"/>
    <pc:docChg chg="custSel delSld modSld">
      <pc:chgData name="Binod Adhikari" userId="256f5a90-d823-4e8d-9a41-a3da19f4a0ad" providerId="ADAL" clId="{23B438E5-FB4B-4CFF-AFAE-F1CC6E9C0B1E}" dt="2024-02-16T08:08:20.493" v="37" actId="478"/>
      <pc:docMkLst>
        <pc:docMk/>
      </pc:docMkLst>
      <pc:sldChg chg="del">
        <pc:chgData name="Binod Adhikari" userId="256f5a90-d823-4e8d-9a41-a3da19f4a0ad" providerId="ADAL" clId="{23B438E5-FB4B-4CFF-AFAE-F1CC6E9C0B1E}" dt="2024-02-16T07:36:55.660" v="7" actId="2696"/>
        <pc:sldMkLst>
          <pc:docMk/>
          <pc:sldMk cId="0" sldId="339"/>
        </pc:sldMkLst>
      </pc:sldChg>
      <pc:sldChg chg="del">
        <pc:chgData name="Binod Adhikari" userId="256f5a90-d823-4e8d-9a41-a3da19f4a0ad" providerId="ADAL" clId="{23B438E5-FB4B-4CFF-AFAE-F1CC6E9C0B1E}" dt="2024-02-16T07:36:59.285" v="8" actId="2696"/>
        <pc:sldMkLst>
          <pc:docMk/>
          <pc:sldMk cId="0" sldId="340"/>
        </pc:sldMkLst>
      </pc:sldChg>
      <pc:sldChg chg="del">
        <pc:chgData name="Binod Adhikari" userId="256f5a90-d823-4e8d-9a41-a3da19f4a0ad" providerId="ADAL" clId="{23B438E5-FB4B-4CFF-AFAE-F1CC6E9C0B1E}" dt="2024-02-16T07:37:02.278" v="9" actId="2696"/>
        <pc:sldMkLst>
          <pc:docMk/>
          <pc:sldMk cId="0" sldId="341"/>
        </pc:sldMkLst>
      </pc:sldChg>
      <pc:sldChg chg="del">
        <pc:chgData name="Binod Adhikari" userId="256f5a90-d823-4e8d-9a41-a3da19f4a0ad" providerId="ADAL" clId="{23B438E5-FB4B-4CFF-AFAE-F1CC6E9C0B1E}" dt="2024-02-16T07:40:08.712" v="10" actId="2696"/>
        <pc:sldMkLst>
          <pc:docMk/>
          <pc:sldMk cId="0" sldId="347"/>
        </pc:sldMkLst>
      </pc:sldChg>
      <pc:sldChg chg="del">
        <pc:chgData name="Binod Adhikari" userId="256f5a90-d823-4e8d-9a41-a3da19f4a0ad" providerId="ADAL" clId="{23B438E5-FB4B-4CFF-AFAE-F1CC6E9C0B1E}" dt="2024-02-16T07:58:10.918" v="11" actId="2696"/>
        <pc:sldMkLst>
          <pc:docMk/>
          <pc:sldMk cId="0" sldId="361"/>
        </pc:sldMkLst>
      </pc:sldChg>
      <pc:sldChg chg="modSp mod">
        <pc:chgData name="Binod Adhikari" userId="256f5a90-d823-4e8d-9a41-a3da19f4a0ad" providerId="ADAL" clId="{23B438E5-FB4B-4CFF-AFAE-F1CC6E9C0B1E}" dt="2024-02-16T08:00:37.851" v="12" actId="114"/>
        <pc:sldMkLst>
          <pc:docMk/>
          <pc:sldMk cId="0" sldId="362"/>
        </pc:sldMkLst>
        <pc:spChg chg="mod">
          <ac:chgData name="Binod Adhikari" userId="256f5a90-d823-4e8d-9a41-a3da19f4a0ad" providerId="ADAL" clId="{23B438E5-FB4B-4CFF-AFAE-F1CC6E9C0B1E}" dt="2024-02-16T08:00:37.851" v="12" actId="114"/>
          <ac:spMkLst>
            <pc:docMk/>
            <pc:sldMk cId="0" sldId="362"/>
            <ac:spMk id="741383" creationId="{CC1B0D70-8FC9-B2BD-CAE6-D78CED98D152}"/>
          </ac:spMkLst>
        </pc:spChg>
      </pc:sldChg>
      <pc:sldChg chg="modSp mod">
        <pc:chgData name="Binod Adhikari" userId="256f5a90-d823-4e8d-9a41-a3da19f4a0ad" providerId="ADAL" clId="{23B438E5-FB4B-4CFF-AFAE-F1CC6E9C0B1E}" dt="2024-02-16T08:01:10.778" v="13" actId="113"/>
        <pc:sldMkLst>
          <pc:docMk/>
          <pc:sldMk cId="0" sldId="364"/>
        </pc:sldMkLst>
        <pc:spChg chg="mod">
          <ac:chgData name="Binod Adhikari" userId="256f5a90-d823-4e8d-9a41-a3da19f4a0ad" providerId="ADAL" clId="{23B438E5-FB4B-4CFF-AFAE-F1CC6E9C0B1E}" dt="2024-02-16T08:01:10.778" v="13" actId="113"/>
          <ac:spMkLst>
            <pc:docMk/>
            <pc:sldMk cId="0" sldId="364"/>
            <ac:spMk id="745479" creationId="{653AB7DA-338B-BFE9-D4CD-D99C2CA87216}"/>
          </ac:spMkLst>
        </pc:spChg>
      </pc:sldChg>
      <pc:sldChg chg="modSp">
        <pc:chgData name="Binod Adhikari" userId="256f5a90-d823-4e8d-9a41-a3da19f4a0ad" providerId="ADAL" clId="{23B438E5-FB4B-4CFF-AFAE-F1CC6E9C0B1E}" dt="2024-02-16T08:04:38.784" v="14" actId="14100"/>
        <pc:sldMkLst>
          <pc:docMk/>
          <pc:sldMk cId="0" sldId="367"/>
        </pc:sldMkLst>
        <pc:spChg chg="mod">
          <ac:chgData name="Binod Adhikari" userId="256f5a90-d823-4e8d-9a41-a3da19f4a0ad" providerId="ADAL" clId="{23B438E5-FB4B-4CFF-AFAE-F1CC6E9C0B1E}" dt="2024-02-16T08:04:38.784" v="14" actId="14100"/>
          <ac:spMkLst>
            <pc:docMk/>
            <pc:sldMk cId="0" sldId="367"/>
            <ac:spMk id="751623" creationId="{85E02D04-7036-8D04-3C24-1E50B1407619}"/>
          </ac:spMkLst>
        </pc:spChg>
      </pc:sldChg>
      <pc:sldChg chg="modSp">
        <pc:chgData name="Binod Adhikari" userId="256f5a90-d823-4e8d-9a41-a3da19f4a0ad" providerId="ADAL" clId="{23B438E5-FB4B-4CFF-AFAE-F1CC6E9C0B1E}" dt="2024-02-16T08:05:03.731" v="16" actId="403"/>
        <pc:sldMkLst>
          <pc:docMk/>
          <pc:sldMk cId="0" sldId="368"/>
        </pc:sldMkLst>
        <pc:spChg chg="mod">
          <ac:chgData name="Binod Adhikari" userId="256f5a90-d823-4e8d-9a41-a3da19f4a0ad" providerId="ADAL" clId="{23B438E5-FB4B-4CFF-AFAE-F1CC6E9C0B1E}" dt="2024-02-16T08:05:03.731" v="16" actId="403"/>
          <ac:spMkLst>
            <pc:docMk/>
            <pc:sldMk cId="0" sldId="368"/>
            <ac:spMk id="753671" creationId="{D85941AD-22E9-F024-6F21-8E8A8704C372}"/>
          </ac:spMkLst>
        </pc:spChg>
      </pc:sldChg>
      <pc:sldChg chg="addSp delSp modSp mod">
        <pc:chgData name="Binod Adhikari" userId="256f5a90-d823-4e8d-9a41-a3da19f4a0ad" providerId="ADAL" clId="{23B438E5-FB4B-4CFF-AFAE-F1CC6E9C0B1E}" dt="2024-02-16T08:08:20.493" v="37" actId="478"/>
        <pc:sldMkLst>
          <pc:docMk/>
          <pc:sldMk cId="0" sldId="374"/>
        </pc:sldMkLst>
        <pc:spChg chg="add del mod">
          <ac:chgData name="Binod Adhikari" userId="256f5a90-d823-4e8d-9a41-a3da19f4a0ad" providerId="ADAL" clId="{23B438E5-FB4B-4CFF-AFAE-F1CC6E9C0B1E}" dt="2024-02-16T08:07:17.637" v="18" actId="478"/>
          <ac:spMkLst>
            <pc:docMk/>
            <pc:sldMk cId="0" sldId="374"/>
            <ac:spMk id="2" creationId="{2854A635-ECB7-FF9A-9E4E-649530BB5E02}"/>
          </ac:spMkLst>
        </pc:spChg>
        <pc:spChg chg="del">
          <ac:chgData name="Binod Adhikari" userId="256f5a90-d823-4e8d-9a41-a3da19f4a0ad" providerId="ADAL" clId="{23B438E5-FB4B-4CFF-AFAE-F1CC6E9C0B1E}" dt="2024-02-16T08:08:20.493" v="37" actId="478"/>
          <ac:spMkLst>
            <pc:docMk/>
            <pc:sldMk cId="0" sldId="374"/>
            <ac:spMk id="3" creationId="{F3A29AF0-9C80-E266-6842-9FD05E839652}"/>
          </ac:spMkLst>
        </pc:spChg>
        <pc:spChg chg="add del mod">
          <ac:chgData name="Binod Adhikari" userId="256f5a90-d823-4e8d-9a41-a3da19f4a0ad" providerId="ADAL" clId="{23B438E5-FB4B-4CFF-AFAE-F1CC6E9C0B1E}" dt="2024-02-16T08:07:30.193" v="20" actId="478"/>
          <ac:spMkLst>
            <pc:docMk/>
            <pc:sldMk cId="0" sldId="374"/>
            <ac:spMk id="4" creationId="{C1503513-123C-E442-70D3-4A6A35D1A99F}"/>
          </ac:spMkLst>
        </pc:spChg>
        <pc:spChg chg="add mod">
          <ac:chgData name="Binod Adhikari" userId="256f5a90-d823-4e8d-9a41-a3da19f4a0ad" providerId="ADAL" clId="{23B438E5-FB4B-4CFF-AFAE-F1CC6E9C0B1E}" dt="2024-02-16T08:08:11.243" v="36" actId="1076"/>
          <ac:spMkLst>
            <pc:docMk/>
            <pc:sldMk cId="0" sldId="374"/>
            <ac:spMk id="5" creationId="{E3779B30-F06C-3760-8DAE-248CFE41967F}"/>
          </ac:spMkLst>
        </pc:spChg>
        <pc:spChg chg="del">
          <ac:chgData name="Binod Adhikari" userId="256f5a90-d823-4e8d-9a41-a3da19f4a0ad" providerId="ADAL" clId="{23B438E5-FB4B-4CFF-AFAE-F1CC6E9C0B1E}" dt="2024-02-16T08:07:14.773" v="17" actId="478"/>
          <ac:spMkLst>
            <pc:docMk/>
            <pc:sldMk cId="0" sldId="374"/>
            <ac:spMk id="765958" creationId="{1E1EAEB7-7EE0-2E3C-95F0-D0F2A1488BB6}"/>
          </ac:spMkLst>
        </pc:spChg>
        <pc:spChg chg="del">
          <ac:chgData name="Binod Adhikari" userId="256f5a90-d823-4e8d-9a41-a3da19f4a0ad" providerId="ADAL" clId="{23B438E5-FB4B-4CFF-AFAE-F1CC6E9C0B1E}" dt="2024-02-16T08:07:24.845" v="19" actId="478"/>
          <ac:spMkLst>
            <pc:docMk/>
            <pc:sldMk cId="0" sldId="374"/>
            <ac:spMk id="765959" creationId="{BC88CD44-8C86-2A75-FC75-237D361F23BE}"/>
          </ac:spMkLst>
        </pc:spChg>
      </pc:sldChg>
      <pc:sldChg chg="addSp delSp modSp mod">
        <pc:chgData name="Binod Adhikari" userId="256f5a90-d823-4e8d-9a41-a3da19f4a0ad" providerId="ADAL" clId="{23B438E5-FB4B-4CFF-AFAE-F1CC6E9C0B1E}" dt="2024-02-16T07:34:24.754" v="4" actId="123"/>
        <pc:sldMkLst>
          <pc:docMk/>
          <pc:sldMk cId="2126176048" sldId="395"/>
        </pc:sldMkLst>
        <pc:spChg chg="del">
          <ac:chgData name="Binod Adhikari" userId="256f5a90-d823-4e8d-9a41-a3da19f4a0ad" providerId="ADAL" clId="{23B438E5-FB4B-4CFF-AFAE-F1CC6E9C0B1E}" dt="2024-02-16T07:34:05.519" v="2" actId="478"/>
          <ac:spMkLst>
            <pc:docMk/>
            <pc:sldMk cId="2126176048" sldId="395"/>
            <ac:spMk id="2" creationId="{00000000-0000-0000-0000-000000000000}"/>
          </ac:spMkLst>
        </pc:spChg>
        <pc:spChg chg="add mod">
          <ac:chgData name="Binod Adhikari" userId="256f5a90-d823-4e8d-9a41-a3da19f4a0ad" providerId="ADAL" clId="{23B438E5-FB4B-4CFF-AFAE-F1CC6E9C0B1E}" dt="2024-02-16T07:34:17.222" v="3"/>
          <ac:spMkLst>
            <pc:docMk/>
            <pc:sldMk cId="2126176048" sldId="395"/>
            <ac:spMk id="3" creationId="{508DA401-27AD-4F36-D2AB-92DAD5288067}"/>
          </ac:spMkLst>
        </pc:spChg>
        <pc:spChg chg="mod">
          <ac:chgData name="Binod Adhikari" userId="256f5a90-d823-4e8d-9a41-a3da19f4a0ad" providerId="ADAL" clId="{23B438E5-FB4B-4CFF-AFAE-F1CC6E9C0B1E}" dt="2024-02-16T07:34:24.754" v="4" actId="123"/>
          <ac:spMkLst>
            <pc:docMk/>
            <pc:sldMk cId="2126176048" sldId="395"/>
            <ac:spMk id="5" creationId="{00000000-0000-0000-0000-000000000000}"/>
          </ac:spMkLst>
        </pc:spChg>
      </pc:sldChg>
      <pc:sldChg chg="addSp modSp">
        <pc:chgData name="Binod Adhikari" userId="256f5a90-d823-4e8d-9a41-a3da19f4a0ad" providerId="ADAL" clId="{23B438E5-FB4B-4CFF-AFAE-F1CC6E9C0B1E}" dt="2024-02-16T07:34:47.093" v="5"/>
        <pc:sldMkLst>
          <pc:docMk/>
          <pc:sldMk cId="3923827675" sldId="396"/>
        </pc:sldMkLst>
        <pc:spChg chg="add mod">
          <ac:chgData name="Binod Adhikari" userId="256f5a90-d823-4e8d-9a41-a3da19f4a0ad" providerId="ADAL" clId="{23B438E5-FB4B-4CFF-AFAE-F1CC6E9C0B1E}" dt="2024-02-16T07:34:47.093" v="5"/>
          <ac:spMkLst>
            <pc:docMk/>
            <pc:sldMk cId="3923827675" sldId="396"/>
            <ac:spMk id="3" creationId="{E2601ECC-A829-9868-39BD-950DBCC64557}"/>
          </ac:spMkLst>
        </pc:spChg>
      </pc:sldChg>
      <pc:sldChg chg="addSp modSp">
        <pc:chgData name="Binod Adhikari" userId="256f5a90-d823-4e8d-9a41-a3da19f4a0ad" providerId="ADAL" clId="{23B438E5-FB4B-4CFF-AFAE-F1CC6E9C0B1E}" dt="2024-02-16T07:34:51.442" v="6"/>
        <pc:sldMkLst>
          <pc:docMk/>
          <pc:sldMk cId="466572865" sldId="397"/>
        </pc:sldMkLst>
        <pc:spChg chg="add mod">
          <ac:chgData name="Binod Adhikari" userId="256f5a90-d823-4e8d-9a41-a3da19f4a0ad" providerId="ADAL" clId="{23B438E5-FB4B-4CFF-AFAE-F1CC6E9C0B1E}" dt="2024-02-16T07:34:51.442" v="6"/>
          <ac:spMkLst>
            <pc:docMk/>
            <pc:sldMk cId="466572865" sldId="397"/>
            <ac:spMk id="3" creationId="{EB333ABB-5E7A-29FD-D14B-BCACA26C5DA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AE64434-6EF2-7140-CEF7-83A2ADB9599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19" name="Rectangle 3">
            <a:extLst>
              <a:ext uri="{FF2B5EF4-FFF2-40B4-BE49-F238E27FC236}">
                <a16:creationId xmlns:a16="http://schemas.microsoft.com/office/drawing/2014/main" id="{3DC4D7FB-E940-A497-49D5-6650F9AF263C}"/>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0420" name="Rectangle 4">
            <a:extLst>
              <a:ext uri="{FF2B5EF4-FFF2-40B4-BE49-F238E27FC236}">
                <a16:creationId xmlns:a16="http://schemas.microsoft.com/office/drawing/2014/main" id="{1759466B-72F8-5792-E721-61D04307917B}"/>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21" name="Rectangle 5">
            <a:extLst>
              <a:ext uri="{FF2B5EF4-FFF2-40B4-BE49-F238E27FC236}">
                <a16:creationId xmlns:a16="http://schemas.microsoft.com/office/drawing/2014/main" id="{B249D263-DC53-43EC-F93D-8F068507F4C6}"/>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AA375908-9B89-494F-87C1-64663D1C2D5E}" type="slidenum">
              <a:rPr lang="en-CA" altLang="en-US"/>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8775983-366D-8552-69AA-EA8974543CE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3" name="Rectangle 3">
            <a:extLst>
              <a:ext uri="{FF2B5EF4-FFF2-40B4-BE49-F238E27FC236}">
                <a16:creationId xmlns:a16="http://schemas.microsoft.com/office/drawing/2014/main" id="{4F3C48CC-AE15-FA4A-A987-180C873C313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1444" name="Rectangle 4">
            <a:extLst>
              <a:ext uri="{FF2B5EF4-FFF2-40B4-BE49-F238E27FC236}">
                <a16:creationId xmlns:a16="http://schemas.microsoft.com/office/drawing/2014/main" id="{21A3CCD9-E1E6-F28D-0283-C540BA3208B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a:extLst>
              <a:ext uri="{FF2B5EF4-FFF2-40B4-BE49-F238E27FC236}">
                <a16:creationId xmlns:a16="http://schemas.microsoft.com/office/drawing/2014/main" id="{ED14C701-AC19-3DF6-79CB-9FFD02B0CEB9}"/>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a:extLst>
              <a:ext uri="{FF2B5EF4-FFF2-40B4-BE49-F238E27FC236}">
                <a16:creationId xmlns:a16="http://schemas.microsoft.com/office/drawing/2014/main" id="{EB4F7639-81AC-7566-6A2E-D69B7BED6061}"/>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7" name="Rectangle 7">
            <a:extLst>
              <a:ext uri="{FF2B5EF4-FFF2-40B4-BE49-F238E27FC236}">
                <a16:creationId xmlns:a16="http://schemas.microsoft.com/office/drawing/2014/main" id="{F5AC4952-3513-01B2-402E-2D10BC9A821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0353107B-956E-4551-BC51-7E82CF08313B}"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B06844-62E2-A048-4B39-92EF5973D499}"/>
              </a:ext>
            </a:extLst>
          </p:cNvPr>
          <p:cNvSpPr>
            <a:spLocks noGrp="1" noChangeArrowheads="1"/>
          </p:cNvSpPr>
          <p:nvPr>
            <p:ph type="sldNum" sz="quarter" idx="5"/>
          </p:nvPr>
        </p:nvSpPr>
        <p:spPr>
          <a:ln/>
        </p:spPr>
        <p:txBody>
          <a:bodyPr/>
          <a:lstStyle/>
          <a:p>
            <a:fld id="{441D568B-15B3-488E-8927-68B640FC648A}" type="slidenum">
              <a:rPr lang="en-CA" altLang="en-US"/>
              <a:pPr/>
              <a:t>1</a:t>
            </a:fld>
            <a:endParaRPr lang="en-CA" altLang="en-US"/>
          </a:p>
        </p:txBody>
      </p:sp>
      <p:sp>
        <p:nvSpPr>
          <p:cNvPr id="574466" name="Rectangle 2">
            <a:extLst>
              <a:ext uri="{FF2B5EF4-FFF2-40B4-BE49-F238E27FC236}">
                <a16:creationId xmlns:a16="http://schemas.microsoft.com/office/drawing/2014/main" id="{EBA6913A-BF98-A284-10BC-7773B3032288}"/>
              </a:ext>
            </a:extLst>
          </p:cNvPr>
          <p:cNvSpPr>
            <a:spLocks noGrp="1" noRot="1" noChangeAspect="1" noChangeArrowheads="1" noTextEdit="1"/>
          </p:cNvSpPr>
          <p:nvPr>
            <p:ph type="sldImg"/>
          </p:nvPr>
        </p:nvSpPr>
        <p:spPr>
          <a:ln/>
        </p:spPr>
      </p:sp>
      <p:sp>
        <p:nvSpPr>
          <p:cNvPr id="574467" name="Rectangle 3">
            <a:extLst>
              <a:ext uri="{FF2B5EF4-FFF2-40B4-BE49-F238E27FC236}">
                <a16:creationId xmlns:a16="http://schemas.microsoft.com/office/drawing/2014/main" id="{C64269BB-70F3-39A8-F0B4-EE8E28CAEDF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46F9D3-C547-48EF-6F58-929439A60E29}"/>
              </a:ext>
            </a:extLst>
          </p:cNvPr>
          <p:cNvSpPr>
            <a:spLocks noGrp="1" noChangeArrowheads="1"/>
          </p:cNvSpPr>
          <p:nvPr>
            <p:ph type="sldNum" sz="quarter" idx="5"/>
          </p:nvPr>
        </p:nvSpPr>
        <p:spPr>
          <a:ln/>
        </p:spPr>
        <p:txBody>
          <a:bodyPr/>
          <a:lstStyle/>
          <a:p>
            <a:fld id="{44559B17-F9A7-4136-82E8-E263D953A030}" type="slidenum">
              <a:rPr lang="en-CA" altLang="en-US"/>
              <a:pPr/>
              <a:t>12</a:t>
            </a:fld>
            <a:endParaRPr lang="en-CA" altLang="en-US"/>
          </a:p>
        </p:txBody>
      </p:sp>
      <p:sp>
        <p:nvSpPr>
          <p:cNvPr id="689154" name="Rectangle 2">
            <a:extLst>
              <a:ext uri="{FF2B5EF4-FFF2-40B4-BE49-F238E27FC236}">
                <a16:creationId xmlns:a16="http://schemas.microsoft.com/office/drawing/2014/main" id="{A0E9C0ED-56CC-501F-8F1F-0D70EC257E31}"/>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id="{6859A1BC-934C-9039-E7D0-9622089D1D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A34385-3399-8F2C-9067-13CA5B2D9C90}"/>
              </a:ext>
            </a:extLst>
          </p:cNvPr>
          <p:cNvSpPr>
            <a:spLocks noGrp="1" noChangeArrowheads="1"/>
          </p:cNvSpPr>
          <p:nvPr>
            <p:ph type="sldNum" sz="quarter" idx="5"/>
          </p:nvPr>
        </p:nvSpPr>
        <p:spPr>
          <a:ln/>
        </p:spPr>
        <p:txBody>
          <a:bodyPr/>
          <a:lstStyle/>
          <a:p>
            <a:fld id="{9DDAB94B-32CC-4C16-9B13-11B6C4334A08}" type="slidenum">
              <a:rPr lang="en-CA" altLang="en-US"/>
              <a:pPr/>
              <a:t>13</a:t>
            </a:fld>
            <a:endParaRPr lang="en-CA" altLang="en-US"/>
          </a:p>
        </p:txBody>
      </p:sp>
      <p:sp>
        <p:nvSpPr>
          <p:cNvPr id="691202" name="Rectangle 2">
            <a:extLst>
              <a:ext uri="{FF2B5EF4-FFF2-40B4-BE49-F238E27FC236}">
                <a16:creationId xmlns:a16="http://schemas.microsoft.com/office/drawing/2014/main" id="{8EA0E16B-3F1C-FB15-2EC7-B389EE659D21}"/>
              </a:ext>
            </a:extLst>
          </p:cNvPr>
          <p:cNvSpPr>
            <a:spLocks noGrp="1" noRot="1" noChangeAspect="1" noChangeArrowheads="1" noTextEdit="1"/>
          </p:cNvSpPr>
          <p:nvPr>
            <p:ph type="sldImg"/>
          </p:nvPr>
        </p:nvSpPr>
        <p:spPr>
          <a:ln/>
        </p:spPr>
      </p:sp>
      <p:sp>
        <p:nvSpPr>
          <p:cNvPr id="691203" name="Rectangle 3">
            <a:extLst>
              <a:ext uri="{FF2B5EF4-FFF2-40B4-BE49-F238E27FC236}">
                <a16:creationId xmlns:a16="http://schemas.microsoft.com/office/drawing/2014/main" id="{6C5A7D27-9472-65FF-7F61-8C3250A640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A1075E5-64D5-6756-AEEC-3E674BB8851B}"/>
              </a:ext>
            </a:extLst>
          </p:cNvPr>
          <p:cNvSpPr>
            <a:spLocks noGrp="1" noChangeArrowheads="1"/>
          </p:cNvSpPr>
          <p:nvPr>
            <p:ph type="sldNum" sz="quarter" idx="5"/>
          </p:nvPr>
        </p:nvSpPr>
        <p:spPr>
          <a:ln/>
        </p:spPr>
        <p:txBody>
          <a:bodyPr/>
          <a:lstStyle/>
          <a:p>
            <a:fld id="{3AC8583E-9A64-43E5-AC88-3AAA72926312}" type="slidenum">
              <a:rPr lang="en-CA" altLang="en-US"/>
              <a:pPr/>
              <a:t>14</a:t>
            </a:fld>
            <a:endParaRPr lang="en-CA" altLang="en-US"/>
          </a:p>
        </p:txBody>
      </p:sp>
      <p:sp>
        <p:nvSpPr>
          <p:cNvPr id="693250" name="Rectangle 2">
            <a:extLst>
              <a:ext uri="{FF2B5EF4-FFF2-40B4-BE49-F238E27FC236}">
                <a16:creationId xmlns:a16="http://schemas.microsoft.com/office/drawing/2014/main" id="{B04035A9-48FF-BAC3-D6E6-F06ECF7BBD82}"/>
              </a:ext>
            </a:extLst>
          </p:cNvPr>
          <p:cNvSpPr>
            <a:spLocks noGrp="1" noRot="1" noChangeAspect="1" noChangeArrowheads="1" noTextEdit="1"/>
          </p:cNvSpPr>
          <p:nvPr>
            <p:ph type="sldImg"/>
          </p:nvPr>
        </p:nvSpPr>
        <p:spPr>
          <a:ln/>
        </p:spPr>
      </p:sp>
      <p:sp>
        <p:nvSpPr>
          <p:cNvPr id="693251" name="Rectangle 3">
            <a:extLst>
              <a:ext uri="{FF2B5EF4-FFF2-40B4-BE49-F238E27FC236}">
                <a16:creationId xmlns:a16="http://schemas.microsoft.com/office/drawing/2014/main" id="{37131B40-7EE3-A6A6-8AE3-74D971EAB1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0AA557-3FDB-392D-7DAA-10822FF1D6DD}"/>
              </a:ext>
            </a:extLst>
          </p:cNvPr>
          <p:cNvSpPr>
            <a:spLocks noGrp="1" noChangeArrowheads="1"/>
          </p:cNvSpPr>
          <p:nvPr>
            <p:ph type="sldNum" sz="quarter" idx="5"/>
          </p:nvPr>
        </p:nvSpPr>
        <p:spPr>
          <a:ln/>
        </p:spPr>
        <p:txBody>
          <a:bodyPr/>
          <a:lstStyle/>
          <a:p>
            <a:fld id="{0E27AC47-FBCE-436B-91DA-6ECDA205164C}" type="slidenum">
              <a:rPr lang="en-CA" altLang="en-US"/>
              <a:pPr/>
              <a:t>18</a:t>
            </a:fld>
            <a:endParaRPr lang="en-CA" altLang="en-US"/>
          </a:p>
        </p:txBody>
      </p:sp>
      <p:sp>
        <p:nvSpPr>
          <p:cNvPr id="701442" name="Rectangle 2">
            <a:extLst>
              <a:ext uri="{FF2B5EF4-FFF2-40B4-BE49-F238E27FC236}">
                <a16:creationId xmlns:a16="http://schemas.microsoft.com/office/drawing/2014/main" id="{5F1F6B8F-8785-F63D-E7A2-8D7F2B481F38}"/>
              </a:ext>
            </a:extLst>
          </p:cNvPr>
          <p:cNvSpPr>
            <a:spLocks noGrp="1" noRot="1" noChangeAspect="1" noChangeArrowheads="1" noTextEdit="1"/>
          </p:cNvSpPr>
          <p:nvPr>
            <p:ph type="sldImg"/>
          </p:nvPr>
        </p:nvSpPr>
        <p:spPr>
          <a:ln/>
        </p:spPr>
      </p:sp>
      <p:sp>
        <p:nvSpPr>
          <p:cNvPr id="701443" name="Rectangle 3">
            <a:extLst>
              <a:ext uri="{FF2B5EF4-FFF2-40B4-BE49-F238E27FC236}">
                <a16:creationId xmlns:a16="http://schemas.microsoft.com/office/drawing/2014/main" id="{90473DEE-B8BE-2AA0-A68E-FC46CF7C08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8B5E98-545A-6761-EBC9-81662504C89D}"/>
              </a:ext>
            </a:extLst>
          </p:cNvPr>
          <p:cNvSpPr>
            <a:spLocks noGrp="1" noChangeArrowheads="1"/>
          </p:cNvSpPr>
          <p:nvPr>
            <p:ph type="sldNum" sz="quarter" idx="5"/>
          </p:nvPr>
        </p:nvSpPr>
        <p:spPr>
          <a:ln/>
        </p:spPr>
        <p:txBody>
          <a:bodyPr/>
          <a:lstStyle/>
          <a:p>
            <a:fld id="{83A03F85-DE84-41BD-B634-37F185F41DF4}" type="slidenum">
              <a:rPr lang="en-CA" altLang="en-US"/>
              <a:pPr/>
              <a:t>19</a:t>
            </a:fld>
            <a:endParaRPr lang="en-CA" altLang="en-US"/>
          </a:p>
        </p:txBody>
      </p:sp>
      <p:sp>
        <p:nvSpPr>
          <p:cNvPr id="703490" name="Rectangle 2">
            <a:extLst>
              <a:ext uri="{FF2B5EF4-FFF2-40B4-BE49-F238E27FC236}">
                <a16:creationId xmlns:a16="http://schemas.microsoft.com/office/drawing/2014/main" id="{80C52A61-B1A2-EEA1-BFD5-F150803478F7}"/>
              </a:ext>
            </a:extLst>
          </p:cNvPr>
          <p:cNvSpPr>
            <a:spLocks noGrp="1" noRot="1" noChangeAspect="1" noChangeArrowheads="1" noTextEdit="1"/>
          </p:cNvSpPr>
          <p:nvPr>
            <p:ph type="sldImg"/>
          </p:nvPr>
        </p:nvSpPr>
        <p:spPr>
          <a:ln/>
        </p:spPr>
      </p:sp>
      <p:sp>
        <p:nvSpPr>
          <p:cNvPr id="703491" name="Rectangle 3">
            <a:extLst>
              <a:ext uri="{FF2B5EF4-FFF2-40B4-BE49-F238E27FC236}">
                <a16:creationId xmlns:a16="http://schemas.microsoft.com/office/drawing/2014/main" id="{44CB5DDB-8E78-C584-CEB1-200DF36C18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4113BEE-E864-81A1-BEE6-F10E9FACCA1D}"/>
              </a:ext>
            </a:extLst>
          </p:cNvPr>
          <p:cNvSpPr>
            <a:spLocks noGrp="1" noChangeArrowheads="1"/>
          </p:cNvSpPr>
          <p:nvPr>
            <p:ph type="sldNum" sz="quarter" idx="5"/>
          </p:nvPr>
        </p:nvSpPr>
        <p:spPr>
          <a:ln/>
        </p:spPr>
        <p:txBody>
          <a:bodyPr/>
          <a:lstStyle/>
          <a:p>
            <a:fld id="{9D21A69A-9738-4282-A904-9F80CCB64E97}" type="slidenum">
              <a:rPr lang="en-CA" altLang="en-US"/>
              <a:pPr/>
              <a:t>20</a:t>
            </a:fld>
            <a:endParaRPr lang="en-CA" altLang="en-US"/>
          </a:p>
        </p:txBody>
      </p:sp>
      <p:sp>
        <p:nvSpPr>
          <p:cNvPr id="705538" name="Rectangle 2">
            <a:extLst>
              <a:ext uri="{FF2B5EF4-FFF2-40B4-BE49-F238E27FC236}">
                <a16:creationId xmlns:a16="http://schemas.microsoft.com/office/drawing/2014/main" id="{0C6C2F72-2F6A-4060-7612-352714F76570}"/>
              </a:ext>
            </a:extLst>
          </p:cNvPr>
          <p:cNvSpPr>
            <a:spLocks noGrp="1" noRot="1" noChangeAspect="1" noChangeArrowheads="1" noTextEdit="1"/>
          </p:cNvSpPr>
          <p:nvPr>
            <p:ph type="sldImg"/>
          </p:nvPr>
        </p:nvSpPr>
        <p:spPr>
          <a:ln/>
        </p:spPr>
      </p:sp>
      <p:sp>
        <p:nvSpPr>
          <p:cNvPr id="705539" name="Rectangle 3">
            <a:extLst>
              <a:ext uri="{FF2B5EF4-FFF2-40B4-BE49-F238E27FC236}">
                <a16:creationId xmlns:a16="http://schemas.microsoft.com/office/drawing/2014/main" id="{A83F97FC-D010-FA4A-5DC2-765C532C3F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00D92F-AFFF-40BF-E409-5AD7CD5AE8A0}"/>
              </a:ext>
            </a:extLst>
          </p:cNvPr>
          <p:cNvSpPr>
            <a:spLocks noGrp="1" noChangeArrowheads="1"/>
          </p:cNvSpPr>
          <p:nvPr>
            <p:ph type="sldNum" sz="quarter" idx="5"/>
          </p:nvPr>
        </p:nvSpPr>
        <p:spPr>
          <a:ln/>
        </p:spPr>
        <p:txBody>
          <a:bodyPr/>
          <a:lstStyle/>
          <a:p>
            <a:fld id="{8B4E6E10-9881-47D6-8664-89C9FBA7D7CC}" type="slidenum">
              <a:rPr lang="en-CA" altLang="en-US"/>
              <a:pPr/>
              <a:t>21</a:t>
            </a:fld>
            <a:endParaRPr lang="en-CA" altLang="en-US"/>
          </a:p>
        </p:txBody>
      </p:sp>
      <p:sp>
        <p:nvSpPr>
          <p:cNvPr id="707586" name="Rectangle 2">
            <a:extLst>
              <a:ext uri="{FF2B5EF4-FFF2-40B4-BE49-F238E27FC236}">
                <a16:creationId xmlns:a16="http://schemas.microsoft.com/office/drawing/2014/main" id="{2A22267A-998C-C423-122E-BA882FEF92C2}"/>
              </a:ext>
            </a:extLst>
          </p:cNvPr>
          <p:cNvSpPr>
            <a:spLocks noGrp="1" noRot="1" noChangeAspect="1" noChangeArrowheads="1" noTextEdit="1"/>
          </p:cNvSpPr>
          <p:nvPr>
            <p:ph type="sldImg"/>
          </p:nvPr>
        </p:nvSpPr>
        <p:spPr>
          <a:ln/>
        </p:spPr>
      </p:sp>
      <p:sp>
        <p:nvSpPr>
          <p:cNvPr id="707587" name="Rectangle 3">
            <a:extLst>
              <a:ext uri="{FF2B5EF4-FFF2-40B4-BE49-F238E27FC236}">
                <a16:creationId xmlns:a16="http://schemas.microsoft.com/office/drawing/2014/main" id="{8C02130F-F0A3-060E-D32B-2CC74BE530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BAC9E80-50D6-DA77-5B25-F4530FDD85DA}"/>
              </a:ext>
            </a:extLst>
          </p:cNvPr>
          <p:cNvSpPr>
            <a:spLocks noGrp="1" noChangeArrowheads="1"/>
          </p:cNvSpPr>
          <p:nvPr>
            <p:ph type="sldNum" sz="quarter" idx="5"/>
          </p:nvPr>
        </p:nvSpPr>
        <p:spPr>
          <a:ln/>
        </p:spPr>
        <p:txBody>
          <a:bodyPr/>
          <a:lstStyle/>
          <a:p>
            <a:fld id="{41FC48E4-3425-4D1F-8DA1-A93E040E099E}" type="slidenum">
              <a:rPr lang="en-CA" altLang="en-US"/>
              <a:pPr/>
              <a:t>22</a:t>
            </a:fld>
            <a:endParaRPr lang="en-CA" altLang="en-US"/>
          </a:p>
        </p:txBody>
      </p:sp>
      <p:sp>
        <p:nvSpPr>
          <p:cNvPr id="709634" name="Rectangle 2">
            <a:extLst>
              <a:ext uri="{FF2B5EF4-FFF2-40B4-BE49-F238E27FC236}">
                <a16:creationId xmlns:a16="http://schemas.microsoft.com/office/drawing/2014/main" id="{F7E3C4A3-1B42-C959-A11D-D60EC8A2E7B8}"/>
              </a:ext>
            </a:extLst>
          </p:cNvPr>
          <p:cNvSpPr>
            <a:spLocks noGrp="1" noRot="1" noChangeAspect="1" noChangeArrowheads="1" noTextEdit="1"/>
          </p:cNvSpPr>
          <p:nvPr>
            <p:ph type="sldImg"/>
          </p:nvPr>
        </p:nvSpPr>
        <p:spPr>
          <a:ln/>
        </p:spPr>
      </p:sp>
      <p:sp>
        <p:nvSpPr>
          <p:cNvPr id="709635" name="Rectangle 3">
            <a:extLst>
              <a:ext uri="{FF2B5EF4-FFF2-40B4-BE49-F238E27FC236}">
                <a16:creationId xmlns:a16="http://schemas.microsoft.com/office/drawing/2014/main" id="{23E78155-7102-49A1-71D9-0CCCE2D29E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BB8CEB-9120-4758-3B0E-1380CD4D392E}"/>
              </a:ext>
            </a:extLst>
          </p:cNvPr>
          <p:cNvSpPr>
            <a:spLocks noGrp="1" noChangeArrowheads="1"/>
          </p:cNvSpPr>
          <p:nvPr>
            <p:ph type="sldNum" sz="quarter" idx="5"/>
          </p:nvPr>
        </p:nvSpPr>
        <p:spPr>
          <a:ln/>
        </p:spPr>
        <p:txBody>
          <a:bodyPr/>
          <a:lstStyle/>
          <a:p>
            <a:fld id="{386B6581-9411-4587-9AE2-F51425751302}" type="slidenum">
              <a:rPr lang="en-CA" altLang="en-US"/>
              <a:pPr/>
              <a:t>23</a:t>
            </a:fld>
            <a:endParaRPr lang="en-CA" altLang="en-US"/>
          </a:p>
        </p:txBody>
      </p:sp>
      <p:sp>
        <p:nvSpPr>
          <p:cNvPr id="713730" name="Rectangle 2">
            <a:extLst>
              <a:ext uri="{FF2B5EF4-FFF2-40B4-BE49-F238E27FC236}">
                <a16:creationId xmlns:a16="http://schemas.microsoft.com/office/drawing/2014/main" id="{30777E62-C15B-51A1-5ECC-523EDFCD744F}"/>
              </a:ext>
            </a:extLst>
          </p:cNvPr>
          <p:cNvSpPr>
            <a:spLocks noGrp="1" noRot="1" noChangeAspect="1" noChangeArrowheads="1" noTextEdit="1"/>
          </p:cNvSpPr>
          <p:nvPr>
            <p:ph type="sldImg"/>
          </p:nvPr>
        </p:nvSpPr>
        <p:spPr>
          <a:ln/>
        </p:spPr>
      </p:sp>
      <p:sp>
        <p:nvSpPr>
          <p:cNvPr id="713731" name="Rectangle 3">
            <a:extLst>
              <a:ext uri="{FF2B5EF4-FFF2-40B4-BE49-F238E27FC236}">
                <a16:creationId xmlns:a16="http://schemas.microsoft.com/office/drawing/2014/main" id="{CE5EDBEF-C8B8-AE6F-9A2F-4AA5A3CCC7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79CEC4-A116-9A81-0105-CB4A591367B1}"/>
              </a:ext>
            </a:extLst>
          </p:cNvPr>
          <p:cNvSpPr>
            <a:spLocks noGrp="1" noChangeArrowheads="1"/>
          </p:cNvSpPr>
          <p:nvPr>
            <p:ph type="sldNum" sz="quarter" idx="5"/>
          </p:nvPr>
        </p:nvSpPr>
        <p:spPr>
          <a:ln/>
        </p:spPr>
        <p:txBody>
          <a:bodyPr/>
          <a:lstStyle/>
          <a:p>
            <a:fld id="{9BD4E0D1-A25A-426E-893C-1D6207EAA2B0}" type="slidenum">
              <a:rPr lang="en-CA" altLang="en-US"/>
              <a:pPr/>
              <a:t>24</a:t>
            </a:fld>
            <a:endParaRPr lang="en-CA" altLang="en-US"/>
          </a:p>
        </p:txBody>
      </p:sp>
      <p:sp>
        <p:nvSpPr>
          <p:cNvPr id="715778" name="Rectangle 2">
            <a:extLst>
              <a:ext uri="{FF2B5EF4-FFF2-40B4-BE49-F238E27FC236}">
                <a16:creationId xmlns:a16="http://schemas.microsoft.com/office/drawing/2014/main" id="{F3085809-CF22-B9D0-CC1C-8F6960427395}"/>
              </a:ext>
            </a:extLst>
          </p:cNvPr>
          <p:cNvSpPr>
            <a:spLocks noGrp="1" noRot="1" noChangeAspect="1" noChangeArrowheads="1" noTextEdit="1"/>
          </p:cNvSpPr>
          <p:nvPr>
            <p:ph type="sldImg"/>
          </p:nvPr>
        </p:nvSpPr>
        <p:spPr>
          <a:ln/>
        </p:spPr>
      </p:sp>
      <p:sp>
        <p:nvSpPr>
          <p:cNvPr id="715779" name="Rectangle 3">
            <a:extLst>
              <a:ext uri="{FF2B5EF4-FFF2-40B4-BE49-F238E27FC236}">
                <a16:creationId xmlns:a16="http://schemas.microsoft.com/office/drawing/2014/main" id="{07E151BA-B322-6B02-E92A-8B350A3969A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925FC1-80AF-58BF-E48F-B41D0BE0308A}"/>
              </a:ext>
            </a:extLst>
          </p:cNvPr>
          <p:cNvSpPr>
            <a:spLocks noGrp="1" noChangeArrowheads="1"/>
          </p:cNvSpPr>
          <p:nvPr>
            <p:ph type="sldNum" sz="quarter" idx="5"/>
          </p:nvPr>
        </p:nvSpPr>
        <p:spPr>
          <a:ln/>
        </p:spPr>
        <p:txBody>
          <a:bodyPr/>
          <a:lstStyle/>
          <a:p>
            <a:fld id="{398B2496-624B-4FBC-9535-D10CFFD1ADB4}" type="slidenum">
              <a:rPr lang="en-CA" altLang="en-US"/>
              <a:pPr/>
              <a:t>2</a:t>
            </a:fld>
            <a:endParaRPr lang="en-CA" altLang="en-US"/>
          </a:p>
        </p:txBody>
      </p:sp>
      <p:sp>
        <p:nvSpPr>
          <p:cNvPr id="670722" name="Rectangle 2">
            <a:extLst>
              <a:ext uri="{FF2B5EF4-FFF2-40B4-BE49-F238E27FC236}">
                <a16:creationId xmlns:a16="http://schemas.microsoft.com/office/drawing/2014/main" id="{031C8D3F-D7FA-0C47-E7A6-50E3D938E8EB}"/>
              </a:ext>
            </a:extLst>
          </p:cNvPr>
          <p:cNvSpPr>
            <a:spLocks noGrp="1" noRot="1" noChangeAspect="1" noChangeArrowheads="1" noTextEdit="1"/>
          </p:cNvSpPr>
          <p:nvPr>
            <p:ph type="sldImg"/>
          </p:nvPr>
        </p:nvSpPr>
        <p:spPr>
          <a:ln/>
        </p:spPr>
      </p:sp>
      <p:sp>
        <p:nvSpPr>
          <p:cNvPr id="670723" name="Rectangle 3">
            <a:extLst>
              <a:ext uri="{FF2B5EF4-FFF2-40B4-BE49-F238E27FC236}">
                <a16:creationId xmlns:a16="http://schemas.microsoft.com/office/drawing/2014/main" id="{49C83EA3-288F-1A21-2E9D-3B4B0CD6BBA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7CBA00-5CA7-5B45-EE55-3C4E3867CC81}"/>
              </a:ext>
            </a:extLst>
          </p:cNvPr>
          <p:cNvSpPr>
            <a:spLocks noGrp="1" noChangeArrowheads="1"/>
          </p:cNvSpPr>
          <p:nvPr>
            <p:ph type="sldNum" sz="quarter" idx="5"/>
          </p:nvPr>
        </p:nvSpPr>
        <p:spPr>
          <a:ln/>
        </p:spPr>
        <p:txBody>
          <a:bodyPr/>
          <a:lstStyle/>
          <a:p>
            <a:fld id="{A2464ECA-06B0-4AC3-8E14-BF0106435702}" type="slidenum">
              <a:rPr lang="en-CA" altLang="en-US"/>
              <a:pPr/>
              <a:t>25</a:t>
            </a:fld>
            <a:endParaRPr lang="en-CA" altLang="en-US"/>
          </a:p>
        </p:txBody>
      </p:sp>
      <p:sp>
        <p:nvSpPr>
          <p:cNvPr id="717826" name="Rectangle 2">
            <a:extLst>
              <a:ext uri="{FF2B5EF4-FFF2-40B4-BE49-F238E27FC236}">
                <a16:creationId xmlns:a16="http://schemas.microsoft.com/office/drawing/2014/main" id="{30498333-A8A5-0D61-913B-E5F12BEE446C}"/>
              </a:ext>
            </a:extLst>
          </p:cNvPr>
          <p:cNvSpPr>
            <a:spLocks noGrp="1" noRot="1" noChangeAspect="1" noChangeArrowheads="1" noTextEdit="1"/>
          </p:cNvSpPr>
          <p:nvPr>
            <p:ph type="sldImg"/>
          </p:nvPr>
        </p:nvSpPr>
        <p:spPr>
          <a:ln/>
        </p:spPr>
      </p:sp>
      <p:sp>
        <p:nvSpPr>
          <p:cNvPr id="717827" name="Rectangle 3">
            <a:extLst>
              <a:ext uri="{FF2B5EF4-FFF2-40B4-BE49-F238E27FC236}">
                <a16:creationId xmlns:a16="http://schemas.microsoft.com/office/drawing/2014/main" id="{A53BF3EF-4DD7-8195-D979-0FFC637CBC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9AC9FB2-B0C6-0FEA-EBBE-4C4D7DB542CD}"/>
              </a:ext>
            </a:extLst>
          </p:cNvPr>
          <p:cNvSpPr>
            <a:spLocks noGrp="1" noChangeArrowheads="1"/>
          </p:cNvSpPr>
          <p:nvPr>
            <p:ph type="sldNum" sz="quarter" idx="5"/>
          </p:nvPr>
        </p:nvSpPr>
        <p:spPr>
          <a:ln/>
        </p:spPr>
        <p:txBody>
          <a:bodyPr/>
          <a:lstStyle/>
          <a:p>
            <a:fld id="{24CB89F1-D652-4921-B44A-9239B926BE1C}" type="slidenum">
              <a:rPr lang="en-CA" altLang="en-US"/>
              <a:pPr/>
              <a:t>26</a:t>
            </a:fld>
            <a:endParaRPr lang="en-CA" altLang="en-US"/>
          </a:p>
        </p:txBody>
      </p:sp>
      <p:sp>
        <p:nvSpPr>
          <p:cNvPr id="719874" name="Rectangle 2">
            <a:extLst>
              <a:ext uri="{FF2B5EF4-FFF2-40B4-BE49-F238E27FC236}">
                <a16:creationId xmlns:a16="http://schemas.microsoft.com/office/drawing/2014/main" id="{400C3D1D-0F59-5FCE-D655-7A9A5D6A09CE}"/>
              </a:ext>
            </a:extLst>
          </p:cNvPr>
          <p:cNvSpPr>
            <a:spLocks noGrp="1" noRot="1" noChangeAspect="1" noChangeArrowheads="1" noTextEdit="1"/>
          </p:cNvSpPr>
          <p:nvPr>
            <p:ph type="sldImg"/>
          </p:nvPr>
        </p:nvSpPr>
        <p:spPr>
          <a:ln/>
        </p:spPr>
      </p:sp>
      <p:sp>
        <p:nvSpPr>
          <p:cNvPr id="719875" name="Rectangle 3">
            <a:extLst>
              <a:ext uri="{FF2B5EF4-FFF2-40B4-BE49-F238E27FC236}">
                <a16:creationId xmlns:a16="http://schemas.microsoft.com/office/drawing/2014/main" id="{CFEA8532-C4C8-66F3-2696-E96D0494BC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075F58-0ABE-B33F-1FB5-8BB49CC3F42E}"/>
              </a:ext>
            </a:extLst>
          </p:cNvPr>
          <p:cNvSpPr>
            <a:spLocks noGrp="1" noChangeArrowheads="1"/>
          </p:cNvSpPr>
          <p:nvPr>
            <p:ph type="sldNum" sz="quarter" idx="5"/>
          </p:nvPr>
        </p:nvSpPr>
        <p:spPr>
          <a:ln/>
        </p:spPr>
        <p:txBody>
          <a:bodyPr/>
          <a:lstStyle/>
          <a:p>
            <a:fld id="{CD9ECB1D-9C12-4F14-9D9B-6B6816DADAA9}" type="slidenum">
              <a:rPr lang="en-CA" altLang="en-US"/>
              <a:pPr/>
              <a:t>27</a:t>
            </a:fld>
            <a:endParaRPr lang="en-CA" altLang="en-US"/>
          </a:p>
        </p:txBody>
      </p:sp>
      <p:sp>
        <p:nvSpPr>
          <p:cNvPr id="721922" name="Rectangle 2">
            <a:extLst>
              <a:ext uri="{FF2B5EF4-FFF2-40B4-BE49-F238E27FC236}">
                <a16:creationId xmlns:a16="http://schemas.microsoft.com/office/drawing/2014/main" id="{878BB6ED-DA72-5DB7-864A-3CDDAEC4F975}"/>
              </a:ext>
            </a:extLst>
          </p:cNvPr>
          <p:cNvSpPr>
            <a:spLocks noGrp="1" noRot="1" noChangeAspect="1" noChangeArrowheads="1" noTextEdit="1"/>
          </p:cNvSpPr>
          <p:nvPr>
            <p:ph type="sldImg"/>
          </p:nvPr>
        </p:nvSpPr>
        <p:spPr>
          <a:ln/>
        </p:spPr>
      </p:sp>
      <p:sp>
        <p:nvSpPr>
          <p:cNvPr id="721923" name="Rectangle 3">
            <a:extLst>
              <a:ext uri="{FF2B5EF4-FFF2-40B4-BE49-F238E27FC236}">
                <a16:creationId xmlns:a16="http://schemas.microsoft.com/office/drawing/2014/main" id="{B8CC2F22-85D2-C24A-AAB5-AEBB132139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948974-F3A4-B585-CE5F-44D64483E450}"/>
              </a:ext>
            </a:extLst>
          </p:cNvPr>
          <p:cNvSpPr>
            <a:spLocks noGrp="1" noChangeArrowheads="1"/>
          </p:cNvSpPr>
          <p:nvPr>
            <p:ph type="sldNum" sz="quarter" idx="5"/>
          </p:nvPr>
        </p:nvSpPr>
        <p:spPr>
          <a:ln/>
        </p:spPr>
        <p:txBody>
          <a:bodyPr/>
          <a:lstStyle/>
          <a:p>
            <a:fld id="{065B3506-CDE9-4071-991B-3F3BBBFC7619}" type="slidenum">
              <a:rPr lang="en-CA" altLang="en-US"/>
              <a:pPr/>
              <a:t>28</a:t>
            </a:fld>
            <a:endParaRPr lang="en-CA" altLang="en-US"/>
          </a:p>
        </p:txBody>
      </p:sp>
      <p:sp>
        <p:nvSpPr>
          <p:cNvPr id="723970" name="Rectangle 2">
            <a:extLst>
              <a:ext uri="{FF2B5EF4-FFF2-40B4-BE49-F238E27FC236}">
                <a16:creationId xmlns:a16="http://schemas.microsoft.com/office/drawing/2014/main" id="{04B91457-8475-F06E-68F3-CEC0C3A4021E}"/>
              </a:ext>
            </a:extLst>
          </p:cNvPr>
          <p:cNvSpPr>
            <a:spLocks noGrp="1" noRot="1" noChangeAspect="1" noChangeArrowheads="1" noTextEdit="1"/>
          </p:cNvSpPr>
          <p:nvPr>
            <p:ph type="sldImg"/>
          </p:nvPr>
        </p:nvSpPr>
        <p:spPr>
          <a:ln/>
        </p:spPr>
      </p:sp>
      <p:sp>
        <p:nvSpPr>
          <p:cNvPr id="723971" name="Rectangle 3">
            <a:extLst>
              <a:ext uri="{FF2B5EF4-FFF2-40B4-BE49-F238E27FC236}">
                <a16:creationId xmlns:a16="http://schemas.microsoft.com/office/drawing/2014/main" id="{9AFE049B-B357-92D8-FF1F-B76FFAA0EF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97DB2A-F9F5-3DCB-84E3-0E0BEBA2C3FF}"/>
              </a:ext>
            </a:extLst>
          </p:cNvPr>
          <p:cNvSpPr>
            <a:spLocks noGrp="1" noChangeArrowheads="1"/>
          </p:cNvSpPr>
          <p:nvPr>
            <p:ph type="sldNum" sz="quarter" idx="5"/>
          </p:nvPr>
        </p:nvSpPr>
        <p:spPr>
          <a:ln/>
        </p:spPr>
        <p:txBody>
          <a:bodyPr/>
          <a:lstStyle/>
          <a:p>
            <a:fld id="{C689FE65-72A8-4DF6-B78C-23DA00F3AF62}" type="slidenum">
              <a:rPr lang="en-CA" altLang="en-US"/>
              <a:pPr/>
              <a:t>29</a:t>
            </a:fld>
            <a:endParaRPr lang="en-CA" altLang="en-US"/>
          </a:p>
        </p:txBody>
      </p:sp>
      <p:sp>
        <p:nvSpPr>
          <p:cNvPr id="726018" name="Rectangle 2">
            <a:extLst>
              <a:ext uri="{FF2B5EF4-FFF2-40B4-BE49-F238E27FC236}">
                <a16:creationId xmlns:a16="http://schemas.microsoft.com/office/drawing/2014/main" id="{710C776E-0837-35FD-201E-9F620D90130C}"/>
              </a:ext>
            </a:extLst>
          </p:cNvPr>
          <p:cNvSpPr>
            <a:spLocks noGrp="1" noRot="1" noChangeAspect="1" noChangeArrowheads="1" noTextEdit="1"/>
          </p:cNvSpPr>
          <p:nvPr>
            <p:ph type="sldImg"/>
          </p:nvPr>
        </p:nvSpPr>
        <p:spPr>
          <a:ln/>
        </p:spPr>
      </p:sp>
      <p:sp>
        <p:nvSpPr>
          <p:cNvPr id="726019" name="Rectangle 3">
            <a:extLst>
              <a:ext uri="{FF2B5EF4-FFF2-40B4-BE49-F238E27FC236}">
                <a16:creationId xmlns:a16="http://schemas.microsoft.com/office/drawing/2014/main" id="{4AD9AED4-68D9-3B91-9015-1996DAB93F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201D2D-9E44-3E1B-3192-B61DA7625F91}"/>
              </a:ext>
            </a:extLst>
          </p:cNvPr>
          <p:cNvSpPr>
            <a:spLocks noGrp="1" noChangeArrowheads="1"/>
          </p:cNvSpPr>
          <p:nvPr>
            <p:ph type="sldNum" sz="quarter" idx="5"/>
          </p:nvPr>
        </p:nvSpPr>
        <p:spPr>
          <a:ln/>
        </p:spPr>
        <p:txBody>
          <a:bodyPr/>
          <a:lstStyle/>
          <a:p>
            <a:fld id="{172BC7DE-AF1D-4496-8065-50AB0CD472C9}" type="slidenum">
              <a:rPr lang="en-CA" altLang="en-US"/>
              <a:pPr/>
              <a:t>30</a:t>
            </a:fld>
            <a:endParaRPr lang="en-CA" altLang="en-US"/>
          </a:p>
        </p:txBody>
      </p:sp>
      <p:sp>
        <p:nvSpPr>
          <p:cNvPr id="728066" name="Rectangle 2">
            <a:extLst>
              <a:ext uri="{FF2B5EF4-FFF2-40B4-BE49-F238E27FC236}">
                <a16:creationId xmlns:a16="http://schemas.microsoft.com/office/drawing/2014/main" id="{B040DE93-0D3C-2344-334F-D28FB2F4603D}"/>
              </a:ext>
            </a:extLst>
          </p:cNvPr>
          <p:cNvSpPr>
            <a:spLocks noGrp="1" noRot="1" noChangeAspect="1" noChangeArrowheads="1" noTextEdit="1"/>
          </p:cNvSpPr>
          <p:nvPr>
            <p:ph type="sldImg"/>
          </p:nvPr>
        </p:nvSpPr>
        <p:spPr>
          <a:ln/>
        </p:spPr>
      </p:sp>
      <p:sp>
        <p:nvSpPr>
          <p:cNvPr id="728067" name="Rectangle 3">
            <a:extLst>
              <a:ext uri="{FF2B5EF4-FFF2-40B4-BE49-F238E27FC236}">
                <a16:creationId xmlns:a16="http://schemas.microsoft.com/office/drawing/2014/main" id="{9C244523-95EC-5F39-9AAC-646E53E44AF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85207D-58A2-C59E-AB6B-4A42B72D4DD2}"/>
              </a:ext>
            </a:extLst>
          </p:cNvPr>
          <p:cNvSpPr>
            <a:spLocks noGrp="1" noChangeArrowheads="1"/>
          </p:cNvSpPr>
          <p:nvPr>
            <p:ph type="sldNum" sz="quarter" idx="5"/>
          </p:nvPr>
        </p:nvSpPr>
        <p:spPr>
          <a:ln/>
        </p:spPr>
        <p:txBody>
          <a:bodyPr/>
          <a:lstStyle/>
          <a:p>
            <a:fld id="{7BE89A04-F45B-435F-A711-DD25A4114826}" type="slidenum">
              <a:rPr lang="en-CA" altLang="en-US"/>
              <a:pPr/>
              <a:t>31</a:t>
            </a:fld>
            <a:endParaRPr lang="en-CA" altLang="en-US"/>
          </a:p>
        </p:txBody>
      </p:sp>
      <p:sp>
        <p:nvSpPr>
          <p:cNvPr id="730114" name="Rectangle 2">
            <a:extLst>
              <a:ext uri="{FF2B5EF4-FFF2-40B4-BE49-F238E27FC236}">
                <a16:creationId xmlns:a16="http://schemas.microsoft.com/office/drawing/2014/main" id="{82EA34DE-9CB8-48FC-2B08-55C949D042D5}"/>
              </a:ext>
            </a:extLst>
          </p:cNvPr>
          <p:cNvSpPr>
            <a:spLocks noGrp="1" noRot="1" noChangeAspect="1" noChangeArrowheads="1" noTextEdit="1"/>
          </p:cNvSpPr>
          <p:nvPr>
            <p:ph type="sldImg"/>
          </p:nvPr>
        </p:nvSpPr>
        <p:spPr>
          <a:ln/>
        </p:spPr>
      </p:sp>
      <p:sp>
        <p:nvSpPr>
          <p:cNvPr id="730115" name="Rectangle 3">
            <a:extLst>
              <a:ext uri="{FF2B5EF4-FFF2-40B4-BE49-F238E27FC236}">
                <a16:creationId xmlns:a16="http://schemas.microsoft.com/office/drawing/2014/main" id="{4C60C49A-2EE6-67A2-94A1-5FD9185B3C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9441AD-772F-4145-91A5-AEC84BD441CA}"/>
              </a:ext>
            </a:extLst>
          </p:cNvPr>
          <p:cNvSpPr>
            <a:spLocks noGrp="1" noChangeArrowheads="1"/>
          </p:cNvSpPr>
          <p:nvPr>
            <p:ph type="sldNum" sz="quarter" idx="5"/>
          </p:nvPr>
        </p:nvSpPr>
        <p:spPr>
          <a:ln/>
        </p:spPr>
        <p:txBody>
          <a:bodyPr/>
          <a:lstStyle/>
          <a:p>
            <a:fld id="{A67E8604-B52D-4C86-9B7F-811191F7538F}" type="slidenum">
              <a:rPr lang="en-CA" altLang="en-US"/>
              <a:pPr/>
              <a:t>32</a:t>
            </a:fld>
            <a:endParaRPr lang="en-CA" altLang="en-US"/>
          </a:p>
        </p:txBody>
      </p:sp>
      <p:sp>
        <p:nvSpPr>
          <p:cNvPr id="732162" name="Rectangle 2">
            <a:extLst>
              <a:ext uri="{FF2B5EF4-FFF2-40B4-BE49-F238E27FC236}">
                <a16:creationId xmlns:a16="http://schemas.microsoft.com/office/drawing/2014/main" id="{7A1D74B0-52A4-C1DE-37E1-8BFCC0587965}"/>
              </a:ext>
            </a:extLst>
          </p:cNvPr>
          <p:cNvSpPr>
            <a:spLocks noGrp="1" noRot="1" noChangeAspect="1" noChangeArrowheads="1" noTextEdit="1"/>
          </p:cNvSpPr>
          <p:nvPr>
            <p:ph type="sldImg"/>
          </p:nvPr>
        </p:nvSpPr>
        <p:spPr>
          <a:ln/>
        </p:spPr>
      </p:sp>
      <p:sp>
        <p:nvSpPr>
          <p:cNvPr id="732163" name="Rectangle 3">
            <a:extLst>
              <a:ext uri="{FF2B5EF4-FFF2-40B4-BE49-F238E27FC236}">
                <a16:creationId xmlns:a16="http://schemas.microsoft.com/office/drawing/2014/main" id="{C570E35E-BA91-2F47-7763-F6CA21E5CE5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57DB37-11A2-6BEF-3B25-C81924C85CA9}"/>
              </a:ext>
            </a:extLst>
          </p:cNvPr>
          <p:cNvSpPr>
            <a:spLocks noGrp="1" noChangeArrowheads="1"/>
          </p:cNvSpPr>
          <p:nvPr>
            <p:ph type="sldNum" sz="quarter" idx="5"/>
          </p:nvPr>
        </p:nvSpPr>
        <p:spPr>
          <a:ln/>
        </p:spPr>
        <p:txBody>
          <a:bodyPr/>
          <a:lstStyle/>
          <a:p>
            <a:fld id="{EA1ADA24-16A2-4591-AF86-DE69D833A94A}" type="slidenum">
              <a:rPr lang="en-CA" altLang="en-US"/>
              <a:pPr/>
              <a:t>33</a:t>
            </a:fld>
            <a:endParaRPr lang="en-CA" altLang="en-US"/>
          </a:p>
        </p:txBody>
      </p:sp>
      <p:sp>
        <p:nvSpPr>
          <p:cNvPr id="734210" name="Rectangle 2">
            <a:extLst>
              <a:ext uri="{FF2B5EF4-FFF2-40B4-BE49-F238E27FC236}">
                <a16:creationId xmlns:a16="http://schemas.microsoft.com/office/drawing/2014/main" id="{FF704409-7D90-6826-A910-7816B3EFF715}"/>
              </a:ext>
            </a:extLst>
          </p:cNvPr>
          <p:cNvSpPr>
            <a:spLocks noGrp="1" noRot="1" noChangeAspect="1" noChangeArrowheads="1" noTextEdit="1"/>
          </p:cNvSpPr>
          <p:nvPr>
            <p:ph type="sldImg"/>
          </p:nvPr>
        </p:nvSpPr>
        <p:spPr>
          <a:ln/>
        </p:spPr>
      </p:sp>
      <p:sp>
        <p:nvSpPr>
          <p:cNvPr id="734211" name="Rectangle 3">
            <a:extLst>
              <a:ext uri="{FF2B5EF4-FFF2-40B4-BE49-F238E27FC236}">
                <a16:creationId xmlns:a16="http://schemas.microsoft.com/office/drawing/2014/main" id="{A44F4FBB-5C91-06B7-EBC1-A73CE32688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11C737-2475-77B0-DA04-0B8EBEF838ED}"/>
              </a:ext>
            </a:extLst>
          </p:cNvPr>
          <p:cNvSpPr>
            <a:spLocks noGrp="1" noChangeArrowheads="1"/>
          </p:cNvSpPr>
          <p:nvPr>
            <p:ph type="sldNum" sz="quarter" idx="5"/>
          </p:nvPr>
        </p:nvSpPr>
        <p:spPr>
          <a:ln/>
        </p:spPr>
        <p:txBody>
          <a:bodyPr/>
          <a:lstStyle/>
          <a:p>
            <a:fld id="{2CA9E46E-1050-4E78-90BA-8690DEA95255}" type="slidenum">
              <a:rPr lang="en-CA" altLang="en-US"/>
              <a:pPr/>
              <a:t>34</a:t>
            </a:fld>
            <a:endParaRPr lang="en-CA" altLang="en-US"/>
          </a:p>
        </p:txBody>
      </p:sp>
      <p:sp>
        <p:nvSpPr>
          <p:cNvPr id="736258" name="Rectangle 2">
            <a:extLst>
              <a:ext uri="{FF2B5EF4-FFF2-40B4-BE49-F238E27FC236}">
                <a16:creationId xmlns:a16="http://schemas.microsoft.com/office/drawing/2014/main" id="{CEE61AC4-D5EB-A020-A84E-B7179CFAEB96}"/>
              </a:ext>
            </a:extLst>
          </p:cNvPr>
          <p:cNvSpPr>
            <a:spLocks noGrp="1" noRot="1" noChangeAspect="1" noChangeArrowheads="1" noTextEdit="1"/>
          </p:cNvSpPr>
          <p:nvPr>
            <p:ph type="sldImg"/>
          </p:nvPr>
        </p:nvSpPr>
        <p:spPr>
          <a:ln/>
        </p:spPr>
      </p:sp>
      <p:sp>
        <p:nvSpPr>
          <p:cNvPr id="736259" name="Rectangle 3">
            <a:extLst>
              <a:ext uri="{FF2B5EF4-FFF2-40B4-BE49-F238E27FC236}">
                <a16:creationId xmlns:a16="http://schemas.microsoft.com/office/drawing/2014/main" id="{E93A02A3-023C-4A4A-3C89-BADD6594192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E6883A-7C43-8310-8ADD-2D1B9E1B707A}"/>
              </a:ext>
            </a:extLst>
          </p:cNvPr>
          <p:cNvSpPr>
            <a:spLocks noGrp="1" noChangeArrowheads="1"/>
          </p:cNvSpPr>
          <p:nvPr>
            <p:ph type="sldNum" sz="quarter" idx="5"/>
          </p:nvPr>
        </p:nvSpPr>
        <p:spPr>
          <a:ln/>
        </p:spPr>
        <p:txBody>
          <a:bodyPr/>
          <a:lstStyle/>
          <a:p>
            <a:fld id="{0DF7D4CF-07EB-4854-A131-147E765F96E6}" type="slidenum">
              <a:rPr lang="en-CA" altLang="en-US"/>
              <a:pPr/>
              <a:t>3</a:t>
            </a:fld>
            <a:endParaRPr lang="en-CA" altLang="en-US"/>
          </a:p>
        </p:txBody>
      </p:sp>
      <p:sp>
        <p:nvSpPr>
          <p:cNvPr id="672770" name="Rectangle 2">
            <a:extLst>
              <a:ext uri="{FF2B5EF4-FFF2-40B4-BE49-F238E27FC236}">
                <a16:creationId xmlns:a16="http://schemas.microsoft.com/office/drawing/2014/main" id="{8DF36DC4-A07E-973A-7A2A-006DC72F7058}"/>
              </a:ext>
            </a:extLst>
          </p:cNvPr>
          <p:cNvSpPr>
            <a:spLocks noGrp="1" noRot="1" noChangeAspect="1" noChangeArrowheads="1" noTextEdit="1"/>
          </p:cNvSpPr>
          <p:nvPr>
            <p:ph type="sldImg"/>
          </p:nvPr>
        </p:nvSpPr>
        <p:spPr>
          <a:ln/>
        </p:spPr>
      </p:sp>
      <p:sp>
        <p:nvSpPr>
          <p:cNvPr id="672771" name="Rectangle 3">
            <a:extLst>
              <a:ext uri="{FF2B5EF4-FFF2-40B4-BE49-F238E27FC236}">
                <a16:creationId xmlns:a16="http://schemas.microsoft.com/office/drawing/2014/main" id="{6E93E827-7ED0-CD9C-FAF6-D1F753F076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879BCC-B640-0EFB-21A0-ECE96FE75C5B}"/>
              </a:ext>
            </a:extLst>
          </p:cNvPr>
          <p:cNvSpPr>
            <a:spLocks noGrp="1" noChangeArrowheads="1"/>
          </p:cNvSpPr>
          <p:nvPr>
            <p:ph type="sldNum" sz="quarter" idx="5"/>
          </p:nvPr>
        </p:nvSpPr>
        <p:spPr>
          <a:ln/>
        </p:spPr>
        <p:txBody>
          <a:bodyPr/>
          <a:lstStyle/>
          <a:p>
            <a:fld id="{1A4865C7-F664-4327-B485-3E4B7736D6CF}" type="slidenum">
              <a:rPr lang="en-CA" altLang="en-US"/>
              <a:pPr/>
              <a:t>35</a:t>
            </a:fld>
            <a:endParaRPr lang="en-CA" altLang="en-US"/>
          </a:p>
        </p:txBody>
      </p:sp>
      <p:sp>
        <p:nvSpPr>
          <p:cNvPr id="742402" name="Rectangle 2">
            <a:extLst>
              <a:ext uri="{FF2B5EF4-FFF2-40B4-BE49-F238E27FC236}">
                <a16:creationId xmlns:a16="http://schemas.microsoft.com/office/drawing/2014/main" id="{FB60E5BB-CE6F-FC3F-BF92-6965CEADEA4C}"/>
              </a:ext>
            </a:extLst>
          </p:cNvPr>
          <p:cNvSpPr>
            <a:spLocks noGrp="1" noRot="1" noChangeAspect="1" noChangeArrowheads="1" noTextEdit="1"/>
          </p:cNvSpPr>
          <p:nvPr>
            <p:ph type="sldImg"/>
          </p:nvPr>
        </p:nvSpPr>
        <p:spPr>
          <a:ln/>
        </p:spPr>
      </p:sp>
      <p:sp>
        <p:nvSpPr>
          <p:cNvPr id="742403" name="Rectangle 3">
            <a:extLst>
              <a:ext uri="{FF2B5EF4-FFF2-40B4-BE49-F238E27FC236}">
                <a16:creationId xmlns:a16="http://schemas.microsoft.com/office/drawing/2014/main" id="{3A72DE51-5CCF-9E9A-12BB-7C4139F8C4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129B2FB-D742-F1C0-CBBE-8DB3AE214544}"/>
              </a:ext>
            </a:extLst>
          </p:cNvPr>
          <p:cNvSpPr>
            <a:spLocks noGrp="1" noChangeArrowheads="1"/>
          </p:cNvSpPr>
          <p:nvPr>
            <p:ph type="sldNum" sz="quarter" idx="5"/>
          </p:nvPr>
        </p:nvSpPr>
        <p:spPr>
          <a:ln/>
        </p:spPr>
        <p:txBody>
          <a:bodyPr/>
          <a:lstStyle/>
          <a:p>
            <a:fld id="{6FD0310E-E545-44DE-8CB1-E2AC8E454F5A}" type="slidenum">
              <a:rPr lang="en-CA" altLang="en-US"/>
              <a:pPr/>
              <a:t>36</a:t>
            </a:fld>
            <a:endParaRPr lang="en-CA" altLang="en-US"/>
          </a:p>
        </p:txBody>
      </p:sp>
      <p:sp>
        <p:nvSpPr>
          <p:cNvPr id="746498" name="Rectangle 2">
            <a:extLst>
              <a:ext uri="{FF2B5EF4-FFF2-40B4-BE49-F238E27FC236}">
                <a16:creationId xmlns:a16="http://schemas.microsoft.com/office/drawing/2014/main" id="{23940C3D-941F-AECF-4135-016EBC4488F7}"/>
              </a:ext>
            </a:extLst>
          </p:cNvPr>
          <p:cNvSpPr>
            <a:spLocks noGrp="1" noRot="1" noChangeAspect="1" noChangeArrowheads="1" noTextEdit="1"/>
          </p:cNvSpPr>
          <p:nvPr>
            <p:ph type="sldImg"/>
          </p:nvPr>
        </p:nvSpPr>
        <p:spPr>
          <a:ln/>
        </p:spPr>
      </p:sp>
      <p:sp>
        <p:nvSpPr>
          <p:cNvPr id="746499" name="Rectangle 3">
            <a:extLst>
              <a:ext uri="{FF2B5EF4-FFF2-40B4-BE49-F238E27FC236}">
                <a16:creationId xmlns:a16="http://schemas.microsoft.com/office/drawing/2014/main" id="{1D5BC4E9-29AE-A67A-0EF6-53A589341F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DD34D15-4B7C-2CB2-37C0-1EEDED4DFFCF}"/>
              </a:ext>
            </a:extLst>
          </p:cNvPr>
          <p:cNvSpPr>
            <a:spLocks noGrp="1" noChangeArrowheads="1"/>
          </p:cNvSpPr>
          <p:nvPr>
            <p:ph type="sldNum" sz="quarter" idx="5"/>
          </p:nvPr>
        </p:nvSpPr>
        <p:spPr>
          <a:ln/>
        </p:spPr>
        <p:txBody>
          <a:bodyPr/>
          <a:lstStyle/>
          <a:p>
            <a:fld id="{65192843-2979-43D3-9B38-CFFA1428DDF4}" type="slidenum">
              <a:rPr lang="en-CA" altLang="en-US"/>
              <a:pPr/>
              <a:t>37</a:t>
            </a:fld>
            <a:endParaRPr lang="en-CA" altLang="en-US"/>
          </a:p>
        </p:txBody>
      </p:sp>
      <p:sp>
        <p:nvSpPr>
          <p:cNvPr id="748546" name="Rectangle 2">
            <a:extLst>
              <a:ext uri="{FF2B5EF4-FFF2-40B4-BE49-F238E27FC236}">
                <a16:creationId xmlns:a16="http://schemas.microsoft.com/office/drawing/2014/main" id="{E31B7F3D-3256-F888-FD98-7588CC46AC9A}"/>
              </a:ext>
            </a:extLst>
          </p:cNvPr>
          <p:cNvSpPr>
            <a:spLocks noGrp="1" noRot="1" noChangeAspect="1" noChangeArrowheads="1" noTextEdit="1"/>
          </p:cNvSpPr>
          <p:nvPr>
            <p:ph type="sldImg"/>
          </p:nvPr>
        </p:nvSpPr>
        <p:spPr>
          <a:ln/>
        </p:spPr>
      </p:sp>
      <p:sp>
        <p:nvSpPr>
          <p:cNvPr id="748547" name="Rectangle 3">
            <a:extLst>
              <a:ext uri="{FF2B5EF4-FFF2-40B4-BE49-F238E27FC236}">
                <a16:creationId xmlns:a16="http://schemas.microsoft.com/office/drawing/2014/main" id="{9285A0DE-8E03-EEA3-B24D-E76B52E373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327A39-9350-7C95-F21D-5143F4329177}"/>
              </a:ext>
            </a:extLst>
          </p:cNvPr>
          <p:cNvSpPr>
            <a:spLocks noGrp="1" noChangeArrowheads="1"/>
          </p:cNvSpPr>
          <p:nvPr>
            <p:ph type="sldNum" sz="quarter" idx="5"/>
          </p:nvPr>
        </p:nvSpPr>
        <p:spPr>
          <a:ln/>
        </p:spPr>
        <p:txBody>
          <a:bodyPr/>
          <a:lstStyle/>
          <a:p>
            <a:fld id="{5B3FC157-9A13-4C28-9A37-88122F6AD10B}" type="slidenum">
              <a:rPr lang="en-CA" altLang="en-US"/>
              <a:pPr/>
              <a:t>38</a:t>
            </a:fld>
            <a:endParaRPr lang="en-CA" altLang="en-US"/>
          </a:p>
        </p:txBody>
      </p:sp>
      <p:sp>
        <p:nvSpPr>
          <p:cNvPr id="750594" name="Rectangle 2">
            <a:extLst>
              <a:ext uri="{FF2B5EF4-FFF2-40B4-BE49-F238E27FC236}">
                <a16:creationId xmlns:a16="http://schemas.microsoft.com/office/drawing/2014/main" id="{502BC5C9-C32F-6E23-499B-42CB653C03A5}"/>
              </a:ext>
            </a:extLst>
          </p:cNvPr>
          <p:cNvSpPr>
            <a:spLocks noGrp="1" noRot="1" noChangeAspect="1" noChangeArrowheads="1" noTextEdit="1"/>
          </p:cNvSpPr>
          <p:nvPr>
            <p:ph type="sldImg"/>
          </p:nvPr>
        </p:nvSpPr>
        <p:spPr>
          <a:ln/>
        </p:spPr>
      </p:sp>
      <p:sp>
        <p:nvSpPr>
          <p:cNvPr id="750595" name="Rectangle 3">
            <a:extLst>
              <a:ext uri="{FF2B5EF4-FFF2-40B4-BE49-F238E27FC236}">
                <a16:creationId xmlns:a16="http://schemas.microsoft.com/office/drawing/2014/main" id="{77635577-D706-4946-6BEA-0519BC43E3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41412C-52B0-6A4F-6A66-BF0672C63DB4}"/>
              </a:ext>
            </a:extLst>
          </p:cNvPr>
          <p:cNvSpPr>
            <a:spLocks noGrp="1" noChangeArrowheads="1"/>
          </p:cNvSpPr>
          <p:nvPr>
            <p:ph type="sldNum" sz="quarter" idx="5"/>
          </p:nvPr>
        </p:nvSpPr>
        <p:spPr>
          <a:ln/>
        </p:spPr>
        <p:txBody>
          <a:bodyPr/>
          <a:lstStyle/>
          <a:p>
            <a:fld id="{4825C6E0-D379-42BA-AF12-076D94602F07}" type="slidenum">
              <a:rPr lang="en-CA" altLang="en-US"/>
              <a:pPr/>
              <a:t>39</a:t>
            </a:fld>
            <a:endParaRPr lang="en-CA" altLang="en-US"/>
          </a:p>
        </p:txBody>
      </p:sp>
      <p:sp>
        <p:nvSpPr>
          <p:cNvPr id="752642" name="Rectangle 2">
            <a:extLst>
              <a:ext uri="{FF2B5EF4-FFF2-40B4-BE49-F238E27FC236}">
                <a16:creationId xmlns:a16="http://schemas.microsoft.com/office/drawing/2014/main" id="{384CBD3C-E4AB-1FCB-7ED5-6184FCBFF6D0}"/>
              </a:ext>
            </a:extLst>
          </p:cNvPr>
          <p:cNvSpPr>
            <a:spLocks noGrp="1" noRot="1" noChangeAspect="1" noChangeArrowheads="1" noTextEdit="1"/>
          </p:cNvSpPr>
          <p:nvPr>
            <p:ph type="sldImg"/>
          </p:nvPr>
        </p:nvSpPr>
        <p:spPr>
          <a:ln/>
        </p:spPr>
      </p:sp>
      <p:sp>
        <p:nvSpPr>
          <p:cNvPr id="752643" name="Rectangle 3">
            <a:extLst>
              <a:ext uri="{FF2B5EF4-FFF2-40B4-BE49-F238E27FC236}">
                <a16:creationId xmlns:a16="http://schemas.microsoft.com/office/drawing/2014/main" id="{E1249397-1F61-9E10-3622-AA9E917B204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1F2300-3206-8B74-591C-760DD35DC7A2}"/>
              </a:ext>
            </a:extLst>
          </p:cNvPr>
          <p:cNvSpPr>
            <a:spLocks noGrp="1" noChangeArrowheads="1"/>
          </p:cNvSpPr>
          <p:nvPr>
            <p:ph type="sldNum" sz="quarter" idx="5"/>
          </p:nvPr>
        </p:nvSpPr>
        <p:spPr>
          <a:ln/>
        </p:spPr>
        <p:txBody>
          <a:bodyPr/>
          <a:lstStyle/>
          <a:p>
            <a:fld id="{456EFB33-4DF0-4098-8BC6-A1D18EB71B30}" type="slidenum">
              <a:rPr lang="en-CA" altLang="en-US"/>
              <a:pPr/>
              <a:t>40</a:t>
            </a:fld>
            <a:endParaRPr lang="en-CA" altLang="en-US"/>
          </a:p>
        </p:txBody>
      </p:sp>
      <p:sp>
        <p:nvSpPr>
          <p:cNvPr id="754690" name="Rectangle 2">
            <a:extLst>
              <a:ext uri="{FF2B5EF4-FFF2-40B4-BE49-F238E27FC236}">
                <a16:creationId xmlns:a16="http://schemas.microsoft.com/office/drawing/2014/main" id="{D3AD9223-CCB4-067D-F02C-A2BB314F763B}"/>
              </a:ext>
            </a:extLst>
          </p:cNvPr>
          <p:cNvSpPr>
            <a:spLocks noGrp="1" noRot="1" noChangeAspect="1" noChangeArrowheads="1" noTextEdit="1"/>
          </p:cNvSpPr>
          <p:nvPr>
            <p:ph type="sldImg"/>
          </p:nvPr>
        </p:nvSpPr>
        <p:spPr>
          <a:ln/>
        </p:spPr>
      </p:sp>
      <p:sp>
        <p:nvSpPr>
          <p:cNvPr id="754691" name="Rectangle 3">
            <a:extLst>
              <a:ext uri="{FF2B5EF4-FFF2-40B4-BE49-F238E27FC236}">
                <a16:creationId xmlns:a16="http://schemas.microsoft.com/office/drawing/2014/main" id="{64322B49-1C4F-982E-F9E7-37827ECCA1B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63C7C1-0037-367C-A2C2-5B119FF07C44}"/>
              </a:ext>
            </a:extLst>
          </p:cNvPr>
          <p:cNvSpPr>
            <a:spLocks noGrp="1" noChangeArrowheads="1"/>
          </p:cNvSpPr>
          <p:nvPr>
            <p:ph type="sldNum" sz="quarter" idx="5"/>
          </p:nvPr>
        </p:nvSpPr>
        <p:spPr>
          <a:ln/>
        </p:spPr>
        <p:txBody>
          <a:bodyPr/>
          <a:lstStyle/>
          <a:p>
            <a:fld id="{D1A31817-9C48-4EAD-9823-D90F111A48A3}" type="slidenum">
              <a:rPr lang="en-CA" altLang="en-US"/>
              <a:pPr/>
              <a:t>41</a:t>
            </a:fld>
            <a:endParaRPr lang="en-CA" altLang="en-US"/>
          </a:p>
        </p:txBody>
      </p:sp>
      <p:sp>
        <p:nvSpPr>
          <p:cNvPr id="758786" name="Rectangle 2">
            <a:extLst>
              <a:ext uri="{FF2B5EF4-FFF2-40B4-BE49-F238E27FC236}">
                <a16:creationId xmlns:a16="http://schemas.microsoft.com/office/drawing/2014/main" id="{FA735CEA-3196-5361-CD4B-676248FB4A67}"/>
              </a:ext>
            </a:extLst>
          </p:cNvPr>
          <p:cNvSpPr>
            <a:spLocks noGrp="1" noRot="1" noChangeAspect="1" noChangeArrowheads="1" noTextEdit="1"/>
          </p:cNvSpPr>
          <p:nvPr>
            <p:ph type="sldImg"/>
          </p:nvPr>
        </p:nvSpPr>
        <p:spPr>
          <a:ln/>
        </p:spPr>
      </p:sp>
      <p:sp>
        <p:nvSpPr>
          <p:cNvPr id="758787" name="Rectangle 3">
            <a:extLst>
              <a:ext uri="{FF2B5EF4-FFF2-40B4-BE49-F238E27FC236}">
                <a16:creationId xmlns:a16="http://schemas.microsoft.com/office/drawing/2014/main" id="{23C9BE7C-8BB7-7839-C13B-8DC462CBBE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4210FAD-D728-51EC-B8D4-B2B145820F0C}"/>
              </a:ext>
            </a:extLst>
          </p:cNvPr>
          <p:cNvSpPr>
            <a:spLocks noGrp="1" noChangeArrowheads="1"/>
          </p:cNvSpPr>
          <p:nvPr>
            <p:ph type="sldNum" sz="quarter" idx="5"/>
          </p:nvPr>
        </p:nvSpPr>
        <p:spPr>
          <a:ln/>
        </p:spPr>
        <p:txBody>
          <a:bodyPr/>
          <a:lstStyle/>
          <a:p>
            <a:fld id="{52547C18-C12B-4C01-A53F-6A1AF5CE20A4}" type="slidenum">
              <a:rPr lang="en-CA" altLang="en-US"/>
              <a:pPr/>
              <a:t>42</a:t>
            </a:fld>
            <a:endParaRPr lang="en-CA" altLang="en-US"/>
          </a:p>
        </p:txBody>
      </p:sp>
      <p:sp>
        <p:nvSpPr>
          <p:cNvPr id="760834" name="Rectangle 2">
            <a:extLst>
              <a:ext uri="{FF2B5EF4-FFF2-40B4-BE49-F238E27FC236}">
                <a16:creationId xmlns:a16="http://schemas.microsoft.com/office/drawing/2014/main" id="{8B5D3CAB-0C7E-B165-418C-D02033D4F3AC}"/>
              </a:ext>
            </a:extLst>
          </p:cNvPr>
          <p:cNvSpPr>
            <a:spLocks noGrp="1" noRot="1" noChangeAspect="1" noChangeArrowheads="1" noTextEdit="1"/>
          </p:cNvSpPr>
          <p:nvPr>
            <p:ph type="sldImg"/>
          </p:nvPr>
        </p:nvSpPr>
        <p:spPr>
          <a:ln/>
        </p:spPr>
      </p:sp>
      <p:sp>
        <p:nvSpPr>
          <p:cNvPr id="760835" name="Rectangle 3">
            <a:extLst>
              <a:ext uri="{FF2B5EF4-FFF2-40B4-BE49-F238E27FC236}">
                <a16:creationId xmlns:a16="http://schemas.microsoft.com/office/drawing/2014/main" id="{74E373D0-BB0F-82A7-D4D6-9558657B456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E84701-BACF-9EB1-66BA-51CD5E4B5D73}"/>
              </a:ext>
            </a:extLst>
          </p:cNvPr>
          <p:cNvSpPr>
            <a:spLocks noGrp="1" noChangeArrowheads="1"/>
          </p:cNvSpPr>
          <p:nvPr>
            <p:ph type="sldNum" sz="quarter" idx="5"/>
          </p:nvPr>
        </p:nvSpPr>
        <p:spPr>
          <a:ln/>
        </p:spPr>
        <p:txBody>
          <a:bodyPr/>
          <a:lstStyle/>
          <a:p>
            <a:fld id="{78F264A0-004F-43C6-9730-10E528B432A8}" type="slidenum">
              <a:rPr lang="en-CA" altLang="en-US"/>
              <a:pPr/>
              <a:t>43</a:t>
            </a:fld>
            <a:endParaRPr lang="en-CA" altLang="en-US"/>
          </a:p>
        </p:txBody>
      </p:sp>
      <p:sp>
        <p:nvSpPr>
          <p:cNvPr id="762882" name="Rectangle 2">
            <a:extLst>
              <a:ext uri="{FF2B5EF4-FFF2-40B4-BE49-F238E27FC236}">
                <a16:creationId xmlns:a16="http://schemas.microsoft.com/office/drawing/2014/main" id="{FCEC6891-67CC-B47E-2289-C3E9152CAB53}"/>
              </a:ext>
            </a:extLst>
          </p:cNvPr>
          <p:cNvSpPr>
            <a:spLocks noGrp="1" noRot="1" noChangeAspect="1" noChangeArrowheads="1" noTextEdit="1"/>
          </p:cNvSpPr>
          <p:nvPr>
            <p:ph type="sldImg"/>
          </p:nvPr>
        </p:nvSpPr>
        <p:spPr>
          <a:ln/>
        </p:spPr>
      </p:sp>
      <p:sp>
        <p:nvSpPr>
          <p:cNvPr id="762883" name="Rectangle 3">
            <a:extLst>
              <a:ext uri="{FF2B5EF4-FFF2-40B4-BE49-F238E27FC236}">
                <a16:creationId xmlns:a16="http://schemas.microsoft.com/office/drawing/2014/main" id="{C95C348A-92A6-AB24-AFE5-03D1574FD0A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3E1E67-6A2C-BBC4-89DE-8B9D180C71CA}"/>
              </a:ext>
            </a:extLst>
          </p:cNvPr>
          <p:cNvSpPr>
            <a:spLocks noGrp="1" noChangeArrowheads="1"/>
          </p:cNvSpPr>
          <p:nvPr>
            <p:ph type="sldNum" sz="quarter" idx="5"/>
          </p:nvPr>
        </p:nvSpPr>
        <p:spPr>
          <a:ln/>
        </p:spPr>
        <p:txBody>
          <a:bodyPr/>
          <a:lstStyle/>
          <a:p>
            <a:fld id="{FC36EE04-1411-4A87-AECD-3AA32AB975D4}" type="slidenum">
              <a:rPr lang="en-CA" altLang="en-US"/>
              <a:pPr/>
              <a:t>44</a:t>
            </a:fld>
            <a:endParaRPr lang="en-CA" altLang="en-US"/>
          </a:p>
        </p:txBody>
      </p:sp>
      <p:sp>
        <p:nvSpPr>
          <p:cNvPr id="766978" name="Rectangle 2">
            <a:extLst>
              <a:ext uri="{FF2B5EF4-FFF2-40B4-BE49-F238E27FC236}">
                <a16:creationId xmlns:a16="http://schemas.microsoft.com/office/drawing/2014/main" id="{543E98FF-5679-CCBE-8716-99854C86F862}"/>
              </a:ext>
            </a:extLst>
          </p:cNvPr>
          <p:cNvSpPr>
            <a:spLocks noGrp="1" noRot="1" noChangeAspect="1" noChangeArrowheads="1" noTextEdit="1"/>
          </p:cNvSpPr>
          <p:nvPr>
            <p:ph type="sldImg"/>
          </p:nvPr>
        </p:nvSpPr>
        <p:spPr>
          <a:ln/>
        </p:spPr>
      </p:sp>
      <p:sp>
        <p:nvSpPr>
          <p:cNvPr id="766979" name="Rectangle 3">
            <a:extLst>
              <a:ext uri="{FF2B5EF4-FFF2-40B4-BE49-F238E27FC236}">
                <a16:creationId xmlns:a16="http://schemas.microsoft.com/office/drawing/2014/main" id="{342CE5E7-EB51-D329-4F09-FA4A91C057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1C8E8E-C856-AA4D-0B6D-BD3F91D11B98}"/>
              </a:ext>
            </a:extLst>
          </p:cNvPr>
          <p:cNvSpPr>
            <a:spLocks noGrp="1" noChangeArrowheads="1"/>
          </p:cNvSpPr>
          <p:nvPr>
            <p:ph type="sldNum" sz="quarter" idx="5"/>
          </p:nvPr>
        </p:nvSpPr>
        <p:spPr>
          <a:ln/>
        </p:spPr>
        <p:txBody>
          <a:bodyPr/>
          <a:lstStyle/>
          <a:p>
            <a:fld id="{9C76550E-CE9D-4E01-85EA-AC3111C9BDE6}" type="slidenum">
              <a:rPr lang="en-CA" altLang="en-US"/>
              <a:pPr/>
              <a:t>4</a:t>
            </a:fld>
            <a:endParaRPr lang="en-CA" altLang="en-US"/>
          </a:p>
        </p:txBody>
      </p:sp>
      <p:sp>
        <p:nvSpPr>
          <p:cNvPr id="676866" name="Rectangle 2">
            <a:extLst>
              <a:ext uri="{FF2B5EF4-FFF2-40B4-BE49-F238E27FC236}">
                <a16:creationId xmlns:a16="http://schemas.microsoft.com/office/drawing/2014/main" id="{9DACD07E-FF7B-3408-3036-1DA9AC61B605}"/>
              </a:ext>
            </a:extLst>
          </p:cNvPr>
          <p:cNvSpPr>
            <a:spLocks noGrp="1" noRot="1" noChangeAspect="1" noChangeArrowheads="1" noTextEdit="1"/>
          </p:cNvSpPr>
          <p:nvPr>
            <p:ph type="sldImg"/>
          </p:nvPr>
        </p:nvSpPr>
        <p:spPr>
          <a:ln/>
        </p:spPr>
      </p:sp>
      <p:sp>
        <p:nvSpPr>
          <p:cNvPr id="676867" name="Rectangle 3">
            <a:extLst>
              <a:ext uri="{FF2B5EF4-FFF2-40B4-BE49-F238E27FC236}">
                <a16:creationId xmlns:a16="http://schemas.microsoft.com/office/drawing/2014/main" id="{08D416D9-74E3-145F-033E-DD6F75C93B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C4B545-83D4-02C0-A594-EA90EEA22F78}"/>
              </a:ext>
            </a:extLst>
          </p:cNvPr>
          <p:cNvSpPr>
            <a:spLocks noGrp="1" noChangeArrowheads="1"/>
          </p:cNvSpPr>
          <p:nvPr>
            <p:ph type="sldNum" sz="quarter" idx="5"/>
          </p:nvPr>
        </p:nvSpPr>
        <p:spPr>
          <a:ln/>
        </p:spPr>
        <p:txBody>
          <a:bodyPr/>
          <a:lstStyle/>
          <a:p>
            <a:fld id="{D903D674-EB87-485B-9A13-561A45AE559C}" type="slidenum">
              <a:rPr lang="en-CA" altLang="en-US"/>
              <a:pPr/>
              <a:t>5</a:t>
            </a:fld>
            <a:endParaRPr lang="en-CA" altLang="en-US"/>
          </a:p>
        </p:txBody>
      </p:sp>
      <p:sp>
        <p:nvSpPr>
          <p:cNvPr id="678914" name="Rectangle 2">
            <a:extLst>
              <a:ext uri="{FF2B5EF4-FFF2-40B4-BE49-F238E27FC236}">
                <a16:creationId xmlns:a16="http://schemas.microsoft.com/office/drawing/2014/main" id="{DC1ABE3F-B327-0F5D-E818-6B78F2F01614}"/>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07F2EF52-F2FB-35F5-9D0D-F0FC9D9F9D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BF2E24F-BD1A-25DB-9039-99F8BA26CCB1}"/>
              </a:ext>
            </a:extLst>
          </p:cNvPr>
          <p:cNvSpPr>
            <a:spLocks noGrp="1" noChangeArrowheads="1"/>
          </p:cNvSpPr>
          <p:nvPr>
            <p:ph type="sldNum" sz="quarter" idx="5"/>
          </p:nvPr>
        </p:nvSpPr>
        <p:spPr>
          <a:ln/>
        </p:spPr>
        <p:txBody>
          <a:bodyPr/>
          <a:lstStyle/>
          <a:p>
            <a:fld id="{FF64F21A-8142-42AC-8D73-D62C071BD7E3}" type="slidenum">
              <a:rPr lang="en-CA" altLang="en-US"/>
              <a:pPr/>
              <a:t>6</a:t>
            </a:fld>
            <a:endParaRPr lang="en-CA" altLang="en-US"/>
          </a:p>
        </p:txBody>
      </p:sp>
      <p:sp>
        <p:nvSpPr>
          <p:cNvPr id="680962" name="Rectangle 2">
            <a:extLst>
              <a:ext uri="{FF2B5EF4-FFF2-40B4-BE49-F238E27FC236}">
                <a16:creationId xmlns:a16="http://schemas.microsoft.com/office/drawing/2014/main" id="{B83F3BBC-3203-9A64-258D-D77C6E62533F}"/>
              </a:ext>
            </a:extLst>
          </p:cNvPr>
          <p:cNvSpPr>
            <a:spLocks noGrp="1" noRot="1" noChangeAspect="1" noChangeArrowheads="1" noTextEdit="1"/>
          </p:cNvSpPr>
          <p:nvPr>
            <p:ph type="sldImg"/>
          </p:nvPr>
        </p:nvSpPr>
        <p:spPr>
          <a:ln/>
        </p:spPr>
      </p:sp>
      <p:sp>
        <p:nvSpPr>
          <p:cNvPr id="680963" name="Rectangle 3">
            <a:extLst>
              <a:ext uri="{FF2B5EF4-FFF2-40B4-BE49-F238E27FC236}">
                <a16:creationId xmlns:a16="http://schemas.microsoft.com/office/drawing/2014/main" id="{5BDAB457-C616-CD19-9C2A-D2D4BD3CCBE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6FF805-AB06-714A-F8C5-93143F979627}"/>
              </a:ext>
            </a:extLst>
          </p:cNvPr>
          <p:cNvSpPr>
            <a:spLocks noGrp="1" noChangeArrowheads="1"/>
          </p:cNvSpPr>
          <p:nvPr>
            <p:ph type="sldNum" sz="quarter" idx="5"/>
          </p:nvPr>
        </p:nvSpPr>
        <p:spPr>
          <a:ln/>
        </p:spPr>
        <p:txBody>
          <a:bodyPr/>
          <a:lstStyle/>
          <a:p>
            <a:fld id="{122473B5-97E0-4847-A7D0-FAC2B5C5015B}" type="slidenum">
              <a:rPr lang="en-CA" altLang="en-US"/>
              <a:pPr/>
              <a:t>8</a:t>
            </a:fld>
            <a:endParaRPr lang="en-CA" altLang="en-US"/>
          </a:p>
        </p:txBody>
      </p:sp>
      <p:sp>
        <p:nvSpPr>
          <p:cNvPr id="683010" name="Rectangle 2">
            <a:extLst>
              <a:ext uri="{FF2B5EF4-FFF2-40B4-BE49-F238E27FC236}">
                <a16:creationId xmlns:a16="http://schemas.microsoft.com/office/drawing/2014/main" id="{6BBAC1CA-3902-6199-8E41-800D18A624C7}"/>
              </a:ext>
            </a:extLst>
          </p:cNvPr>
          <p:cNvSpPr>
            <a:spLocks noGrp="1" noRot="1" noChangeAspect="1" noChangeArrowheads="1" noTextEdit="1"/>
          </p:cNvSpPr>
          <p:nvPr>
            <p:ph type="sldImg"/>
          </p:nvPr>
        </p:nvSpPr>
        <p:spPr>
          <a:ln/>
        </p:spPr>
      </p:sp>
      <p:sp>
        <p:nvSpPr>
          <p:cNvPr id="683011" name="Rectangle 3">
            <a:extLst>
              <a:ext uri="{FF2B5EF4-FFF2-40B4-BE49-F238E27FC236}">
                <a16:creationId xmlns:a16="http://schemas.microsoft.com/office/drawing/2014/main" id="{CAC0C887-266A-720B-4C54-8A3A625D05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63E6E57-C9B4-3A55-02B8-3A491F81D29B}"/>
              </a:ext>
            </a:extLst>
          </p:cNvPr>
          <p:cNvSpPr>
            <a:spLocks noGrp="1" noChangeArrowheads="1"/>
          </p:cNvSpPr>
          <p:nvPr>
            <p:ph type="sldNum" sz="quarter" idx="5"/>
          </p:nvPr>
        </p:nvSpPr>
        <p:spPr>
          <a:ln/>
        </p:spPr>
        <p:txBody>
          <a:bodyPr/>
          <a:lstStyle/>
          <a:p>
            <a:fld id="{6462026D-D528-445E-8126-E973B627F87D}" type="slidenum">
              <a:rPr lang="en-CA" altLang="en-US"/>
              <a:pPr/>
              <a:t>10</a:t>
            </a:fld>
            <a:endParaRPr lang="en-CA" altLang="en-US"/>
          </a:p>
        </p:txBody>
      </p:sp>
      <p:sp>
        <p:nvSpPr>
          <p:cNvPr id="685058" name="Rectangle 2">
            <a:extLst>
              <a:ext uri="{FF2B5EF4-FFF2-40B4-BE49-F238E27FC236}">
                <a16:creationId xmlns:a16="http://schemas.microsoft.com/office/drawing/2014/main" id="{896200B3-5AA9-531F-D51F-66AEAB5710A0}"/>
              </a:ext>
            </a:extLst>
          </p:cNvPr>
          <p:cNvSpPr>
            <a:spLocks noGrp="1" noRot="1" noChangeAspect="1" noChangeArrowheads="1" noTextEdit="1"/>
          </p:cNvSpPr>
          <p:nvPr>
            <p:ph type="sldImg"/>
          </p:nvPr>
        </p:nvSpPr>
        <p:spPr>
          <a:ln/>
        </p:spPr>
      </p:sp>
      <p:sp>
        <p:nvSpPr>
          <p:cNvPr id="685059" name="Rectangle 3">
            <a:extLst>
              <a:ext uri="{FF2B5EF4-FFF2-40B4-BE49-F238E27FC236}">
                <a16:creationId xmlns:a16="http://schemas.microsoft.com/office/drawing/2014/main" id="{5B724515-A475-00C4-5785-BBDB1AC3E3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26D792-9C0E-15E5-E967-B2832FBB3302}"/>
              </a:ext>
            </a:extLst>
          </p:cNvPr>
          <p:cNvSpPr>
            <a:spLocks noGrp="1" noChangeArrowheads="1"/>
          </p:cNvSpPr>
          <p:nvPr>
            <p:ph type="sldNum" sz="quarter" idx="5"/>
          </p:nvPr>
        </p:nvSpPr>
        <p:spPr>
          <a:ln/>
        </p:spPr>
        <p:txBody>
          <a:bodyPr/>
          <a:lstStyle/>
          <a:p>
            <a:fld id="{6EA47614-AAD1-492D-965E-9C4BE01804D6}" type="slidenum">
              <a:rPr lang="en-CA" altLang="en-US"/>
              <a:pPr/>
              <a:t>11</a:t>
            </a:fld>
            <a:endParaRPr lang="en-CA" altLang="en-US"/>
          </a:p>
        </p:txBody>
      </p:sp>
      <p:sp>
        <p:nvSpPr>
          <p:cNvPr id="687106" name="Rectangle 2">
            <a:extLst>
              <a:ext uri="{FF2B5EF4-FFF2-40B4-BE49-F238E27FC236}">
                <a16:creationId xmlns:a16="http://schemas.microsoft.com/office/drawing/2014/main" id="{881E88BC-B302-BEC4-6711-FF44E3A60283}"/>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id="{AB667E8A-AF23-C1D8-2F1C-C6ED80D76E23}"/>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5653" name="Rectangle 5"/>
          <p:cNvSpPr>
            <a:spLocks noGrp="1" noChangeArrowheads="1"/>
          </p:cNvSpPr>
          <p:nvPr>
            <p:ph type="ctrTitle" sz="quarter"/>
          </p:nvPr>
        </p:nvSpPr>
        <p:spPr>
          <a:xfrm>
            <a:off x="685800" y="181428"/>
            <a:ext cx="7772400" cy="684312"/>
          </a:xfrm>
        </p:spPr>
        <p:txBody>
          <a:bodyPr anchor="b"/>
          <a:lstStyle>
            <a:lvl1pPr>
              <a:defRPr/>
            </a:lvl1pPr>
          </a:lstStyle>
          <a:p>
            <a:pPr lvl="0"/>
            <a:r>
              <a:rPr lang="en-US" altLang="en-US" noProof="0"/>
              <a:t>Click to edit Master title style</a:t>
            </a:r>
          </a:p>
        </p:txBody>
      </p:sp>
      <p:sp>
        <p:nvSpPr>
          <p:cNvPr id="155654" name="Rectangle 6"/>
          <p:cNvSpPr>
            <a:spLocks noGrp="1" noChangeArrowheads="1"/>
          </p:cNvSpPr>
          <p:nvPr>
            <p:ph type="subTitle" sz="quarter" idx="1"/>
          </p:nvPr>
        </p:nvSpPr>
        <p:spPr>
          <a:xfrm>
            <a:off x="1581150" y="283845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0" name="Rectangle 8">
            <a:extLst>
              <a:ext uri="{FF2B5EF4-FFF2-40B4-BE49-F238E27FC236}">
                <a16:creationId xmlns:a16="http://schemas.microsoft.com/office/drawing/2014/main" id="{3281A9FD-9F4F-2D96-8A08-5BE84B27ACC2}"/>
              </a:ext>
            </a:extLst>
          </p:cNvPr>
          <p:cNvSpPr>
            <a:spLocks noGrp="1" noChangeArrowheads="1"/>
          </p:cNvSpPr>
          <p:nvPr>
            <p:ph type="sldNum" sz="quarter" idx="11"/>
          </p:nvPr>
        </p:nvSpPr>
        <p:spPr>
          <a:xfrm>
            <a:off x="8676456" y="6579497"/>
            <a:ext cx="470148" cy="283027"/>
          </a:xfrm>
          <a:prstGeom prst="rect">
            <a:avLst/>
          </a:prstGeom>
          <a:ln/>
        </p:spPr>
        <p:txBody>
          <a:bodyPr/>
          <a:lstStyle>
            <a:lvl1pPr algn="ctr">
              <a:defRPr>
                <a:solidFill>
                  <a:schemeClr val="tx1"/>
                </a:solidFill>
              </a:defRPr>
            </a:lvl1pPr>
          </a:lstStyle>
          <a:p>
            <a:fld id="{EC6F7EB6-355C-498C-BBBA-049CF5A78B77}" type="slidenum">
              <a:rPr lang="en-US" altLang="en-US" smtClean="0"/>
              <a:pPr/>
              <a:t>‹#›</a:t>
            </a:fld>
            <a:endParaRPr lang="en-CA" altLang="en-US" dirty="0"/>
          </a:p>
        </p:txBody>
      </p:sp>
      <p:sp>
        <p:nvSpPr>
          <p:cNvPr id="11" name="Rectangle 8">
            <a:extLst>
              <a:ext uri="{FF2B5EF4-FFF2-40B4-BE49-F238E27FC236}">
                <a16:creationId xmlns:a16="http://schemas.microsoft.com/office/drawing/2014/main" id="{93786CC0-0DCF-2A9F-9CD1-3BC6839A2A47}"/>
              </a:ext>
            </a:extLst>
          </p:cNvPr>
          <p:cNvSpPr txBox="1">
            <a:spLocks noChangeArrowheads="1"/>
          </p:cNvSpPr>
          <p:nvPr/>
        </p:nvSpPr>
        <p:spPr bwMode="auto">
          <a:xfrm>
            <a:off x="2990850" y="6395842"/>
            <a:ext cx="3461742" cy="457199"/>
          </a:xfrm>
          <a:prstGeom prst="rect">
            <a:avLst/>
          </a:prstGeom>
        </p:spPr>
        <p:txBody>
          <a:bodyPr vert="horz" wrap="square" lIns="92075" tIns="46038" rIns="92075" bIns="46038" numCol="1" anchor="ctr" anchorCtr="0" compatLnSpc="1">
            <a:prstTxWarp prst="textNoShape">
              <a:avLst/>
            </a:prstTxWarp>
          </a:bodyPr>
          <a:lstStyle>
            <a:defPPr>
              <a:defRPr lang="en-US"/>
            </a:defPPr>
            <a:lvl1pPr algn="ctr" rtl="0" eaLnBrk="0" fontAlgn="base" hangingPunct="0">
              <a:lnSpc>
                <a:spcPct val="90000"/>
              </a:lnSpc>
              <a:spcBef>
                <a:spcPct val="0"/>
              </a:spcBef>
              <a:spcAft>
                <a:spcPct val="0"/>
              </a:spcAft>
              <a:buClrTx/>
              <a:buFontTx/>
              <a:buNone/>
              <a:defRPr sz="1200" kern="1200" baseline="0">
                <a:solidFill>
                  <a:srgbClr val="00B050"/>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9pPr>
          </a:lstStyle>
          <a:p>
            <a:pPr>
              <a:defRPr/>
            </a:pPr>
            <a:r>
              <a:rPr lang="en-US" altLang="en-US" sz="1400" dirty="0"/>
              <a:t>Prepared by: Dr. Binod Kumar Adhikari</a:t>
            </a:r>
          </a:p>
        </p:txBody>
      </p:sp>
    </p:spTree>
    <p:extLst>
      <p:ext uri="{BB962C8B-B14F-4D97-AF65-F5344CB8AC3E}">
        <p14:creationId xmlns:p14="http://schemas.microsoft.com/office/powerpoint/2010/main" val="306293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a:extLst>
              <a:ext uri="{FF2B5EF4-FFF2-40B4-BE49-F238E27FC236}">
                <a16:creationId xmlns:a16="http://schemas.microsoft.com/office/drawing/2014/main" id="{A2B9FAA3-B636-F662-D8B0-EBD264E61EFF}"/>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r>
              <a:rPr lang="en-US" altLang="en-US"/>
              <a:t>Slide 20- </a:t>
            </a:r>
            <a:fld id="{38F1B28C-2CA8-430A-A554-A12191CFF5B5}" type="slidenum">
              <a:rPr lang="en-US" altLang="en-US" smtClean="0"/>
              <a:pPr/>
              <a:t>‹#›</a:t>
            </a:fld>
            <a:endParaRPr lang="en-CA" altLang="en-US"/>
          </a:p>
        </p:txBody>
      </p:sp>
    </p:spTree>
    <p:extLst>
      <p:ext uri="{BB962C8B-B14F-4D97-AF65-F5344CB8AC3E}">
        <p14:creationId xmlns:p14="http://schemas.microsoft.com/office/powerpoint/2010/main" val="20400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a:extLst>
              <a:ext uri="{FF2B5EF4-FFF2-40B4-BE49-F238E27FC236}">
                <a16:creationId xmlns:a16="http://schemas.microsoft.com/office/drawing/2014/main" id="{061505C8-AA4A-23DF-61F4-10C444ABEA2C}"/>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r>
              <a:rPr lang="en-US" altLang="en-US"/>
              <a:t>Slide 20- </a:t>
            </a:r>
            <a:fld id="{E491A3D0-3AF7-4228-B257-41A7C54E8F39}" type="slidenum">
              <a:rPr lang="en-US" altLang="en-US" smtClean="0"/>
              <a:pPr/>
              <a:t>‹#›</a:t>
            </a:fld>
            <a:endParaRPr lang="en-CA" altLang="en-US"/>
          </a:p>
        </p:txBody>
      </p:sp>
    </p:spTree>
    <p:extLst>
      <p:ext uri="{BB962C8B-B14F-4D97-AF65-F5344CB8AC3E}">
        <p14:creationId xmlns:p14="http://schemas.microsoft.com/office/powerpoint/2010/main" val="120971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84288" y="609600"/>
            <a:ext cx="7173912"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8">
            <a:extLst>
              <a:ext uri="{FF2B5EF4-FFF2-40B4-BE49-F238E27FC236}">
                <a16:creationId xmlns:a16="http://schemas.microsoft.com/office/drawing/2014/main" id="{88C9B05B-6FC4-D5C8-2F00-FD63F92DD169}"/>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r>
              <a:rPr lang="en-US" altLang="en-US"/>
              <a:t>Slide 20- </a:t>
            </a:r>
            <a:fld id="{D0AEB5AC-0FA9-4533-992C-3F0DB8892B45}" type="slidenum">
              <a:rPr lang="en-US" altLang="en-US" smtClean="0"/>
              <a:pPr/>
              <a:t>‹#›</a:t>
            </a:fld>
            <a:endParaRPr lang="en-CA" altLang="en-US"/>
          </a:p>
        </p:txBody>
      </p:sp>
    </p:spTree>
    <p:extLst>
      <p:ext uri="{BB962C8B-B14F-4D97-AF65-F5344CB8AC3E}">
        <p14:creationId xmlns:p14="http://schemas.microsoft.com/office/powerpoint/2010/main" val="388474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17372"/>
            <a:ext cx="7772400" cy="602686"/>
          </a:xfrm>
        </p:spPr>
        <p:txBody>
          <a:bodyPr/>
          <a:lstStyle>
            <a:lvl1pPr>
              <a:defRPr sz="4000" b="1"/>
            </a:lvl1p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Rectangle 8">
            <a:extLst>
              <a:ext uri="{FF2B5EF4-FFF2-40B4-BE49-F238E27FC236}">
                <a16:creationId xmlns:a16="http://schemas.microsoft.com/office/drawing/2014/main" id="{DCD4AC5F-46B6-812C-F7F0-346ED135BAF2}"/>
              </a:ext>
            </a:extLst>
          </p:cNvPr>
          <p:cNvSpPr>
            <a:spLocks noGrp="1" noChangeArrowheads="1"/>
          </p:cNvSpPr>
          <p:nvPr>
            <p:ph type="ftr" sz="quarter" idx="3"/>
          </p:nvPr>
        </p:nvSpPr>
        <p:spPr bwMode="auto">
          <a:xfrm>
            <a:off x="2838450" y="6381328"/>
            <a:ext cx="3461742" cy="457199"/>
          </a:xfrm>
          <a:prstGeom prst="rect">
            <a:avLst/>
          </a:prstGeom>
        </p:spPr>
        <p:txBody>
          <a:bodyPr vert="horz" wrap="square" lIns="92075" tIns="46038" rIns="92075" bIns="46038" numCol="1" anchor="ctr" anchorCtr="0" compatLnSpc="1">
            <a:prstTxWarp prst="textNoShape">
              <a:avLst/>
            </a:prstTxWarp>
          </a:bodyPr>
          <a:lstStyle>
            <a:lvl1pPr algn="ctr" eaLnBrk="0" hangingPunct="0">
              <a:lnSpc>
                <a:spcPct val="90000"/>
              </a:lnSpc>
              <a:spcBef>
                <a:spcPct val="0"/>
              </a:spcBef>
              <a:buClrTx/>
              <a:buFontTx/>
              <a:buNone/>
              <a:defRPr sz="1200" baseline="0">
                <a:solidFill>
                  <a:srgbClr val="00B050"/>
                </a:solidFill>
              </a:defRPr>
            </a:lvl1pPr>
          </a:lstStyle>
          <a:p>
            <a:pPr>
              <a:defRPr/>
            </a:pPr>
            <a:r>
              <a:rPr lang="en-US" altLang="en-US" sz="1400" dirty="0"/>
              <a:t>Prepared by: Dr. Binod Kumar Adhikari</a:t>
            </a:r>
          </a:p>
        </p:txBody>
      </p:sp>
      <p:sp>
        <p:nvSpPr>
          <p:cNvPr id="5" name="Rectangle 8">
            <a:extLst>
              <a:ext uri="{FF2B5EF4-FFF2-40B4-BE49-F238E27FC236}">
                <a16:creationId xmlns:a16="http://schemas.microsoft.com/office/drawing/2014/main" id="{6FB5937B-842C-060E-EED6-BEC82B43059C}"/>
              </a:ext>
            </a:extLst>
          </p:cNvPr>
          <p:cNvSpPr>
            <a:spLocks noGrp="1" noChangeArrowheads="1"/>
          </p:cNvSpPr>
          <p:nvPr>
            <p:ph type="sldNum" sz="quarter" idx="11"/>
          </p:nvPr>
        </p:nvSpPr>
        <p:spPr>
          <a:xfrm>
            <a:off x="8676456" y="6579497"/>
            <a:ext cx="470148" cy="283027"/>
          </a:xfrm>
          <a:prstGeom prst="rect">
            <a:avLst/>
          </a:prstGeom>
          <a:ln/>
        </p:spPr>
        <p:txBody>
          <a:bodyPr/>
          <a:lstStyle>
            <a:lvl1pPr algn="ctr">
              <a:defRPr>
                <a:solidFill>
                  <a:schemeClr val="tx1"/>
                </a:solidFill>
              </a:defRPr>
            </a:lvl1pPr>
          </a:lstStyle>
          <a:p>
            <a:fld id="{EC6F7EB6-355C-498C-BBBA-049CF5A78B77}" type="slidenum">
              <a:rPr lang="en-US" altLang="en-US" smtClean="0"/>
              <a:pPr/>
              <a:t>‹#›</a:t>
            </a:fld>
            <a:endParaRPr lang="en-CA" altLang="en-US" dirty="0"/>
          </a:p>
        </p:txBody>
      </p:sp>
    </p:spTree>
    <p:extLst>
      <p:ext uri="{BB962C8B-B14F-4D97-AF65-F5344CB8AC3E}">
        <p14:creationId xmlns:p14="http://schemas.microsoft.com/office/powerpoint/2010/main" val="155684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8">
            <a:extLst>
              <a:ext uri="{FF2B5EF4-FFF2-40B4-BE49-F238E27FC236}">
                <a16:creationId xmlns:a16="http://schemas.microsoft.com/office/drawing/2014/main" id="{91E6A3E2-0A42-F5EF-226D-9F91C7241F75}"/>
              </a:ext>
            </a:extLst>
          </p:cNvPr>
          <p:cNvSpPr>
            <a:spLocks noGrp="1" noChangeArrowheads="1"/>
          </p:cNvSpPr>
          <p:nvPr>
            <p:ph type="sldNum" sz="quarter" idx="10"/>
          </p:nvPr>
        </p:nvSpPr>
        <p:spPr>
          <a:xfrm>
            <a:off x="7956376" y="6386513"/>
            <a:ext cx="501824" cy="319087"/>
          </a:xfrm>
          <a:prstGeom prst="rect">
            <a:avLst/>
          </a:prstGeom>
          <a:ln/>
        </p:spPr>
        <p:txBody>
          <a:bodyPr/>
          <a:lstStyle>
            <a:lvl1pPr>
              <a:defRPr/>
            </a:lvl1pPr>
          </a:lstStyle>
          <a:p>
            <a:r>
              <a:rPr lang="en-US" altLang="en-US"/>
              <a:t>Slide 20- </a:t>
            </a:r>
            <a:fld id="{5D3A4743-E871-472F-BD4F-01C57528F810}" type="slidenum">
              <a:rPr lang="en-US" altLang="en-US" smtClean="0"/>
              <a:pPr/>
              <a:t>‹#›</a:t>
            </a:fld>
            <a:endParaRPr lang="en-CA" altLang="en-US"/>
          </a:p>
        </p:txBody>
      </p:sp>
      <p:sp>
        <p:nvSpPr>
          <p:cNvPr id="5" name="Rectangle 8">
            <a:extLst>
              <a:ext uri="{FF2B5EF4-FFF2-40B4-BE49-F238E27FC236}">
                <a16:creationId xmlns:a16="http://schemas.microsoft.com/office/drawing/2014/main" id="{ABC42C40-E56C-5E56-00AE-E9E444845CDF}"/>
              </a:ext>
            </a:extLst>
          </p:cNvPr>
          <p:cNvSpPr>
            <a:spLocks noGrp="1" noChangeArrowheads="1"/>
          </p:cNvSpPr>
          <p:nvPr>
            <p:ph type="ftr" sz="quarter" idx="11"/>
          </p:nvPr>
        </p:nvSpPr>
        <p:spPr bwMode="auto">
          <a:xfrm>
            <a:off x="2838450" y="6248401"/>
            <a:ext cx="3181350" cy="457199"/>
          </a:xfrm>
          <a:prstGeom prst="rect">
            <a:avLst/>
          </a:prstGeom>
        </p:spPr>
        <p:txBody>
          <a:bodyPr vert="horz" wrap="square" lIns="92075" tIns="46038" rIns="92075" bIns="46038" numCol="1" anchor="ctr" anchorCtr="0" compatLnSpc="1">
            <a:prstTxWarp prst="textNoShape">
              <a:avLst/>
            </a:prstTxWarp>
          </a:bodyPr>
          <a:lstStyle>
            <a:lvl1pPr algn="ctr" eaLnBrk="0" hangingPunct="0">
              <a:lnSpc>
                <a:spcPct val="90000"/>
              </a:lnSpc>
              <a:spcBef>
                <a:spcPct val="0"/>
              </a:spcBef>
              <a:buClrTx/>
              <a:buFontTx/>
              <a:buNone/>
              <a:defRPr sz="1200" baseline="0">
                <a:solidFill>
                  <a:srgbClr val="00B050"/>
                </a:solidFill>
              </a:defRPr>
            </a:lvl1pPr>
          </a:lstStyle>
          <a:p>
            <a:pPr>
              <a:defRPr/>
            </a:pPr>
            <a:r>
              <a:rPr lang="en-US" altLang="en-US" sz="1400"/>
              <a:t>Prepared by: Dr. Binod Kumar Adhikari</a:t>
            </a:r>
            <a:endParaRPr lang="en-US" altLang="en-US" sz="1400" dirty="0"/>
          </a:p>
        </p:txBody>
      </p:sp>
    </p:spTree>
    <p:extLst>
      <p:ext uri="{BB962C8B-B14F-4D97-AF65-F5344CB8AC3E}">
        <p14:creationId xmlns:p14="http://schemas.microsoft.com/office/powerpoint/2010/main" val="67886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8">
            <a:extLst>
              <a:ext uri="{FF2B5EF4-FFF2-40B4-BE49-F238E27FC236}">
                <a16:creationId xmlns:a16="http://schemas.microsoft.com/office/drawing/2014/main" id="{5B886D52-A75C-F021-92FD-6FC704FB49EF}"/>
              </a:ext>
            </a:extLst>
          </p:cNvPr>
          <p:cNvSpPr>
            <a:spLocks noGrp="1" noChangeArrowheads="1"/>
          </p:cNvSpPr>
          <p:nvPr>
            <p:ph type="sldNum" sz="quarter" idx="10"/>
          </p:nvPr>
        </p:nvSpPr>
        <p:spPr>
          <a:xfrm>
            <a:off x="6858000" y="6386513"/>
            <a:ext cx="1600200" cy="387350"/>
          </a:xfrm>
          <a:prstGeom prst="rect">
            <a:avLst/>
          </a:prstGeom>
          <a:ln/>
        </p:spPr>
        <p:txBody>
          <a:bodyPr/>
          <a:lstStyle>
            <a:lvl1pPr>
              <a:defRPr/>
            </a:lvl1pPr>
          </a:lstStyle>
          <a:p>
            <a:r>
              <a:rPr lang="en-US" altLang="en-US"/>
              <a:t>Slide 20- </a:t>
            </a:r>
            <a:fld id="{9F84947D-0EBB-4C59-8DAE-B921C08FAD8A}" type="slidenum">
              <a:rPr lang="en-US" altLang="en-US" smtClean="0"/>
              <a:pPr/>
              <a:t>‹#›</a:t>
            </a:fld>
            <a:endParaRPr lang="en-CA" altLang="en-US"/>
          </a:p>
        </p:txBody>
      </p:sp>
    </p:spTree>
    <p:extLst>
      <p:ext uri="{BB962C8B-B14F-4D97-AF65-F5344CB8AC3E}">
        <p14:creationId xmlns:p14="http://schemas.microsoft.com/office/powerpoint/2010/main" val="166210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8">
            <a:extLst>
              <a:ext uri="{FF2B5EF4-FFF2-40B4-BE49-F238E27FC236}">
                <a16:creationId xmlns:a16="http://schemas.microsoft.com/office/drawing/2014/main" id="{FDCF4EF3-E140-FD4D-B383-6A86B96E011D}"/>
              </a:ext>
            </a:extLst>
          </p:cNvPr>
          <p:cNvSpPr>
            <a:spLocks noGrp="1" noChangeArrowheads="1"/>
          </p:cNvSpPr>
          <p:nvPr>
            <p:ph type="sldNum" sz="quarter" idx="10"/>
          </p:nvPr>
        </p:nvSpPr>
        <p:spPr>
          <a:xfrm>
            <a:off x="8388424" y="6577013"/>
            <a:ext cx="461306" cy="196849"/>
          </a:xfrm>
          <a:prstGeom prst="rect">
            <a:avLst/>
          </a:prstGeom>
          <a:ln/>
        </p:spPr>
        <p:txBody>
          <a:bodyPr/>
          <a:lstStyle>
            <a:lvl1pPr>
              <a:defRPr/>
            </a:lvl1pPr>
          </a:lstStyle>
          <a:p>
            <a:r>
              <a:rPr lang="en-US" altLang="en-US"/>
              <a:t>Slide 20- </a:t>
            </a:r>
            <a:fld id="{14C9CD98-3079-4D94-8A21-45FBFF08159B}" type="slidenum">
              <a:rPr lang="en-US" altLang="en-US" smtClean="0"/>
              <a:pPr/>
              <a:t>‹#›</a:t>
            </a:fld>
            <a:endParaRPr lang="en-CA" altLang="en-US"/>
          </a:p>
        </p:txBody>
      </p:sp>
    </p:spTree>
    <p:extLst>
      <p:ext uri="{BB962C8B-B14F-4D97-AF65-F5344CB8AC3E}">
        <p14:creationId xmlns:p14="http://schemas.microsoft.com/office/powerpoint/2010/main" val="331397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8">
            <a:extLst>
              <a:ext uri="{FF2B5EF4-FFF2-40B4-BE49-F238E27FC236}">
                <a16:creationId xmlns:a16="http://schemas.microsoft.com/office/drawing/2014/main" id="{8D11E005-CFA1-19C0-1D83-1BCDBB639CBD}"/>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r>
              <a:rPr lang="en-US" altLang="en-US"/>
              <a:t>Slide 20- </a:t>
            </a:r>
            <a:fld id="{C969D0F0-1256-4FBE-9937-DF0DC233C001}" type="slidenum">
              <a:rPr lang="en-US" altLang="en-US" smtClean="0"/>
              <a:pPr/>
              <a:t>‹#›</a:t>
            </a:fld>
            <a:endParaRPr lang="en-CA" altLang="en-US"/>
          </a:p>
        </p:txBody>
      </p:sp>
    </p:spTree>
    <p:extLst>
      <p:ext uri="{BB962C8B-B14F-4D97-AF65-F5344CB8AC3E}">
        <p14:creationId xmlns:p14="http://schemas.microsoft.com/office/powerpoint/2010/main" val="195733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B71050FB-4E94-F285-80DE-F6F949B0F4BE}"/>
              </a:ext>
            </a:extLst>
          </p:cNvPr>
          <p:cNvSpPr>
            <a:spLocks noGrp="1" noChangeArrowheads="1"/>
          </p:cNvSpPr>
          <p:nvPr>
            <p:ph type="sldNum" sz="quarter" idx="10"/>
          </p:nvPr>
        </p:nvSpPr>
        <p:spPr>
          <a:xfrm>
            <a:off x="8248649" y="6438901"/>
            <a:ext cx="601081" cy="334962"/>
          </a:xfrm>
          <a:prstGeom prst="rect">
            <a:avLst/>
          </a:prstGeom>
          <a:ln/>
        </p:spPr>
        <p:txBody>
          <a:bodyPr/>
          <a:lstStyle>
            <a:lvl1pPr>
              <a:defRPr/>
            </a:lvl1pPr>
          </a:lstStyle>
          <a:p>
            <a:r>
              <a:rPr lang="en-US" altLang="en-US"/>
              <a:t>Slide 20- </a:t>
            </a:r>
            <a:fld id="{742D0C8D-CC6C-4C4D-8596-A27EC3ABF507}" type="slidenum">
              <a:rPr lang="en-US" altLang="en-US" smtClean="0"/>
              <a:pPr/>
              <a:t>‹#›</a:t>
            </a:fld>
            <a:endParaRPr lang="en-CA" altLang="en-US"/>
          </a:p>
        </p:txBody>
      </p:sp>
    </p:spTree>
    <p:extLst>
      <p:ext uri="{BB962C8B-B14F-4D97-AF65-F5344CB8AC3E}">
        <p14:creationId xmlns:p14="http://schemas.microsoft.com/office/powerpoint/2010/main" val="362947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a:extLst>
              <a:ext uri="{FF2B5EF4-FFF2-40B4-BE49-F238E27FC236}">
                <a16:creationId xmlns:a16="http://schemas.microsoft.com/office/drawing/2014/main" id="{0BBA489E-9DD0-3706-7947-1289ED424828}"/>
              </a:ext>
            </a:extLst>
          </p:cNvPr>
          <p:cNvSpPr>
            <a:spLocks noGrp="1" noChangeArrowheads="1"/>
          </p:cNvSpPr>
          <p:nvPr>
            <p:ph type="sldNum" sz="quarter" idx="10"/>
          </p:nvPr>
        </p:nvSpPr>
        <p:spPr>
          <a:xfrm>
            <a:off x="8381999" y="6400801"/>
            <a:ext cx="467731" cy="373062"/>
          </a:xfrm>
          <a:prstGeom prst="rect">
            <a:avLst/>
          </a:prstGeom>
          <a:ln/>
        </p:spPr>
        <p:txBody>
          <a:bodyPr/>
          <a:lstStyle>
            <a:lvl1pPr>
              <a:defRPr/>
            </a:lvl1pPr>
          </a:lstStyle>
          <a:p>
            <a:r>
              <a:rPr lang="en-US" altLang="en-US"/>
              <a:t>Slide 20- </a:t>
            </a:r>
            <a:fld id="{1D1C3C7E-E1D9-4A6B-8C27-91A0F4642D65}" type="slidenum">
              <a:rPr lang="en-US" altLang="en-US" smtClean="0"/>
              <a:pPr/>
              <a:t>‹#›</a:t>
            </a:fld>
            <a:endParaRPr lang="en-CA" altLang="en-US"/>
          </a:p>
        </p:txBody>
      </p:sp>
    </p:spTree>
    <p:extLst>
      <p:ext uri="{BB962C8B-B14F-4D97-AF65-F5344CB8AC3E}">
        <p14:creationId xmlns:p14="http://schemas.microsoft.com/office/powerpoint/2010/main" val="4182911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a:extLst>
              <a:ext uri="{FF2B5EF4-FFF2-40B4-BE49-F238E27FC236}">
                <a16:creationId xmlns:a16="http://schemas.microsoft.com/office/drawing/2014/main" id="{A33270B7-29D4-7355-1630-B03685EF901F}"/>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r>
              <a:rPr lang="en-US" altLang="en-US"/>
              <a:t>Slide 20- </a:t>
            </a:r>
            <a:fld id="{289256E6-E15F-41DD-81B8-2D747684C710}" type="slidenum">
              <a:rPr lang="en-US" altLang="en-US" smtClean="0"/>
              <a:pPr/>
              <a:t>‹#›</a:t>
            </a:fld>
            <a:endParaRPr lang="en-CA" altLang="en-US"/>
          </a:p>
        </p:txBody>
      </p:sp>
    </p:spTree>
    <p:extLst>
      <p:ext uri="{BB962C8B-B14F-4D97-AF65-F5344CB8AC3E}">
        <p14:creationId xmlns:p14="http://schemas.microsoft.com/office/powerpoint/2010/main" val="132938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a:extLst>
              <a:ext uri="{FF2B5EF4-FFF2-40B4-BE49-F238E27FC236}">
                <a16:creationId xmlns:a16="http://schemas.microsoft.com/office/drawing/2014/main" id="{58451044-E6E4-EEAD-4D42-3660356E0417}"/>
              </a:ext>
            </a:extLst>
          </p:cNvPr>
          <p:cNvSpPr>
            <a:spLocks noGrp="1" noChangeArrowheads="1"/>
          </p:cNvSpPr>
          <p:nvPr>
            <p:ph type="title"/>
          </p:nvPr>
        </p:nvSpPr>
        <p:spPr bwMode="auto">
          <a:xfrm>
            <a:off x="685800" y="188271"/>
            <a:ext cx="7772400" cy="72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endParaRPr lang="en-US" altLang="en-US" dirty="0"/>
          </a:p>
        </p:txBody>
      </p:sp>
      <p:sp>
        <p:nvSpPr>
          <p:cNvPr id="154632" name="Rectangle 8">
            <a:extLst>
              <a:ext uri="{FF2B5EF4-FFF2-40B4-BE49-F238E27FC236}">
                <a16:creationId xmlns:a16="http://schemas.microsoft.com/office/drawing/2014/main" id="{CB33E17A-F6EA-9147-145F-B246B353173C}"/>
              </a:ext>
            </a:extLst>
          </p:cNvPr>
          <p:cNvSpPr>
            <a:spLocks noGrp="1" noChangeArrowheads="1"/>
          </p:cNvSpPr>
          <p:nvPr>
            <p:ph type="sldNum" sz="quarter" idx="4"/>
          </p:nvPr>
        </p:nvSpPr>
        <p:spPr bwMode="auto">
          <a:xfrm>
            <a:off x="8604448" y="6622486"/>
            <a:ext cx="539900" cy="235514"/>
          </a:xfrm>
          <a:prstGeom prst="rect">
            <a:avLst/>
          </a:prstGeom>
          <a:solidFill>
            <a:srgbClr val="00CC00"/>
          </a:solidFill>
          <a:ln>
            <a:noFill/>
          </a:ln>
          <a:effectLst/>
        </p:spPr>
        <p:txBody>
          <a:bodyPr vert="horz" wrap="square" lIns="92075" tIns="46038" rIns="92075" bIns="46038" numCol="1" anchor="ctr" anchorCtr="0" compatLnSpc="1">
            <a:prstTxWarp prst="textNoShape">
              <a:avLst/>
            </a:prstTxWarp>
          </a:bodyPr>
          <a:lstStyle>
            <a:lvl1pPr algn="r" eaLnBrk="1" hangingPunct="1">
              <a:spcBef>
                <a:spcPct val="0"/>
              </a:spcBef>
              <a:buClrTx/>
              <a:buFontTx/>
              <a:buNone/>
              <a:defRPr sz="1600" b="1" baseline="0">
                <a:solidFill>
                  <a:schemeClr val="tx1"/>
                </a:solidFill>
              </a:defRPr>
            </a:lvl1pPr>
          </a:lstStyle>
          <a:p>
            <a:fld id="{D0AEB5AC-0FA9-4533-992C-3F0DB8892B45}" type="slidenum">
              <a:rPr lang="en-US" altLang="en-US" smtClean="0"/>
              <a:pPr/>
              <a:t>‹#›</a:t>
            </a:fld>
            <a:endParaRPr lang="en-CA" altLang="en-US" dirty="0"/>
          </a:p>
        </p:txBody>
      </p:sp>
      <p:sp>
        <p:nvSpPr>
          <p:cNvPr id="1029" name="Rectangle 9">
            <a:extLst>
              <a:ext uri="{FF2B5EF4-FFF2-40B4-BE49-F238E27FC236}">
                <a16:creationId xmlns:a16="http://schemas.microsoft.com/office/drawing/2014/main" id="{BF871606-A325-EB61-442B-262605176EEC}"/>
              </a:ext>
            </a:extLst>
          </p:cNvPr>
          <p:cNvSpPr>
            <a:spLocks noGrp="1" noChangeArrowheads="1"/>
          </p:cNvSpPr>
          <p:nvPr>
            <p:ph type="body" idx="1"/>
          </p:nvPr>
        </p:nvSpPr>
        <p:spPr bwMode="auto">
          <a:xfrm>
            <a:off x="685800" y="1287468"/>
            <a:ext cx="7772400" cy="4808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1">
            <a:extLst>
              <a:ext uri="{FF2B5EF4-FFF2-40B4-BE49-F238E27FC236}">
                <a16:creationId xmlns:a16="http://schemas.microsoft.com/office/drawing/2014/main" id="{4FEE0E60-34DB-5181-DF50-A1F795CB0E1B}"/>
              </a:ext>
            </a:extLst>
          </p:cNvPr>
          <p:cNvSpPr/>
          <p:nvPr/>
        </p:nvSpPr>
        <p:spPr bwMode="auto">
          <a:xfrm>
            <a:off x="0" y="1030141"/>
            <a:ext cx="9144000" cy="144855"/>
          </a:xfrm>
          <a:prstGeom prst="rect">
            <a:avLst/>
          </a:prstGeom>
          <a:solidFill>
            <a:srgbClr val="00B050"/>
          </a:solidFill>
          <a:ln>
            <a:noFill/>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IN" sz="3200" b="0" i="0" u="none" strike="noStrike" cap="none" normalizeH="0" baseline="-25000">
              <a:ln>
                <a:noFill/>
              </a:ln>
              <a:solidFill>
                <a:schemeClr val="bg2"/>
              </a:solidFill>
              <a:effectLst/>
              <a:latin typeface="Times New Roman" panose="02020603050405020304" pitchFamily="18" charset="0"/>
              <a:cs typeface="Times New Roman" panose="02020603050405020304" pitchFamily="18" charset="0"/>
            </a:endParaRPr>
          </a:p>
        </p:txBody>
      </p:sp>
      <p:sp>
        <p:nvSpPr>
          <p:cNvPr id="3" name="Rectangle 8">
            <a:extLst>
              <a:ext uri="{FF2B5EF4-FFF2-40B4-BE49-F238E27FC236}">
                <a16:creationId xmlns:a16="http://schemas.microsoft.com/office/drawing/2014/main" id="{D427C3AE-F225-57E9-2ED0-5BD8B6C86FC6}"/>
              </a:ext>
            </a:extLst>
          </p:cNvPr>
          <p:cNvSpPr>
            <a:spLocks noGrp="1" noChangeArrowheads="1"/>
          </p:cNvSpPr>
          <p:nvPr>
            <p:ph type="ftr" sz="quarter" idx="3"/>
          </p:nvPr>
        </p:nvSpPr>
        <p:spPr bwMode="auto">
          <a:xfrm>
            <a:off x="2838450" y="6381328"/>
            <a:ext cx="3461742" cy="457199"/>
          </a:xfrm>
          <a:prstGeom prst="rect">
            <a:avLst/>
          </a:prstGeom>
        </p:spPr>
        <p:txBody>
          <a:bodyPr vert="horz" wrap="square" lIns="92075" tIns="46038" rIns="92075" bIns="46038" numCol="1" anchor="ctr" anchorCtr="0" compatLnSpc="1">
            <a:prstTxWarp prst="textNoShape">
              <a:avLst/>
            </a:prstTxWarp>
          </a:bodyPr>
          <a:lstStyle>
            <a:lvl1pPr algn="ctr" eaLnBrk="0" hangingPunct="0">
              <a:lnSpc>
                <a:spcPct val="90000"/>
              </a:lnSpc>
              <a:spcBef>
                <a:spcPct val="0"/>
              </a:spcBef>
              <a:buClrTx/>
              <a:buFontTx/>
              <a:buNone/>
              <a:defRPr sz="1200" baseline="0">
                <a:solidFill>
                  <a:srgbClr val="00B050"/>
                </a:solidFill>
              </a:defRPr>
            </a:lvl1pPr>
          </a:lstStyle>
          <a:p>
            <a:pPr>
              <a:defRPr/>
            </a:pPr>
            <a:r>
              <a:rPr lang="en-US" altLang="en-US" sz="1400" dirty="0"/>
              <a:t>Prepared by: Dr. Binod Kumar Adhikari</a:t>
            </a:r>
          </a:p>
        </p:txBody>
      </p:sp>
    </p:spTree>
    <p:extLst>
      <p:ext uri="{BB962C8B-B14F-4D97-AF65-F5344CB8AC3E}">
        <p14:creationId xmlns:p14="http://schemas.microsoft.com/office/powerpoint/2010/main" val="1845192483"/>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rtl="0" eaLnBrk="1" fontAlgn="base" hangingPunct="1">
        <a:spcBef>
          <a:spcPct val="0"/>
        </a:spcBef>
        <a:spcAft>
          <a:spcPct val="0"/>
        </a:spcAft>
        <a:defRPr sz="4000" b="1" kern="1200">
          <a:solidFill>
            <a:srgbClr val="333399"/>
          </a:solidFill>
          <a:latin typeface="+mj-lt"/>
          <a:ea typeface="+mj-ea"/>
          <a:cs typeface="+mj-cs"/>
        </a:defRPr>
      </a:lvl1pPr>
      <a:lvl2pPr algn="ctr" rtl="0" eaLnBrk="1" fontAlgn="base" hangingPunct="1">
        <a:spcBef>
          <a:spcPct val="0"/>
        </a:spcBef>
        <a:spcAft>
          <a:spcPct val="0"/>
        </a:spcAft>
        <a:defRPr sz="4400">
          <a:solidFill>
            <a:srgbClr val="333399"/>
          </a:solidFill>
          <a:latin typeface="Arial" panose="020B0604020202020204" pitchFamily="34" charset="0"/>
        </a:defRPr>
      </a:lvl2pPr>
      <a:lvl3pPr algn="ctr" rtl="0" eaLnBrk="1" fontAlgn="base" hangingPunct="1">
        <a:spcBef>
          <a:spcPct val="0"/>
        </a:spcBef>
        <a:spcAft>
          <a:spcPct val="0"/>
        </a:spcAft>
        <a:defRPr sz="4400">
          <a:solidFill>
            <a:srgbClr val="333399"/>
          </a:solidFill>
          <a:latin typeface="Arial" panose="020B0604020202020204" pitchFamily="34" charset="0"/>
        </a:defRPr>
      </a:lvl3pPr>
      <a:lvl4pPr algn="ctr" rtl="0" eaLnBrk="1" fontAlgn="base" hangingPunct="1">
        <a:spcBef>
          <a:spcPct val="0"/>
        </a:spcBef>
        <a:spcAft>
          <a:spcPct val="0"/>
        </a:spcAft>
        <a:defRPr sz="4400">
          <a:solidFill>
            <a:srgbClr val="333399"/>
          </a:solidFill>
          <a:latin typeface="Arial" panose="020B0604020202020204" pitchFamily="34" charset="0"/>
        </a:defRPr>
      </a:lvl4pPr>
      <a:lvl5pPr algn="ctr" rtl="0" eaLnBrk="1" fontAlgn="base" hangingPunct="1">
        <a:spcBef>
          <a:spcPct val="0"/>
        </a:spcBef>
        <a:spcAft>
          <a:spcPct val="0"/>
        </a:spcAft>
        <a:defRPr sz="4400">
          <a:solidFill>
            <a:srgbClr val="333399"/>
          </a:solidFill>
          <a:latin typeface="Arial" panose="020B0604020202020204" pitchFamily="34" charset="0"/>
        </a:defRPr>
      </a:lvl5pPr>
      <a:lvl6pPr marL="457200" algn="ctr" rtl="0" eaLnBrk="1" fontAlgn="base" hangingPunct="1">
        <a:spcBef>
          <a:spcPct val="0"/>
        </a:spcBef>
        <a:spcAft>
          <a:spcPct val="0"/>
        </a:spcAft>
        <a:defRPr sz="4400">
          <a:solidFill>
            <a:srgbClr val="333399"/>
          </a:solidFill>
          <a:latin typeface="Arial" panose="020B0604020202020204" pitchFamily="34" charset="0"/>
        </a:defRPr>
      </a:lvl6pPr>
      <a:lvl7pPr marL="914400" algn="ctr" rtl="0" eaLnBrk="1" fontAlgn="base" hangingPunct="1">
        <a:spcBef>
          <a:spcPct val="0"/>
        </a:spcBef>
        <a:spcAft>
          <a:spcPct val="0"/>
        </a:spcAft>
        <a:defRPr sz="4400">
          <a:solidFill>
            <a:srgbClr val="333399"/>
          </a:solidFill>
          <a:latin typeface="Arial" panose="020B0604020202020204" pitchFamily="34" charset="0"/>
        </a:defRPr>
      </a:lvl7pPr>
      <a:lvl8pPr marL="1371600" algn="ctr" rtl="0" eaLnBrk="1" fontAlgn="base" hangingPunct="1">
        <a:spcBef>
          <a:spcPct val="0"/>
        </a:spcBef>
        <a:spcAft>
          <a:spcPct val="0"/>
        </a:spcAft>
        <a:defRPr sz="4400">
          <a:solidFill>
            <a:srgbClr val="333399"/>
          </a:solidFill>
          <a:latin typeface="Arial" panose="020B0604020202020204" pitchFamily="34" charset="0"/>
        </a:defRPr>
      </a:lvl8pPr>
      <a:lvl9pPr marL="1828800" algn="ctr" rtl="0" eaLnBrk="1" fontAlgn="base" hangingPunct="1">
        <a:spcBef>
          <a:spcPct val="0"/>
        </a:spcBef>
        <a:spcAft>
          <a:spcPct val="0"/>
        </a:spcAft>
        <a:defRPr sz="4400">
          <a:solidFill>
            <a:srgbClr val="333399"/>
          </a:solidFill>
          <a:latin typeface="Arial" panose="020B0604020202020204" pitchFamily="34" charset="0"/>
        </a:defRPr>
      </a:lvl9pPr>
    </p:titleStyle>
    <p:bodyStyle>
      <a:lvl1pPr marL="342900" indent="-342900" algn="l" rtl="0" eaLnBrk="1" fontAlgn="base" hangingPunct="1">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kern="1200">
          <a:solidFill>
            <a:schemeClr val="bg2"/>
          </a:solidFill>
          <a:latin typeface="+mn-lt"/>
          <a:ea typeface="+mn-ea"/>
          <a:cs typeface="+mn-cs"/>
        </a:defRPr>
      </a:lvl2pPr>
      <a:lvl3pPr marL="1143000" indent="-228600" algn="l" rtl="0" eaLnBrk="1" fontAlgn="base" hangingPunct="1">
        <a:spcBef>
          <a:spcPct val="20000"/>
        </a:spcBef>
        <a:spcAft>
          <a:spcPct val="0"/>
        </a:spcAft>
        <a:buClr>
          <a:srgbClr val="FF0000"/>
        </a:buClr>
        <a:buFont typeface="Wingdings" panose="05000000000000000000" pitchFamily="2" charset="2"/>
        <a:buChar char="l"/>
        <a:defRPr sz="2400" kern="1200">
          <a:solidFill>
            <a:schemeClr val="bg2"/>
          </a:solidFill>
          <a:latin typeface="+mn-lt"/>
          <a:ea typeface="+mn-ea"/>
          <a:cs typeface="+mn-cs"/>
        </a:defRPr>
      </a:lvl3pPr>
      <a:lvl4pPr marL="1600200" indent="-228600" algn="l" rtl="0" eaLnBrk="1" fontAlgn="base" hangingPunct="1">
        <a:spcBef>
          <a:spcPct val="20000"/>
        </a:spcBef>
        <a:spcAft>
          <a:spcPct val="0"/>
        </a:spcAft>
        <a:buClr>
          <a:srgbClr val="FF0000"/>
        </a:buClr>
        <a:buChar char="–"/>
        <a:defRPr sz="2000" kern="1200">
          <a:solidFill>
            <a:schemeClr val="bg2"/>
          </a:solidFill>
          <a:latin typeface="+mn-lt"/>
          <a:ea typeface="+mn-ea"/>
          <a:cs typeface="+mn-cs"/>
        </a:defRPr>
      </a:lvl4pPr>
      <a:lvl5pPr marL="2057400" indent="-228600" algn="l" rtl="0" eaLnBrk="1" fontAlgn="base" hangingPunct="1">
        <a:spcBef>
          <a:spcPct val="20000"/>
        </a:spcBef>
        <a:spcAft>
          <a:spcPct val="0"/>
        </a:spcAft>
        <a:buClr>
          <a:srgbClr val="FF0000"/>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3A1F14D0-177F-EDDD-4E07-76260B5B21B0}"/>
              </a:ext>
            </a:extLst>
          </p:cNvPr>
          <p:cNvSpPr>
            <a:spLocks noGrp="1" noChangeArrowheads="1"/>
          </p:cNvSpPr>
          <p:nvPr>
            <p:ph type="ctrTitle" sz="quarter"/>
          </p:nvPr>
        </p:nvSpPr>
        <p:spPr/>
        <p:txBody>
          <a:bodyPr/>
          <a:lstStyle/>
          <a:p>
            <a:r>
              <a:rPr lang="en-US" altLang="en-US" dirty="0"/>
              <a:t>Unit 4</a:t>
            </a:r>
          </a:p>
        </p:txBody>
      </p:sp>
      <p:sp>
        <p:nvSpPr>
          <p:cNvPr id="573443" name="Rectangle 3">
            <a:extLst>
              <a:ext uri="{FF2B5EF4-FFF2-40B4-BE49-F238E27FC236}">
                <a16:creationId xmlns:a16="http://schemas.microsoft.com/office/drawing/2014/main" id="{20DF3D1D-1881-47F6-960E-8EEE2365CECD}"/>
              </a:ext>
            </a:extLst>
          </p:cNvPr>
          <p:cNvSpPr>
            <a:spLocks noGrp="1" noChangeArrowheads="1"/>
          </p:cNvSpPr>
          <p:nvPr>
            <p:ph type="subTitle" sz="quarter" idx="1"/>
          </p:nvPr>
        </p:nvSpPr>
        <p:spPr/>
        <p:txBody>
          <a:bodyPr/>
          <a:lstStyle/>
          <a:p>
            <a:r>
              <a:rPr lang="en-US" altLang="en-US" dirty="0"/>
              <a:t>Object Oriented Databases</a:t>
            </a:r>
          </a:p>
        </p:txBody>
      </p:sp>
      <p:sp>
        <p:nvSpPr>
          <p:cNvPr id="3" name="Slide Number Placeholder 2">
            <a:extLst>
              <a:ext uri="{FF2B5EF4-FFF2-40B4-BE49-F238E27FC236}">
                <a16:creationId xmlns:a16="http://schemas.microsoft.com/office/drawing/2014/main" id="{BB465BA1-E908-9FCA-3CB4-EEEDC0B8B974}"/>
              </a:ext>
            </a:extLst>
          </p:cNvPr>
          <p:cNvSpPr>
            <a:spLocks noGrp="1"/>
          </p:cNvSpPr>
          <p:nvPr>
            <p:ph type="sldNum" sz="quarter" idx="11"/>
          </p:nvPr>
        </p:nvSpPr>
        <p:spPr/>
        <p:txBody>
          <a:bodyPr/>
          <a:lstStyle/>
          <a:p>
            <a:fld id="{EC6F7EB6-355C-498C-BBBA-049CF5A78B77}" type="slidenum">
              <a:rPr lang="en-US" altLang="en-US" smtClean="0"/>
              <a:pPr/>
              <a:t>1</a:t>
            </a:fld>
            <a:endParaRPr lang="en-C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8" name="Rectangle 6">
            <a:extLst>
              <a:ext uri="{FF2B5EF4-FFF2-40B4-BE49-F238E27FC236}">
                <a16:creationId xmlns:a16="http://schemas.microsoft.com/office/drawing/2014/main" id="{949748EF-68F3-F0A7-58E0-83F21D0A75D9}"/>
              </a:ext>
            </a:extLst>
          </p:cNvPr>
          <p:cNvSpPr>
            <a:spLocks noGrp="1" noChangeArrowheads="1"/>
          </p:cNvSpPr>
          <p:nvPr>
            <p:ph type="title"/>
          </p:nvPr>
        </p:nvSpPr>
        <p:spPr/>
        <p:txBody>
          <a:bodyPr/>
          <a:lstStyle/>
          <a:p>
            <a:r>
              <a:rPr lang="en-US" altLang="en-US" sz="3200" dirty="0"/>
              <a:t>Overview of Object-Oriented Concepts </a:t>
            </a:r>
          </a:p>
        </p:txBody>
      </p:sp>
      <p:sp>
        <p:nvSpPr>
          <p:cNvPr id="684039" name="Rectangle 7">
            <a:extLst>
              <a:ext uri="{FF2B5EF4-FFF2-40B4-BE49-F238E27FC236}">
                <a16:creationId xmlns:a16="http://schemas.microsoft.com/office/drawing/2014/main" id="{A06424BD-91A1-F6B2-0A4B-206207DC360A}"/>
              </a:ext>
            </a:extLst>
          </p:cNvPr>
          <p:cNvSpPr>
            <a:spLocks noGrp="1" noChangeArrowheads="1"/>
          </p:cNvSpPr>
          <p:nvPr>
            <p:ph idx="1"/>
          </p:nvPr>
        </p:nvSpPr>
        <p:spPr/>
        <p:txBody>
          <a:bodyPr/>
          <a:lstStyle/>
          <a:p>
            <a:pPr algn="just"/>
            <a:r>
              <a:rPr lang="en-US" altLang="en-US" sz="2800" dirty="0"/>
              <a:t>Operations can be invoked by passing a message to an object, which includes the </a:t>
            </a:r>
            <a:r>
              <a:rPr lang="en-US" altLang="en-US" sz="2800" b="1" dirty="0"/>
              <a:t>operation name</a:t>
            </a:r>
            <a:r>
              <a:rPr lang="en-US" altLang="en-US" sz="2800" dirty="0"/>
              <a:t> and the </a:t>
            </a:r>
            <a:r>
              <a:rPr lang="en-US" altLang="en-US" sz="2800" b="1" dirty="0"/>
              <a:t>parameters</a:t>
            </a:r>
            <a:r>
              <a:rPr lang="en-US" altLang="en-US" sz="2800" dirty="0"/>
              <a:t>.</a:t>
            </a:r>
          </a:p>
          <a:p>
            <a:pPr lvl="1" algn="just"/>
            <a:r>
              <a:rPr lang="en-US" altLang="en-US" sz="2400" dirty="0"/>
              <a:t>The object then executes the method for that operation. </a:t>
            </a:r>
          </a:p>
          <a:p>
            <a:pPr algn="just"/>
            <a:r>
              <a:rPr lang="en-US" altLang="en-US" sz="2800" dirty="0"/>
              <a:t>This encapsulation permits modification of the internal structure of an object, as well as the implementation of its operations, without the need to disturb the external programs that invoke these operations</a:t>
            </a:r>
          </a:p>
        </p:txBody>
      </p:sp>
      <p:sp>
        <p:nvSpPr>
          <p:cNvPr id="3" name="Slide Number Placeholder 2">
            <a:extLst>
              <a:ext uri="{FF2B5EF4-FFF2-40B4-BE49-F238E27FC236}">
                <a16:creationId xmlns:a16="http://schemas.microsoft.com/office/drawing/2014/main" id="{762E4610-3137-E30A-0FAA-6B32F885BAA9}"/>
              </a:ext>
            </a:extLst>
          </p:cNvPr>
          <p:cNvSpPr>
            <a:spLocks noGrp="1"/>
          </p:cNvSpPr>
          <p:nvPr>
            <p:ph type="sldNum" sz="quarter" idx="11"/>
          </p:nvPr>
        </p:nvSpPr>
        <p:spPr/>
        <p:txBody>
          <a:bodyPr/>
          <a:lstStyle/>
          <a:p>
            <a:fld id="{EC6F7EB6-355C-498C-BBBA-049CF5A78B77}" type="slidenum">
              <a:rPr lang="en-US" altLang="en-US" smtClean="0"/>
              <a:pPr/>
              <a:t>10</a:t>
            </a:fld>
            <a:endParaRPr lang="en-CA"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6" name="Rectangle 6">
            <a:extLst>
              <a:ext uri="{FF2B5EF4-FFF2-40B4-BE49-F238E27FC236}">
                <a16:creationId xmlns:a16="http://schemas.microsoft.com/office/drawing/2014/main" id="{E3AA890B-A908-785C-369F-F7145F6714EB}"/>
              </a:ext>
            </a:extLst>
          </p:cNvPr>
          <p:cNvSpPr>
            <a:spLocks noGrp="1" noChangeArrowheads="1"/>
          </p:cNvSpPr>
          <p:nvPr>
            <p:ph type="title"/>
          </p:nvPr>
        </p:nvSpPr>
        <p:spPr/>
        <p:txBody>
          <a:bodyPr/>
          <a:lstStyle/>
          <a:p>
            <a:r>
              <a:rPr lang="en-US" altLang="en-US" sz="3200" dirty="0"/>
              <a:t>Overview of Object-Oriented Concepts </a:t>
            </a:r>
          </a:p>
        </p:txBody>
      </p:sp>
      <p:sp>
        <p:nvSpPr>
          <p:cNvPr id="686087" name="Rectangle 7">
            <a:extLst>
              <a:ext uri="{FF2B5EF4-FFF2-40B4-BE49-F238E27FC236}">
                <a16:creationId xmlns:a16="http://schemas.microsoft.com/office/drawing/2014/main" id="{F5E394BB-E3A0-B3C9-850D-C0AD9B9DA6BB}"/>
              </a:ext>
            </a:extLst>
          </p:cNvPr>
          <p:cNvSpPr>
            <a:spLocks noGrp="1" noChangeArrowheads="1"/>
          </p:cNvSpPr>
          <p:nvPr>
            <p:ph idx="1"/>
          </p:nvPr>
        </p:nvSpPr>
        <p:spPr/>
        <p:txBody>
          <a:bodyPr/>
          <a:lstStyle/>
          <a:p>
            <a:pPr algn="just"/>
            <a:r>
              <a:rPr lang="en-US" altLang="en-US" sz="2800" dirty="0"/>
              <a:t>Some OO systems provide capabilities for dealing with multiple versions of the same object (a feature that is essential in design and engineering applications).  </a:t>
            </a:r>
          </a:p>
          <a:p>
            <a:pPr lvl="1" algn="just"/>
            <a:r>
              <a:rPr lang="en-US" altLang="en-US" sz="2400" dirty="0"/>
              <a:t>For example, an old version of an object that represents a tested and verified design should be retained until the new version is tested and verified:</a:t>
            </a:r>
          </a:p>
          <a:p>
            <a:pPr lvl="1" algn="just"/>
            <a:r>
              <a:rPr lang="en-US" altLang="en-US" sz="2400" dirty="0"/>
              <a:t>very crucial for designs in manufacturing process control, architecture , software systems ….. </a:t>
            </a:r>
          </a:p>
        </p:txBody>
      </p:sp>
      <p:sp>
        <p:nvSpPr>
          <p:cNvPr id="3" name="Slide Number Placeholder 2">
            <a:extLst>
              <a:ext uri="{FF2B5EF4-FFF2-40B4-BE49-F238E27FC236}">
                <a16:creationId xmlns:a16="http://schemas.microsoft.com/office/drawing/2014/main" id="{E6A263A6-B75C-1F70-AC0D-9DF331477175}"/>
              </a:ext>
            </a:extLst>
          </p:cNvPr>
          <p:cNvSpPr>
            <a:spLocks noGrp="1"/>
          </p:cNvSpPr>
          <p:nvPr>
            <p:ph type="sldNum" sz="quarter" idx="11"/>
          </p:nvPr>
        </p:nvSpPr>
        <p:spPr/>
        <p:txBody>
          <a:bodyPr/>
          <a:lstStyle/>
          <a:p>
            <a:fld id="{EC6F7EB6-355C-498C-BBBA-049CF5A78B77}" type="slidenum">
              <a:rPr lang="en-US" altLang="en-US" smtClean="0"/>
              <a:pPr/>
              <a:t>11</a:t>
            </a:fld>
            <a:endParaRPr lang="en-CA"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4" name="Rectangle 6">
            <a:extLst>
              <a:ext uri="{FF2B5EF4-FFF2-40B4-BE49-F238E27FC236}">
                <a16:creationId xmlns:a16="http://schemas.microsoft.com/office/drawing/2014/main" id="{DAC0FADD-B839-BB15-F29A-DBB41D5C315E}"/>
              </a:ext>
            </a:extLst>
          </p:cNvPr>
          <p:cNvSpPr>
            <a:spLocks noGrp="1" noChangeArrowheads="1"/>
          </p:cNvSpPr>
          <p:nvPr>
            <p:ph type="title"/>
          </p:nvPr>
        </p:nvSpPr>
        <p:spPr/>
        <p:txBody>
          <a:bodyPr/>
          <a:lstStyle/>
          <a:p>
            <a:r>
              <a:rPr lang="en-US" altLang="en-US" sz="3200" dirty="0"/>
              <a:t>Overview of Object-Oriented Concepts</a:t>
            </a:r>
          </a:p>
        </p:txBody>
      </p:sp>
      <p:sp>
        <p:nvSpPr>
          <p:cNvPr id="688135" name="Rectangle 7">
            <a:extLst>
              <a:ext uri="{FF2B5EF4-FFF2-40B4-BE49-F238E27FC236}">
                <a16:creationId xmlns:a16="http://schemas.microsoft.com/office/drawing/2014/main" id="{8855CABE-AF50-F8C5-F42D-AA527BEC2E66}"/>
              </a:ext>
            </a:extLst>
          </p:cNvPr>
          <p:cNvSpPr>
            <a:spLocks noGrp="1" noChangeArrowheads="1"/>
          </p:cNvSpPr>
          <p:nvPr>
            <p:ph idx="1"/>
          </p:nvPr>
        </p:nvSpPr>
        <p:spPr/>
        <p:txBody>
          <a:bodyPr/>
          <a:lstStyle/>
          <a:p>
            <a:pPr algn="just"/>
            <a:r>
              <a:rPr lang="en-US" altLang="en-US" b="1" dirty="0"/>
              <a:t>Operator polymorphism</a:t>
            </a:r>
            <a:r>
              <a:rPr lang="en-US" altLang="en-US" dirty="0"/>
              <a:t>:</a:t>
            </a:r>
          </a:p>
          <a:p>
            <a:pPr lvl="1" algn="just"/>
            <a:r>
              <a:rPr lang="en-US" altLang="en-US" dirty="0"/>
              <a:t>This refers to an operation’s ability to be applied to different types of objects; in such a situation, an operation name may refer to several distinct implementations, depending on the type of objects it is applied to. </a:t>
            </a:r>
          </a:p>
          <a:p>
            <a:pPr algn="just"/>
            <a:r>
              <a:rPr lang="en-US" altLang="en-US" dirty="0"/>
              <a:t>This feature is also called </a:t>
            </a:r>
            <a:r>
              <a:rPr lang="en-US" altLang="en-US" b="1" dirty="0"/>
              <a:t>operator overloading</a:t>
            </a:r>
          </a:p>
          <a:p>
            <a:pPr lvl="1" algn="just"/>
            <a:endParaRPr lang="en-US" altLang="en-US" dirty="0"/>
          </a:p>
          <a:p>
            <a:pPr algn="just"/>
            <a:endParaRPr lang="en-US" altLang="en-US" dirty="0"/>
          </a:p>
        </p:txBody>
      </p:sp>
      <p:sp>
        <p:nvSpPr>
          <p:cNvPr id="3" name="Slide Number Placeholder 2">
            <a:extLst>
              <a:ext uri="{FF2B5EF4-FFF2-40B4-BE49-F238E27FC236}">
                <a16:creationId xmlns:a16="http://schemas.microsoft.com/office/drawing/2014/main" id="{BB66A331-43B7-5F86-B00F-9718FB5BC8D7}"/>
              </a:ext>
            </a:extLst>
          </p:cNvPr>
          <p:cNvSpPr>
            <a:spLocks noGrp="1"/>
          </p:cNvSpPr>
          <p:nvPr>
            <p:ph type="sldNum" sz="quarter" idx="11"/>
          </p:nvPr>
        </p:nvSpPr>
        <p:spPr/>
        <p:txBody>
          <a:bodyPr/>
          <a:lstStyle/>
          <a:p>
            <a:fld id="{EC6F7EB6-355C-498C-BBBA-049CF5A78B77}" type="slidenum">
              <a:rPr lang="en-US" altLang="en-US" smtClean="0"/>
              <a:pPr/>
              <a:t>12</a:t>
            </a:fld>
            <a:endParaRPr lang="en-CA"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2" name="Rectangle 6">
            <a:extLst>
              <a:ext uri="{FF2B5EF4-FFF2-40B4-BE49-F238E27FC236}">
                <a16:creationId xmlns:a16="http://schemas.microsoft.com/office/drawing/2014/main" id="{2764026E-2D80-2724-EA46-34DB499ECE25}"/>
              </a:ext>
            </a:extLst>
          </p:cNvPr>
          <p:cNvSpPr>
            <a:spLocks noGrp="1" noChangeArrowheads="1"/>
          </p:cNvSpPr>
          <p:nvPr>
            <p:ph type="title"/>
          </p:nvPr>
        </p:nvSpPr>
        <p:spPr>
          <a:xfrm>
            <a:off x="251520" y="217372"/>
            <a:ext cx="8784976" cy="602686"/>
          </a:xfrm>
        </p:spPr>
        <p:txBody>
          <a:bodyPr/>
          <a:lstStyle/>
          <a:p>
            <a:r>
              <a:rPr lang="en-US" altLang="en-US" sz="2400" dirty="0"/>
              <a:t>Object Identity, Object Structure, and Type Constructors</a:t>
            </a:r>
          </a:p>
        </p:txBody>
      </p:sp>
      <p:sp>
        <p:nvSpPr>
          <p:cNvPr id="690183" name="Rectangle 7">
            <a:extLst>
              <a:ext uri="{FF2B5EF4-FFF2-40B4-BE49-F238E27FC236}">
                <a16:creationId xmlns:a16="http://schemas.microsoft.com/office/drawing/2014/main" id="{8EF849E7-E891-FA16-E265-D3467AB9172B}"/>
              </a:ext>
            </a:extLst>
          </p:cNvPr>
          <p:cNvSpPr>
            <a:spLocks noGrp="1" noChangeArrowheads="1"/>
          </p:cNvSpPr>
          <p:nvPr>
            <p:ph idx="1"/>
          </p:nvPr>
        </p:nvSpPr>
        <p:spPr/>
        <p:txBody>
          <a:bodyPr/>
          <a:lstStyle/>
          <a:p>
            <a:pPr algn="just">
              <a:lnSpc>
                <a:spcPct val="90000"/>
              </a:lnSpc>
            </a:pPr>
            <a:r>
              <a:rPr lang="en-US" altLang="en-US" sz="2800" b="1" dirty="0"/>
              <a:t>Unique Identity</a:t>
            </a:r>
            <a:r>
              <a:rPr lang="en-US" altLang="en-US" sz="2800" dirty="0"/>
              <a:t>:</a:t>
            </a:r>
          </a:p>
          <a:p>
            <a:pPr lvl="1" algn="just">
              <a:lnSpc>
                <a:spcPct val="90000"/>
              </a:lnSpc>
            </a:pPr>
            <a:r>
              <a:rPr lang="en-US" altLang="en-US" sz="2400" dirty="0"/>
              <a:t>An OO database system provides a </a:t>
            </a:r>
            <a:r>
              <a:rPr lang="en-US" altLang="en-US" sz="2400" i="1" dirty="0"/>
              <a:t>unique identity to each independent object </a:t>
            </a:r>
            <a:r>
              <a:rPr lang="en-US" altLang="en-US" sz="2400" dirty="0"/>
              <a:t>stored in the database.</a:t>
            </a:r>
          </a:p>
          <a:p>
            <a:pPr lvl="2" algn="just">
              <a:lnSpc>
                <a:spcPct val="90000"/>
              </a:lnSpc>
            </a:pPr>
            <a:r>
              <a:rPr lang="en-US" altLang="en-US" sz="2000" dirty="0"/>
              <a:t>This unique identity is typically implemented via a unique, system-generated </a:t>
            </a:r>
            <a:r>
              <a:rPr lang="en-US" altLang="en-US" sz="2000" b="1" dirty="0"/>
              <a:t>object identifier</a:t>
            </a:r>
            <a:r>
              <a:rPr lang="en-US" altLang="en-US" sz="2000" dirty="0"/>
              <a:t>, or </a:t>
            </a:r>
            <a:r>
              <a:rPr lang="en-US" altLang="en-US" sz="2000" b="1" dirty="0"/>
              <a:t>OID</a:t>
            </a:r>
          </a:p>
          <a:p>
            <a:pPr algn="just">
              <a:lnSpc>
                <a:spcPct val="90000"/>
              </a:lnSpc>
            </a:pPr>
            <a:r>
              <a:rPr lang="en-US" altLang="en-US" sz="2800" dirty="0"/>
              <a:t>The main property required of an OID is that it be </a:t>
            </a:r>
            <a:r>
              <a:rPr lang="en-US" altLang="en-US" sz="2800" b="1" dirty="0"/>
              <a:t>immutable</a:t>
            </a:r>
            <a:endParaRPr lang="en-US" altLang="en-US" sz="2800" dirty="0"/>
          </a:p>
          <a:p>
            <a:pPr lvl="1" algn="just">
              <a:lnSpc>
                <a:spcPct val="90000"/>
              </a:lnSpc>
            </a:pPr>
            <a:r>
              <a:rPr lang="en-US" altLang="en-US" sz="2400" dirty="0"/>
              <a:t>Specifically, the OID value of a particular object should not change.</a:t>
            </a:r>
          </a:p>
          <a:p>
            <a:pPr lvl="1" algn="just">
              <a:lnSpc>
                <a:spcPct val="90000"/>
              </a:lnSpc>
            </a:pPr>
            <a:r>
              <a:rPr lang="en-US" altLang="en-US" sz="2400" dirty="0"/>
              <a:t>This preserves the identity of the real-world object being represented.</a:t>
            </a:r>
          </a:p>
        </p:txBody>
      </p:sp>
      <p:sp>
        <p:nvSpPr>
          <p:cNvPr id="3" name="Slide Number Placeholder 2">
            <a:extLst>
              <a:ext uri="{FF2B5EF4-FFF2-40B4-BE49-F238E27FC236}">
                <a16:creationId xmlns:a16="http://schemas.microsoft.com/office/drawing/2014/main" id="{694206D0-8F52-146B-193B-70C14C0C2E70}"/>
              </a:ext>
            </a:extLst>
          </p:cNvPr>
          <p:cNvSpPr>
            <a:spLocks noGrp="1"/>
          </p:cNvSpPr>
          <p:nvPr>
            <p:ph type="sldNum" sz="quarter" idx="11"/>
          </p:nvPr>
        </p:nvSpPr>
        <p:spPr/>
        <p:txBody>
          <a:bodyPr/>
          <a:lstStyle/>
          <a:p>
            <a:fld id="{EC6F7EB6-355C-498C-BBBA-049CF5A78B77}" type="slidenum">
              <a:rPr lang="en-US" altLang="en-US" smtClean="0"/>
              <a:pPr/>
              <a:t>13</a:t>
            </a:fld>
            <a:endParaRPr lang="en-CA"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30" name="Rectangle 6">
            <a:extLst>
              <a:ext uri="{FF2B5EF4-FFF2-40B4-BE49-F238E27FC236}">
                <a16:creationId xmlns:a16="http://schemas.microsoft.com/office/drawing/2014/main" id="{8FE1B815-D303-77CC-D4A1-51656DBA6CD6}"/>
              </a:ext>
            </a:extLst>
          </p:cNvPr>
          <p:cNvSpPr>
            <a:spLocks noGrp="1" noChangeArrowheads="1"/>
          </p:cNvSpPr>
          <p:nvPr>
            <p:ph type="title"/>
          </p:nvPr>
        </p:nvSpPr>
        <p:spPr>
          <a:xfrm>
            <a:off x="179512" y="217372"/>
            <a:ext cx="8784976" cy="602686"/>
          </a:xfrm>
        </p:spPr>
        <p:txBody>
          <a:bodyPr/>
          <a:lstStyle/>
          <a:p>
            <a:r>
              <a:rPr lang="en-US" altLang="en-US" sz="2400" dirty="0"/>
              <a:t>Object Identity, Object Structure, and Type Constructors </a:t>
            </a:r>
          </a:p>
        </p:txBody>
      </p:sp>
      <p:sp>
        <p:nvSpPr>
          <p:cNvPr id="692231" name="Rectangle 7">
            <a:extLst>
              <a:ext uri="{FF2B5EF4-FFF2-40B4-BE49-F238E27FC236}">
                <a16:creationId xmlns:a16="http://schemas.microsoft.com/office/drawing/2014/main" id="{EFB2CC5D-1FE0-7656-9E17-F1CADC6C6FD7}"/>
              </a:ext>
            </a:extLst>
          </p:cNvPr>
          <p:cNvSpPr>
            <a:spLocks noGrp="1" noChangeArrowheads="1"/>
          </p:cNvSpPr>
          <p:nvPr>
            <p:ph idx="1"/>
          </p:nvPr>
        </p:nvSpPr>
        <p:spPr/>
        <p:txBody>
          <a:bodyPr/>
          <a:lstStyle/>
          <a:p>
            <a:pPr algn="just">
              <a:lnSpc>
                <a:spcPct val="90000"/>
              </a:lnSpc>
            </a:pPr>
            <a:r>
              <a:rPr lang="en-US" altLang="en-US" sz="2400" b="1" dirty="0"/>
              <a:t>Type Constructors</a:t>
            </a:r>
            <a:r>
              <a:rPr lang="en-US" altLang="en-US" sz="2400" dirty="0"/>
              <a:t>:</a:t>
            </a:r>
          </a:p>
          <a:p>
            <a:pPr lvl="1" algn="just">
              <a:lnSpc>
                <a:spcPct val="90000"/>
              </a:lnSpc>
            </a:pPr>
            <a:r>
              <a:rPr lang="en-US" altLang="en-US" sz="2200" dirty="0"/>
              <a:t>In OO databases, the state (current value) of a complex object may be constructed from other objects (or other values) by using certain type constructors.</a:t>
            </a:r>
          </a:p>
          <a:p>
            <a:pPr algn="just">
              <a:lnSpc>
                <a:spcPct val="90000"/>
              </a:lnSpc>
            </a:pPr>
            <a:r>
              <a:rPr lang="en-US" altLang="en-US" sz="2400" dirty="0"/>
              <a:t>The three most basic constructors are </a:t>
            </a:r>
            <a:r>
              <a:rPr lang="en-US" altLang="en-US" sz="2400" b="1" dirty="0"/>
              <a:t>atom</a:t>
            </a:r>
            <a:r>
              <a:rPr lang="en-US" altLang="en-US" sz="2400" dirty="0"/>
              <a:t>, </a:t>
            </a:r>
            <a:r>
              <a:rPr lang="en-US" altLang="en-US" sz="2400" b="1" dirty="0"/>
              <a:t>tuple</a:t>
            </a:r>
            <a:r>
              <a:rPr lang="en-US" altLang="en-US" sz="2400" dirty="0"/>
              <a:t>, and </a:t>
            </a:r>
            <a:r>
              <a:rPr lang="en-US" altLang="en-US" sz="2400" b="1" dirty="0"/>
              <a:t>set</a:t>
            </a:r>
            <a:r>
              <a:rPr lang="en-US" altLang="en-US" sz="2400" dirty="0"/>
              <a:t>. </a:t>
            </a:r>
          </a:p>
          <a:p>
            <a:pPr algn="just">
              <a:lnSpc>
                <a:spcPct val="90000"/>
              </a:lnSpc>
            </a:pPr>
            <a:r>
              <a:rPr lang="en-US" altLang="en-US" sz="2400" dirty="0"/>
              <a:t>Other commonly used constructors include </a:t>
            </a:r>
            <a:r>
              <a:rPr lang="en-US" altLang="en-US" sz="2400" b="1" dirty="0"/>
              <a:t>list</a:t>
            </a:r>
            <a:r>
              <a:rPr lang="en-US" altLang="en-US" sz="2400" dirty="0"/>
              <a:t>, </a:t>
            </a:r>
            <a:r>
              <a:rPr lang="en-US" altLang="en-US" sz="2400" b="1" dirty="0"/>
              <a:t>bag</a:t>
            </a:r>
            <a:r>
              <a:rPr lang="en-US" altLang="en-US" sz="2400" dirty="0"/>
              <a:t>, and </a:t>
            </a:r>
            <a:r>
              <a:rPr lang="en-US" altLang="en-US" sz="2400" b="1" dirty="0"/>
              <a:t>array</a:t>
            </a:r>
            <a:r>
              <a:rPr lang="en-US" altLang="en-US" sz="2400" dirty="0"/>
              <a:t>.</a:t>
            </a:r>
          </a:p>
          <a:p>
            <a:pPr algn="just">
              <a:lnSpc>
                <a:spcPct val="90000"/>
              </a:lnSpc>
            </a:pPr>
            <a:r>
              <a:rPr lang="en-US" altLang="en-US" sz="2400" dirty="0"/>
              <a:t>The </a:t>
            </a:r>
            <a:r>
              <a:rPr lang="en-US" altLang="en-US" sz="2400" b="1" dirty="0"/>
              <a:t>atom constructor </a:t>
            </a:r>
            <a:r>
              <a:rPr lang="en-US" altLang="en-US" sz="2400" dirty="0"/>
              <a:t>is used to represent all basic atomic values, such as integers, real numbers, character strings, Booleans, and any other basic data types that the system supports directly.</a:t>
            </a:r>
          </a:p>
        </p:txBody>
      </p:sp>
      <p:sp>
        <p:nvSpPr>
          <p:cNvPr id="3" name="Slide Number Placeholder 2">
            <a:extLst>
              <a:ext uri="{FF2B5EF4-FFF2-40B4-BE49-F238E27FC236}">
                <a16:creationId xmlns:a16="http://schemas.microsoft.com/office/drawing/2014/main" id="{C53A5D57-4A32-F053-3452-D72C0EF63CA7}"/>
              </a:ext>
            </a:extLst>
          </p:cNvPr>
          <p:cNvSpPr>
            <a:spLocks noGrp="1"/>
          </p:cNvSpPr>
          <p:nvPr>
            <p:ph type="sldNum" sz="quarter" idx="11"/>
          </p:nvPr>
        </p:nvSpPr>
        <p:spPr/>
        <p:txBody>
          <a:bodyPr/>
          <a:lstStyle/>
          <a:p>
            <a:fld id="{EC6F7EB6-355C-498C-BBBA-049CF5A78B77}" type="slidenum">
              <a:rPr lang="en-US" altLang="en-US" smtClean="0"/>
              <a:pPr/>
              <a:t>14</a:t>
            </a:fld>
            <a:endParaRPr lang="en-CA"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02407" y="349860"/>
            <a:ext cx="8818685" cy="60978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r>
              <a:rPr lang="en-US" altLang="en-US" sz="2000" dirty="0"/>
              <a:t>User-Defined Types (UDTs) and Complex Structures for Objects</a:t>
            </a:r>
            <a:br>
              <a:rPr lang="en-US" altLang="en-US" sz="2000" dirty="0"/>
            </a:br>
            <a:r>
              <a:rPr lang="en-US" altLang="en-US" sz="2000" dirty="0"/>
              <a:t>or Constructors</a:t>
            </a:r>
          </a:p>
        </p:txBody>
      </p:sp>
      <p:sp>
        <p:nvSpPr>
          <p:cNvPr id="5" name="Content Placeholder 3"/>
          <p:cNvSpPr>
            <a:spLocks noGrp="1"/>
          </p:cNvSpPr>
          <p:nvPr>
            <p:ph idx="1"/>
          </p:nvPr>
        </p:nvSpPr>
        <p:spPr>
          <a:xfrm>
            <a:off x="455277" y="1525587"/>
            <a:ext cx="8312944" cy="4264819"/>
          </a:xfrm>
        </p:spPr>
        <p:txBody>
          <a:bodyPr>
            <a:normAutofit fontScale="85000" lnSpcReduction="20000"/>
          </a:bodyPr>
          <a:lstStyle/>
          <a:p>
            <a:pPr algn="just"/>
            <a:r>
              <a:rPr lang="en-US" dirty="0"/>
              <a:t>In ODBs, a complex type may be constructed from other types by nesting of type constructors. The three most basic constructors are atom, struct (or tuple), and collection.</a:t>
            </a:r>
            <a:endParaRPr lang="en-US" b="1" dirty="0"/>
          </a:p>
          <a:p>
            <a:pPr algn="just"/>
            <a:r>
              <a:rPr lang="en-US" b="1" dirty="0"/>
              <a:t>Atom: </a:t>
            </a:r>
            <a:r>
              <a:rPr lang="en-US" dirty="0"/>
              <a:t>This</a:t>
            </a:r>
            <a:r>
              <a:rPr lang="en-US" b="0" i="0" dirty="0">
                <a:solidFill>
                  <a:srgbClr val="1F1F1F"/>
                </a:solidFill>
                <a:effectLst/>
              </a:rPr>
              <a:t> is the simplest type of constructor, and it is used to represent basic atomic values, such as integers, real numbers, character strings, Booleans, and any other basic data types that the system supports directly.</a:t>
            </a:r>
          </a:p>
          <a:p>
            <a:pPr algn="just"/>
            <a:r>
              <a:rPr lang="en-US" b="1" dirty="0"/>
              <a:t>Struct</a:t>
            </a:r>
            <a:r>
              <a:rPr lang="en-US" dirty="0"/>
              <a:t> or </a:t>
            </a:r>
            <a:r>
              <a:rPr lang="en-US" b="1" i="0" dirty="0">
                <a:solidFill>
                  <a:srgbClr val="1F1F1F"/>
                </a:solidFill>
                <a:effectLst/>
              </a:rPr>
              <a:t>Tuple</a:t>
            </a:r>
            <a:r>
              <a:rPr lang="en-US" b="0" i="0" dirty="0">
                <a:solidFill>
                  <a:srgbClr val="1F1F1F"/>
                </a:solidFill>
                <a:effectLst/>
              </a:rPr>
              <a:t>: This constructor is used to represent a collection of values, where the order of the values is significant. For example, a tuple could be used to represent a person's name, address, and phone number.</a:t>
            </a:r>
          </a:p>
          <a:p>
            <a:pPr lvl="1" algn="just"/>
            <a:endParaRPr lang="en-US" dirty="0"/>
          </a:p>
          <a:p>
            <a:pPr algn="just"/>
            <a:endParaRPr lang="en-US" dirty="0"/>
          </a:p>
        </p:txBody>
      </p:sp>
      <p:sp>
        <p:nvSpPr>
          <p:cNvPr id="3" name="Slide Number Placeholder 2">
            <a:extLst>
              <a:ext uri="{FF2B5EF4-FFF2-40B4-BE49-F238E27FC236}">
                <a16:creationId xmlns:a16="http://schemas.microsoft.com/office/drawing/2014/main" id="{508DA401-27AD-4F36-D2AB-92DAD5288067}"/>
              </a:ext>
            </a:extLst>
          </p:cNvPr>
          <p:cNvSpPr>
            <a:spLocks noGrp="1"/>
          </p:cNvSpPr>
          <p:nvPr>
            <p:ph type="sldNum" sz="quarter" idx="11"/>
          </p:nvPr>
        </p:nvSpPr>
        <p:spPr>
          <a:xfrm>
            <a:off x="8676456" y="6579497"/>
            <a:ext cx="470148" cy="283027"/>
          </a:xfrm>
        </p:spPr>
        <p:txBody>
          <a:bodyPr/>
          <a:lstStyle/>
          <a:p>
            <a:fld id="{EC6F7EB6-355C-498C-BBBA-049CF5A78B77}" type="slidenum">
              <a:rPr lang="en-US" altLang="en-US" smtClean="0"/>
              <a:pPr/>
              <a:t>15</a:t>
            </a:fld>
            <a:endParaRPr lang="en-CA" altLang="en-US" dirty="0"/>
          </a:p>
        </p:txBody>
      </p:sp>
    </p:spTree>
    <p:extLst>
      <p:ext uri="{BB962C8B-B14F-4D97-AF65-F5344CB8AC3E}">
        <p14:creationId xmlns:p14="http://schemas.microsoft.com/office/powerpoint/2010/main" val="212617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02407" y="349860"/>
            <a:ext cx="8818685" cy="60978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r>
              <a:rPr lang="en-US" altLang="en-US" sz="2000" dirty="0"/>
              <a:t>User-Defined Types (UDTs) and Complex Structures for Objects</a:t>
            </a:r>
            <a:br>
              <a:rPr lang="en-US" altLang="en-US" sz="2000" dirty="0"/>
            </a:br>
            <a:r>
              <a:rPr lang="en-US" altLang="en-US" sz="2000" dirty="0"/>
              <a:t>or Constructors</a:t>
            </a:r>
          </a:p>
        </p:txBody>
      </p:sp>
      <p:sp>
        <p:nvSpPr>
          <p:cNvPr id="2" name="Slide Number Placeholder 1"/>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11797F-7292-4A42-AABD-3B34C90CB148}" type="slidenum">
              <a:rPr lang="en-US" smtClean="0"/>
              <a:pPr/>
              <a:t>16</a:t>
            </a:fld>
            <a:endParaRPr lang="en-US"/>
          </a:p>
        </p:txBody>
      </p:sp>
      <p:sp>
        <p:nvSpPr>
          <p:cNvPr id="5" name="Content Placeholder 3"/>
          <p:cNvSpPr>
            <a:spLocks noGrp="1"/>
          </p:cNvSpPr>
          <p:nvPr>
            <p:ph idx="1"/>
          </p:nvPr>
        </p:nvSpPr>
        <p:spPr>
          <a:xfrm>
            <a:off x="455277" y="1412776"/>
            <a:ext cx="8312944" cy="4639717"/>
          </a:xfrm>
        </p:spPr>
        <p:txBody>
          <a:bodyPr>
            <a:noAutofit/>
          </a:bodyPr>
          <a:lstStyle/>
          <a:p>
            <a:r>
              <a:rPr lang="en-US" sz="2400" b="1" dirty="0"/>
              <a:t>Collection</a:t>
            </a:r>
            <a:r>
              <a:rPr lang="en-US" sz="2400" dirty="0"/>
              <a:t> (or multivalued) type constructors include the set(T), list(T), bag(T), array(T), and dictionary(K,T) type constructors. </a:t>
            </a:r>
          </a:p>
          <a:p>
            <a:pPr lvl="1"/>
            <a:r>
              <a:rPr lang="en-US" sz="2000" dirty="0"/>
              <a:t>The main characteristic of a collection type is that its objects or values will be a collection of objects or values of the same type that may be unordered (such as a set or a bag) or ordered (such as a list or an array).</a:t>
            </a:r>
          </a:p>
          <a:p>
            <a:pPr lvl="1"/>
            <a:r>
              <a:rPr lang="en-US" sz="2000" b="1" dirty="0"/>
              <a:t>Set: </a:t>
            </a:r>
            <a:r>
              <a:rPr lang="en-US" sz="2000" dirty="0"/>
              <a:t>set of values of same type with duplication not allowed. </a:t>
            </a:r>
          </a:p>
          <a:p>
            <a:pPr lvl="2"/>
            <a:r>
              <a:rPr lang="en-US" sz="1800" dirty="0"/>
              <a:t>e.g.: {123,456,789}. </a:t>
            </a:r>
          </a:p>
          <a:p>
            <a:pPr lvl="1"/>
            <a:r>
              <a:rPr lang="en-US" sz="2000" b="1" dirty="0"/>
              <a:t>Multiset or Bag</a:t>
            </a:r>
            <a:r>
              <a:rPr lang="en-US" sz="2000" dirty="0"/>
              <a:t>: </a:t>
            </a:r>
            <a:r>
              <a:rPr lang="en-US" sz="2000" b="0" i="0" dirty="0">
                <a:solidFill>
                  <a:srgbClr val="1F1F1F"/>
                </a:solidFill>
                <a:effectLst/>
              </a:rPr>
              <a:t>This constructor is similar to a set, but duplicates are allowed. For example, a bag could be used to represent a person's favorite colors or a list of the words that a person has used in a document.</a:t>
            </a:r>
            <a:endParaRPr lang="en-US" sz="2000" dirty="0"/>
          </a:p>
          <a:p>
            <a:pPr lvl="2"/>
            <a:r>
              <a:rPr lang="en-US" sz="1800" dirty="0"/>
              <a:t>e.g.: {123,456,678,123} </a:t>
            </a:r>
          </a:p>
          <a:p>
            <a:pPr lvl="1"/>
            <a:endParaRPr lang="en-US" sz="2000" dirty="0"/>
          </a:p>
          <a:p>
            <a:endParaRPr lang="en-US" sz="2800" dirty="0"/>
          </a:p>
        </p:txBody>
      </p:sp>
      <p:sp>
        <p:nvSpPr>
          <p:cNvPr id="3" name="Slide Number Placeholder 2">
            <a:extLst>
              <a:ext uri="{FF2B5EF4-FFF2-40B4-BE49-F238E27FC236}">
                <a16:creationId xmlns:a16="http://schemas.microsoft.com/office/drawing/2014/main" id="{E2601ECC-A829-9868-39BD-950DBCC64557}"/>
              </a:ext>
            </a:extLst>
          </p:cNvPr>
          <p:cNvSpPr>
            <a:spLocks noGrp="1"/>
          </p:cNvSpPr>
          <p:nvPr>
            <p:ph type="sldNum" sz="quarter" idx="11"/>
          </p:nvPr>
        </p:nvSpPr>
        <p:spPr>
          <a:xfrm>
            <a:off x="8676456" y="6579497"/>
            <a:ext cx="470148" cy="283027"/>
          </a:xfrm>
        </p:spPr>
        <p:txBody>
          <a:bodyPr/>
          <a:lstStyle/>
          <a:p>
            <a:fld id="{EC6F7EB6-355C-498C-BBBA-049CF5A78B77}" type="slidenum">
              <a:rPr lang="en-US" altLang="en-US" smtClean="0"/>
              <a:pPr/>
              <a:t>16</a:t>
            </a:fld>
            <a:endParaRPr lang="en-CA" altLang="en-US" dirty="0"/>
          </a:p>
        </p:txBody>
      </p:sp>
    </p:spTree>
    <p:extLst>
      <p:ext uri="{BB962C8B-B14F-4D97-AF65-F5344CB8AC3E}">
        <p14:creationId xmlns:p14="http://schemas.microsoft.com/office/powerpoint/2010/main" val="392382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02407" y="349860"/>
            <a:ext cx="8818685" cy="60978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r>
              <a:rPr lang="en-US" altLang="en-US" sz="2000" dirty="0"/>
              <a:t>User-Defined Types (UDTs) and Complex Structures for Objects</a:t>
            </a:r>
            <a:br>
              <a:rPr lang="en-US" altLang="en-US" sz="2000" dirty="0"/>
            </a:br>
            <a:r>
              <a:rPr lang="en-US" altLang="en-US" sz="2000" dirty="0"/>
              <a:t>or Constructors</a:t>
            </a:r>
          </a:p>
        </p:txBody>
      </p:sp>
      <p:sp>
        <p:nvSpPr>
          <p:cNvPr id="2" name="Slide Number Placeholder 1"/>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11797F-7292-4A42-AABD-3B34C90CB148}" type="slidenum">
              <a:rPr lang="en-US" smtClean="0"/>
              <a:pPr/>
              <a:t>17</a:t>
            </a:fld>
            <a:endParaRPr lang="en-US"/>
          </a:p>
        </p:txBody>
      </p:sp>
      <p:sp>
        <p:nvSpPr>
          <p:cNvPr id="5" name="Content Placeholder 3"/>
          <p:cNvSpPr>
            <a:spLocks noGrp="1"/>
          </p:cNvSpPr>
          <p:nvPr>
            <p:ph idx="1"/>
          </p:nvPr>
        </p:nvSpPr>
        <p:spPr>
          <a:xfrm>
            <a:off x="455277" y="1412776"/>
            <a:ext cx="8312944" cy="4639717"/>
          </a:xfrm>
        </p:spPr>
        <p:txBody>
          <a:bodyPr>
            <a:noAutofit/>
          </a:bodyPr>
          <a:lstStyle/>
          <a:p>
            <a:pPr lvl="1"/>
            <a:r>
              <a:rPr lang="en-US" sz="2400" b="1" dirty="0"/>
              <a:t>List: </a:t>
            </a:r>
            <a:r>
              <a:rPr lang="en-US" sz="2400" dirty="0"/>
              <a:t>ordered collection of items of the same type with infinite size. </a:t>
            </a:r>
          </a:p>
          <a:p>
            <a:pPr lvl="2"/>
            <a:r>
              <a:rPr lang="en-US" sz="2000" dirty="0"/>
              <a:t>e.g.: [123,456,678] </a:t>
            </a:r>
          </a:p>
          <a:p>
            <a:pPr lvl="1"/>
            <a:r>
              <a:rPr lang="en-US" sz="2400" b="1" dirty="0"/>
              <a:t>Array: </a:t>
            </a:r>
            <a:r>
              <a:rPr lang="en-US" sz="2400" dirty="0"/>
              <a:t>similar to list but fixed size. The array constructor creates a single-dimensional array of elements of the same type. The main difference between array and list is that a list can have an arbitrary number of elements whereas an array typically has a maximum size. </a:t>
            </a:r>
          </a:p>
          <a:p>
            <a:pPr lvl="1"/>
            <a:r>
              <a:rPr lang="en-US" sz="2400" b="1" dirty="0"/>
              <a:t>Dictionary</a:t>
            </a:r>
            <a:r>
              <a:rPr lang="en-US" sz="2400" dirty="0"/>
              <a:t> constructor creates a collection of two tuples (K, V), where the value of a key K can be used to retrieve the corresponding value V.</a:t>
            </a:r>
          </a:p>
          <a:p>
            <a:pPr lvl="1"/>
            <a:endParaRPr lang="en-US" sz="2400" dirty="0"/>
          </a:p>
          <a:p>
            <a:endParaRPr lang="en-US" dirty="0"/>
          </a:p>
        </p:txBody>
      </p:sp>
      <p:sp>
        <p:nvSpPr>
          <p:cNvPr id="3" name="Slide Number Placeholder 2">
            <a:extLst>
              <a:ext uri="{FF2B5EF4-FFF2-40B4-BE49-F238E27FC236}">
                <a16:creationId xmlns:a16="http://schemas.microsoft.com/office/drawing/2014/main" id="{EB333ABB-5E7A-29FD-D14B-BCACA26C5DA8}"/>
              </a:ext>
            </a:extLst>
          </p:cNvPr>
          <p:cNvSpPr>
            <a:spLocks noGrp="1"/>
          </p:cNvSpPr>
          <p:nvPr>
            <p:ph type="sldNum" sz="quarter" idx="11"/>
          </p:nvPr>
        </p:nvSpPr>
        <p:spPr>
          <a:xfrm>
            <a:off x="8676456" y="6579497"/>
            <a:ext cx="470148" cy="283027"/>
          </a:xfrm>
        </p:spPr>
        <p:txBody>
          <a:bodyPr/>
          <a:lstStyle/>
          <a:p>
            <a:fld id="{EC6F7EB6-355C-498C-BBBA-049CF5A78B77}" type="slidenum">
              <a:rPr lang="en-US" altLang="en-US" smtClean="0"/>
              <a:pPr/>
              <a:t>17</a:t>
            </a:fld>
            <a:endParaRPr lang="en-CA" altLang="en-US" dirty="0"/>
          </a:p>
        </p:txBody>
      </p:sp>
    </p:spTree>
    <p:extLst>
      <p:ext uri="{BB962C8B-B14F-4D97-AF65-F5344CB8AC3E}">
        <p14:creationId xmlns:p14="http://schemas.microsoft.com/office/powerpoint/2010/main" val="466572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22" name="Rectangle 6">
            <a:extLst>
              <a:ext uri="{FF2B5EF4-FFF2-40B4-BE49-F238E27FC236}">
                <a16:creationId xmlns:a16="http://schemas.microsoft.com/office/drawing/2014/main" id="{E7BD8DA2-AD4A-41B0-2D14-AF6A6C4A75EE}"/>
              </a:ext>
            </a:extLst>
          </p:cNvPr>
          <p:cNvSpPr>
            <a:spLocks noGrp="1" noChangeArrowheads="1"/>
          </p:cNvSpPr>
          <p:nvPr>
            <p:ph type="title"/>
          </p:nvPr>
        </p:nvSpPr>
        <p:spPr>
          <a:xfrm>
            <a:off x="0" y="217372"/>
            <a:ext cx="9144000" cy="602686"/>
          </a:xfrm>
        </p:spPr>
        <p:txBody>
          <a:bodyPr/>
          <a:lstStyle/>
          <a:p>
            <a:r>
              <a:rPr lang="en-US" altLang="en-US" sz="2400" dirty="0"/>
              <a:t>Object Identity, Object Structure, and Type Constructors</a:t>
            </a:r>
          </a:p>
        </p:txBody>
      </p:sp>
      <p:sp>
        <p:nvSpPr>
          <p:cNvPr id="700423" name="Rectangle 7">
            <a:extLst>
              <a:ext uri="{FF2B5EF4-FFF2-40B4-BE49-F238E27FC236}">
                <a16:creationId xmlns:a16="http://schemas.microsoft.com/office/drawing/2014/main" id="{D766D5DD-6B2A-F50F-016D-81C4D24AA16F}"/>
              </a:ext>
            </a:extLst>
          </p:cNvPr>
          <p:cNvSpPr>
            <a:spLocks noGrp="1" noChangeArrowheads="1"/>
          </p:cNvSpPr>
          <p:nvPr>
            <p:ph idx="1"/>
          </p:nvPr>
        </p:nvSpPr>
        <p:spPr/>
        <p:txBody>
          <a:bodyPr/>
          <a:lstStyle/>
          <a:p>
            <a:pPr>
              <a:lnSpc>
                <a:spcPct val="90000"/>
              </a:lnSpc>
            </a:pPr>
            <a:r>
              <a:rPr lang="en-US" altLang="en-US" dirty="0"/>
              <a:t>Example 1 (contd.)</a:t>
            </a:r>
          </a:p>
          <a:p>
            <a:pPr lvl="1">
              <a:lnSpc>
                <a:spcPct val="90000"/>
              </a:lnSpc>
            </a:pPr>
            <a:r>
              <a:rPr lang="en-US" altLang="en-US" dirty="0"/>
              <a:t>We use i</a:t>
            </a:r>
            <a:r>
              <a:rPr lang="en-US" altLang="en-US" baseline="-25000" dirty="0"/>
              <a:t>1</a:t>
            </a:r>
            <a:r>
              <a:rPr lang="en-US" altLang="en-US" dirty="0"/>
              <a:t>, i</a:t>
            </a:r>
            <a:r>
              <a:rPr lang="en-US" altLang="en-US" baseline="-25000" dirty="0"/>
              <a:t>2</a:t>
            </a:r>
            <a:r>
              <a:rPr lang="en-US" altLang="en-US" dirty="0"/>
              <a:t>, i</a:t>
            </a:r>
            <a:r>
              <a:rPr lang="en-US" altLang="en-US" baseline="-25000" dirty="0"/>
              <a:t>3</a:t>
            </a:r>
            <a:r>
              <a:rPr lang="en-US" altLang="en-US" dirty="0"/>
              <a:t>, . . . to stand for unique system-generated object identifiers. Consider the following objects:</a:t>
            </a:r>
          </a:p>
          <a:p>
            <a:pPr lvl="2">
              <a:lnSpc>
                <a:spcPct val="90000"/>
              </a:lnSpc>
            </a:pPr>
            <a:r>
              <a:rPr lang="en-US" altLang="en-US" dirty="0"/>
              <a:t>o</a:t>
            </a:r>
            <a:r>
              <a:rPr lang="en-US" altLang="en-US" baseline="-25000" dirty="0"/>
              <a:t>1</a:t>
            </a:r>
            <a:r>
              <a:rPr lang="en-US" altLang="en-US" dirty="0"/>
              <a:t> = (i</a:t>
            </a:r>
            <a:r>
              <a:rPr lang="en-US" altLang="en-US" baseline="-25000" dirty="0"/>
              <a:t>1</a:t>
            </a:r>
            <a:r>
              <a:rPr lang="en-US" altLang="en-US" dirty="0"/>
              <a:t>, atom, ‘Houston’)</a:t>
            </a:r>
          </a:p>
          <a:p>
            <a:pPr lvl="2">
              <a:lnSpc>
                <a:spcPct val="90000"/>
              </a:lnSpc>
            </a:pPr>
            <a:r>
              <a:rPr lang="en-US" altLang="en-US" dirty="0"/>
              <a:t>o</a:t>
            </a:r>
            <a:r>
              <a:rPr lang="en-US" altLang="en-US" baseline="-25000" dirty="0"/>
              <a:t>2</a:t>
            </a:r>
            <a:r>
              <a:rPr lang="en-US" altLang="en-US" dirty="0"/>
              <a:t> = (i</a:t>
            </a:r>
            <a:r>
              <a:rPr lang="en-US" altLang="en-US" baseline="-25000" dirty="0"/>
              <a:t>2</a:t>
            </a:r>
            <a:r>
              <a:rPr lang="en-US" altLang="en-US" dirty="0"/>
              <a:t>, atom, ‘Bellaire’)</a:t>
            </a:r>
          </a:p>
          <a:p>
            <a:pPr lvl="2">
              <a:lnSpc>
                <a:spcPct val="90000"/>
              </a:lnSpc>
            </a:pPr>
            <a:r>
              <a:rPr lang="en-US" altLang="en-US" dirty="0"/>
              <a:t>o</a:t>
            </a:r>
            <a:r>
              <a:rPr lang="en-US" altLang="en-US" baseline="-25000" dirty="0"/>
              <a:t>3</a:t>
            </a:r>
            <a:r>
              <a:rPr lang="en-US" altLang="en-US" dirty="0"/>
              <a:t> = (i</a:t>
            </a:r>
            <a:r>
              <a:rPr lang="en-US" altLang="en-US" baseline="-25000" dirty="0"/>
              <a:t>3</a:t>
            </a:r>
            <a:r>
              <a:rPr lang="en-US" altLang="en-US" dirty="0"/>
              <a:t>, atom, ‘Sugarland’)</a:t>
            </a:r>
          </a:p>
          <a:p>
            <a:pPr lvl="2">
              <a:lnSpc>
                <a:spcPct val="90000"/>
              </a:lnSpc>
            </a:pPr>
            <a:r>
              <a:rPr lang="en-US" altLang="en-US" dirty="0"/>
              <a:t>o</a:t>
            </a:r>
            <a:r>
              <a:rPr lang="en-US" altLang="en-US" baseline="-25000" dirty="0"/>
              <a:t>4</a:t>
            </a:r>
            <a:r>
              <a:rPr lang="en-US" altLang="en-US" dirty="0"/>
              <a:t> = (i</a:t>
            </a:r>
            <a:r>
              <a:rPr lang="en-US" altLang="en-US" baseline="-25000" dirty="0"/>
              <a:t>4</a:t>
            </a:r>
            <a:r>
              <a:rPr lang="en-US" altLang="en-US" dirty="0"/>
              <a:t>, atom, 5)</a:t>
            </a:r>
          </a:p>
          <a:p>
            <a:pPr lvl="2">
              <a:lnSpc>
                <a:spcPct val="90000"/>
              </a:lnSpc>
            </a:pPr>
            <a:r>
              <a:rPr lang="en-US" altLang="en-US" dirty="0"/>
              <a:t>o</a:t>
            </a:r>
            <a:r>
              <a:rPr lang="en-US" altLang="en-US" baseline="-25000" dirty="0"/>
              <a:t>5</a:t>
            </a:r>
            <a:r>
              <a:rPr lang="en-US" altLang="en-US" dirty="0"/>
              <a:t> = (i</a:t>
            </a:r>
            <a:r>
              <a:rPr lang="en-US" altLang="en-US" baseline="-25000" dirty="0"/>
              <a:t>5</a:t>
            </a:r>
            <a:r>
              <a:rPr lang="en-US" altLang="en-US" dirty="0"/>
              <a:t>, atom, ‘Research’)</a:t>
            </a:r>
          </a:p>
          <a:p>
            <a:pPr lvl="2">
              <a:lnSpc>
                <a:spcPct val="90000"/>
              </a:lnSpc>
            </a:pPr>
            <a:r>
              <a:rPr lang="en-US" altLang="en-US" dirty="0"/>
              <a:t>o</a:t>
            </a:r>
            <a:r>
              <a:rPr lang="en-US" altLang="en-US" baseline="-25000" dirty="0"/>
              <a:t>6</a:t>
            </a:r>
            <a:r>
              <a:rPr lang="en-US" altLang="en-US" dirty="0"/>
              <a:t> = (i</a:t>
            </a:r>
            <a:r>
              <a:rPr lang="en-US" altLang="en-US" baseline="-25000" dirty="0"/>
              <a:t>6</a:t>
            </a:r>
            <a:r>
              <a:rPr lang="en-US" altLang="en-US" dirty="0"/>
              <a:t>, atom, ‘1988-05-22’)</a:t>
            </a:r>
          </a:p>
          <a:p>
            <a:pPr lvl="2">
              <a:lnSpc>
                <a:spcPct val="90000"/>
              </a:lnSpc>
            </a:pPr>
            <a:r>
              <a:rPr lang="en-US" altLang="en-US" dirty="0"/>
              <a:t>o</a:t>
            </a:r>
            <a:r>
              <a:rPr lang="en-US" altLang="en-US" baseline="-25000" dirty="0"/>
              <a:t>7</a:t>
            </a:r>
            <a:r>
              <a:rPr lang="en-US" altLang="en-US" dirty="0"/>
              <a:t> = (i</a:t>
            </a:r>
            <a:r>
              <a:rPr lang="en-US" altLang="en-US" baseline="-25000" dirty="0"/>
              <a:t>7</a:t>
            </a:r>
            <a:r>
              <a:rPr lang="en-US" altLang="en-US" dirty="0"/>
              <a:t>, set, {i1, i2, i3})</a:t>
            </a:r>
          </a:p>
        </p:txBody>
      </p:sp>
      <p:sp>
        <p:nvSpPr>
          <p:cNvPr id="3" name="Slide Number Placeholder 2">
            <a:extLst>
              <a:ext uri="{FF2B5EF4-FFF2-40B4-BE49-F238E27FC236}">
                <a16:creationId xmlns:a16="http://schemas.microsoft.com/office/drawing/2014/main" id="{6CA1E69F-FD60-39BD-4B6A-398A094C510B}"/>
              </a:ext>
            </a:extLst>
          </p:cNvPr>
          <p:cNvSpPr>
            <a:spLocks noGrp="1"/>
          </p:cNvSpPr>
          <p:nvPr>
            <p:ph type="sldNum" sz="quarter" idx="11"/>
          </p:nvPr>
        </p:nvSpPr>
        <p:spPr/>
        <p:txBody>
          <a:bodyPr/>
          <a:lstStyle/>
          <a:p>
            <a:fld id="{EC6F7EB6-355C-498C-BBBA-049CF5A78B77}" type="slidenum">
              <a:rPr lang="en-US" altLang="en-US" smtClean="0"/>
              <a:pPr/>
              <a:t>18</a:t>
            </a:fld>
            <a:endParaRPr lang="en-CA"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Rectangle 6">
            <a:extLst>
              <a:ext uri="{FF2B5EF4-FFF2-40B4-BE49-F238E27FC236}">
                <a16:creationId xmlns:a16="http://schemas.microsoft.com/office/drawing/2014/main" id="{832682BB-B61C-E69B-E58C-AC48FB2E1E4B}"/>
              </a:ext>
            </a:extLst>
          </p:cNvPr>
          <p:cNvSpPr>
            <a:spLocks noGrp="1" noChangeArrowheads="1"/>
          </p:cNvSpPr>
          <p:nvPr>
            <p:ph type="title"/>
          </p:nvPr>
        </p:nvSpPr>
        <p:spPr>
          <a:xfrm>
            <a:off x="395536" y="217372"/>
            <a:ext cx="8496944" cy="602686"/>
          </a:xfrm>
        </p:spPr>
        <p:txBody>
          <a:bodyPr/>
          <a:lstStyle/>
          <a:p>
            <a:r>
              <a:rPr lang="en-US" altLang="en-US" sz="2400" dirty="0"/>
              <a:t>Object Identity, Object Structure, and Type Constructors</a:t>
            </a:r>
          </a:p>
        </p:txBody>
      </p:sp>
      <p:sp>
        <p:nvSpPr>
          <p:cNvPr id="702471" name="Rectangle 7">
            <a:extLst>
              <a:ext uri="{FF2B5EF4-FFF2-40B4-BE49-F238E27FC236}">
                <a16:creationId xmlns:a16="http://schemas.microsoft.com/office/drawing/2014/main" id="{D2B0B77F-827C-D065-B3A0-8FE588220CA4}"/>
              </a:ext>
            </a:extLst>
          </p:cNvPr>
          <p:cNvSpPr>
            <a:spLocks noGrp="1" noChangeArrowheads="1"/>
          </p:cNvSpPr>
          <p:nvPr>
            <p:ph idx="1"/>
          </p:nvPr>
        </p:nvSpPr>
        <p:spPr/>
        <p:txBody>
          <a:bodyPr/>
          <a:lstStyle/>
          <a:p>
            <a:r>
              <a:rPr lang="en-US" altLang="en-US"/>
              <a:t>Example 1(contd.)</a:t>
            </a:r>
          </a:p>
          <a:p>
            <a:pPr lvl="2"/>
            <a:r>
              <a:rPr lang="en-US" altLang="en-US"/>
              <a:t>o</a:t>
            </a:r>
            <a:r>
              <a:rPr lang="en-US" altLang="en-US" baseline="-25000"/>
              <a:t>8</a:t>
            </a:r>
            <a:r>
              <a:rPr lang="en-US" altLang="en-US"/>
              <a:t> = (i</a:t>
            </a:r>
            <a:r>
              <a:rPr lang="en-US" altLang="en-US" baseline="-25000"/>
              <a:t>8</a:t>
            </a:r>
            <a:r>
              <a:rPr lang="en-US" altLang="en-US"/>
              <a:t>, tuple, &lt;dname:i</a:t>
            </a:r>
            <a:r>
              <a:rPr lang="en-US" altLang="en-US" baseline="-25000"/>
              <a:t>5</a:t>
            </a:r>
            <a:r>
              <a:rPr lang="en-US" altLang="en-US"/>
              <a:t>, dnumber:i</a:t>
            </a:r>
            <a:r>
              <a:rPr lang="en-US" altLang="en-US" baseline="-25000"/>
              <a:t>4</a:t>
            </a:r>
            <a:r>
              <a:rPr lang="en-US" altLang="en-US"/>
              <a:t>, mgr:i</a:t>
            </a:r>
            <a:r>
              <a:rPr lang="en-US" altLang="en-US" baseline="-25000"/>
              <a:t>9</a:t>
            </a:r>
            <a:r>
              <a:rPr lang="en-US" altLang="en-US"/>
              <a:t>, locations:i</a:t>
            </a:r>
            <a:r>
              <a:rPr lang="en-US" altLang="en-US" baseline="-25000"/>
              <a:t>7</a:t>
            </a:r>
            <a:r>
              <a:rPr lang="en-US" altLang="en-US"/>
              <a:t>, employees:i</a:t>
            </a:r>
            <a:r>
              <a:rPr lang="en-US" altLang="en-US" baseline="-25000"/>
              <a:t>10</a:t>
            </a:r>
            <a:r>
              <a:rPr lang="en-US" altLang="en-US"/>
              <a:t>, projects:i</a:t>
            </a:r>
            <a:r>
              <a:rPr lang="en-US" altLang="en-US" baseline="-25000"/>
              <a:t>11</a:t>
            </a:r>
            <a:r>
              <a:rPr lang="en-US" altLang="en-US"/>
              <a:t>&gt;)</a:t>
            </a:r>
          </a:p>
          <a:p>
            <a:pPr lvl="2"/>
            <a:r>
              <a:rPr lang="en-US" altLang="en-US"/>
              <a:t>o</a:t>
            </a:r>
            <a:r>
              <a:rPr lang="en-US" altLang="en-US" baseline="-25000"/>
              <a:t>9</a:t>
            </a:r>
            <a:r>
              <a:rPr lang="en-US" altLang="en-US"/>
              <a:t> = (i</a:t>
            </a:r>
            <a:r>
              <a:rPr lang="en-US" altLang="en-US" baseline="-25000"/>
              <a:t>9</a:t>
            </a:r>
            <a:r>
              <a:rPr lang="en-US" altLang="en-US"/>
              <a:t>, tuple, &lt;manager:i</a:t>
            </a:r>
            <a:r>
              <a:rPr lang="en-US" altLang="en-US" baseline="-25000"/>
              <a:t>1</a:t>
            </a:r>
            <a:r>
              <a:rPr lang="en-US" altLang="en-US"/>
              <a:t>2, manager_start_date:i</a:t>
            </a:r>
            <a:r>
              <a:rPr lang="en-US" altLang="en-US" baseline="-25000"/>
              <a:t>6</a:t>
            </a:r>
            <a:r>
              <a:rPr lang="en-US" altLang="en-US"/>
              <a:t>&gt;)</a:t>
            </a:r>
          </a:p>
          <a:p>
            <a:pPr lvl="2"/>
            <a:r>
              <a:rPr lang="en-US" altLang="en-US"/>
              <a:t>o</a:t>
            </a:r>
            <a:r>
              <a:rPr lang="en-US" altLang="en-US" baseline="-25000"/>
              <a:t>10</a:t>
            </a:r>
            <a:r>
              <a:rPr lang="en-US" altLang="en-US"/>
              <a:t> = (i</a:t>
            </a:r>
            <a:r>
              <a:rPr lang="en-US" altLang="en-US" baseline="-25000"/>
              <a:t>10</a:t>
            </a:r>
            <a:r>
              <a:rPr lang="en-US" altLang="en-US"/>
              <a:t>, set, {i</a:t>
            </a:r>
            <a:r>
              <a:rPr lang="en-US" altLang="en-US" baseline="-25000"/>
              <a:t>12</a:t>
            </a:r>
            <a:r>
              <a:rPr lang="en-US" altLang="en-US"/>
              <a:t>, i</a:t>
            </a:r>
            <a:r>
              <a:rPr lang="en-US" altLang="en-US" baseline="-25000"/>
              <a:t>13</a:t>
            </a:r>
            <a:r>
              <a:rPr lang="en-US" altLang="en-US"/>
              <a:t>, i</a:t>
            </a:r>
            <a:r>
              <a:rPr lang="en-US" altLang="en-US" baseline="-25000"/>
              <a:t>14</a:t>
            </a:r>
            <a:r>
              <a:rPr lang="en-US" altLang="en-US"/>
              <a:t>})</a:t>
            </a:r>
          </a:p>
          <a:p>
            <a:pPr lvl="2"/>
            <a:r>
              <a:rPr lang="en-US" altLang="en-US"/>
              <a:t>o</a:t>
            </a:r>
            <a:r>
              <a:rPr lang="en-US" altLang="en-US" baseline="-25000"/>
              <a:t>11</a:t>
            </a:r>
            <a:r>
              <a:rPr lang="en-US" altLang="en-US"/>
              <a:t> = (i</a:t>
            </a:r>
            <a:r>
              <a:rPr lang="en-US" altLang="en-US" baseline="-25000"/>
              <a:t>11</a:t>
            </a:r>
            <a:r>
              <a:rPr lang="en-US" altLang="en-US"/>
              <a:t>, set {i</a:t>
            </a:r>
            <a:r>
              <a:rPr lang="en-US" altLang="en-US" baseline="-25000"/>
              <a:t>15</a:t>
            </a:r>
            <a:r>
              <a:rPr lang="en-US" altLang="en-US"/>
              <a:t>, i</a:t>
            </a:r>
            <a:r>
              <a:rPr lang="en-US" altLang="en-US" baseline="-25000"/>
              <a:t>16</a:t>
            </a:r>
            <a:r>
              <a:rPr lang="en-US" altLang="en-US"/>
              <a:t>, i</a:t>
            </a:r>
            <a:r>
              <a:rPr lang="en-US" altLang="en-US" baseline="-25000"/>
              <a:t>17</a:t>
            </a:r>
            <a:r>
              <a:rPr lang="en-US" altLang="en-US"/>
              <a:t>})</a:t>
            </a:r>
          </a:p>
          <a:p>
            <a:pPr lvl="2"/>
            <a:r>
              <a:rPr lang="en-US" altLang="en-US"/>
              <a:t>o</a:t>
            </a:r>
            <a:r>
              <a:rPr lang="en-US" altLang="en-US" baseline="-25000"/>
              <a:t>12</a:t>
            </a:r>
            <a:r>
              <a:rPr lang="en-US" altLang="en-US"/>
              <a:t> = (i</a:t>
            </a:r>
            <a:r>
              <a:rPr lang="en-US" altLang="en-US" baseline="-25000"/>
              <a:t>12</a:t>
            </a:r>
            <a:r>
              <a:rPr lang="en-US" altLang="en-US"/>
              <a:t>, tuple, &lt;fname:i</a:t>
            </a:r>
            <a:r>
              <a:rPr lang="en-US" altLang="en-US" baseline="-25000"/>
              <a:t>18</a:t>
            </a:r>
            <a:r>
              <a:rPr lang="en-US" altLang="en-US"/>
              <a:t>, minit:i</a:t>
            </a:r>
            <a:r>
              <a:rPr lang="en-US" altLang="en-US" baseline="-25000"/>
              <a:t>19</a:t>
            </a:r>
            <a:r>
              <a:rPr lang="en-US" altLang="en-US"/>
              <a:t>, lname:i</a:t>
            </a:r>
            <a:r>
              <a:rPr lang="en-US" altLang="en-US" baseline="-25000"/>
              <a:t>20</a:t>
            </a:r>
            <a:r>
              <a:rPr lang="en-US" altLang="en-US"/>
              <a:t>, ssn:i</a:t>
            </a:r>
            <a:r>
              <a:rPr lang="en-US" altLang="en-US" baseline="-25000"/>
              <a:t>21</a:t>
            </a:r>
            <a:r>
              <a:rPr lang="en-US" altLang="en-US"/>
              <a:t>, . . ., salary:i</a:t>
            </a:r>
            <a:r>
              <a:rPr lang="en-US" altLang="en-US" baseline="-25000"/>
              <a:t>26</a:t>
            </a:r>
            <a:r>
              <a:rPr lang="en-US" altLang="en-US"/>
              <a:t>, supervi­sor:i</a:t>
            </a:r>
            <a:r>
              <a:rPr lang="en-US" altLang="en-US" baseline="-25000"/>
              <a:t>27</a:t>
            </a:r>
            <a:r>
              <a:rPr lang="en-US" altLang="en-US"/>
              <a:t>, dept:i</a:t>
            </a:r>
            <a:r>
              <a:rPr lang="en-US" altLang="en-US" baseline="-25000"/>
              <a:t>8</a:t>
            </a:r>
            <a:r>
              <a:rPr lang="en-US" altLang="en-US"/>
              <a:t>&gt;)</a:t>
            </a:r>
          </a:p>
          <a:p>
            <a:pPr lvl="2"/>
            <a:r>
              <a:rPr lang="en-US" altLang="en-US"/>
              <a:t>. . .</a:t>
            </a:r>
          </a:p>
          <a:p>
            <a:endParaRPr lang="en-US" altLang="en-US"/>
          </a:p>
        </p:txBody>
      </p:sp>
      <p:sp>
        <p:nvSpPr>
          <p:cNvPr id="3" name="Slide Number Placeholder 2">
            <a:extLst>
              <a:ext uri="{FF2B5EF4-FFF2-40B4-BE49-F238E27FC236}">
                <a16:creationId xmlns:a16="http://schemas.microsoft.com/office/drawing/2014/main" id="{9AA07EE4-2ECA-01A1-6DA0-2F1044F046E4}"/>
              </a:ext>
            </a:extLst>
          </p:cNvPr>
          <p:cNvSpPr>
            <a:spLocks noGrp="1"/>
          </p:cNvSpPr>
          <p:nvPr>
            <p:ph type="sldNum" sz="quarter" idx="11"/>
          </p:nvPr>
        </p:nvSpPr>
        <p:spPr/>
        <p:txBody>
          <a:bodyPr/>
          <a:lstStyle/>
          <a:p>
            <a:fld id="{EC6F7EB6-355C-498C-BBBA-049CF5A78B77}" type="slidenum">
              <a:rPr lang="en-US" altLang="en-US" smtClean="0"/>
              <a:pPr/>
              <a:t>19</a:t>
            </a:fld>
            <a:endParaRPr lang="en-CA"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2" name="Rectangle 6">
            <a:extLst>
              <a:ext uri="{FF2B5EF4-FFF2-40B4-BE49-F238E27FC236}">
                <a16:creationId xmlns:a16="http://schemas.microsoft.com/office/drawing/2014/main" id="{3CDCEC24-6D4D-3DD0-D5DD-03F2EA9D2EAF}"/>
              </a:ext>
            </a:extLst>
          </p:cNvPr>
          <p:cNvSpPr>
            <a:spLocks noGrp="1" noChangeArrowheads="1"/>
          </p:cNvSpPr>
          <p:nvPr>
            <p:ph type="title"/>
          </p:nvPr>
        </p:nvSpPr>
        <p:spPr/>
        <p:txBody>
          <a:bodyPr/>
          <a:lstStyle/>
          <a:p>
            <a:r>
              <a:rPr lang="en-US" altLang="en-US"/>
              <a:t>Chapter Outline</a:t>
            </a:r>
          </a:p>
        </p:txBody>
      </p:sp>
      <p:sp>
        <p:nvSpPr>
          <p:cNvPr id="669703" name="Rectangle 7">
            <a:extLst>
              <a:ext uri="{FF2B5EF4-FFF2-40B4-BE49-F238E27FC236}">
                <a16:creationId xmlns:a16="http://schemas.microsoft.com/office/drawing/2014/main" id="{3EEB0797-7AEC-41AC-D0EE-53D000650FF9}"/>
              </a:ext>
            </a:extLst>
          </p:cNvPr>
          <p:cNvSpPr>
            <a:spLocks noGrp="1" noChangeArrowheads="1"/>
          </p:cNvSpPr>
          <p:nvPr>
            <p:ph idx="1"/>
          </p:nvPr>
        </p:nvSpPr>
        <p:spPr/>
        <p:txBody>
          <a:bodyPr/>
          <a:lstStyle/>
          <a:p>
            <a:r>
              <a:rPr lang="en-US" altLang="en-US" sz="2800" dirty="0"/>
              <a:t>1 Overview of O-O Concepts</a:t>
            </a:r>
          </a:p>
          <a:p>
            <a:r>
              <a:rPr lang="en-US" altLang="en-US" sz="2800" dirty="0"/>
              <a:t>2 O-O Identity, Object Structure and Type Constructors</a:t>
            </a:r>
          </a:p>
          <a:p>
            <a:r>
              <a:rPr lang="en-US" altLang="en-US" sz="2800" dirty="0"/>
              <a:t>3 Encapsulation of Operations, Methods and Persistence</a:t>
            </a:r>
          </a:p>
          <a:p>
            <a:r>
              <a:rPr lang="en-US" altLang="en-US" sz="2800" dirty="0"/>
              <a:t>4 Type and Class Hierarchies and Inheritance</a:t>
            </a:r>
          </a:p>
          <a:p>
            <a:r>
              <a:rPr lang="en-US" altLang="en-US" sz="2800" dirty="0"/>
              <a:t>5 Complex Objects</a:t>
            </a:r>
          </a:p>
          <a:p>
            <a:r>
              <a:rPr lang="en-US" altLang="en-US" sz="2800" dirty="0"/>
              <a:t>6 Other O-O Concepts</a:t>
            </a:r>
          </a:p>
          <a:p>
            <a:r>
              <a:rPr lang="en-US" altLang="en-US" sz="2800" dirty="0"/>
              <a:t>7 Summary &amp; Current Status</a:t>
            </a:r>
          </a:p>
        </p:txBody>
      </p:sp>
      <p:sp>
        <p:nvSpPr>
          <p:cNvPr id="3" name="Slide Number Placeholder 2">
            <a:extLst>
              <a:ext uri="{FF2B5EF4-FFF2-40B4-BE49-F238E27FC236}">
                <a16:creationId xmlns:a16="http://schemas.microsoft.com/office/drawing/2014/main" id="{B0C6170A-4267-1392-A29B-0A72293C0AE8}"/>
              </a:ext>
            </a:extLst>
          </p:cNvPr>
          <p:cNvSpPr>
            <a:spLocks noGrp="1"/>
          </p:cNvSpPr>
          <p:nvPr>
            <p:ph type="sldNum" sz="quarter" idx="11"/>
          </p:nvPr>
        </p:nvSpPr>
        <p:spPr/>
        <p:txBody>
          <a:bodyPr/>
          <a:lstStyle/>
          <a:p>
            <a:fld id="{EC6F7EB6-355C-498C-BBBA-049CF5A78B77}" type="slidenum">
              <a:rPr lang="en-US" altLang="en-US" smtClean="0"/>
              <a:pPr/>
              <a:t>2</a:t>
            </a:fld>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8" name="Rectangle 6">
            <a:extLst>
              <a:ext uri="{FF2B5EF4-FFF2-40B4-BE49-F238E27FC236}">
                <a16:creationId xmlns:a16="http://schemas.microsoft.com/office/drawing/2014/main" id="{583A449B-42A9-B030-4881-5E9886E83098}"/>
              </a:ext>
            </a:extLst>
          </p:cNvPr>
          <p:cNvSpPr>
            <a:spLocks noGrp="1" noChangeArrowheads="1"/>
          </p:cNvSpPr>
          <p:nvPr>
            <p:ph type="title"/>
          </p:nvPr>
        </p:nvSpPr>
        <p:spPr>
          <a:xfrm>
            <a:off x="107504" y="217372"/>
            <a:ext cx="8784976" cy="602686"/>
          </a:xfrm>
        </p:spPr>
        <p:txBody>
          <a:bodyPr/>
          <a:lstStyle/>
          <a:p>
            <a:r>
              <a:rPr lang="en-US" altLang="en-US" sz="2400" dirty="0"/>
              <a:t>Object Identity, Object Structure, and Type Constructors</a:t>
            </a:r>
          </a:p>
        </p:txBody>
      </p:sp>
      <p:sp>
        <p:nvSpPr>
          <p:cNvPr id="704519" name="Rectangle 7">
            <a:extLst>
              <a:ext uri="{FF2B5EF4-FFF2-40B4-BE49-F238E27FC236}">
                <a16:creationId xmlns:a16="http://schemas.microsoft.com/office/drawing/2014/main" id="{6DB9F85A-034A-ACA2-D936-8C4D8CD18D59}"/>
              </a:ext>
            </a:extLst>
          </p:cNvPr>
          <p:cNvSpPr>
            <a:spLocks noGrp="1" noChangeArrowheads="1"/>
          </p:cNvSpPr>
          <p:nvPr>
            <p:ph idx="1"/>
          </p:nvPr>
        </p:nvSpPr>
        <p:spPr/>
        <p:txBody>
          <a:bodyPr/>
          <a:lstStyle/>
          <a:p>
            <a:pPr>
              <a:lnSpc>
                <a:spcPct val="90000"/>
              </a:lnSpc>
            </a:pPr>
            <a:r>
              <a:rPr lang="en-US" altLang="en-US"/>
              <a:t>Example 1 (contd.)</a:t>
            </a:r>
          </a:p>
          <a:p>
            <a:pPr lvl="1">
              <a:lnSpc>
                <a:spcPct val="90000"/>
              </a:lnSpc>
            </a:pPr>
            <a:r>
              <a:rPr lang="en-US" altLang="en-US"/>
              <a:t>The first six objects listed in this example  represent atomic values.</a:t>
            </a:r>
          </a:p>
          <a:p>
            <a:pPr lvl="1">
              <a:lnSpc>
                <a:spcPct val="90000"/>
              </a:lnSpc>
            </a:pPr>
            <a:r>
              <a:rPr lang="en-US" altLang="en-US"/>
              <a:t>Object seven is a set-valued object that represents the set of locations for department 5; the set refers to the atomic objects with values {‘Houston’, ‘Bellaire’, ‘Sugarland’}. </a:t>
            </a:r>
          </a:p>
          <a:p>
            <a:pPr lvl="1">
              <a:lnSpc>
                <a:spcPct val="90000"/>
              </a:lnSpc>
            </a:pPr>
            <a:r>
              <a:rPr lang="en-US" altLang="en-US"/>
              <a:t>Object 8 is a tuple-valued object that represents department 5 itself, and has the attributes DNAME, DNUMBER, MGR, LOCATIONS, and so on. </a:t>
            </a:r>
          </a:p>
        </p:txBody>
      </p:sp>
      <p:sp>
        <p:nvSpPr>
          <p:cNvPr id="3" name="Slide Number Placeholder 2">
            <a:extLst>
              <a:ext uri="{FF2B5EF4-FFF2-40B4-BE49-F238E27FC236}">
                <a16:creationId xmlns:a16="http://schemas.microsoft.com/office/drawing/2014/main" id="{545EE52D-33A3-3542-3A8B-27E95D09CCCF}"/>
              </a:ext>
            </a:extLst>
          </p:cNvPr>
          <p:cNvSpPr>
            <a:spLocks noGrp="1"/>
          </p:cNvSpPr>
          <p:nvPr>
            <p:ph type="sldNum" sz="quarter" idx="11"/>
          </p:nvPr>
        </p:nvSpPr>
        <p:spPr/>
        <p:txBody>
          <a:bodyPr/>
          <a:lstStyle/>
          <a:p>
            <a:fld id="{EC6F7EB6-355C-498C-BBBA-049CF5A78B77}" type="slidenum">
              <a:rPr lang="en-US" altLang="en-US" smtClean="0"/>
              <a:pPr/>
              <a:t>20</a:t>
            </a:fld>
            <a:endParaRPr lang="en-CA"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6" name="Rectangle 6">
            <a:extLst>
              <a:ext uri="{FF2B5EF4-FFF2-40B4-BE49-F238E27FC236}">
                <a16:creationId xmlns:a16="http://schemas.microsoft.com/office/drawing/2014/main" id="{6BA381ED-1278-B78F-C2C8-72E72F0BD14F}"/>
              </a:ext>
            </a:extLst>
          </p:cNvPr>
          <p:cNvSpPr>
            <a:spLocks noGrp="1" noChangeArrowheads="1"/>
          </p:cNvSpPr>
          <p:nvPr>
            <p:ph type="title"/>
          </p:nvPr>
        </p:nvSpPr>
        <p:spPr>
          <a:xfrm>
            <a:off x="251520" y="217372"/>
            <a:ext cx="8640960" cy="602686"/>
          </a:xfrm>
        </p:spPr>
        <p:txBody>
          <a:bodyPr/>
          <a:lstStyle/>
          <a:p>
            <a:r>
              <a:rPr lang="en-US" altLang="en-US" sz="2400" dirty="0"/>
              <a:t>Object Identity, Object Structure, and Type Constructors</a:t>
            </a:r>
          </a:p>
        </p:txBody>
      </p:sp>
      <p:sp>
        <p:nvSpPr>
          <p:cNvPr id="706567" name="Rectangle 7">
            <a:extLst>
              <a:ext uri="{FF2B5EF4-FFF2-40B4-BE49-F238E27FC236}">
                <a16:creationId xmlns:a16="http://schemas.microsoft.com/office/drawing/2014/main" id="{0612ADCF-B884-1713-5D3F-F7A43782725B}"/>
              </a:ext>
            </a:extLst>
          </p:cNvPr>
          <p:cNvSpPr>
            <a:spLocks noGrp="1" noChangeArrowheads="1"/>
          </p:cNvSpPr>
          <p:nvPr>
            <p:ph idx="1"/>
          </p:nvPr>
        </p:nvSpPr>
        <p:spPr/>
        <p:txBody>
          <a:bodyPr/>
          <a:lstStyle/>
          <a:p>
            <a:pPr>
              <a:lnSpc>
                <a:spcPct val="90000"/>
              </a:lnSpc>
            </a:pPr>
            <a:r>
              <a:rPr lang="en-US" altLang="en-US"/>
              <a:t>Example 2:</a:t>
            </a:r>
          </a:p>
          <a:p>
            <a:pPr lvl="1">
              <a:lnSpc>
                <a:spcPct val="90000"/>
              </a:lnSpc>
            </a:pPr>
            <a:r>
              <a:rPr lang="en-US" altLang="en-US"/>
              <a:t>This example illustrates the difference between the two definitions for comparing object states for equality. </a:t>
            </a:r>
          </a:p>
          <a:p>
            <a:pPr lvl="1">
              <a:lnSpc>
                <a:spcPct val="90000"/>
              </a:lnSpc>
            </a:pPr>
            <a:r>
              <a:rPr lang="en-US" altLang="en-US"/>
              <a:t>	o</a:t>
            </a:r>
            <a:r>
              <a:rPr lang="en-US" altLang="en-US" baseline="-25000"/>
              <a:t>1</a:t>
            </a:r>
            <a:r>
              <a:rPr lang="en-US" altLang="en-US"/>
              <a:t> = (i</a:t>
            </a:r>
            <a:r>
              <a:rPr lang="en-US" altLang="en-US" baseline="-25000"/>
              <a:t>1</a:t>
            </a:r>
            <a:r>
              <a:rPr lang="en-US" altLang="en-US"/>
              <a:t>, tuple, &lt;a</a:t>
            </a:r>
            <a:r>
              <a:rPr lang="en-US" altLang="en-US" baseline="-25000"/>
              <a:t>1</a:t>
            </a:r>
            <a:r>
              <a:rPr lang="en-US" altLang="en-US"/>
              <a:t>:i</a:t>
            </a:r>
            <a:r>
              <a:rPr lang="en-US" altLang="en-US" baseline="-25000"/>
              <a:t>4</a:t>
            </a:r>
            <a:r>
              <a:rPr lang="en-US" altLang="en-US"/>
              <a:t>, a</a:t>
            </a:r>
            <a:r>
              <a:rPr lang="en-US" altLang="en-US" baseline="-25000"/>
              <a:t>2</a:t>
            </a:r>
            <a:r>
              <a:rPr lang="en-US" altLang="en-US"/>
              <a:t>:i</a:t>
            </a:r>
            <a:r>
              <a:rPr lang="en-US" altLang="en-US" baseline="-25000"/>
              <a:t>6</a:t>
            </a:r>
            <a:r>
              <a:rPr lang="en-US" altLang="en-US"/>
              <a:t>&gt;)</a:t>
            </a:r>
          </a:p>
          <a:p>
            <a:pPr lvl="1">
              <a:lnSpc>
                <a:spcPct val="90000"/>
              </a:lnSpc>
            </a:pPr>
            <a:r>
              <a:rPr lang="en-US" altLang="en-US"/>
              <a:t>	o</a:t>
            </a:r>
            <a:r>
              <a:rPr lang="en-US" altLang="en-US" baseline="-25000"/>
              <a:t>2</a:t>
            </a:r>
            <a:r>
              <a:rPr lang="en-US" altLang="en-US"/>
              <a:t> = (i</a:t>
            </a:r>
            <a:r>
              <a:rPr lang="en-US" altLang="en-US" baseline="-25000"/>
              <a:t>2</a:t>
            </a:r>
            <a:r>
              <a:rPr lang="en-US" altLang="en-US"/>
              <a:t>, tuple, &lt;a</a:t>
            </a:r>
            <a:r>
              <a:rPr lang="en-US" altLang="en-US" baseline="-25000"/>
              <a:t>1</a:t>
            </a:r>
            <a:r>
              <a:rPr lang="en-US" altLang="en-US"/>
              <a:t>:i</a:t>
            </a:r>
            <a:r>
              <a:rPr lang="en-US" altLang="en-US" baseline="-25000"/>
              <a:t>5</a:t>
            </a:r>
            <a:r>
              <a:rPr lang="en-US" altLang="en-US"/>
              <a:t>, a</a:t>
            </a:r>
            <a:r>
              <a:rPr lang="en-US" altLang="en-US" baseline="-25000"/>
              <a:t>2</a:t>
            </a:r>
            <a:r>
              <a:rPr lang="en-US" altLang="en-US"/>
              <a:t>:i</a:t>
            </a:r>
            <a:r>
              <a:rPr lang="en-US" altLang="en-US" baseline="-25000"/>
              <a:t>6</a:t>
            </a:r>
            <a:r>
              <a:rPr lang="en-US" altLang="en-US"/>
              <a:t>&gt;)</a:t>
            </a:r>
          </a:p>
          <a:p>
            <a:pPr lvl="1">
              <a:lnSpc>
                <a:spcPct val="90000"/>
              </a:lnSpc>
            </a:pPr>
            <a:r>
              <a:rPr lang="en-US" altLang="en-US"/>
              <a:t>	o</a:t>
            </a:r>
            <a:r>
              <a:rPr lang="en-US" altLang="en-US" baseline="-25000"/>
              <a:t>3</a:t>
            </a:r>
            <a:r>
              <a:rPr lang="en-US" altLang="en-US"/>
              <a:t> = (i</a:t>
            </a:r>
            <a:r>
              <a:rPr lang="en-US" altLang="en-US" baseline="-25000"/>
              <a:t>3</a:t>
            </a:r>
            <a:r>
              <a:rPr lang="en-US" altLang="en-US"/>
              <a:t>, tuple, &lt;a</a:t>
            </a:r>
            <a:r>
              <a:rPr lang="en-US" altLang="en-US" baseline="-25000"/>
              <a:t>1</a:t>
            </a:r>
            <a:r>
              <a:rPr lang="en-US" altLang="en-US"/>
              <a:t>:i</a:t>
            </a:r>
            <a:r>
              <a:rPr lang="en-US" altLang="en-US" baseline="-25000"/>
              <a:t>4</a:t>
            </a:r>
            <a:r>
              <a:rPr lang="en-US" altLang="en-US"/>
              <a:t>, a</a:t>
            </a:r>
            <a:r>
              <a:rPr lang="en-US" altLang="en-US" baseline="-25000"/>
              <a:t>2</a:t>
            </a:r>
            <a:r>
              <a:rPr lang="en-US" altLang="en-US"/>
              <a:t>:i</a:t>
            </a:r>
            <a:r>
              <a:rPr lang="en-US" altLang="en-US" baseline="-25000"/>
              <a:t>6</a:t>
            </a:r>
            <a:r>
              <a:rPr lang="en-US" altLang="en-US"/>
              <a:t>&gt;)</a:t>
            </a:r>
          </a:p>
          <a:p>
            <a:pPr lvl="1">
              <a:lnSpc>
                <a:spcPct val="90000"/>
              </a:lnSpc>
            </a:pPr>
            <a:r>
              <a:rPr lang="en-US" altLang="en-US"/>
              <a:t>	o</a:t>
            </a:r>
            <a:r>
              <a:rPr lang="en-US" altLang="en-US" baseline="-25000"/>
              <a:t>4</a:t>
            </a:r>
            <a:r>
              <a:rPr lang="en-US" altLang="en-US"/>
              <a:t> = (i</a:t>
            </a:r>
            <a:r>
              <a:rPr lang="en-US" altLang="en-US" baseline="-25000"/>
              <a:t>4</a:t>
            </a:r>
            <a:r>
              <a:rPr lang="en-US" altLang="en-US"/>
              <a:t>, atom, 10)</a:t>
            </a:r>
          </a:p>
          <a:p>
            <a:pPr lvl="1">
              <a:lnSpc>
                <a:spcPct val="90000"/>
              </a:lnSpc>
            </a:pPr>
            <a:r>
              <a:rPr lang="en-US" altLang="en-US"/>
              <a:t>	o</a:t>
            </a:r>
            <a:r>
              <a:rPr lang="en-US" altLang="en-US" baseline="-25000"/>
              <a:t>5</a:t>
            </a:r>
            <a:r>
              <a:rPr lang="en-US" altLang="en-US"/>
              <a:t> = (i</a:t>
            </a:r>
            <a:r>
              <a:rPr lang="en-US" altLang="en-US" baseline="-25000"/>
              <a:t>5</a:t>
            </a:r>
            <a:r>
              <a:rPr lang="en-US" altLang="en-US"/>
              <a:t>, atom, 10)</a:t>
            </a:r>
          </a:p>
          <a:p>
            <a:pPr lvl="1">
              <a:lnSpc>
                <a:spcPct val="90000"/>
              </a:lnSpc>
            </a:pPr>
            <a:r>
              <a:rPr lang="en-US" altLang="en-US"/>
              <a:t>	o</a:t>
            </a:r>
            <a:r>
              <a:rPr lang="en-US" altLang="en-US" baseline="-25000"/>
              <a:t>6</a:t>
            </a:r>
            <a:r>
              <a:rPr lang="en-US" altLang="en-US"/>
              <a:t> = (i</a:t>
            </a:r>
            <a:r>
              <a:rPr lang="en-US" altLang="en-US" baseline="-25000"/>
              <a:t>6</a:t>
            </a:r>
            <a:r>
              <a:rPr lang="en-US" altLang="en-US"/>
              <a:t>, atom, 20)</a:t>
            </a:r>
          </a:p>
          <a:p>
            <a:pPr lvl="1">
              <a:lnSpc>
                <a:spcPct val="90000"/>
              </a:lnSpc>
            </a:pPr>
            <a:endParaRPr lang="en-US" altLang="en-US"/>
          </a:p>
        </p:txBody>
      </p:sp>
      <p:sp>
        <p:nvSpPr>
          <p:cNvPr id="3" name="Slide Number Placeholder 2">
            <a:extLst>
              <a:ext uri="{FF2B5EF4-FFF2-40B4-BE49-F238E27FC236}">
                <a16:creationId xmlns:a16="http://schemas.microsoft.com/office/drawing/2014/main" id="{F1F38203-9EA0-3C3E-B1D3-EEC7B5A2988F}"/>
              </a:ext>
            </a:extLst>
          </p:cNvPr>
          <p:cNvSpPr>
            <a:spLocks noGrp="1"/>
          </p:cNvSpPr>
          <p:nvPr>
            <p:ph type="sldNum" sz="quarter" idx="11"/>
          </p:nvPr>
        </p:nvSpPr>
        <p:spPr/>
        <p:txBody>
          <a:bodyPr/>
          <a:lstStyle/>
          <a:p>
            <a:fld id="{EC6F7EB6-355C-498C-BBBA-049CF5A78B77}" type="slidenum">
              <a:rPr lang="en-US" altLang="en-US" smtClean="0"/>
              <a:pPr/>
              <a:t>21</a:t>
            </a:fld>
            <a:endParaRPr lang="en-CA"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4" name="Rectangle 6">
            <a:extLst>
              <a:ext uri="{FF2B5EF4-FFF2-40B4-BE49-F238E27FC236}">
                <a16:creationId xmlns:a16="http://schemas.microsoft.com/office/drawing/2014/main" id="{CDEF2E7F-7426-0E33-0993-024D5490EAA1}"/>
              </a:ext>
            </a:extLst>
          </p:cNvPr>
          <p:cNvSpPr>
            <a:spLocks noGrp="1" noChangeArrowheads="1"/>
          </p:cNvSpPr>
          <p:nvPr>
            <p:ph type="title"/>
          </p:nvPr>
        </p:nvSpPr>
        <p:spPr>
          <a:xfrm>
            <a:off x="395536" y="217372"/>
            <a:ext cx="8496944" cy="602686"/>
          </a:xfrm>
        </p:spPr>
        <p:txBody>
          <a:bodyPr/>
          <a:lstStyle/>
          <a:p>
            <a:r>
              <a:rPr lang="en-US" altLang="en-US" sz="2400" dirty="0"/>
              <a:t>Object Identity, Object Structure, and Type Constructors</a:t>
            </a:r>
          </a:p>
        </p:txBody>
      </p:sp>
      <p:sp>
        <p:nvSpPr>
          <p:cNvPr id="708615" name="Rectangle 7">
            <a:extLst>
              <a:ext uri="{FF2B5EF4-FFF2-40B4-BE49-F238E27FC236}">
                <a16:creationId xmlns:a16="http://schemas.microsoft.com/office/drawing/2014/main" id="{34631F26-9778-4CA2-3D1B-08D8CF208099}"/>
              </a:ext>
            </a:extLst>
          </p:cNvPr>
          <p:cNvSpPr>
            <a:spLocks noGrp="1" noChangeArrowheads="1"/>
          </p:cNvSpPr>
          <p:nvPr>
            <p:ph idx="1"/>
          </p:nvPr>
        </p:nvSpPr>
        <p:spPr/>
        <p:txBody>
          <a:bodyPr/>
          <a:lstStyle/>
          <a:p>
            <a:pPr algn="just">
              <a:lnSpc>
                <a:spcPct val="90000"/>
              </a:lnSpc>
            </a:pPr>
            <a:r>
              <a:rPr lang="en-US" altLang="en-US" dirty="0"/>
              <a:t>Example 2 (contd.):</a:t>
            </a:r>
          </a:p>
          <a:p>
            <a:pPr lvl="1" algn="just">
              <a:lnSpc>
                <a:spcPct val="90000"/>
              </a:lnSpc>
            </a:pPr>
            <a:r>
              <a:rPr lang="en-US" altLang="en-US" dirty="0"/>
              <a:t>In this example, The objects o1 and o2 have equal states, since their states at the atomic level are the same but the values are reached through distinct objects o4 and o5.  </a:t>
            </a:r>
          </a:p>
          <a:p>
            <a:pPr lvl="1" algn="just">
              <a:lnSpc>
                <a:spcPct val="90000"/>
              </a:lnSpc>
            </a:pPr>
            <a:r>
              <a:rPr lang="en-US" altLang="en-US" dirty="0"/>
              <a:t>However, the states of objects o1 and o3 are identical, even though the objects themselves are not because they have distinct OIDs.</a:t>
            </a:r>
          </a:p>
          <a:p>
            <a:pPr lvl="1" algn="just">
              <a:lnSpc>
                <a:spcPct val="90000"/>
              </a:lnSpc>
            </a:pPr>
            <a:r>
              <a:rPr lang="en-US" altLang="en-US" dirty="0"/>
              <a:t>Similarly, although the states of o4 and o5 are identical, the actual objects o4 and o5 are equal but not identical, because they have distinct OIDs.</a:t>
            </a:r>
          </a:p>
        </p:txBody>
      </p:sp>
      <p:sp>
        <p:nvSpPr>
          <p:cNvPr id="3" name="Slide Number Placeholder 2">
            <a:extLst>
              <a:ext uri="{FF2B5EF4-FFF2-40B4-BE49-F238E27FC236}">
                <a16:creationId xmlns:a16="http://schemas.microsoft.com/office/drawing/2014/main" id="{D7446D6F-E1EA-77F0-ABCE-7AB39DC39280}"/>
              </a:ext>
            </a:extLst>
          </p:cNvPr>
          <p:cNvSpPr>
            <a:spLocks noGrp="1"/>
          </p:cNvSpPr>
          <p:nvPr>
            <p:ph type="sldNum" sz="quarter" idx="11"/>
          </p:nvPr>
        </p:nvSpPr>
        <p:spPr/>
        <p:txBody>
          <a:bodyPr/>
          <a:lstStyle/>
          <a:p>
            <a:fld id="{EC6F7EB6-355C-498C-BBBA-049CF5A78B77}" type="slidenum">
              <a:rPr lang="en-US" altLang="en-US" smtClean="0"/>
              <a:pPr/>
              <a:t>22</a:t>
            </a:fld>
            <a:endParaRPr lang="en-CA"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11" name="Rectangle 7">
            <a:extLst>
              <a:ext uri="{FF2B5EF4-FFF2-40B4-BE49-F238E27FC236}">
                <a16:creationId xmlns:a16="http://schemas.microsoft.com/office/drawing/2014/main" id="{C6E02D54-ED41-51A9-C29D-B083A4805EF6}"/>
              </a:ext>
            </a:extLst>
          </p:cNvPr>
          <p:cNvSpPr>
            <a:spLocks noGrp="1" noChangeArrowheads="1"/>
          </p:cNvSpPr>
          <p:nvPr>
            <p:ph type="title"/>
          </p:nvPr>
        </p:nvSpPr>
        <p:spPr>
          <a:xfrm>
            <a:off x="251520" y="217372"/>
            <a:ext cx="8640960" cy="602686"/>
          </a:xfrm>
        </p:spPr>
        <p:txBody>
          <a:bodyPr/>
          <a:lstStyle/>
          <a:p>
            <a:r>
              <a:rPr lang="en-US" altLang="en-US" sz="2400" dirty="0"/>
              <a:t>Object Identity, Object Structure, and Type Constructors</a:t>
            </a:r>
          </a:p>
        </p:txBody>
      </p:sp>
      <p:pic>
        <p:nvPicPr>
          <p:cNvPr id="712714" name="Picture 10">
            <a:extLst>
              <a:ext uri="{FF2B5EF4-FFF2-40B4-BE49-F238E27FC236}">
                <a16:creationId xmlns:a16="http://schemas.microsoft.com/office/drawing/2014/main" id="{AFA6B80E-937A-0990-AEC2-DC390632B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578" y="1412776"/>
            <a:ext cx="6705600" cy="487521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DC1E4FC-53E9-0B66-5411-366CEA2BADD3}"/>
              </a:ext>
            </a:extLst>
          </p:cNvPr>
          <p:cNvSpPr>
            <a:spLocks noGrp="1"/>
          </p:cNvSpPr>
          <p:nvPr>
            <p:ph type="sldNum" sz="quarter" idx="11"/>
          </p:nvPr>
        </p:nvSpPr>
        <p:spPr/>
        <p:txBody>
          <a:bodyPr/>
          <a:lstStyle/>
          <a:p>
            <a:fld id="{EC6F7EB6-355C-498C-BBBA-049CF5A78B77}" type="slidenum">
              <a:rPr lang="en-US" altLang="en-US" smtClean="0"/>
              <a:pPr/>
              <a:t>23</a:t>
            </a:fld>
            <a:endParaRPr lang="en-CA"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8" name="Rectangle 6">
            <a:extLst>
              <a:ext uri="{FF2B5EF4-FFF2-40B4-BE49-F238E27FC236}">
                <a16:creationId xmlns:a16="http://schemas.microsoft.com/office/drawing/2014/main" id="{B2E88C24-9ABD-D83D-03CC-6350FB56B5D7}"/>
              </a:ext>
            </a:extLst>
          </p:cNvPr>
          <p:cNvSpPr>
            <a:spLocks noGrp="1" noChangeArrowheads="1"/>
          </p:cNvSpPr>
          <p:nvPr>
            <p:ph type="title"/>
          </p:nvPr>
        </p:nvSpPr>
        <p:spPr>
          <a:xfrm>
            <a:off x="323528" y="217372"/>
            <a:ext cx="8352928" cy="602686"/>
          </a:xfrm>
        </p:spPr>
        <p:txBody>
          <a:bodyPr/>
          <a:lstStyle/>
          <a:p>
            <a:r>
              <a:rPr lang="en-US" altLang="en-US" sz="2400" dirty="0"/>
              <a:t>Encapsulation of Operations, Methods, and Persistence</a:t>
            </a:r>
          </a:p>
        </p:txBody>
      </p:sp>
      <p:sp>
        <p:nvSpPr>
          <p:cNvPr id="714759" name="Rectangle 7">
            <a:extLst>
              <a:ext uri="{FF2B5EF4-FFF2-40B4-BE49-F238E27FC236}">
                <a16:creationId xmlns:a16="http://schemas.microsoft.com/office/drawing/2014/main" id="{DD2120C8-B6BC-BBFA-39BD-F9CD3DC37790}"/>
              </a:ext>
            </a:extLst>
          </p:cNvPr>
          <p:cNvSpPr>
            <a:spLocks noGrp="1" noChangeArrowheads="1"/>
          </p:cNvSpPr>
          <p:nvPr>
            <p:ph idx="1"/>
          </p:nvPr>
        </p:nvSpPr>
        <p:spPr/>
        <p:txBody>
          <a:bodyPr/>
          <a:lstStyle/>
          <a:p>
            <a:r>
              <a:rPr lang="en-US" altLang="en-US" b="1"/>
              <a:t>Encapsulation</a:t>
            </a:r>
          </a:p>
          <a:p>
            <a:pPr lvl="1"/>
            <a:r>
              <a:rPr lang="en-US" altLang="en-US"/>
              <a:t>One of the main characteristics of OO languages and systems</a:t>
            </a:r>
          </a:p>
          <a:p>
            <a:pPr lvl="1"/>
            <a:r>
              <a:rPr lang="en-US" altLang="en-US"/>
              <a:t>Related to the concepts of </a:t>
            </a:r>
            <a:r>
              <a:rPr lang="en-US" altLang="en-US" b="1"/>
              <a:t>abstract data types</a:t>
            </a:r>
            <a:r>
              <a:rPr lang="en-US" altLang="en-US"/>
              <a:t> and </a:t>
            </a:r>
            <a:r>
              <a:rPr lang="en-US" altLang="en-US" b="1"/>
              <a:t>information hiding</a:t>
            </a:r>
            <a:r>
              <a:rPr lang="en-US" altLang="en-US"/>
              <a:t> in programming languages</a:t>
            </a:r>
          </a:p>
          <a:p>
            <a:endParaRPr lang="en-US" altLang="en-US"/>
          </a:p>
          <a:p>
            <a:endParaRPr lang="en-US" altLang="en-US"/>
          </a:p>
        </p:txBody>
      </p:sp>
      <p:sp>
        <p:nvSpPr>
          <p:cNvPr id="3" name="Slide Number Placeholder 2">
            <a:extLst>
              <a:ext uri="{FF2B5EF4-FFF2-40B4-BE49-F238E27FC236}">
                <a16:creationId xmlns:a16="http://schemas.microsoft.com/office/drawing/2014/main" id="{3A899829-EBF1-98A4-F4F3-C74E1DB9BD57}"/>
              </a:ext>
            </a:extLst>
          </p:cNvPr>
          <p:cNvSpPr>
            <a:spLocks noGrp="1"/>
          </p:cNvSpPr>
          <p:nvPr>
            <p:ph type="sldNum" sz="quarter" idx="11"/>
          </p:nvPr>
        </p:nvSpPr>
        <p:spPr/>
        <p:txBody>
          <a:bodyPr/>
          <a:lstStyle/>
          <a:p>
            <a:fld id="{EC6F7EB6-355C-498C-BBBA-049CF5A78B77}" type="slidenum">
              <a:rPr lang="en-US" altLang="en-US" smtClean="0"/>
              <a:pPr/>
              <a:t>24</a:t>
            </a:fld>
            <a:endParaRPr lang="en-CA"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6" name="Rectangle 6">
            <a:extLst>
              <a:ext uri="{FF2B5EF4-FFF2-40B4-BE49-F238E27FC236}">
                <a16:creationId xmlns:a16="http://schemas.microsoft.com/office/drawing/2014/main" id="{A6F4B1ED-4E2B-2091-A300-8F338E9B5041}"/>
              </a:ext>
            </a:extLst>
          </p:cNvPr>
          <p:cNvSpPr>
            <a:spLocks noGrp="1" noChangeArrowheads="1"/>
          </p:cNvSpPr>
          <p:nvPr>
            <p:ph type="title"/>
          </p:nvPr>
        </p:nvSpPr>
        <p:spPr>
          <a:xfrm>
            <a:off x="179512" y="217372"/>
            <a:ext cx="8496944" cy="602686"/>
          </a:xfrm>
        </p:spPr>
        <p:txBody>
          <a:bodyPr/>
          <a:lstStyle/>
          <a:p>
            <a:r>
              <a:rPr lang="en-US" altLang="en-US" sz="2400" dirty="0"/>
              <a:t>Encapsulation of Operations, Methods, and Persistence</a:t>
            </a:r>
          </a:p>
        </p:txBody>
      </p:sp>
      <p:sp>
        <p:nvSpPr>
          <p:cNvPr id="716807" name="Rectangle 7">
            <a:extLst>
              <a:ext uri="{FF2B5EF4-FFF2-40B4-BE49-F238E27FC236}">
                <a16:creationId xmlns:a16="http://schemas.microsoft.com/office/drawing/2014/main" id="{08F9AE77-0C5F-3479-FB53-32127AD7659A}"/>
              </a:ext>
            </a:extLst>
          </p:cNvPr>
          <p:cNvSpPr>
            <a:spLocks noGrp="1" noChangeArrowheads="1"/>
          </p:cNvSpPr>
          <p:nvPr>
            <p:ph idx="1"/>
          </p:nvPr>
        </p:nvSpPr>
        <p:spPr/>
        <p:txBody>
          <a:bodyPr/>
          <a:lstStyle/>
          <a:p>
            <a:r>
              <a:rPr lang="en-US" altLang="en-US"/>
              <a:t>Specifying </a:t>
            </a:r>
            <a:r>
              <a:rPr lang="en-US" altLang="en-US" b="1"/>
              <a:t>Object Behavior</a:t>
            </a:r>
            <a:r>
              <a:rPr lang="en-US" altLang="en-US"/>
              <a:t> via Class Operations:</a:t>
            </a:r>
          </a:p>
          <a:p>
            <a:pPr lvl="1"/>
            <a:r>
              <a:rPr lang="en-US" altLang="en-US"/>
              <a:t>The main idea is to define the </a:t>
            </a:r>
            <a:r>
              <a:rPr lang="en-US" altLang="en-US" b="1"/>
              <a:t>behavior</a:t>
            </a:r>
            <a:r>
              <a:rPr lang="en-US" altLang="en-US"/>
              <a:t> of a type of object based on the </a:t>
            </a:r>
            <a:r>
              <a:rPr lang="en-US" altLang="en-US" b="1"/>
              <a:t>operations</a:t>
            </a:r>
            <a:r>
              <a:rPr lang="en-US" altLang="en-US"/>
              <a:t> that can be externally applied to objects of that type.</a:t>
            </a:r>
          </a:p>
          <a:p>
            <a:pPr lvl="1"/>
            <a:r>
              <a:rPr lang="en-US" altLang="en-US"/>
              <a:t>In general, the </a:t>
            </a:r>
            <a:r>
              <a:rPr lang="en-US" altLang="en-US" b="1"/>
              <a:t>implementation</a:t>
            </a:r>
            <a:r>
              <a:rPr lang="en-US" altLang="en-US"/>
              <a:t> of an operation can be specified in a </a:t>
            </a:r>
            <a:r>
              <a:rPr lang="en-US" altLang="en-US" i="1"/>
              <a:t>general-purpose programming language</a:t>
            </a:r>
            <a:r>
              <a:rPr lang="en-US" altLang="en-US"/>
              <a:t> that provides flexibility and power in defining the operations. </a:t>
            </a:r>
          </a:p>
        </p:txBody>
      </p:sp>
      <p:sp>
        <p:nvSpPr>
          <p:cNvPr id="3" name="Slide Number Placeholder 2">
            <a:extLst>
              <a:ext uri="{FF2B5EF4-FFF2-40B4-BE49-F238E27FC236}">
                <a16:creationId xmlns:a16="http://schemas.microsoft.com/office/drawing/2014/main" id="{0525DA55-20B9-C994-999E-E4B86263F8F2}"/>
              </a:ext>
            </a:extLst>
          </p:cNvPr>
          <p:cNvSpPr>
            <a:spLocks noGrp="1"/>
          </p:cNvSpPr>
          <p:nvPr>
            <p:ph type="sldNum" sz="quarter" idx="11"/>
          </p:nvPr>
        </p:nvSpPr>
        <p:spPr/>
        <p:txBody>
          <a:bodyPr/>
          <a:lstStyle/>
          <a:p>
            <a:fld id="{EC6F7EB6-355C-498C-BBBA-049CF5A78B77}" type="slidenum">
              <a:rPr lang="en-US" altLang="en-US" smtClean="0"/>
              <a:pPr/>
              <a:t>25</a:t>
            </a:fld>
            <a:endParaRPr lang="en-CA"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4" name="Rectangle 6">
            <a:extLst>
              <a:ext uri="{FF2B5EF4-FFF2-40B4-BE49-F238E27FC236}">
                <a16:creationId xmlns:a16="http://schemas.microsoft.com/office/drawing/2014/main" id="{97CA83FA-A097-A970-F6C9-4F66F63ACDCA}"/>
              </a:ext>
            </a:extLst>
          </p:cNvPr>
          <p:cNvSpPr>
            <a:spLocks noGrp="1" noChangeArrowheads="1"/>
          </p:cNvSpPr>
          <p:nvPr>
            <p:ph type="title"/>
          </p:nvPr>
        </p:nvSpPr>
        <p:spPr>
          <a:xfrm>
            <a:off x="251520" y="217372"/>
            <a:ext cx="8424936" cy="602686"/>
          </a:xfrm>
        </p:spPr>
        <p:txBody>
          <a:bodyPr/>
          <a:lstStyle/>
          <a:p>
            <a:r>
              <a:rPr lang="en-US" altLang="en-US" sz="2400" dirty="0"/>
              <a:t>Encapsulation of Operations, Methods, and Persistence</a:t>
            </a:r>
          </a:p>
        </p:txBody>
      </p:sp>
      <p:sp>
        <p:nvSpPr>
          <p:cNvPr id="718855" name="Rectangle 7">
            <a:extLst>
              <a:ext uri="{FF2B5EF4-FFF2-40B4-BE49-F238E27FC236}">
                <a16:creationId xmlns:a16="http://schemas.microsoft.com/office/drawing/2014/main" id="{6FF2D80E-1E13-A2A7-A25E-9F7F3CC8A691}"/>
              </a:ext>
            </a:extLst>
          </p:cNvPr>
          <p:cNvSpPr>
            <a:spLocks noGrp="1" noChangeArrowheads="1"/>
          </p:cNvSpPr>
          <p:nvPr>
            <p:ph idx="1"/>
          </p:nvPr>
        </p:nvSpPr>
        <p:spPr/>
        <p:txBody>
          <a:bodyPr/>
          <a:lstStyle/>
          <a:p>
            <a:r>
              <a:rPr lang="en-US" altLang="en-US"/>
              <a:t>Specifying </a:t>
            </a:r>
            <a:r>
              <a:rPr lang="en-US" altLang="en-US" b="1"/>
              <a:t>Object Behavior</a:t>
            </a:r>
            <a:r>
              <a:rPr lang="en-US" altLang="en-US"/>
              <a:t> via Class Operations (contd.):</a:t>
            </a:r>
          </a:p>
          <a:p>
            <a:pPr lvl="1"/>
            <a:r>
              <a:rPr lang="en-US" altLang="en-US"/>
              <a:t>For database applications, the requirement that all objects be completely encapsulated is too stringent. </a:t>
            </a:r>
          </a:p>
          <a:p>
            <a:pPr lvl="1"/>
            <a:r>
              <a:rPr lang="en-US" altLang="en-US"/>
              <a:t>One way of relaxing this requirement is to divide the structure of an object into visible and </a:t>
            </a:r>
            <a:r>
              <a:rPr lang="en-US" altLang="en-US" b="1"/>
              <a:t>hidden attributes</a:t>
            </a:r>
            <a:r>
              <a:rPr lang="en-US" altLang="en-US"/>
              <a:t> (</a:t>
            </a:r>
            <a:r>
              <a:rPr lang="en-US" altLang="en-US" b="1"/>
              <a:t>instance variables</a:t>
            </a:r>
            <a:r>
              <a:rPr lang="en-US" altLang="en-US"/>
              <a:t>).</a:t>
            </a:r>
          </a:p>
          <a:p>
            <a:pPr lvl="1"/>
            <a:endParaRPr lang="en-US" altLang="en-US"/>
          </a:p>
          <a:p>
            <a:endParaRPr lang="en-US" altLang="en-US"/>
          </a:p>
        </p:txBody>
      </p:sp>
      <p:sp>
        <p:nvSpPr>
          <p:cNvPr id="3" name="Slide Number Placeholder 2">
            <a:extLst>
              <a:ext uri="{FF2B5EF4-FFF2-40B4-BE49-F238E27FC236}">
                <a16:creationId xmlns:a16="http://schemas.microsoft.com/office/drawing/2014/main" id="{BCD2824F-E514-ADB4-02EC-6C4CE8A01444}"/>
              </a:ext>
            </a:extLst>
          </p:cNvPr>
          <p:cNvSpPr>
            <a:spLocks noGrp="1"/>
          </p:cNvSpPr>
          <p:nvPr>
            <p:ph type="sldNum" sz="quarter" idx="11"/>
          </p:nvPr>
        </p:nvSpPr>
        <p:spPr/>
        <p:txBody>
          <a:bodyPr/>
          <a:lstStyle/>
          <a:p>
            <a:fld id="{EC6F7EB6-355C-498C-BBBA-049CF5A78B77}" type="slidenum">
              <a:rPr lang="en-US" altLang="en-US" smtClean="0"/>
              <a:pPr/>
              <a:t>26</a:t>
            </a:fld>
            <a:endParaRPr lang="en-CA"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3" name="Rectangle 7">
            <a:extLst>
              <a:ext uri="{FF2B5EF4-FFF2-40B4-BE49-F238E27FC236}">
                <a16:creationId xmlns:a16="http://schemas.microsoft.com/office/drawing/2014/main" id="{4407B8FD-C6FF-D981-1B5D-C1938952AA52}"/>
              </a:ext>
            </a:extLst>
          </p:cNvPr>
          <p:cNvSpPr>
            <a:spLocks noGrp="1" noChangeArrowheads="1"/>
          </p:cNvSpPr>
          <p:nvPr>
            <p:ph type="title"/>
          </p:nvPr>
        </p:nvSpPr>
        <p:spPr>
          <a:xfrm>
            <a:off x="251520" y="217372"/>
            <a:ext cx="8424936" cy="602686"/>
          </a:xfrm>
        </p:spPr>
        <p:txBody>
          <a:bodyPr/>
          <a:lstStyle/>
          <a:p>
            <a:r>
              <a:rPr lang="en-US" altLang="en-US" sz="2400" dirty="0"/>
              <a:t>Encapsulation of Operations, Methods, and Persistence</a:t>
            </a:r>
          </a:p>
        </p:txBody>
      </p:sp>
      <p:pic>
        <p:nvPicPr>
          <p:cNvPr id="720906" name="Picture 10">
            <a:extLst>
              <a:ext uri="{FF2B5EF4-FFF2-40B4-BE49-F238E27FC236}">
                <a16:creationId xmlns:a16="http://schemas.microsoft.com/office/drawing/2014/main" id="{15D1FA4D-CD52-FA7D-679B-A5BB203F9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0" y="1340768"/>
            <a:ext cx="46355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4DBFAAB-0F5D-DC0D-E17B-EDC431C89CCD}"/>
              </a:ext>
            </a:extLst>
          </p:cNvPr>
          <p:cNvSpPr>
            <a:spLocks noGrp="1"/>
          </p:cNvSpPr>
          <p:nvPr>
            <p:ph type="sldNum" sz="quarter" idx="11"/>
          </p:nvPr>
        </p:nvSpPr>
        <p:spPr/>
        <p:txBody>
          <a:bodyPr/>
          <a:lstStyle/>
          <a:p>
            <a:fld id="{EC6F7EB6-355C-498C-BBBA-049CF5A78B77}" type="slidenum">
              <a:rPr lang="en-US" altLang="en-US" smtClean="0"/>
              <a:pPr/>
              <a:t>27</a:t>
            </a:fld>
            <a:endParaRPr lang="en-CA"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50" name="Rectangle 6">
            <a:extLst>
              <a:ext uri="{FF2B5EF4-FFF2-40B4-BE49-F238E27FC236}">
                <a16:creationId xmlns:a16="http://schemas.microsoft.com/office/drawing/2014/main" id="{7DD13075-252E-5052-9125-0909A7F832B4}"/>
              </a:ext>
            </a:extLst>
          </p:cNvPr>
          <p:cNvSpPr>
            <a:spLocks noGrp="1" noChangeArrowheads="1"/>
          </p:cNvSpPr>
          <p:nvPr>
            <p:ph type="title"/>
          </p:nvPr>
        </p:nvSpPr>
        <p:spPr>
          <a:xfrm>
            <a:off x="395536" y="217372"/>
            <a:ext cx="8424936" cy="602686"/>
          </a:xfrm>
        </p:spPr>
        <p:txBody>
          <a:bodyPr/>
          <a:lstStyle/>
          <a:p>
            <a:r>
              <a:rPr lang="en-US" altLang="en-US" sz="2400" dirty="0"/>
              <a:t>Encapsulation of Operations, Methods, and Persistence</a:t>
            </a:r>
          </a:p>
        </p:txBody>
      </p:sp>
      <p:sp>
        <p:nvSpPr>
          <p:cNvPr id="722951" name="Rectangle 7">
            <a:extLst>
              <a:ext uri="{FF2B5EF4-FFF2-40B4-BE49-F238E27FC236}">
                <a16:creationId xmlns:a16="http://schemas.microsoft.com/office/drawing/2014/main" id="{CA9CAE04-A26C-6362-B73D-EC184DE0D83B}"/>
              </a:ext>
            </a:extLst>
          </p:cNvPr>
          <p:cNvSpPr>
            <a:spLocks noGrp="1" noChangeArrowheads="1"/>
          </p:cNvSpPr>
          <p:nvPr>
            <p:ph idx="1"/>
          </p:nvPr>
        </p:nvSpPr>
        <p:spPr/>
        <p:txBody>
          <a:bodyPr/>
          <a:lstStyle/>
          <a:p>
            <a:r>
              <a:rPr lang="en-US" altLang="en-US" sz="2400" b="1"/>
              <a:t>Specifying Object Persistence via Naming and Reachability:</a:t>
            </a:r>
          </a:p>
          <a:p>
            <a:pPr lvl="1"/>
            <a:r>
              <a:rPr lang="en-US" altLang="en-US" sz="2200" b="1"/>
              <a:t>Naming Mechanism</a:t>
            </a:r>
            <a:r>
              <a:rPr lang="en-US" altLang="en-US" sz="2200"/>
              <a:t>:</a:t>
            </a:r>
          </a:p>
          <a:p>
            <a:pPr lvl="2"/>
            <a:r>
              <a:rPr lang="en-US" altLang="en-US" sz="2000"/>
              <a:t>Assign an object a unique persistent name through which it can be retrieved by this and other programs.</a:t>
            </a:r>
          </a:p>
          <a:p>
            <a:pPr lvl="1"/>
            <a:r>
              <a:rPr lang="en-US" altLang="en-US" sz="2200" b="1"/>
              <a:t>Reachability Mechanism</a:t>
            </a:r>
            <a:r>
              <a:rPr lang="en-US" altLang="en-US" sz="2200"/>
              <a:t>:</a:t>
            </a:r>
          </a:p>
          <a:p>
            <a:pPr lvl="2"/>
            <a:r>
              <a:rPr lang="en-US" altLang="en-US" sz="2000"/>
              <a:t>Make the object reachable from some persistent object.</a:t>
            </a:r>
          </a:p>
          <a:p>
            <a:pPr lvl="2"/>
            <a:r>
              <a:rPr lang="en-US" altLang="en-US" sz="2000"/>
              <a:t>An object B is said to be </a:t>
            </a:r>
            <a:r>
              <a:rPr lang="en-US" altLang="en-US" sz="2000" b="1"/>
              <a:t>reachable</a:t>
            </a:r>
            <a:r>
              <a:rPr lang="en-US" altLang="en-US" sz="2000"/>
              <a:t> from an object A if a sequence of references in the object graph lead from object A to object B. </a:t>
            </a:r>
          </a:p>
          <a:p>
            <a:endParaRPr lang="en-US" altLang="en-US" sz="2400"/>
          </a:p>
        </p:txBody>
      </p:sp>
      <p:sp>
        <p:nvSpPr>
          <p:cNvPr id="3" name="Slide Number Placeholder 2">
            <a:extLst>
              <a:ext uri="{FF2B5EF4-FFF2-40B4-BE49-F238E27FC236}">
                <a16:creationId xmlns:a16="http://schemas.microsoft.com/office/drawing/2014/main" id="{DB42F9E7-899F-F1C4-0BCC-3724C99D63A4}"/>
              </a:ext>
            </a:extLst>
          </p:cNvPr>
          <p:cNvSpPr>
            <a:spLocks noGrp="1"/>
          </p:cNvSpPr>
          <p:nvPr>
            <p:ph type="sldNum" sz="quarter" idx="11"/>
          </p:nvPr>
        </p:nvSpPr>
        <p:spPr/>
        <p:txBody>
          <a:bodyPr/>
          <a:lstStyle/>
          <a:p>
            <a:fld id="{EC6F7EB6-355C-498C-BBBA-049CF5A78B77}" type="slidenum">
              <a:rPr lang="en-US" altLang="en-US" smtClean="0"/>
              <a:pPr/>
              <a:t>28</a:t>
            </a:fld>
            <a:endParaRPr lang="en-CA"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8" name="Rectangle 6">
            <a:extLst>
              <a:ext uri="{FF2B5EF4-FFF2-40B4-BE49-F238E27FC236}">
                <a16:creationId xmlns:a16="http://schemas.microsoft.com/office/drawing/2014/main" id="{50205ADE-CB31-2ED7-5A91-4167706209B1}"/>
              </a:ext>
            </a:extLst>
          </p:cNvPr>
          <p:cNvSpPr>
            <a:spLocks noGrp="1" noChangeArrowheads="1"/>
          </p:cNvSpPr>
          <p:nvPr>
            <p:ph type="title"/>
          </p:nvPr>
        </p:nvSpPr>
        <p:spPr>
          <a:xfrm>
            <a:off x="395536" y="217372"/>
            <a:ext cx="8424936" cy="602686"/>
          </a:xfrm>
        </p:spPr>
        <p:txBody>
          <a:bodyPr/>
          <a:lstStyle/>
          <a:p>
            <a:r>
              <a:rPr lang="en-US" altLang="en-US" sz="2400" dirty="0"/>
              <a:t>Encapsulation of Operations, Methods, and Persistence</a:t>
            </a:r>
          </a:p>
        </p:txBody>
      </p:sp>
      <p:sp>
        <p:nvSpPr>
          <p:cNvPr id="724999" name="Rectangle 7">
            <a:extLst>
              <a:ext uri="{FF2B5EF4-FFF2-40B4-BE49-F238E27FC236}">
                <a16:creationId xmlns:a16="http://schemas.microsoft.com/office/drawing/2014/main" id="{AB4EAF5B-7563-3BBE-A425-8F08B7756A8C}"/>
              </a:ext>
            </a:extLst>
          </p:cNvPr>
          <p:cNvSpPr>
            <a:spLocks noGrp="1" noChangeArrowheads="1"/>
          </p:cNvSpPr>
          <p:nvPr>
            <p:ph idx="1"/>
          </p:nvPr>
        </p:nvSpPr>
        <p:spPr/>
        <p:txBody>
          <a:bodyPr/>
          <a:lstStyle/>
          <a:p>
            <a:pPr algn="just">
              <a:lnSpc>
                <a:spcPct val="90000"/>
              </a:lnSpc>
            </a:pPr>
            <a:r>
              <a:rPr lang="en-US" altLang="en-US" sz="2800" b="1" dirty="0"/>
              <a:t>Specifying Object Persistence via Naming and Reachability</a:t>
            </a:r>
            <a:r>
              <a:rPr lang="en-US" altLang="en-US" sz="2800" dirty="0"/>
              <a:t> (contd.):</a:t>
            </a:r>
          </a:p>
          <a:p>
            <a:pPr lvl="1" algn="just">
              <a:lnSpc>
                <a:spcPct val="90000"/>
              </a:lnSpc>
            </a:pPr>
            <a:r>
              <a:rPr lang="en-US" altLang="en-US" sz="2400" dirty="0"/>
              <a:t>In traditional database models such as relational model or EER model, all objects are assumed to be persistent.</a:t>
            </a:r>
          </a:p>
          <a:p>
            <a:pPr lvl="1" algn="just">
              <a:lnSpc>
                <a:spcPct val="90000"/>
              </a:lnSpc>
            </a:pPr>
            <a:r>
              <a:rPr lang="en-US" altLang="en-US" sz="2400" dirty="0"/>
              <a:t>In OO approach, a class declaration specifies only the type and operations for a class of objects. The user must </a:t>
            </a:r>
            <a:r>
              <a:rPr lang="en-US" altLang="en-US" sz="2400" u="sng" dirty="0"/>
              <a:t>separately</a:t>
            </a:r>
            <a:r>
              <a:rPr lang="en-US" altLang="en-US" sz="2400" dirty="0"/>
              <a:t> define a </a:t>
            </a:r>
            <a:r>
              <a:rPr lang="en-US" altLang="en-US" sz="2400" b="1" dirty="0"/>
              <a:t>persistent object</a:t>
            </a:r>
            <a:r>
              <a:rPr lang="en-US" altLang="en-US" sz="2400" dirty="0"/>
              <a:t> of </a:t>
            </a:r>
            <a:r>
              <a:rPr lang="en-US" altLang="en-US" sz="2400" b="1" dirty="0"/>
              <a:t>type set</a:t>
            </a:r>
            <a:r>
              <a:rPr lang="en-US" altLang="en-US" sz="2400" dirty="0"/>
              <a:t> (</a:t>
            </a:r>
            <a:r>
              <a:rPr lang="en-US" altLang="en-US" sz="2400" dirty="0" err="1"/>
              <a:t>DepartmentSet</a:t>
            </a:r>
            <a:r>
              <a:rPr lang="en-US" altLang="en-US" sz="2400" dirty="0"/>
              <a:t>) or </a:t>
            </a:r>
            <a:r>
              <a:rPr lang="en-US" altLang="en-US" sz="2400" b="1" dirty="0"/>
              <a:t>list</a:t>
            </a:r>
            <a:r>
              <a:rPr lang="en-US" altLang="en-US" sz="2400" dirty="0"/>
              <a:t> (</a:t>
            </a:r>
            <a:r>
              <a:rPr lang="en-US" altLang="en-US" sz="2400" dirty="0" err="1"/>
              <a:t>DepartmentList</a:t>
            </a:r>
            <a:r>
              <a:rPr lang="en-US" altLang="en-US" sz="2400" dirty="0"/>
              <a:t>) whose value is the collection of references to all persistent DEPARTMENT objects</a:t>
            </a:r>
          </a:p>
        </p:txBody>
      </p:sp>
      <p:sp>
        <p:nvSpPr>
          <p:cNvPr id="3" name="Slide Number Placeholder 2">
            <a:extLst>
              <a:ext uri="{FF2B5EF4-FFF2-40B4-BE49-F238E27FC236}">
                <a16:creationId xmlns:a16="http://schemas.microsoft.com/office/drawing/2014/main" id="{25FB08DC-4B35-76F7-662E-F644E3784922}"/>
              </a:ext>
            </a:extLst>
          </p:cNvPr>
          <p:cNvSpPr>
            <a:spLocks noGrp="1"/>
          </p:cNvSpPr>
          <p:nvPr>
            <p:ph type="sldNum" sz="quarter" idx="11"/>
          </p:nvPr>
        </p:nvSpPr>
        <p:spPr/>
        <p:txBody>
          <a:bodyPr/>
          <a:lstStyle/>
          <a:p>
            <a:fld id="{EC6F7EB6-355C-498C-BBBA-049CF5A78B77}" type="slidenum">
              <a:rPr lang="en-US" altLang="en-US" smtClean="0"/>
              <a:pPr/>
              <a:t>29</a:t>
            </a:fld>
            <a:endParaRPr lang="en-CA"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0" name="Rectangle 6">
            <a:extLst>
              <a:ext uri="{FF2B5EF4-FFF2-40B4-BE49-F238E27FC236}">
                <a16:creationId xmlns:a16="http://schemas.microsoft.com/office/drawing/2014/main" id="{CB38F2C1-1C85-A934-007D-5C4F1C51F06F}"/>
              </a:ext>
            </a:extLst>
          </p:cNvPr>
          <p:cNvSpPr>
            <a:spLocks noGrp="1" noChangeArrowheads="1"/>
          </p:cNvSpPr>
          <p:nvPr>
            <p:ph type="title"/>
          </p:nvPr>
        </p:nvSpPr>
        <p:spPr/>
        <p:txBody>
          <a:bodyPr/>
          <a:lstStyle/>
          <a:p>
            <a:r>
              <a:rPr lang="en-US" altLang="en-US"/>
              <a:t>Introduction</a:t>
            </a:r>
          </a:p>
        </p:txBody>
      </p:sp>
      <p:sp>
        <p:nvSpPr>
          <p:cNvPr id="671751" name="Rectangle 7">
            <a:extLst>
              <a:ext uri="{FF2B5EF4-FFF2-40B4-BE49-F238E27FC236}">
                <a16:creationId xmlns:a16="http://schemas.microsoft.com/office/drawing/2014/main" id="{52AAFC2B-26C2-7931-FCD8-AEE4B2792E21}"/>
              </a:ext>
            </a:extLst>
          </p:cNvPr>
          <p:cNvSpPr>
            <a:spLocks noGrp="1" noChangeArrowheads="1"/>
          </p:cNvSpPr>
          <p:nvPr>
            <p:ph idx="1"/>
          </p:nvPr>
        </p:nvSpPr>
        <p:spPr/>
        <p:txBody>
          <a:bodyPr/>
          <a:lstStyle/>
          <a:p>
            <a:pPr>
              <a:lnSpc>
                <a:spcPct val="90000"/>
              </a:lnSpc>
            </a:pPr>
            <a:r>
              <a:rPr lang="en-US" altLang="en-US" sz="2400"/>
              <a:t>Traditional Data Models:</a:t>
            </a:r>
          </a:p>
          <a:p>
            <a:pPr lvl="1">
              <a:lnSpc>
                <a:spcPct val="90000"/>
              </a:lnSpc>
            </a:pPr>
            <a:r>
              <a:rPr lang="en-US" altLang="en-US" sz="2200"/>
              <a:t>Hierarchical</a:t>
            </a:r>
          </a:p>
          <a:p>
            <a:pPr lvl="1">
              <a:lnSpc>
                <a:spcPct val="90000"/>
              </a:lnSpc>
            </a:pPr>
            <a:r>
              <a:rPr lang="en-US" altLang="en-US" sz="2200"/>
              <a:t>Network (since mid-60’s)</a:t>
            </a:r>
          </a:p>
          <a:p>
            <a:pPr lvl="1">
              <a:lnSpc>
                <a:spcPct val="90000"/>
              </a:lnSpc>
            </a:pPr>
            <a:r>
              <a:rPr lang="en-US" altLang="en-US" sz="2200"/>
              <a:t>Relational (since 1970 and commercially since 1982)</a:t>
            </a:r>
          </a:p>
          <a:p>
            <a:pPr>
              <a:lnSpc>
                <a:spcPct val="90000"/>
              </a:lnSpc>
            </a:pPr>
            <a:r>
              <a:rPr lang="en-US" altLang="en-US" sz="2400"/>
              <a:t>Object Oriented (OO) Data Models since mid-90’s</a:t>
            </a:r>
          </a:p>
          <a:p>
            <a:pPr>
              <a:lnSpc>
                <a:spcPct val="90000"/>
              </a:lnSpc>
            </a:pPr>
            <a:r>
              <a:rPr lang="en-US" altLang="en-US" sz="2400"/>
              <a:t>Reasons for creation of Object Oriented Databases</a:t>
            </a:r>
          </a:p>
          <a:p>
            <a:pPr lvl="1">
              <a:lnSpc>
                <a:spcPct val="90000"/>
              </a:lnSpc>
            </a:pPr>
            <a:r>
              <a:rPr lang="en-US" altLang="en-US" sz="2200"/>
              <a:t>Need  for more complex applications</a:t>
            </a:r>
          </a:p>
          <a:p>
            <a:pPr lvl="1">
              <a:lnSpc>
                <a:spcPct val="90000"/>
              </a:lnSpc>
            </a:pPr>
            <a:r>
              <a:rPr lang="en-US" altLang="en-US" sz="2200"/>
              <a:t>Need for additional data modeling features</a:t>
            </a:r>
          </a:p>
          <a:p>
            <a:pPr lvl="1">
              <a:lnSpc>
                <a:spcPct val="90000"/>
              </a:lnSpc>
            </a:pPr>
            <a:r>
              <a:rPr lang="en-US" altLang="en-US" sz="2200"/>
              <a:t>Increased use of object-oriented programming languages</a:t>
            </a:r>
          </a:p>
          <a:p>
            <a:pPr>
              <a:lnSpc>
                <a:spcPct val="90000"/>
              </a:lnSpc>
            </a:pPr>
            <a:r>
              <a:rPr lang="en-US" altLang="en-US" sz="2400"/>
              <a:t>Commercial OO Database products –</a:t>
            </a:r>
          </a:p>
          <a:p>
            <a:pPr lvl="1">
              <a:lnSpc>
                <a:spcPct val="90000"/>
              </a:lnSpc>
            </a:pPr>
            <a:r>
              <a:rPr lang="en-US" altLang="en-US" sz="2200"/>
              <a:t>Several in the 1990’s, but did not make much impact on mainstream data management</a:t>
            </a:r>
          </a:p>
        </p:txBody>
      </p:sp>
      <p:sp>
        <p:nvSpPr>
          <p:cNvPr id="3" name="Slide Number Placeholder 2">
            <a:extLst>
              <a:ext uri="{FF2B5EF4-FFF2-40B4-BE49-F238E27FC236}">
                <a16:creationId xmlns:a16="http://schemas.microsoft.com/office/drawing/2014/main" id="{139A05A1-39F8-55DE-7956-DCAAE78DD037}"/>
              </a:ext>
            </a:extLst>
          </p:cNvPr>
          <p:cNvSpPr>
            <a:spLocks noGrp="1"/>
          </p:cNvSpPr>
          <p:nvPr>
            <p:ph type="sldNum" sz="quarter" idx="11"/>
          </p:nvPr>
        </p:nvSpPr>
        <p:spPr/>
        <p:txBody>
          <a:bodyPr/>
          <a:lstStyle/>
          <a:p>
            <a:fld id="{EC6F7EB6-355C-498C-BBBA-049CF5A78B77}" type="slidenum">
              <a:rPr lang="en-US" altLang="en-US" smtClean="0"/>
              <a:pPr/>
              <a:t>3</a:t>
            </a:fld>
            <a:endParaRPr lang="en-CA"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7" name="Rectangle 7">
            <a:extLst>
              <a:ext uri="{FF2B5EF4-FFF2-40B4-BE49-F238E27FC236}">
                <a16:creationId xmlns:a16="http://schemas.microsoft.com/office/drawing/2014/main" id="{B9579127-BE5F-1582-ED9A-5317BAAC5BF0}"/>
              </a:ext>
            </a:extLst>
          </p:cNvPr>
          <p:cNvSpPr>
            <a:spLocks noGrp="1" noChangeArrowheads="1"/>
          </p:cNvSpPr>
          <p:nvPr>
            <p:ph type="title"/>
          </p:nvPr>
        </p:nvSpPr>
        <p:spPr>
          <a:xfrm>
            <a:off x="395536" y="188271"/>
            <a:ext cx="8280920" cy="720449"/>
          </a:xfrm>
        </p:spPr>
        <p:txBody>
          <a:bodyPr/>
          <a:lstStyle/>
          <a:p>
            <a:r>
              <a:rPr lang="en-US" altLang="en-US" sz="2400" dirty="0"/>
              <a:t>Encapsulation of Operations, Methods, and Persistence</a:t>
            </a:r>
          </a:p>
        </p:txBody>
      </p:sp>
      <p:pic>
        <p:nvPicPr>
          <p:cNvPr id="727049" name="Picture 9">
            <a:extLst>
              <a:ext uri="{FF2B5EF4-FFF2-40B4-BE49-F238E27FC236}">
                <a16:creationId xmlns:a16="http://schemas.microsoft.com/office/drawing/2014/main" id="{6A99B35D-1ADB-B79F-DE29-EDC878D64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12776"/>
            <a:ext cx="7696200" cy="45418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7034B56-C7FB-2990-E3AC-DF50566020DE}"/>
              </a:ext>
            </a:extLst>
          </p:cNvPr>
          <p:cNvSpPr>
            <a:spLocks noGrp="1"/>
          </p:cNvSpPr>
          <p:nvPr>
            <p:ph type="sldNum" sz="quarter" idx="10"/>
          </p:nvPr>
        </p:nvSpPr>
        <p:spPr>
          <a:xfrm>
            <a:off x="8521824" y="6577013"/>
            <a:ext cx="658688" cy="280987"/>
          </a:xfrm>
        </p:spPr>
        <p:txBody>
          <a:bodyPr/>
          <a:lstStyle/>
          <a:p>
            <a:pPr algn="ctr"/>
            <a:r>
              <a:rPr lang="en-US" altLang="en-US" dirty="0"/>
              <a:t> </a:t>
            </a:r>
            <a:fld id="{C969D0F0-1256-4FBE-9937-DF0DC233C001}" type="slidenum">
              <a:rPr lang="en-US" altLang="en-US" smtClean="0"/>
              <a:pPr algn="ctr"/>
              <a:t>30</a:t>
            </a:fld>
            <a:endParaRPr lang="en-CA"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4" name="Rectangle 6">
            <a:extLst>
              <a:ext uri="{FF2B5EF4-FFF2-40B4-BE49-F238E27FC236}">
                <a16:creationId xmlns:a16="http://schemas.microsoft.com/office/drawing/2014/main" id="{06916F08-E4E8-1C04-C94F-2AC9EE74F07E}"/>
              </a:ext>
            </a:extLst>
          </p:cNvPr>
          <p:cNvSpPr>
            <a:spLocks noGrp="1" noChangeArrowheads="1"/>
          </p:cNvSpPr>
          <p:nvPr>
            <p:ph type="title"/>
          </p:nvPr>
        </p:nvSpPr>
        <p:spPr/>
        <p:txBody>
          <a:bodyPr/>
          <a:lstStyle/>
          <a:p>
            <a:r>
              <a:rPr lang="en-US" altLang="en-US" sz="2800" dirty="0"/>
              <a:t>Type and Class Hierarchies and Inheritance</a:t>
            </a:r>
          </a:p>
        </p:txBody>
      </p:sp>
      <p:sp>
        <p:nvSpPr>
          <p:cNvPr id="729095" name="Rectangle 7">
            <a:extLst>
              <a:ext uri="{FF2B5EF4-FFF2-40B4-BE49-F238E27FC236}">
                <a16:creationId xmlns:a16="http://schemas.microsoft.com/office/drawing/2014/main" id="{5C0B2829-3C6D-D307-C3BE-83E928C1A9B8}"/>
              </a:ext>
            </a:extLst>
          </p:cNvPr>
          <p:cNvSpPr>
            <a:spLocks noGrp="1" noChangeArrowheads="1"/>
          </p:cNvSpPr>
          <p:nvPr>
            <p:ph idx="1"/>
          </p:nvPr>
        </p:nvSpPr>
        <p:spPr/>
        <p:txBody>
          <a:bodyPr/>
          <a:lstStyle/>
          <a:p>
            <a:pPr algn="just"/>
            <a:r>
              <a:rPr lang="en-US" altLang="en-US" sz="2800" b="1" dirty="0"/>
              <a:t>Type (class) Hierarchy</a:t>
            </a:r>
          </a:p>
          <a:p>
            <a:pPr lvl="1" algn="just"/>
            <a:r>
              <a:rPr lang="en-US" altLang="en-US" sz="2400" dirty="0"/>
              <a:t>A type in its simplest form can be defined by giving it a type name and then listing the names of its visible (</a:t>
            </a:r>
            <a:r>
              <a:rPr lang="en-US" altLang="en-US" sz="2400" b="1" dirty="0"/>
              <a:t>public</a:t>
            </a:r>
            <a:r>
              <a:rPr lang="en-US" altLang="en-US" sz="2400" dirty="0"/>
              <a:t>) functions</a:t>
            </a:r>
          </a:p>
          <a:p>
            <a:pPr lvl="1" algn="just"/>
            <a:r>
              <a:rPr lang="en-US" altLang="en-US" sz="2400" dirty="0"/>
              <a:t>When specifying a type in this section, we use the following format, which does not specify arguments of functions, to simplify the discussion: </a:t>
            </a:r>
          </a:p>
          <a:p>
            <a:pPr lvl="2" algn="just"/>
            <a:r>
              <a:rPr lang="en-US" altLang="en-US" sz="2000" dirty="0"/>
              <a:t>TYPE_NAME: function, function, . . . , function </a:t>
            </a:r>
          </a:p>
          <a:p>
            <a:pPr lvl="1" algn="just"/>
            <a:r>
              <a:rPr lang="en-US" altLang="en-US" sz="2400" dirty="0"/>
              <a:t>Example:</a:t>
            </a:r>
          </a:p>
          <a:p>
            <a:pPr lvl="2" algn="just"/>
            <a:r>
              <a:rPr lang="en-US" altLang="en-US" sz="2000" dirty="0"/>
              <a:t>PERSON: Name, Address, Birthdate, Age, SSN</a:t>
            </a:r>
          </a:p>
        </p:txBody>
      </p:sp>
      <p:sp>
        <p:nvSpPr>
          <p:cNvPr id="3" name="Slide Number Placeholder 2">
            <a:extLst>
              <a:ext uri="{FF2B5EF4-FFF2-40B4-BE49-F238E27FC236}">
                <a16:creationId xmlns:a16="http://schemas.microsoft.com/office/drawing/2014/main" id="{CF4BADAD-B60B-0BE7-3129-EF82E1A4E35B}"/>
              </a:ext>
            </a:extLst>
          </p:cNvPr>
          <p:cNvSpPr>
            <a:spLocks noGrp="1"/>
          </p:cNvSpPr>
          <p:nvPr>
            <p:ph type="sldNum" sz="quarter" idx="11"/>
          </p:nvPr>
        </p:nvSpPr>
        <p:spPr/>
        <p:txBody>
          <a:bodyPr/>
          <a:lstStyle/>
          <a:p>
            <a:fld id="{EC6F7EB6-355C-498C-BBBA-049CF5A78B77}" type="slidenum">
              <a:rPr lang="en-US" altLang="en-US" smtClean="0"/>
              <a:pPr/>
              <a:t>31</a:t>
            </a:fld>
            <a:endParaRPr lang="en-CA"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2" name="Rectangle 6">
            <a:extLst>
              <a:ext uri="{FF2B5EF4-FFF2-40B4-BE49-F238E27FC236}">
                <a16:creationId xmlns:a16="http://schemas.microsoft.com/office/drawing/2014/main" id="{716C375C-5BA2-133F-6AC2-CA8CED91FC74}"/>
              </a:ext>
            </a:extLst>
          </p:cNvPr>
          <p:cNvSpPr>
            <a:spLocks noGrp="1" noChangeArrowheads="1"/>
          </p:cNvSpPr>
          <p:nvPr>
            <p:ph type="title"/>
          </p:nvPr>
        </p:nvSpPr>
        <p:spPr/>
        <p:txBody>
          <a:bodyPr/>
          <a:lstStyle/>
          <a:p>
            <a:r>
              <a:rPr lang="en-US" altLang="en-US" sz="2800" dirty="0"/>
              <a:t>Type and Class Hierarchies and Inheritance</a:t>
            </a:r>
          </a:p>
        </p:txBody>
      </p:sp>
      <p:sp>
        <p:nvSpPr>
          <p:cNvPr id="731143" name="Rectangle 7">
            <a:extLst>
              <a:ext uri="{FF2B5EF4-FFF2-40B4-BE49-F238E27FC236}">
                <a16:creationId xmlns:a16="http://schemas.microsoft.com/office/drawing/2014/main" id="{F1EB75A3-C3B9-86AB-1C30-27900AB18AC5}"/>
              </a:ext>
            </a:extLst>
          </p:cNvPr>
          <p:cNvSpPr>
            <a:spLocks noGrp="1" noChangeArrowheads="1"/>
          </p:cNvSpPr>
          <p:nvPr>
            <p:ph idx="1"/>
          </p:nvPr>
        </p:nvSpPr>
        <p:spPr/>
        <p:txBody>
          <a:bodyPr/>
          <a:lstStyle/>
          <a:p>
            <a:r>
              <a:rPr lang="en-US" altLang="en-US" b="1"/>
              <a:t>Subtype</a:t>
            </a:r>
            <a:r>
              <a:rPr lang="en-US" altLang="en-US"/>
              <a:t>:</a:t>
            </a:r>
          </a:p>
          <a:p>
            <a:pPr lvl="1"/>
            <a:r>
              <a:rPr lang="en-US" altLang="en-US"/>
              <a:t>When the designer or user must create a new type that is similar but not identical to an already defined type</a:t>
            </a:r>
          </a:p>
          <a:p>
            <a:endParaRPr lang="en-US" altLang="en-US"/>
          </a:p>
          <a:p>
            <a:r>
              <a:rPr lang="en-US" altLang="en-US" b="1"/>
              <a:t>Supertype</a:t>
            </a:r>
            <a:r>
              <a:rPr lang="en-US" altLang="en-US"/>
              <a:t>:</a:t>
            </a:r>
          </a:p>
          <a:p>
            <a:pPr lvl="1"/>
            <a:r>
              <a:rPr lang="en-US" altLang="en-US"/>
              <a:t>It inherits all the functions of the subtype</a:t>
            </a:r>
          </a:p>
          <a:p>
            <a:endParaRPr lang="en-US" altLang="en-US"/>
          </a:p>
          <a:p>
            <a:endParaRPr lang="en-US" altLang="en-US"/>
          </a:p>
        </p:txBody>
      </p:sp>
      <p:sp>
        <p:nvSpPr>
          <p:cNvPr id="3" name="Slide Number Placeholder 2">
            <a:extLst>
              <a:ext uri="{FF2B5EF4-FFF2-40B4-BE49-F238E27FC236}">
                <a16:creationId xmlns:a16="http://schemas.microsoft.com/office/drawing/2014/main" id="{BFDCBBE4-D3F3-0E77-5DF0-122AA617AB2E}"/>
              </a:ext>
            </a:extLst>
          </p:cNvPr>
          <p:cNvSpPr>
            <a:spLocks noGrp="1"/>
          </p:cNvSpPr>
          <p:nvPr>
            <p:ph type="sldNum" sz="quarter" idx="11"/>
          </p:nvPr>
        </p:nvSpPr>
        <p:spPr/>
        <p:txBody>
          <a:bodyPr/>
          <a:lstStyle/>
          <a:p>
            <a:fld id="{EC6F7EB6-355C-498C-BBBA-049CF5A78B77}" type="slidenum">
              <a:rPr lang="en-US" altLang="en-US" smtClean="0"/>
              <a:pPr/>
              <a:t>32</a:t>
            </a:fld>
            <a:endParaRPr lang="en-CA"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90" name="Rectangle 6">
            <a:extLst>
              <a:ext uri="{FF2B5EF4-FFF2-40B4-BE49-F238E27FC236}">
                <a16:creationId xmlns:a16="http://schemas.microsoft.com/office/drawing/2014/main" id="{BD7B5AFF-5A36-52AA-2440-1BC385B7DE81}"/>
              </a:ext>
            </a:extLst>
          </p:cNvPr>
          <p:cNvSpPr>
            <a:spLocks noGrp="1" noChangeArrowheads="1"/>
          </p:cNvSpPr>
          <p:nvPr>
            <p:ph type="title"/>
          </p:nvPr>
        </p:nvSpPr>
        <p:spPr/>
        <p:txBody>
          <a:bodyPr/>
          <a:lstStyle/>
          <a:p>
            <a:r>
              <a:rPr lang="en-US" altLang="en-US" sz="2800" dirty="0"/>
              <a:t>Type and Class Hierarchies and Inheritance</a:t>
            </a:r>
          </a:p>
        </p:txBody>
      </p:sp>
      <p:sp>
        <p:nvSpPr>
          <p:cNvPr id="733191" name="Rectangle 7">
            <a:extLst>
              <a:ext uri="{FF2B5EF4-FFF2-40B4-BE49-F238E27FC236}">
                <a16:creationId xmlns:a16="http://schemas.microsoft.com/office/drawing/2014/main" id="{7BFBDE73-ACBB-91BE-5C50-12314BB015FF}"/>
              </a:ext>
            </a:extLst>
          </p:cNvPr>
          <p:cNvSpPr>
            <a:spLocks noGrp="1" noChangeArrowheads="1"/>
          </p:cNvSpPr>
          <p:nvPr>
            <p:ph idx="1"/>
          </p:nvPr>
        </p:nvSpPr>
        <p:spPr/>
        <p:txBody>
          <a:bodyPr/>
          <a:lstStyle/>
          <a:p>
            <a:pPr>
              <a:lnSpc>
                <a:spcPct val="90000"/>
              </a:lnSpc>
            </a:pPr>
            <a:r>
              <a:rPr lang="en-US" altLang="en-US"/>
              <a:t>Example (1):</a:t>
            </a:r>
          </a:p>
          <a:p>
            <a:pPr lvl="1">
              <a:lnSpc>
                <a:spcPct val="90000"/>
              </a:lnSpc>
            </a:pPr>
            <a:r>
              <a:rPr lang="en-US" altLang="en-US"/>
              <a:t>PERSON: Name, Address, Birthdate, Age, SSN</a:t>
            </a:r>
          </a:p>
          <a:p>
            <a:pPr lvl="1">
              <a:lnSpc>
                <a:spcPct val="90000"/>
              </a:lnSpc>
            </a:pPr>
            <a:r>
              <a:rPr lang="en-US" altLang="en-US"/>
              <a:t>EMPLOYEE: Name, Address, Birthdate, Age, SSN, </a:t>
            </a:r>
            <a:r>
              <a:rPr lang="en-US" altLang="en-US">
                <a:solidFill>
                  <a:srgbClr val="008000"/>
                </a:solidFill>
              </a:rPr>
              <a:t>Salary, HireDate, Seniority</a:t>
            </a:r>
            <a:r>
              <a:rPr lang="en-US" altLang="en-US"/>
              <a:t> </a:t>
            </a:r>
          </a:p>
          <a:p>
            <a:pPr lvl="1">
              <a:lnSpc>
                <a:spcPct val="90000"/>
              </a:lnSpc>
            </a:pPr>
            <a:r>
              <a:rPr lang="en-US" altLang="en-US"/>
              <a:t>STUDENT: Name, Address, Birthdate, Age, SSN, </a:t>
            </a:r>
            <a:r>
              <a:rPr lang="en-US" altLang="en-US">
                <a:solidFill>
                  <a:srgbClr val="008000"/>
                </a:solidFill>
              </a:rPr>
              <a:t>Major, GPA</a:t>
            </a:r>
            <a:r>
              <a:rPr lang="en-US" altLang="en-US"/>
              <a:t> </a:t>
            </a:r>
          </a:p>
          <a:p>
            <a:pPr>
              <a:lnSpc>
                <a:spcPct val="90000"/>
              </a:lnSpc>
            </a:pPr>
            <a:r>
              <a:rPr lang="en-US" altLang="en-US"/>
              <a:t>OR:</a:t>
            </a:r>
          </a:p>
          <a:p>
            <a:pPr lvl="1">
              <a:lnSpc>
                <a:spcPct val="90000"/>
              </a:lnSpc>
            </a:pPr>
            <a:r>
              <a:rPr lang="en-US" altLang="en-US"/>
              <a:t>EMPLOYEE </a:t>
            </a:r>
            <a:r>
              <a:rPr lang="en-US" altLang="en-US" b="1"/>
              <a:t>subtype-of</a:t>
            </a:r>
            <a:r>
              <a:rPr lang="en-US" altLang="en-US"/>
              <a:t> PERSON: </a:t>
            </a:r>
            <a:r>
              <a:rPr lang="en-US" altLang="en-US">
                <a:solidFill>
                  <a:srgbClr val="008000"/>
                </a:solidFill>
              </a:rPr>
              <a:t>Salary, HireDate, Seniority</a:t>
            </a:r>
            <a:r>
              <a:rPr lang="en-US" altLang="en-US"/>
              <a:t> </a:t>
            </a:r>
          </a:p>
          <a:p>
            <a:pPr lvl="1">
              <a:lnSpc>
                <a:spcPct val="90000"/>
              </a:lnSpc>
            </a:pPr>
            <a:r>
              <a:rPr lang="en-US" altLang="en-US"/>
              <a:t>STUDENT </a:t>
            </a:r>
            <a:r>
              <a:rPr lang="en-US" altLang="en-US" b="1"/>
              <a:t>subtype-of</a:t>
            </a:r>
            <a:r>
              <a:rPr lang="en-US" altLang="en-US"/>
              <a:t> PERSON: </a:t>
            </a:r>
            <a:r>
              <a:rPr lang="en-US" altLang="en-US">
                <a:solidFill>
                  <a:srgbClr val="008000"/>
                </a:solidFill>
              </a:rPr>
              <a:t>Major, GPA</a:t>
            </a:r>
            <a:r>
              <a:rPr lang="en-US" altLang="en-US"/>
              <a:t> </a:t>
            </a:r>
          </a:p>
          <a:p>
            <a:pPr>
              <a:lnSpc>
                <a:spcPct val="90000"/>
              </a:lnSpc>
            </a:pPr>
            <a:endParaRPr lang="en-US" altLang="en-US"/>
          </a:p>
        </p:txBody>
      </p:sp>
      <p:sp>
        <p:nvSpPr>
          <p:cNvPr id="3" name="Slide Number Placeholder 2">
            <a:extLst>
              <a:ext uri="{FF2B5EF4-FFF2-40B4-BE49-F238E27FC236}">
                <a16:creationId xmlns:a16="http://schemas.microsoft.com/office/drawing/2014/main" id="{D473B1C4-CC43-075A-E298-A559C8AE595D}"/>
              </a:ext>
            </a:extLst>
          </p:cNvPr>
          <p:cNvSpPr>
            <a:spLocks noGrp="1"/>
          </p:cNvSpPr>
          <p:nvPr>
            <p:ph type="sldNum" sz="quarter" idx="11"/>
          </p:nvPr>
        </p:nvSpPr>
        <p:spPr/>
        <p:txBody>
          <a:bodyPr/>
          <a:lstStyle/>
          <a:p>
            <a:fld id="{EC6F7EB6-355C-498C-BBBA-049CF5A78B77}" type="slidenum">
              <a:rPr lang="en-US" altLang="en-US" smtClean="0"/>
              <a:pPr/>
              <a:t>33</a:t>
            </a:fld>
            <a:endParaRPr lang="en-CA"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8" name="Rectangle 6">
            <a:extLst>
              <a:ext uri="{FF2B5EF4-FFF2-40B4-BE49-F238E27FC236}">
                <a16:creationId xmlns:a16="http://schemas.microsoft.com/office/drawing/2014/main" id="{11E6571B-C499-C379-DCD3-7FC9756D1861}"/>
              </a:ext>
            </a:extLst>
          </p:cNvPr>
          <p:cNvSpPr>
            <a:spLocks noGrp="1" noChangeArrowheads="1"/>
          </p:cNvSpPr>
          <p:nvPr>
            <p:ph type="title"/>
          </p:nvPr>
        </p:nvSpPr>
        <p:spPr/>
        <p:txBody>
          <a:bodyPr/>
          <a:lstStyle/>
          <a:p>
            <a:r>
              <a:rPr lang="en-US" altLang="en-US" sz="2800" dirty="0"/>
              <a:t>Type and Class Hierarchies and Inheritance</a:t>
            </a:r>
          </a:p>
        </p:txBody>
      </p:sp>
      <p:sp>
        <p:nvSpPr>
          <p:cNvPr id="735239" name="Rectangle 7">
            <a:extLst>
              <a:ext uri="{FF2B5EF4-FFF2-40B4-BE49-F238E27FC236}">
                <a16:creationId xmlns:a16="http://schemas.microsoft.com/office/drawing/2014/main" id="{B3EB2AEF-4664-5980-E1A9-B8B744D2DA07}"/>
              </a:ext>
            </a:extLst>
          </p:cNvPr>
          <p:cNvSpPr>
            <a:spLocks noGrp="1" noChangeArrowheads="1"/>
          </p:cNvSpPr>
          <p:nvPr>
            <p:ph idx="1"/>
          </p:nvPr>
        </p:nvSpPr>
        <p:spPr/>
        <p:txBody>
          <a:bodyPr/>
          <a:lstStyle/>
          <a:p>
            <a:r>
              <a:rPr lang="en-US" altLang="en-US" sz="2400"/>
              <a:t>Example (2):</a:t>
            </a:r>
          </a:p>
          <a:p>
            <a:r>
              <a:rPr lang="en-US" altLang="en-US" sz="2400"/>
              <a:t>Consider a type that describes objects in plane geometry, which may be defined as follows: </a:t>
            </a:r>
          </a:p>
          <a:p>
            <a:pPr lvl="1"/>
            <a:r>
              <a:rPr lang="en-US" altLang="en-US" sz="2200"/>
              <a:t>	GEOMETRY_OBJECT: Shape, Area, ReferencePoint</a:t>
            </a:r>
          </a:p>
          <a:p>
            <a:r>
              <a:rPr lang="en-US" altLang="en-US" sz="2400"/>
              <a:t>Now suppose that we want to define a number of subtypes for the GEOMETRY_OBJECT type, as follows:</a:t>
            </a:r>
          </a:p>
          <a:p>
            <a:pPr lvl="1"/>
            <a:r>
              <a:rPr lang="en-US" altLang="en-US" sz="2200"/>
              <a:t>RECTANGLE </a:t>
            </a:r>
            <a:r>
              <a:rPr lang="en-US" altLang="en-US" sz="2200" b="1"/>
              <a:t>subtype-of</a:t>
            </a:r>
            <a:r>
              <a:rPr lang="en-US" altLang="en-US" sz="2200"/>
              <a:t> GEOMETRY_OBJECT: Width, Height </a:t>
            </a:r>
          </a:p>
          <a:p>
            <a:pPr lvl="1"/>
            <a:r>
              <a:rPr lang="en-US" altLang="en-US" sz="2200"/>
              <a:t>TRIANGLE </a:t>
            </a:r>
            <a:r>
              <a:rPr lang="en-US" altLang="en-US" sz="2200" b="1"/>
              <a:t>subtype-of</a:t>
            </a:r>
            <a:r>
              <a:rPr lang="en-US" altLang="en-US" sz="2200"/>
              <a:t> GEOMETRY_OBJECT: Side1, Side2, Angle </a:t>
            </a:r>
          </a:p>
          <a:p>
            <a:pPr lvl="1"/>
            <a:r>
              <a:rPr lang="en-US" altLang="en-US" sz="2200"/>
              <a:t>CIRCLE </a:t>
            </a:r>
            <a:r>
              <a:rPr lang="en-US" altLang="en-US" sz="2200" b="1"/>
              <a:t>subtype-of</a:t>
            </a:r>
            <a:r>
              <a:rPr lang="en-US" altLang="en-US" sz="2200"/>
              <a:t> GEOMETRY_OBJECT: Radius</a:t>
            </a:r>
          </a:p>
        </p:txBody>
      </p:sp>
      <p:sp>
        <p:nvSpPr>
          <p:cNvPr id="3" name="Slide Number Placeholder 2">
            <a:extLst>
              <a:ext uri="{FF2B5EF4-FFF2-40B4-BE49-F238E27FC236}">
                <a16:creationId xmlns:a16="http://schemas.microsoft.com/office/drawing/2014/main" id="{DE318517-194C-DDA0-7031-37EFB720F99B}"/>
              </a:ext>
            </a:extLst>
          </p:cNvPr>
          <p:cNvSpPr>
            <a:spLocks noGrp="1"/>
          </p:cNvSpPr>
          <p:nvPr>
            <p:ph type="sldNum" sz="quarter" idx="11"/>
          </p:nvPr>
        </p:nvSpPr>
        <p:spPr/>
        <p:txBody>
          <a:bodyPr/>
          <a:lstStyle/>
          <a:p>
            <a:fld id="{EC6F7EB6-355C-498C-BBBA-049CF5A78B77}" type="slidenum">
              <a:rPr lang="en-US" altLang="en-US" smtClean="0"/>
              <a:pPr/>
              <a:t>34</a:t>
            </a:fld>
            <a:endParaRPr lang="en-CA"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82" name="Rectangle 6">
            <a:extLst>
              <a:ext uri="{FF2B5EF4-FFF2-40B4-BE49-F238E27FC236}">
                <a16:creationId xmlns:a16="http://schemas.microsoft.com/office/drawing/2014/main" id="{6AC84336-5883-0C19-BE00-92CFF5149598}"/>
              </a:ext>
            </a:extLst>
          </p:cNvPr>
          <p:cNvSpPr>
            <a:spLocks noGrp="1" noChangeArrowheads="1"/>
          </p:cNvSpPr>
          <p:nvPr>
            <p:ph type="title"/>
          </p:nvPr>
        </p:nvSpPr>
        <p:spPr/>
        <p:txBody>
          <a:bodyPr/>
          <a:lstStyle/>
          <a:p>
            <a:r>
              <a:rPr lang="en-US" altLang="en-US" sz="2800" dirty="0"/>
              <a:t>Type and Class Hierarchies and Inheritance</a:t>
            </a:r>
          </a:p>
        </p:txBody>
      </p:sp>
      <p:sp>
        <p:nvSpPr>
          <p:cNvPr id="741383" name="Rectangle 7">
            <a:extLst>
              <a:ext uri="{FF2B5EF4-FFF2-40B4-BE49-F238E27FC236}">
                <a16:creationId xmlns:a16="http://schemas.microsoft.com/office/drawing/2014/main" id="{CC1B0D70-8FC9-B2BD-CAE6-D78CED98D152}"/>
              </a:ext>
            </a:extLst>
          </p:cNvPr>
          <p:cNvSpPr>
            <a:spLocks noGrp="1" noChangeArrowheads="1"/>
          </p:cNvSpPr>
          <p:nvPr>
            <p:ph idx="1"/>
          </p:nvPr>
        </p:nvSpPr>
        <p:spPr/>
        <p:txBody>
          <a:bodyPr/>
          <a:lstStyle/>
          <a:p>
            <a:pPr>
              <a:lnSpc>
                <a:spcPct val="90000"/>
              </a:lnSpc>
            </a:pPr>
            <a:r>
              <a:rPr lang="en-US" altLang="en-US" sz="2400" b="1" dirty="0"/>
              <a:t>Extents</a:t>
            </a:r>
            <a:r>
              <a:rPr lang="en-US" altLang="en-US" sz="2400" dirty="0"/>
              <a:t>:</a:t>
            </a:r>
          </a:p>
          <a:p>
            <a:pPr lvl="1">
              <a:lnSpc>
                <a:spcPct val="90000"/>
              </a:lnSpc>
            </a:pPr>
            <a:r>
              <a:rPr lang="en-US" altLang="en-US" sz="2200" dirty="0"/>
              <a:t>In most OO databases, the collection of objects in an extent has the same type or class.</a:t>
            </a:r>
          </a:p>
          <a:p>
            <a:pPr lvl="1">
              <a:lnSpc>
                <a:spcPct val="90000"/>
              </a:lnSpc>
            </a:pPr>
            <a:r>
              <a:rPr lang="en-US" altLang="en-US" sz="2200" dirty="0"/>
              <a:t>However, since the majority of OO databases support types, we assume that </a:t>
            </a:r>
            <a:r>
              <a:rPr lang="en-US" altLang="en-US" sz="2200" b="1" dirty="0"/>
              <a:t>extents</a:t>
            </a:r>
            <a:r>
              <a:rPr lang="en-US" altLang="en-US" sz="2200" dirty="0"/>
              <a:t> are </a:t>
            </a:r>
            <a:r>
              <a:rPr lang="en-US" altLang="en-US" sz="2200" i="1" dirty="0"/>
              <a:t>collections of objects of the same type</a:t>
            </a:r>
            <a:r>
              <a:rPr lang="en-US" altLang="en-US" sz="2200" dirty="0"/>
              <a:t> for the remainder of this section. </a:t>
            </a:r>
          </a:p>
          <a:p>
            <a:pPr>
              <a:lnSpc>
                <a:spcPct val="90000"/>
              </a:lnSpc>
            </a:pPr>
            <a:r>
              <a:rPr lang="en-US" altLang="en-US" sz="2400" b="1" dirty="0"/>
              <a:t>Persistent Collection</a:t>
            </a:r>
            <a:r>
              <a:rPr lang="en-US" altLang="en-US" sz="2400" dirty="0"/>
              <a:t>:</a:t>
            </a:r>
          </a:p>
          <a:p>
            <a:pPr lvl="1">
              <a:lnSpc>
                <a:spcPct val="90000"/>
              </a:lnSpc>
            </a:pPr>
            <a:r>
              <a:rPr lang="en-US" altLang="en-US" sz="2200" dirty="0"/>
              <a:t>This holds a collection of objects that is stored </a:t>
            </a:r>
            <a:r>
              <a:rPr lang="en-US" altLang="en-US" sz="2200" u="sng" dirty="0"/>
              <a:t>permanently</a:t>
            </a:r>
            <a:r>
              <a:rPr lang="en-US" altLang="en-US" sz="2200" dirty="0"/>
              <a:t> in the database and hence can be accessed and shared by multiple programs</a:t>
            </a:r>
          </a:p>
          <a:p>
            <a:pPr>
              <a:lnSpc>
                <a:spcPct val="90000"/>
              </a:lnSpc>
            </a:pPr>
            <a:r>
              <a:rPr lang="en-US" altLang="en-US" sz="2400" b="1" dirty="0"/>
              <a:t>Transient Collection</a:t>
            </a:r>
            <a:r>
              <a:rPr lang="en-US" altLang="en-US" sz="2400" dirty="0"/>
              <a:t>:</a:t>
            </a:r>
          </a:p>
          <a:p>
            <a:pPr lvl="1">
              <a:lnSpc>
                <a:spcPct val="90000"/>
              </a:lnSpc>
            </a:pPr>
            <a:r>
              <a:rPr lang="en-US" altLang="en-US" sz="2200" dirty="0"/>
              <a:t>This exists temporarily during the execution of a program but is not kept when the program terminates</a:t>
            </a:r>
          </a:p>
        </p:txBody>
      </p:sp>
      <p:sp>
        <p:nvSpPr>
          <p:cNvPr id="3" name="Slide Number Placeholder 2">
            <a:extLst>
              <a:ext uri="{FF2B5EF4-FFF2-40B4-BE49-F238E27FC236}">
                <a16:creationId xmlns:a16="http://schemas.microsoft.com/office/drawing/2014/main" id="{1B93F035-E388-4140-094C-5D53DDAC230B}"/>
              </a:ext>
            </a:extLst>
          </p:cNvPr>
          <p:cNvSpPr>
            <a:spLocks noGrp="1"/>
          </p:cNvSpPr>
          <p:nvPr>
            <p:ph type="sldNum" sz="quarter" idx="11"/>
          </p:nvPr>
        </p:nvSpPr>
        <p:spPr/>
        <p:txBody>
          <a:bodyPr/>
          <a:lstStyle/>
          <a:p>
            <a:fld id="{EC6F7EB6-355C-498C-BBBA-049CF5A78B77}" type="slidenum">
              <a:rPr lang="en-US" altLang="en-US" smtClean="0"/>
              <a:pPr/>
              <a:t>35</a:t>
            </a:fld>
            <a:endParaRPr lang="en-CA"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8" name="Rectangle 6">
            <a:extLst>
              <a:ext uri="{FF2B5EF4-FFF2-40B4-BE49-F238E27FC236}">
                <a16:creationId xmlns:a16="http://schemas.microsoft.com/office/drawing/2014/main" id="{0000BC04-2EBC-A40D-C9D9-86CA9AB580E7}"/>
              </a:ext>
            </a:extLst>
          </p:cNvPr>
          <p:cNvSpPr>
            <a:spLocks noGrp="1" noChangeArrowheads="1"/>
          </p:cNvSpPr>
          <p:nvPr>
            <p:ph type="title"/>
          </p:nvPr>
        </p:nvSpPr>
        <p:spPr/>
        <p:txBody>
          <a:bodyPr/>
          <a:lstStyle/>
          <a:p>
            <a:r>
              <a:rPr lang="en-US" altLang="en-US" dirty="0"/>
              <a:t>Complex Objects</a:t>
            </a:r>
          </a:p>
        </p:txBody>
      </p:sp>
      <p:sp>
        <p:nvSpPr>
          <p:cNvPr id="745479" name="Rectangle 7">
            <a:extLst>
              <a:ext uri="{FF2B5EF4-FFF2-40B4-BE49-F238E27FC236}">
                <a16:creationId xmlns:a16="http://schemas.microsoft.com/office/drawing/2014/main" id="{653AB7DA-338B-BFE9-D4CD-D99C2CA87216}"/>
              </a:ext>
            </a:extLst>
          </p:cNvPr>
          <p:cNvSpPr>
            <a:spLocks noGrp="1" noChangeArrowheads="1"/>
          </p:cNvSpPr>
          <p:nvPr>
            <p:ph idx="1"/>
          </p:nvPr>
        </p:nvSpPr>
        <p:spPr/>
        <p:txBody>
          <a:bodyPr/>
          <a:lstStyle/>
          <a:p>
            <a:pPr algn="just"/>
            <a:r>
              <a:rPr lang="en-US" altLang="en-US" sz="2400" b="1" dirty="0"/>
              <a:t>Unstructured complex object</a:t>
            </a:r>
            <a:r>
              <a:rPr lang="en-US" altLang="en-US" sz="2400" dirty="0"/>
              <a:t>: </a:t>
            </a:r>
          </a:p>
          <a:p>
            <a:pPr lvl="1" algn="just"/>
            <a:r>
              <a:rPr lang="en-US" altLang="en-US" sz="2200" dirty="0"/>
              <a:t>These is provided by a DBMS and permits the storage and retrieval of large objects that are needed by the database application. </a:t>
            </a:r>
          </a:p>
          <a:p>
            <a:pPr algn="just"/>
            <a:r>
              <a:rPr lang="en-US" altLang="en-US" sz="2400" dirty="0"/>
              <a:t>Typical examples of such objects are </a:t>
            </a:r>
            <a:r>
              <a:rPr lang="en-US" altLang="en-US" sz="2400" b="1" dirty="0"/>
              <a:t>bitmap images </a:t>
            </a:r>
            <a:r>
              <a:rPr lang="en-US" altLang="en-US" sz="2400" dirty="0"/>
              <a:t>and long text strings (such as documents); they are also known as binary large objects, or BLOBs for short. </a:t>
            </a:r>
          </a:p>
          <a:p>
            <a:pPr algn="just"/>
            <a:r>
              <a:rPr lang="en-US" altLang="en-US" sz="2400" dirty="0"/>
              <a:t>This has been the standard way by which Relational DBMSs have dealt with supporting complex objects, leaving the operations on those objects outside the RDBMS. </a:t>
            </a:r>
          </a:p>
        </p:txBody>
      </p:sp>
      <p:sp>
        <p:nvSpPr>
          <p:cNvPr id="3" name="Slide Number Placeholder 2">
            <a:extLst>
              <a:ext uri="{FF2B5EF4-FFF2-40B4-BE49-F238E27FC236}">
                <a16:creationId xmlns:a16="http://schemas.microsoft.com/office/drawing/2014/main" id="{3DF2335E-5F92-05AB-B8A1-C6ECD023E066}"/>
              </a:ext>
            </a:extLst>
          </p:cNvPr>
          <p:cNvSpPr>
            <a:spLocks noGrp="1"/>
          </p:cNvSpPr>
          <p:nvPr>
            <p:ph type="sldNum" sz="quarter" idx="11"/>
          </p:nvPr>
        </p:nvSpPr>
        <p:spPr/>
        <p:txBody>
          <a:bodyPr/>
          <a:lstStyle/>
          <a:p>
            <a:fld id="{EC6F7EB6-355C-498C-BBBA-049CF5A78B77}" type="slidenum">
              <a:rPr lang="en-US" altLang="en-US" smtClean="0"/>
              <a:pPr/>
              <a:t>36</a:t>
            </a:fld>
            <a:endParaRPr lang="en-CA"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6" name="Rectangle 6">
            <a:extLst>
              <a:ext uri="{FF2B5EF4-FFF2-40B4-BE49-F238E27FC236}">
                <a16:creationId xmlns:a16="http://schemas.microsoft.com/office/drawing/2014/main" id="{4B8FA08E-C457-A558-8761-0F68B456196D}"/>
              </a:ext>
            </a:extLst>
          </p:cNvPr>
          <p:cNvSpPr>
            <a:spLocks noGrp="1" noChangeArrowheads="1"/>
          </p:cNvSpPr>
          <p:nvPr>
            <p:ph type="title"/>
          </p:nvPr>
        </p:nvSpPr>
        <p:spPr/>
        <p:txBody>
          <a:bodyPr/>
          <a:lstStyle/>
          <a:p>
            <a:r>
              <a:rPr lang="en-US" altLang="en-US" dirty="0"/>
              <a:t>Complex Objects</a:t>
            </a:r>
          </a:p>
        </p:txBody>
      </p:sp>
      <p:sp>
        <p:nvSpPr>
          <p:cNvPr id="747527" name="Rectangle 7">
            <a:extLst>
              <a:ext uri="{FF2B5EF4-FFF2-40B4-BE49-F238E27FC236}">
                <a16:creationId xmlns:a16="http://schemas.microsoft.com/office/drawing/2014/main" id="{6CAE72B3-A0FC-B85F-1D31-9C73DB0A901D}"/>
              </a:ext>
            </a:extLst>
          </p:cNvPr>
          <p:cNvSpPr>
            <a:spLocks noGrp="1" noChangeArrowheads="1"/>
          </p:cNvSpPr>
          <p:nvPr>
            <p:ph idx="1"/>
          </p:nvPr>
        </p:nvSpPr>
        <p:spPr/>
        <p:txBody>
          <a:bodyPr/>
          <a:lstStyle/>
          <a:p>
            <a:r>
              <a:rPr lang="en-US" altLang="en-US" b="1" dirty="0"/>
              <a:t>Structured complex object</a:t>
            </a:r>
            <a:r>
              <a:rPr lang="en-US" altLang="en-US" dirty="0"/>
              <a:t>:</a:t>
            </a:r>
          </a:p>
          <a:p>
            <a:pPr lvl="1"/>
            <a:r>
              <a:rPr lang="en-US" altLang="en-US" dirty="0"/>
              <a:t>This differs from an unstructured complex object in that the object’s structure is defined by repeated application of the type constructors provided by the OODBMS. </a:t>
            </a:r>
          </a:p>
          <a:p>
            <a:pPr lvl="1"/>
            <a:r>
              <a:rPr lang="en-US" altLang="en-US" dirty="0"/>
              <a:t>Hence, the object structure is defined and known to the OODBMS.</a:t>
            </a:r>
          </a:p>
          <a:p>
            <a:pPr lvl="1"/>
            <a:r>
              <a:rPr lang="en-US" altLang="en-US" dirty="0"/>
              <a:t>The OODBMS also defines methods or operations on it.</a:t>
            </a:r>
          </a:p>
          <a:p>
            <a:endParaRPr lang="en-US" altLang="en-US" dirty="0"/>
          </a:p>
        </p:txBody>
      </p:sp>
      <p:sp>
        <p:nvSpPr>
          <p:cNvPr id="3" name="Slide Number Placeholder 2">
            <a:extLst>
              <a:ext uri="{FF2B5EF4-FFF2-40B4-BE49-F238E27FC236}">
                <a16:creationId xmlns:a16="http://schemas.microsoft.com/office/drawing/2014/main" id="{62634AD9-52FF-D5DF-D041-D3FBD4769BC6}"/>
              </a:ext>
            </a:extLst>
          </p:cNvPr>
          <p:cNvSpPr>
            <a:spLocks noGrp="1"/>
          </p:cNvSpPr>
          <p:nvPr>
            <p:ph type="sldNum" sz="quarter" idx="11"/>
          </p:nvPr>
        </p:nvSpPr>
        <p:spPr/>
        <p:txBody>
          <a:bodyPr/>
          <a:lstStyle/>
          <a:p>
            <a:fld id="{EC6F7EB6-355C-498C-BBBA-049CF5A78B77}" type="slidenum">
              <a:rPr lang="en-US" altLang="en-US" smtClean="0"/>
              <a:pPr/>
              <a:t>37</a:t>
            </a:fld>
            <a:endParaRPr lang="en-CA"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4" name="Rectangle 6">
            <a:extLst>
              <a:ext uri="{FF2B5EF4-FFF2-40B4-BE49-F238E27FC236}">
                <a16:creationId xmlns:a16="http://schemas.microsoft.com/office/drawing/2014/main" id="{D3039250-9E38-38EB-6552-4EFD9A67DD75}"/>
              </a:ext>
            </a:extLst>
          </p:cNvPr>
          <p:cNvSpPr>
            <a:spLocks noGrp="1" noChangeArrowheads="1"/>
          </p:cNvSpPr>
          <p:nvPr>
            <p:ph type="title"/>
          </p:nvPr>
        </p:nvSpPr>
        <p:spPr/>
        <p:txBody>
          <a:bodyPr/>
          <a:lstStyle/>
          <a:p>
            <a:r>
              <a:rPr lang="en-US" altLang="en-US" sz="3200" dirty="0"/>
              <a:t>Other Objected-Oriented Concepts</a:t>
            </a:r>
          </a:p>
        </p:txBody>
      </p:sp>
      <p:sp>
        <p:nvSpPr>
          <p:cNvPr id="749575" name="Rectangle 7">
            <a:extLst>
              <a:ext uri="{FF2B5EF4-FFF2-40B4-BE49-F238E27FC236}">
                <a16:creationId xmlns:a16="http://schemas.microsoft.com/office/drawing/2014/main" id="{46DB48F4-DCDD-F75C-5AD7-40957B75C529}"/>
              </a:ext>
            </a:extLst>
          </p:cNvPr>
          <p:cNvSpPr>
            <a:spLocks noGrp="1" noChangeArrowheads="1"/>
          </p:cNvSpPr>
          <p:nvPr>
            <p:ph idx="1"/>
          </p:nvPr>
        </p:nvSpPr>
        <p:spPr/>
        <p:txBody>
          <a:bodyPr/>
          <a:lstStyle/>
          <a:p>
            <a:r>
              <a:rPr lang="en-US" altLang="en-US" b="1"/>
              <a:t>Polymorphism</a:t>
            </a:r>
            <a:r>
              <a:rPr lang="en-US" altLang="en-US"/>
              <a:t> (</a:t>
            </a:r>
            <a:r>
              <a:rPr lang="en-US" altLang="en-US" b="1"/>
              <a:t>Operator Overloading</a:t>
            </a:r>
            <a:r>
              <a:rPr lang="en-US" altLang="en-US"/>
              <a:t>):</a:t>
            </a:r>
          </a:p>
          <a:p>
            <a:pPr lvl="1"/>
            <a:r>
              <a:rPr lang="en-US" altLang="en-US"/>
              <a:t>This concept allows the same </a:t>
            </a:r>
            <a:r>
              <a:rPr lang="en-US" altLang="en-US" b="1"/>
              <a:t>operator name</a:t>
            </a:r>
            <a:r>
              <a:rPr lang="en-US" altLang="en-US"/>
              <a:t> </a:t>
            </a:r>
            <a:r>
              <a:rPr lang="en-US" altLang="en-US" b="1"/>
              <a:t>or</a:t>
            </a:r>
            <a:r>
              <a:rPr lang="en-US" altLang="en-US"/>
              <a:t> </a:t>
            </a:r>
            <a:r>
              <a:rPr lang="en-US" altLang="en-US" b="1"/>
              <a:t>symbol</a:t>
            </a:r>
            <a:r>
              <a:rPr lang="en-US" altLang="en-US"/>
              <a:t> to be bound to two or more </a:t>
            </a:r>
            <a:r>
              <a:rPr lang="en-US" altLang="en-US" b="1"/>
              <a:t>different</a:t>
            </a:r>
            <a:r>
              <a:rPr lang="en-US" altLang="en-US"/>
              <a:t> </a:t>
            </a:r>
            <a:r>
              <a:rPr lang="en-US" altLang="en-US" b="1"/>
              <a:t>implementations</a:t>
            </a:r>
            <a:r>
              <a:rPr lang="en-US" altLang="en-US"/>
              <a:t> of the operator, depending on the type of objects to which the operator is applied</a:t>
            </a:r>
          </a:p>
          <a:p>
            <a:pPr lvl="1"/>
            <a:r>
              <a:rPr lang="en-US" altLang="en-US"/>
              <a:t>For example + can be:</a:t>
            </a:r>
          </a:p>
          <a:p>
            <a:pPr lvl="2"/>
            <a:r>
              <a:rPr lang="en-US" altLang="en-US"/>
              <a:t>Addition in integers</a:t>
            </a:r>
          </a:p>
          <a:p>
            <a:pPr lvl="2"/>
            <a:r>
              <a:rPr lang="en-US" altLang="en-US"/>
              <a:t>Concatenation in strings (of characters)</a:t>
            </a:r>
          </a:p>
          <a:p>
            <a:endParaRPr lang="en-US" altLang="en-US"/>
          </a:p>
          <a:p>
            <a:endParaRPr lang="en-US" altLang="en-US"/>
          </a:p>
        </p:txBody>
      </p:sp>
      <p:sp>
        <p:nvSpPr>
          <p:cNvPr id="3" name="Slide Number Placeholder 2">
            <a:extLst>
              <a:ext uri="{FF2B5EF4-FFF2-40B4-BE49-F238E27FC236}">
                <a16:creationId xmlns:a16="http://schemas.microsoft.com/office/drawing/2014/main" id="{73302825-D2FC-EE4C-C6AA-BF52933A47C8}"/>
              </a:ext>
            </a:extLst>
          </p:cNvPr>
          <p:cNvSpPr>
            <a:spLocks noGrp="1"/>
          </p:cNvSpPr>
          <p:nvPr>
            <p:ph type="sldNum" sz="quarter" idx="11"/>
          </p:nvPr>
        </p:nvSpPr>
        <p:spPr/>
        <p:txBody>
          <a:bodyPr/>
          <a:lstStyle/>
          <a:p>
            <a:fld id="{EC6F7EB6-355C-498C-BBBA-049CF5A78B77}" type="slidenum">
              <a:rPr lang="en-US" altLang="en-US" smtClean="0"/>
              <a:pPr/>
              <a:t>38</a:t>
            </a:fld>
            <a:endParaRPr lang="en-CA"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22" name="Rectangle 6">
            <a:extLst>
              <a:ext uri="{FF2B5EF4-FFF2-40B4-BE49-F238E27FC236}">
                <a16:creationId xmlns:a16="http://schemas.microsoft.com/office/drawing/2014/main" id="{B34205CF-8D18-4CF2-72E9-32F8A7346E2C}"/>
              </a:ext>
            </a:extLst>
          </p:cNvPr>
          <p:cNvSpPr>
            <a:spLocks noGrp="1" noChangeArrowheads="1"/>
          </p:cNvSpPr>
          <p:nvPr>
            <p:ph type="title"/>
          </p:nvPr>
        </p:nvSpPr>
        <p:spPr/>
        <p:txBody>
          <a:bodyPr/>
          <a:lstStyle/>
          <a:p>
            <a:r>
              <a:rPr lang="en-US" altLang="en-US" sz="3200" dirty="0"/>
              <a:t>Other Objected-Oriented Concepts</a:t>
            </a:r>
          </a:p>
        </p:txBody>
      </p:sp>
      <p:sp>
        <p:nvSpPr>
          <p:cNvPr id="751623" name="Rectangle 7">
            <a:extLst>
              <a:ext uri="{FF2B5EF4-FFF2-40B4-BE49-F238E27FC236}">
                <a16:creationId xmlns:a16="http://schemas.microsoft.com/office/drawing/2014/main" id="{85E02D04-7036-8D04-3C24-1E50B1407619}"/>
              </a:ext>
            </a:extLst>
          </p:cNvPr>
          <p:cNvSpPr>
            <a:spLocks noGrp="1" noChangeArrowheads="1"/>
          </p:cNvSpPr>
          <p:nvPr>
            <p:ph idx="1"/>
          </p:nvPr>
        </p:nvSpPr>
        <p:spPr>
          <a:xfrm>
            <a:off x="685800" y="1287468"/>
            <a:ext cx="7772400" cy="5093860"/>
          </a:xfrm>
        </p:spPr>
        <p:txBody>
          <a:bodyPr/>
          <a:lstStyle/>
          <a:p>
            <a:r>
              <a:rPr lang="en-US" altLang="en-US" dirty="0"/>
              <a:t>Multiple Inheritance and Selective Inheritance</a:t>
            </a:r>
          </a:p>
          <a:p>
            <a:pPr lvl="1"/>
            <a:r>
              <a:rPr lang="en-US" altLang="en-US" dirty="0"/>
              <a:t>Multiple inheritance in a type hierarchy occurs when a certain subtype T is a subtype of two (or more) types and hence inherits the functions (attributes and methods) of both supertypes. </a:t>
            </a:r>
          </a:p>
          <a:p>
            <a:pPr lvl="1"/>
            <a:r>
              <a:rPr lang="en-US" altLang="en-US" dirty="0"/>
              <a:t>For example, we may create a subtype ENGINEERING_MANAGER that is a subtype of both MANAGER and ENGINEER.</a:t>
            </a:r>
          </a:p>
          <a:p>
            <a:pPr lvl="2"/>
            <a:r>
              <a:rPr lang="en-US" altLang="en-US" dirty="0"/>
              <a:t>This leads to the creation of a type lattice rather than a type hierarchy. </a:t>
            </a:r>
          </a:p>
        </p:txBody>
      </p:sp>
      <p:sp>
        <p:nvSpPr>
          <p:cNvPr id="3" name="Slide Number Placeholder 2">
            <a:extLst>
              <a:ext uri="{FF2B5EF4-FFF2-40B4-BE49-F238E27FC236}">
                <a16:creationId xmlns:a16="http://schemas.microsoft.com/office/drawing/2014/main" id="{7AB2606C-D320-D05C-1686-971B5475F75E}"/>
              </a:ext>
            </a:extLst>
          </p:cNvPr>
          <p:cNvSpPr>
            <a:spLocks noGrp="1"/>
          </p:cNvSpPr>
          <p:nvPr>
            <p:ph type="sldNum" sz="quarter" idx="11"/>
          </p:nvPr>
        </p:nvSpPr>
        <p:spPr/>
        <p:txBody>
          <a:bodyPr/>
          <a:lstStyle/>
          <a:p>
            <a:fld id="{EC6F7EB6-355C-498C-BBBA-049CF5A78B77}" type="slidenum">
              <a:rPr lang="en-US" altLang="en-US" smtClean="0"/>
              <a:pPr/>
              <a:t>39</a:t>
            </a:fld>
            <a:endParaRPr lang="en-CA"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6" name="Rectangle 6">
            <a:extLst>
              <a:ext uri="{FF2B5EF4-FFF2-40B4-BE49-F238E27FC236}">
                <a16:creationId xmlns:a16="http://schemas.microsoft.com/office/drawing/2014/main" id="{6F746A85-EF41-DCF6-80CF-2065A7D1AAFA}"/>
              </a:ext>
            </a:extLst>
          </p:cNvPr>
          <p:cNvSpPr>
            <a:spLocks noGrp="1" noChangeArrowheads="1"/>
          </p:cNvSpPr>
          <p:nvPr>
            <p:ph type="title"/>
          </p:nvPr>
        </p:nvSpPr>
        <p:spPr/>
        <p:txBody>
          <a:bodyPr/>
          <a:lstStyle/>
          <a:p>
            <a:r>
              <a:rPr lang="en-US" altLang="en-US" sz="3200" dirty="0"/>
              <a:t>Overview of Object-Oriented Concepts</a:t>
            </a:r>
          </a:p>
        </p:txBody>
      </p:sp>
      <p:sp>
        <p:nvSpPr>
          <p:cNvPr id="675847" name="Rectangle 7">
            <a:extLst>
              <a:ext uri="{FF2B5EF4-FFF2-40B4-BE49-F238E27FC236}">
                <a16:creationId xmlns:a16="http://schemas.microsoft.com/office/drawing/2014/main" id="{28990CAF-102C-04E3-BB4D-DE8DB4F8849E}"/>
              </a:ext>
            </a:extLst>
          </p:cNvPr>
          <p:cNvSpPr>
            <a:spLocks noGrp="1" noChangeArrowheads="1"/>
          </p:cNvSpPr>
          <p:nvPr>
            <p:ph idx="1"/>
          </p:nvPr>
        </p:nvSpPr>
        <p:spPr/>
        <p:txBody>
          <a:bodyPr/>
          <a:lstStyle/>
          <a:p>
            <a:pPr algn="just"/>
            <a:r>
              <a:rPr lang="en-US" altLang="en-US" sz="2400" b="1" dirty="0"/>
              <a:t>Main Claim</a:t>
            </a:r>
            <a:r>
              <a:rPr lang="en-US" altLang="en-US" sz="2400" dirty="0"/>
              <a:t>:</a:t>
            </a:r>
          </a:p>
          <a:p>
            <a:pPr lvl="1" algn="just"/>
            <a:r>
              <a:rPr lang="en-US" altLang="en-US" sz="2200" dirty="0"/>
              <a:t>OO databases try to maintain a direct correspondence between real-world and database objects so that objects do not lose their integrity and identity and can easily be identified and operated upon</a:t>
            </a:r>
          </a:p>
          <a:p>
            <a:pPr algn="just"/>
            <a:r>
              <a:rPr lang="en-US" altLang="en-US" sz="2400" b="1" dirty="0"/>
              <a:t>Object</a:t>
            </a:r>
            <a:r>
              <a:rPr lang="en-US" altLang="en-US" sz="2400" dirty="0"/>
              <a:t>:</a:t>
            </a:r>
          </a:p>
          <a:p>
            <a:pPr lvl="1" algn="just"/>
            <a:r>
              <a:rPr lang="en-US" altLang="en-US" sz="2200" dirty="0"/>
              <a:t>Two components:</a:t>
            </a:r>
          </a:p>
          <a:p>
            <a:pPr lvl="2" algn="just"/>
            <a:r>
              <a:rPr lang="en-US" altLang="en-US" sz="2000" dirty="0"/>
              <a:t>state (value) and behavior (operations)</a:t>
            </a:r>
          </a:p>
          <a:p>
            <a:pPr lvl="1" algn="just"/>
            <a:r>
              <a:rPr lang="en-US" altLang="en-US" sz="2200" dirty="0"/>
              <a:t>Similar to program variable in programming language, except that it will typically have a complex data structure as well as specific operations defined by the programmer</a:t>
            </a:r>
          </a:p>
        </p:txBody>
      </p:sp>
      <p:sp>
        <p:nvSpPr>
          <p:cNvPr id="3" name="Slide Number Placeholder 2">
            <a:extLst>
              <a:ext uri="{FF2B5EF4-FFF2-40B4-BE49-F238E27FC236}">
                <a16:creationId xmlns:a16="http://schemas.microsoft.com/office/drawing/2014/main" id="{BBD0F722-CCD3-5E38-E434-A97CBA7FE144}"/>
              </a:ext>
            </a:extLst>
          </p:cNvPr>
          <p:cNvSpPr>
            <a:spLocks noGrp="1"/>
          </p:cNvSpPr>
          <p:nvPr>
            <p:ph type="sldNum" sz="quarter" idx="11"/>
          </p:nvPr>
        </p:nvSpPr>
        <p:spPr/>
        <p:txBody>
          <a:bodyPr/>
          <a:lstStyle/>
          <a:p>
            <a:fld id="{EC6F7EB6-355C-498C-BBBA-049CF5A78B77}" type="slidenum">
              <a:rPr lang="en-US" altLang="en-US" smtClean="0"/>
              <a:pPr/>
              <a:t>4</a:t>
            </a:fld>
            <a:endParaRPr lang="en-CA"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70" name="Rectangle 6">
            <a:extLst>
              <a:ext uri="{FF2B5EF4-FFF2-40B4-BE49-F238E27FC236}">
                <a16:creationId xmlns:a16="http://schemas.microsoft.com/office/drawing/2014/main" id="{3C41BF9B-AAA8-1699-E258-8524BC1299F5}"/>
              </a:ext>
            </a:extLst>
          </p:cNvPr>
          <p:cNvSpPr>
            <a:spLocks noGrp="1" noChangeArrowheads="1"/>
          </p:cNvSpPr>
          <p:nvPr>
            <p:ph type="title"/>
          </p:nvPr>
        </p:nvSpPr>
        <p:spPr/>
        <p:txBody>
          <a:bodyPr/>
          <a:lstStyle/>
          <a:p>
            <a:r>
              <a:rPr lang="en-US" altLang="en-US" sz="3200" dirty="0"/>
              <a:t>Other Objected-Oriented Concepts</a:t>
            </a:r>
          </a:p>
        </p:txBody>
      </p:sp>
      <p:sp>
        <p:nvSpPr>
          <p:cNvPr id="753671" name="Rectangle 7">
            <a:extLst>
              <a:ext uri="{FF2B5EF4-FFF2-40B4-BE49-F238E27FC236}">
                <a16:creationId xmlns:a16="http://schemas.microsoft.com/office/drawing/2014/main" id="{D85941AD-22E9-F024-6F21-8E8A8704C372}"/>
              </a:ext>
            </a:extLst>
          </p:cNvPr>
          <p:cNvSpPr>
            <a:spLocks noGrp="1" noChangeArrowheads="1"/>
          </p:cNvSpPr>
          <p:nvPr>
            <p:ph idx="1"/>
          </p:nvPr>
        </p:nvSpPr>
        <p:spPr/>
        <p:txBody>
          <a:bodyPr/>
          <a:lstStyle/>
          <a:p>
            <a:pPr algn="just"/>
            <a:r>
              <a:rPr lang="en-US" altLang="en-US" sz="2800" b="1" dirty="0"/>
              <a:t>Versions and Configurations</a:t>
            </a:r>
          </a:p>
          <a:p>
            <a:pPr lvl="1" algn="just"/>
            <a:r>
              <a:rPr lang="en-US" altLang="en-US" sz="2400" dirty="0"/>
              <a:t>Many database applications that use OO systems require the existence of several </a:t>
            </a:r>
            <a:r>
              <a:rPr lang="en-US" altLang="en-US" sz="2400" b="1" dirty="0"/>
              <a:t>versions</a:t>
            </a:r>
            <a:r>
              <a:rPr lang="en-US" altLang="en-US" sz="2400" dirty="0"/>
              <a:t> of the same object </a:t>
            </a:r>
          </a:p>
          <a:p>
            <a:pPr lvl="1" algn="just"/>
            <a:r>
              <a:rPr lang="en-US" altLang="en-US" sz="2400" dirty="0"/>
              <a:t>There may be more than two </a:t>
            </a:r>
            <a:r>
              <a:rPr lang="en-US" altLang="en-US" sz="2400" b="1" dirty="0"/>
              <a:t>versions</a:t>
            </a:r>
            <a:r>
              <a:rPr lang="en-US" altLang="en-US" sz="2400" dirty="0"/>
              <a:t> of an object. </a:t>
            </a:r>
          </a:p>
          <a:p>
            <a:pPr algn="just"/>
            <a:r>
              <a:rPr lang="en-US" altLang="en-US" sz="2800" b="1" dirty="0"/>
              <a:t>Configuration</a:t>
            </a:r>
            <a:r>
              <a:rPr lang="en-US" altLang="en-US" sz="2800" dirty="0"/>
              <a:t>:</a:t>
            </a:r>
          </a:p>
          <a:p>
            <a:pPr lvl="1" algn="just"/>
            <a:r>
              <a:rPr lang="en-US" altLang="en-US" sz="2400" dirty="0"/>
              <a:t>A </a:t>
            </a:r>
            <a:r>
              <a:rPr lang="en-US" altLang="en-US" sz="2400" b="1" dirty="0"/>
              <a:t>configuration</a:t>
            </a:r>
            <a:r>
              <a:rPr lang="en-US" altLang="en-US" sz="2400" dirty="0"/>
              <a:t> of the complex object is a collection consisting of one version of each module arranged in such a way that the module versions in the configuration are compatible and together form a valid version of the complex object.</a:t>
            </a:r>
          </a:p>
        </p:txBody>
      </p:sp>
      <p:sp>
        <p:nvSpPr>
          <p:cNvPr id="3" name="Slide Number Placeholder 2">
            <a:extLst>
              <a:ext uri="{FF2B5EF4-FFF2-40B4-BE49-F238E27FC236}">
                <a16:creationId xmlns:a16="http://schemas.microsoft.com/office/drawing/2014/main" id="{B6DB130E-4A7C-62C1-7EED-AB6D713121AB}"/>
              </a:ext>
            </a:extLst>
          </p:cNvPr>
          <p:cNvSpPr>
            <a:spLocks noGrp="1"/>
          </p:cNvSpPr>
          <p:nvPr>
            <p:ph type="sldNum" sz="quarter" idx="11"/>
          </p:nvPr>
        </p:nvSpPr>
        <p:spPr/>
        <p:txBody>
          <a:bodyPr/>
          <a:lstStyle/>
          <a:p>
            <a:fld id="{EC6F7EB6-355C-498C-BBBA-049CF5A78B77}" type="slidenum">
              <a:rPr lang="en-US" altLang="en-US" smtClean="0"/>
              <a:pPr/>
              <a:t>40</a:t>
            </a:fld>
            <a:endParaRPr lang="en-CA"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6" name="Rectangle 6">
            <a:extLst>
              <a:ext uri="{FF2B5EF4-FFF2-40B4-BE49-F238E27FC236}">
                <a16:creationId xmlns:a16="http://schemas.microsoft.com/office/drawing/2014/main" id="{FD3E2794-4B72-95DA-7332-A9C02EC62571}"/>
              </a:ext>
            </a:extLst>
          </p:cNvPr>
          <p:cNvSpPr>
            <a:spLocks noGrp="1" noChangeArrowheads="1"/>
          </p:cNvSpPr>
          <p:nvPr>
            <p:ph type="title"/>
          </p:nvPr>
        </p:nvSpPr>
        <p:spPr/>
        <p:txBody>
          <a:bodyPr/>
          <a:lstStyle/>
          <a:p>
            <a:r>
              <a:rPr lang="en-US" altLang="en-US" dirty="0"/>
              <a:t>Summary </a:t>
            </a:r>
          </a:p>
        </p:txBody>
      </p:sp>
      <p:sp>
        <p:nvSpPr>
          <p:cNvPr id="757767" name="Rectangle 7">
            <a:extLst>
              <a:ext uri="{FF2B5EF4-FFF2-40B4-BE49-F238E27FC236}">
                <a16:creationId xmlns:a16="http://schemas.microsoft.com/office/drawing/2014/main" id="{71AAD4D1-DEFF-9879-CE17-345A016FB4B0}"/>
              </a:ext>
            </a:extLst>
          </p:cNvPr>
          <p:cNvSpPr>
            <a:spLocks noGrp="1" noChangeArrowheads="1"/>
          </p:cNvSpPr>
          <p:nvPr>
            <p:ph idx="1"/>
          </p:nvPr>
        </p:nvSpPr>
        <p:spPr/>
        <p:txBody>
          <a:bodyPr/>
          <a:lstStyle/>
          <a:p>
            <a:pPr>
              <a:lnSpc>
                <a:spcPct val="90000"/>
              </a:lnSpc>
            </a:pPr>
            <a:r>
              <a:rPr lang="en-US" altLang="en-US" b="1"/>
              <a:t>Object identity</a:t>
            </a:r>
            <a:r>
              <a:rPr lang="en-US" altLang="en-US"/>
              <a:t>:</a:t>
            </a:r>
          </a:p>
          <a:p>
            <a:pPr lvl="1">
              <a:lnSpc>
                <a:spcPct val="90000"/>
              </a:lnSpc>
            </a:pPr>
            <a:r>
              <a:rPr lang="en-US" altLang="en-US"/>
              <a:t>Objects have unique identities that are independent of their attribute values.</a:t>
            </a:r>
          </a:p>
          <a:p>
            <a:pPr>
              <a:lnSpc>
                <a:spcPct val="90000"/>
              </a:lnSpc>
            </a:pPr>
            <a:r>
              <a:rPr lang="en-US" altLang="en-US" b="1"/>
              <a:t>Type constructors</a:t>
            </a:r>
            <a:r>
              <a:rPr lang="en-US" altLang="en-US"/>
              <a:t>:</a:t>
            </a:r>
          </a:p>
          <a:p>
            <a:pPr lvl="1">
              <a:lnSpc>
                <a:spcPct val="90000"/>
              </a:lnSpc>
            </a:pPr>
            <a:r>
              <a:rPr lang="en-US" altLang="en-US"/>
              <a:t>Complex object structures can be constructed by recursively applying a set of basic constructors, such as tuple, set, list, and bag.</a:t>
            </a:r>
          </a:p>
          <a:p>
            <a:pPr>
              <a:lnSpc>
                <a:spcPct val="90000"/>
              </a:lnSpc>
            </a:pPr>
            <a:r>
              <a:rPr lang="en-US" altLang="en-US" b="1"/>
              <a:t>Encapsulation of operations</a:t>
            </a:r>
            <a:r>
              <a:rPr lang="en-US" altLang="en-US"/>
              <a:t>:</a:t>
            </a:r>
          </a:p>
          <a:p>
            <a:pPr lvl="1">
              <a:lnSpc>
                <a:spcPct val="90000"/>
              </a:lnSpc>
            </a:pPr>
            <a:r>
              <a:rPr lang="en-US" altLang="en-US"/>
              <a:t>Both the object structure and the operations that can be applied to objects are included in the object class definitions.</a:t>
            </a:r>
          </a:p>
        </p:txBody>
      </p:sp>
      <p:sp>
        <p:nvSpPr>
          <p:cNvPr id="3" name="Slide Number Placeholder 2">
            <a:extLst>
              <a:ext uri="{FF2B5EF4-FFF2-40B4-BE49-F238E27FC236}">
                <a16:creationId xmlns:a16="http://schemas.microsoft.com/office/drawing/2014/main" id="{03CEBD2E-936D-F8EE-3E40-AEB033DEA41E}"/>
              </a:ext>
            </a:extLst>
          </p:cNvPr>
          <p:cNvSpPr>
            <a:spLocks noGrp="1"/>
          </p:cNvSpPr>
          <p:nvPr>
            <p:ph type="sldNum" sz="quarter" idx="11"/>
          </p:nvPr>
        </p:nvSpPr>
        <p:spPr/>
        <p:txBody>
          <a:bodyPr/>
          <a:lstStyle/>
          <a:p>
            <a:fld id="{EC6F7EB6-355C-498C-BBBA-049CF5A78B77}" type="slidenum">
              <a:rPr lang="en-US" altLang="en-US" smtClean="0"/>
              <a:pPr/>
              <a:t>41</a:t>
            </a:fld>
            <a:endParaRPr lang="en-CA"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4" name="Rectangle 6">
            <a:extLst>
              <a:ext uri="{FF2B5EF4-FFF2-40B4-BE49-F238E27FC236}">
                <a16:creationId xmlns:a16="http://schemas.microsoft.com/office/drawing/2014/main" id="{6B82469B-97D0-8E69-E17D-48A7214CE948}"/>
              </a:ext>
            </a:extLst>
          </p:cNvPr>
          <p:cNvSpPr>
            <a:spLocks noGrp="1" noChangeArrowheads="1"/>
          </p:cNvSpPr>
          <p:nvPr>
            <p:ph type="title"/>
          </p:nvPr>
        </p:nvSpPr>
        <p:spPr/>
        <p:txBody>
          <a:bodyPr/>
          <a:lstStyle/>
          <a:p>
            <a:r>
              <a:rPr lang="en-US" altLang="en-US" dirty="0"/>
              <a:t>Summary</a:t>
            </a:r>
          </a:p>
        </p:txBody>
      </p:sp>
      <p:sp>
        <p:nvSpPr>
          <p:cNvPr id="759815" name="Rectangle 7">
            <a:extLst>
              <a:ext uri="{FF2B5EF4-FFF2-40B4-BE49-F238E27FC236}">
                <a16:creationId xmlns:a16="http://schemas.microsoft.com/office/drawing/2014/main" id="{A99C6956-55DF-B3C1-7356-CEE0BFD632C5}"/>
              </a:ext>
            </a:extLst>
          </p:cNvPr>
          <p:cNvSpPr>
            <a:spLocks noGrp="1" noChangeArrowheads="1"/>
          </p:cNvSpPr>
          <p:nvPr>
            <p:ph idx="1"/>
          </p:nvPr>
        </p:nvSpPr>
        <p:spPr/>
        <p:txBody>
          <a:bodyPr/>
          <a:lstStyle/>
          <a:p>
            <a:r>
              <a:rPr lang="en-US" altLang="en-US" sz="2400" b="1"/>
              <a:t>Programming language compatibility</a:t>
            </a:r>
            <a:r>
              <a:rPr lang="en-US" altLang="en-US" sz="2400"/>
              <a:t>:</a:t>
            </a:r>
          </a:p>
          <a:p>
            <a:pPr lvl="1"/>
            <a:r>
              <a:rPr lang="en-US" altLang="en-US" sz="2200"/>
              <a:t>Both persistent and transient objects are handled uniformly.  Objects are made persistent by being attached to a persistent collection.</a:t>
            </a:r>
          </a:p>
          <a:p>
            <a:r>
              <a:rPr lang="en-US" altLang="en-US" sz="2400" b="1"/>
              <a:t>Type hierarchies and inheritance</a:t>
            </a:r>
            <a:r>
              <a:rPr lang="en-US" altLang="en-US" sz="2400"/>
              <a:t>:</a:t>
            </a:r>
          </a:p>
          <a:p>
            <a:pPr lvl="1"/>
            <a:r>
              <a:rPr lang="en-US" altLang="en-US" sz="2200"/>
              <a:t>Object types can be specified by using a type hierarchy, which allows the inheritance of both attributes and methods of previously defined types. </a:t>
            </a:r>
          </a:p>
          <a:p>
            <a:r>
              <a:rPr lang="en-US" altLang="en-US" sz="2400" b="1"/>
              <a:t>Extents</a:t>
            </a:r>
            <a:r>
              <a:rPr lang="en-US" altLang="en-US" sz="2400"/>
              <a:t>:</a:t>
            </a:r>
          </a:p>
          <a:p>
            <a:pPr lvl="1"/>
            <a:r>
              <a:rPr lang="en-US" altLang="en-US" sz="2200"/>
              <a:t>All persistent objects of a particular type can be stored in an extent.  Extents corresponding to a type hierarchy have set/subset constraints enforced on them. </a:t>
            </a:r>
          </a:p>
        </p:txBody>
      </p:sp>
      <p:sp>
        <p:nvSpPr>
          <p:cNvPr id="3" name="Slide Number Placeholder 2">
            <a:extLst>
              <a:ext uri="{FF2B5EF4-FFF2-40B4-BE49-F238E27FC236}">
                <a16:creationId xmlns:a16="http://schemas.microsoft.com/office/drawing/2014/main" id="{9ECA1CD2-8D81-326B-9AF6-4E3184EC3838}"/>
              </a:ext>
            </a:extLst>
          </p:cNvPr>
          <p:cNvSpPr>
            <a:spLocks noGrp="1"/>
          </p:cNvSpPr>
          <p:nvPr>
            <p:ph type="sldNum" sz="quarter" idx="11"/>
          </p:nvPr>
        </p:nvSpPr>
        <p:spPr/>
        <p:txBody>
          <a:bodyPr/>
          <a:lstStyle/>
          <a:p>
            <a:fld id="{EC6F7EB6-355C-498C-BBBA-049CF5A78B77}" type="slidenum">
              <a:rPr lang="en-US" altLang="en-US" smtClean="0"/>
              <a:pPr/>
              <a:t>42</a:t>
            </a:fld>
            <a:endParaRPr lang="en-CA"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62" name="Rectangle 6">
            <a:extLst>
              <a:ext uri="{FF2B5EF4-FFF2-40B4-BE49-F238E27FC236}">
                <a16:creationId xmlns:a16="http://schemas.microsoft.com/office/drawing/2014/main" id="{0855E755-8B9C-3B8C-2430-5745EA3838C5}"/>
              </a:ext>
            </a:extLst>
          </p:cNvPr>
          <p:cNvSpPr>
            <a:spLocks noGrp="1" noChangeArrowheads="1"/>
          </p:cNvSpPr>
          <p:nvPr>
            <p:ph type="title"/>
          </p:nvPr>
        </p:nvSpPr>
        <p:spPr/>
        <p:txBody>
          <a:bodyPr/>
          <a:lstStyle/>
          <a:p>
            <a:r>
              <a:rPr lang="en-US" altLang="en-US" dirty="0"/>
              <a:t>Summary</a:t>
            </a:r>
          </a:p>
        </p:txBody>
      </p:sp>
      <p:sp>
        <p:nvSpPr>
          <p:cNvPr id="761863" name="Rectangle 7">
            <a:extLst>
              <a:ext uri="{FF2B5EF4-FFF2-40B4-BE49-F238E27FC236}">
                <a16:creationId xmlns:a16="http://schemas.microsoft.com/office/drawing/2014/main" id="{08087635-C782-4A83-BF98-3B9D24DF0EC2}"/>
              </a:ext>
            </a:extLst>
          </p:cNvPr>
          <p:cNvSpPr>
            <a:spLocks noGrp="1" noChangeArrowheads="1"/>
          </p:cNvSpPr>
          <p:nvPr>
            <p:ph idx="1"/>
          </p:nvPr>
        </p:nvSpPr>
        <p:spPr/>
        <p:txBody>
          <a:bodyPr/>
          <a:lstStyle/>
          <a:p>
            <a:r>
              <a:rPr lang="en-US" altLang="en-US" b="1"/>
              <a:t>Support for complex objects</a:t>
            </a:r>
            <a:r>
              <a:rPr lang="en-US" altLang="en-US"/>
              <a:t>:</a:t>
            </a:r>
          </a:p>
          <a:p>
            <a:pPr lvl="1"/>
            <a:r>
              <a:rPr lang="en-US" altLang="en-US"/>
              <a:t>Both structured and unstructured complex objects can be stored and manipulated. </a:t>
            </a:r>
          </a:p>
          <a:p>
            <a:r>
              <a:rPr lang="en-US" altLang="en-US" b="1"/>
              <a:t>Polymorphism and operator overloading</a:t>
            </a:r>
            <a:r>
              <a:rPr lang="en-US" altLang="en-US"/>
              <a:t>:</a:t>
            </a:r>
          </a:p>
          <a:p>
            <a:pPr lvl="1"/>
            <a:r>
              <a:rPr lang="en-US" altLang="en-US"/>
              <a:t>Operations and method names can be overloaded to apply to different object types with different implementations. </a:t>
            </a:r>
          </a:p>
          <a:p>
            <a:r>
              <a:rPr lang="en-US" altLang="en-US" b="1"/>
              <a:t>Versioning</a:t>
            </a:r>
            <a:r>
              <a:rPr lang="en-US" altLang="en-US"/>
              <a:t>:</a:t>
            </a:r>
          </a:p>
          <a:p>
            <a:pPr lvl="1"/>
            <a:r>
              <a:rPr lang="en-US" altLang="en-US"/>
              <a:t>Some OO systems provide support for maintaining several versions of the same object. </a:t>
            </a:r>
          </a:p>
        </p:txBody>
      </p:sp>
      <p:sp>
        <p:nvSpPr>
          <p:cNvPr id="3" name="Slide Number Placeholder 2">
            <a:extLst>
              <a:ext uri="{FF2B5EF4-FFF2-40B4-BE49-F238E27FC236}">
                <a16:creationId xmlns:a16="http://schemas.microsoft.com/office/drawing/2014/main" id="{B51EE6F7-3960-C134-E6CF-DF439A00C35B}"/>
              </a:ext>
            </a:extLst>
          </p:cNvPr>
          <p:cNvSpPr>
            <a:spLocks noGrp="1"/>
          </p:cNvSpPr>
          <p:nvPr>
            <p:ph type="sldNum" sz="quarter" idx="11"/>
          </p:nvPr>
        </p:nvSpPr>
        <p:spPr/>
        <p:txBody>
          <a:bodyPr/>
          <a:lstStyle/>
          <a:p>
            <a:fld id="{EC6F7EB6-355C-498C-BBBA-049CF5A78B77}" type="slidenum">
              <a:rPr lang="en-US" altLang="en-US" smtClean="0"/>
              <a:pPr/>
              <a:t>43</a:t>
            </a:fld>
            <a:endParaRPr lang="en-CA"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779B30-F06C-3760-8DAE-248CFE41967F}"/>
              </a:ext>
            </a:extLst>
          </p:cNvPr>
          <p:cNvSpPr/>
          <p:nvPr/>
        </p:nvSpPr>
        <p:spPr>
          <a:xfrm>
            <a:off x="2195736" y="3099315"/>
            <a:ext cx="4248472" cy="830997"/>
          </a:xfrm>
          <a:prstGeom prst="rect">
            <a:avLst/>
          </a:prstGeom>
          <a:noFill/>
        </p:spPr>
        <p:txBody>
          <a:bodyPr wrap="squar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4" name="Rectangle 6">
            <a:extLst>
              <a:ext uri="{FF2B5EF4-FFF2-40B4-BE49-F238E27FC236}">
                <a16:creationId xmlns:a16="http://schemas.microsoft.com/office/drawing/2014/main" id="{5BD03339-B99A-0557-7445-26E55E9A2B06}"/>
              </a:ext>
            </a:extLst>
          </p:cNvPr>
          <p:cNvSpPr>
            <a:spLocks noGrp="1" noChangeArrowheads="1"/>
          </p:cNvSpPr>
          <p:nvPr>
            <p:ph type="title"/>
          </p:nvPr>
        </p:nvSpPr>
        <p:spPr/>
        <p:txBody>
          <a:bodyPr/>
          <a:lstStyle/>
          <a:p>
            <a:r>
              <a:rPr lang="en-US" altLang="en-US" sz="3200" dirty="0"/>
              <a:t>Overview of Object-Oriented Concepts </a:t>
            </a:r>
          </a:p>
        </p:txBody>
      </p:sp>
      <p:sp>
        <p:nvSpPr>
          <p:cNvPr id="677895" name="Rectangle 7">
            <a:extLst>
              <a:ext uri="{FF2B5EF4-FFF2-40B4-BE49-F238E27FC236}">
                <a16:creationId xmlns:a16="http://schemas.microsoft.com/office/drawing/2014/main" id="{99F233FD-E886-D255-BC95-540740F26CE0}"/>
              </a:ext>
            </a:extLst>
          </p:cNvPr>
          <p:cNvSpPr>
            <a:spLocks noGrp="1" noChangeArrowheads="1"/>
          </p:cNvSpPr>
          <p:nvPr>
            <p:ph idx="1"/>
          </p:nvPr>
        </p:nvSpPr>
        <p:spPr/>
        <p:txBody>
          <a:bodyPr/>
          <a:lstStyle/>
          <a:p>
            <a:pPr algn="just"/>
            <a:r>
              <a:rPr lang="en-US" altLang="en-US" sz="2800" dirty="0"/>
              <a:t>In OO databases, objects may have an object structure of </a:t>
            </a:r>
            <a:r>
              <a:rPr lang="en-US" altLang="en-US" sz="2800" u="sng" dirty="0"/>
              <a:t>arbitrary complexity</a:t>
            </a:r>
            <a:r>
              <a:rPr lang="en-US" altLang="en-US" sz="2800" dirty="0"/>
              <a:t> in order to contain all of the necessary information that describes the object.  </a:t>
            </a:r>
          </a:p>
          <a:p>
            <a:pPr algn="just"/>
            <a:r>
              <a:rPr lang="en-US" altLang="en-US" sz="2800" dirty="0"/>
              <a:t>In contrast, in traditional database systems, information about a complex object is often scattered over many relations or records, leading to loss of direct correspondence between a real-world object and its database representation. </a:t>
            </a:r>
          </a:p>
          <a:p>
            <a:pPr algn="just"/>
            <a:endParaRPr lang="en-US" altLang="en-US" sz="2800" dirty="0"/>
          </a:p>
        </p:txBody>
      </p:sp>
      <p:sp>
        <p:nvSpPr>
          <p:cNvPr id="3" name="Slide Number Placeholder 2">
            <a:extLst>
              <a:ext uri="{FF2B5EF4-FFF2-40B4-BE49-F238E27FC236}">
                <a16:creationId xmlns:a16="http://schemas.microsoft.com/office/drawing/2014/main" id="{E81A5778-13F2-F00C-8277-129E235073E1}"/>
              </a:ext>
            </a:extLst>
          </p:cNvPr>
          <p:cNvSpPr>
            <a:spLocks noGrp="1"/>
          </p:cNvSpPr>
          <p:nvPr>
            <p:ph type="sldNum" sz="quarter" idx="11"/>
          </p:nvPr>
        </p:nvSpPr>
        <p:spPr/>
        <p:txBody>
          <a:bodyPr/>
          <a:lstStyle/>
          <a:p>
            <a:fld id="{EC6F7EB6-355C-498C-BBBA-049CF5A78B77}" type="slidenum">
              <a:rPr lang="en-US" altLang="en-US" smtClean="0"/>
              <a:pPr/>
              <a:t>5</a:t>
            </a:fld>
            <a:endParaRPr lang="en-CA"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2" name="Rectangle 6">
            <a:extLst>
              <a:ext uri="{FF2B5EF4-FFF2-40B4-BE49-F238E27FC236}">
                <a16:creationId xmlns:a16="http://schemas.microsoft.com/office/drawing/2014/main" id="{0B2BE796-EC08-7E2E-4BE7-6FDE5F5651E4}"/>
              </a:ext>
            </a:extLst>
          </p:cNvPr>
          <p:cNvSpPr>
            <a:spLocks noGrp="1" noChangeArrowheads="1"/>
          </p:cNvSpPr>
          <p:nvPr>
            <p:ph type="title"/>
          </p:nvPr>
        </p:nvSpPr>
        <p:spPr/>
        <p:txBody>
          <a:bodyPr/>
          <a:lstStyle/>
          <a:p>
            <a:r>
              <a:rPr lang="en-US" altLang="en-US" sz="3200" dirty="0"/>
              <a:t>Overview of Object-Oriented Concepts </a:t>
            </a:r>
          </a:p>
        </p:txBody>
      </p:sp>
      <p:sp>
        <p:nvSpPr>
          <p:cNvPr id="679943" name="Rectangle 7">
            <a:extLst>
              <a:ext uri="{FF2B5EF4-FFF2-40B4-BE49-F238E27FC236}">
                <a16:creationId xmlns:a16="http://schemas.microsoft.com/office/drawing/2014/main" id="{A96C5E2B-F51D-E5F9-FCF4-642DA6D31C2D}"/>
              </a:ext>
            </a:extLst>
          </p:cNvPr>
          <p:cNvSpPr>
            <a:spLocks noGrp="1" noChangeArrowheads="1"/>
          </p:cNvSpPr>
          <p:nvPr>
            <p:ph idx="1"/>
          </p:nvPr>
        </p:nvSpPr>
        <p:spPr>
          <a:xfrm>
            <a:off x="685800" y="1700808"/>
            <a:ext cx="7772400" cy="3797716"/>
          </a:xfrm>
        </p:spPr>
        <p:txBody>
          <a:bodyPr/>
          <a:lstStyle/>
          <a:p>
            <a:pPr algn="just"/>
            <a:r>
              <a:rPr lang="en-US" altLang="en-US" sz="2800" dirty="0"/>
              <a:t>The internal structure of an object in OOPLs includes the specification of </a:t>
            </a:r>
            <a:r>
              <a:rPr lang="en-US" altLang="en-US" sz="2800" b="1" dirty="0"/>
              <a:t>instance variables</a:t>
            </a:r>
            <a:r>
              <a:rPr lang="en-US" altLang="en-US" sz="2800" dirty="0"/>
              <a:t>, which hold the values that define the internal state of the object. </a:t>
            </a:r>
          </a:p>
          <a:p>
            <a:pPr algn="just"/>
            <a:r>
              <a:rPr lang="en-US" altLang="en-US" sz="2800" dirty="0"/>
              <a:t>An instance variable is similar to the concept of an attribute, except that instance variables may be encapsulated within the object and thus are not necessarily visible to external users</a:t>
            </a:r>
          </a:p>
          <a:p>
            <a:pPr algn="just"/>
            <a:endParaRPr lang="en-US" altLang="en-US" sz="2800" dirty="0"/>
          </a:p>
        </p:txBody>
      </p:sp>
      <p:sp>
        <p:nvSpPr>
          <p:cNvPr id="3" name="Slide Number Placeholder 2">
            <a:extLst>
              <a:ext uri="{FF2B5EF4-FFF2-40B4-BE49-F238E27FC236}">
                <a16:creationId xmlns:a16="http://schemas.microsoft.com/office/drawing/2014/main" id="{AC590A55-DA3D-E53A-48F6-8BAD3D930FD1}"/>
              </a:ext>
            </a:extLst>
          </p:cNvPr>
          <p:cNvSpPr>
            <a:spLocks noGrp="1"/>
          </p:cNvSpPr>
          <p:nvPr>
            <p:ph type="sldNum" sz="quarter" idx="11"/>
          </p:nvPr>
        </p:nvSpPr>
        <p:spPr/>
        <p:txBody>
          <a:bodyPr/>
          <a:lstStyle/>
          <a:p>
            <a:fld id="{EC6F7EB6-355C-498C-BBBA-049CF5A78B77}" type="slidenum">
              <a:rPr lang="en-US" altLang="en-US" smtClean="0"/>
              <a:pPr/>
              <a:t>6</a:t>
            </a:fld>
            <a:endParaRPr lang="en-CA"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AB3E-084D-93EE-3D66-84AD7C599B0A}"/>
              </a:ext>
            </a:extLst>
          </p:cNvPr>
          <p:cNvSpPr>
            <a:spLocks noGrp="1"/>
          </p:cNvSpPr>
          <p:nvPr>
            <p:ph type="title"/>
          </p:nvPr>
        </p:nvSpPr>
        <p:spPr/>
        <p:txBody>
          <a:bodyPr/>
          <a:lstStyle/>
          <a:p>
            <a:r>
              <a:rPr lang="en-US" sz="3300" dirty="0"/>
              <a:t>Comparison: </a:t>
            </a:r>
            <a:r>
              <a:rPr lang="en-US" sz="2400" dirty="0">
                <a:solidFill>
                  <a:srgbClr val="FF0000"/>
                </a:solidFill>
              </a:rPr>
              <a:t>RDB vs OODB</a:t>
            </a:r>
            <a:endParaRPr lang="en-US" dirty="0"/>
          </a:p>
        </p:txBody>
      </p:sp>
      <p:pic>
        <p:nvPicPr>
          <p:cNvPr id="4" name="Picture 4" descr="http://4.bp.blogspot.com/-LBhIUeRc814/VGDQholM4NI/AAAAAAAABLs/rJ4q-UBnFAM/s1600/oovsr.jpg">
            <a:extLst>
              <a:ext uri="{FF2B5EF4-FFF2-40B4-BE49-F238E27FC236}">
                <a16:creationId xmlns:a16="http://schemas.microsoft.com/office/drawing/2014/main" id="{1D74BF33-25E9-9FE1-C286-0D81904747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3527" y="2375749"/>
            <a:ext cx="5598367" cy="281482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F3E8E12-B9CF-2BB5-4B50-92FE7F20B95E}"/>
              </a:ext>
            </a:extLst>
          </p:cNvPr>
          <p:cNvSpPr>
            <a:spLocks noGrp="1"/>
          </p:cNvSpPr>
          <p:nvPr>
            <p:ph type="sldNum" sz="quarter" idx="11"/>
          </p:nvPr>
        </p:nvSpPr>
        <p:spPr/>
        <p:txBody>
          <a:bodyPr/>
          <a:lstStyle/>
          <a:p>
            <a:fld id="{EC6F7EB6-355C-498C-BBBA-049CF5A78B77}" type="slidenum">
              <a:rPr lang="en-US" altLang="en-US" smtClean="0"/>
              <a:pPr/>
              <a:t>7</a:t>
            </a:fld>
            <a:endParaRPr lang="en-CA" altLang="en-US" dirty="0"/>
          </a:p>
        </p:txBody>
      </p:sp>
    </p:spTree>
    <p:extLst>
      <p:ext uri="{BB962C8B-B14F-4D97-AF65-F5344CB8AC3E}">
        <p14:creationId xmlns:p14="http://schemas.microsoft.com/office/powerpoint/2010/main" val="383853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a:extLst>
              <a:ext uri="{FF2B5EF4-FFF2-40B4-BE49-F238E27FC236}">
                <a16:creationId xmlns:a16="http://schemas.microsoft.com/office/drawing/2014/main" id="{D9CC2D26-5576-F09A-CB25-377849CCDAFF}"/>
              </a:ext>
            </a:extLst>
          </p:cNvPr>
          <p:cNvSpPr>
            <a:spLocks noGrp="1" noChangeArrowheads="1"/>
          </p:cNvSpPr>
          <p:nvPr>
            <p:ph idx="1"/>
          </p:nvPr>
        </p:nvSpPr>
        <p:spPr/>
        <p:txBody>
          <a:bodyPr/>
          <a:lstStyle/>
          <a:p>
            <a:pPr algn="just"/>
            <a:r>
              <a:rPr lang="en-US" altLang="en-US" sz="2800" dirty="0"/>
              <a:t>Some OO models insist that all operations a user can apply to an object must be predefined. This forces a complete encapsulation of objects.</a:t>
            </a:r>
          </a:p>
          <a:p>
            <a:pPr algn="just"/>
            <a:r>
              <a:rPr lang="en-US" altLang="en-US" sz="2800" dirty="0"/>
              <a:t>To encourage </a:t>
            </a:r>
            <a:r>
              <a:rPr lang="en-US" altLang="en-US" sz="2800" b="1" dirty="0"/>
              <a:t>encapsulation</a:t>
            </a:r>
            <a:r>
              <a:rPr lang="en-US" altLang="en-US" sz="2800" dirty="0"/>
              <a:t>, an operation is defined in two parts:</a:t>
            </a:r>
          </a:p>
          <a:p>
            <a:pPr lvl="1" algn="just"/>
            <a:r>
              <a:rPr lang="en-US" altLang="en-US" sz="2400" b="1" dirty="0"/>
              <a:t>signature</a:t>
            </a:r>
            <a:r>
              <a:rPr lang="en-US" altLang="en-US" sz="2400" dirty="0"/>
              <a:t> or </a:t>
            </a:r>
            <a:r>
              <a:rPr lang="en-US" altLang="en-US" sz="2400" b="1" dirty="0"/>
              <a:t>interface</a:t>
            </a:r>
            <a:r>
              <a:rPr lang="en-US" altLang="en-US" sz="2400" dirty="0"/>
              <a:t> of the operation, specifies the operation name and arguments (or parameters). </a:t>
            </a:r>
          </a:p>
          <a:p>
            <a:pPr lvl="1" algn="just"/>
            <a:r>
              <a:rPr lang="en-US" altLang="en-US" sz="2400" b="1" dirty="0"/>
              <a:t>method</a:t>
            </a:r>
            <a:r>
              <a:rPr lang="en-US" altLang="en-US" sz="2400" dirty="0"/>
              <a:t> or </a:t>
            </a:r>
            <a:r>
              <a:rPr lang="en-US" altLang="en-US" sz="2400" b="1" dirty="0"/>
              <a:t>body</a:t>
            </a:r>
            <a:r>
              <a:rPr lang="en-US" altLang="en-US" sz="2400" dirty="0"/>
              <a:t>, specifies the implementation of the operation. </a:t>
            </a:r>
          </a:p>
        </p:txBody>
      </p:sp>
      <p:sp>
        <p:nvSpPr>
          <p:cNvPr id="3" name="Slide Number Placeholder 2">
            <a:extLst>
              <a:ext uri="{FF2B5EF4-FFF2-40B4-BE49-F238E27FC236}">
                <a16:creationId xmlns:a16="http://schemas.microsoft.com/office/drawing/2014/main" id="{4A7A33F5-5687-4A48-C35B-5874C59B160D}"/>
              </a:ext>
            </a:extLst>
          </p:cNvPr>
          <p:cNvSpPr>
            <a:spLocks noGrp="1"/>
          </p:cNvSpPr>
          <p:nvPr>
            <p:ph type="sldNum" sz="quarter" idx="11"/>
          </p:nvPr>
        </p:nvSpPr>
        <p:spPr/>
        <p:txBody>
          <a:bodyPr/>
          <a:lstStyle/>
          <a:p>
            <a:fld id="{EC6F7EB6-355C-498C-BBBA-049CF5A78B77}" type="slidenum">
              <a:rPr lang="en-US" altLang="en-US" smtClean="0"/>
              <a:pPr/>
              <a:t>8</a:t>
            </a:fld>
            <a:endParaRPr lang="en-CA" altLang="en-US" dirty="0"/>
          </a:p>
        </p:txBody>
      </p:sp>
      <p:sp>
        <p:nvSpPr>
          <p:cNvPr id="5" name="Rectangle 6">
            <a:extLst>
              <a:ext uri="{FF2B5EF4-FFF2-40B4-BE49-F238E27FC236}">
                <a16:creationId xmlns:a16="http://schemas.microsoft.com/office/drawing/2014/main" id="{08D90F3F-F9B9-957F-BB1B-D1C5CB89E052}"/>
              </a:ext>
            </a:extLst>
          </p:cNvPr>
          <p:cNvSpPr>
            <a:spLocks noGrp="1" noChangeArrowheads="1"/>
          </p:cNvSpPr>
          <p:nvPr>
            <p:ph type="title"/>
          </p:nvPr>
        </p:nvSpPr>
        <p:spPr>
          <a:xfrm>
            <a:off x="685800" y="217372"/>
            <a:ext cx="7772400" cy="602686"/>
          </a:xfrm>
        </p:spPr>
        <p:txBody>
          <a:bodyPr/>
          <a:lstStyle/>
          <a:p>
            <a:r>
              <a:rPr lang="en-US" altLang="en-US" sz="3200" dirty="0"/>
              <a:t>Overview of Object-Oriented Concepts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370332"/>
            <a:ext cx="7886700" cy="394372"/>
          </a:xfrm>
        </p:spPr>
        <p:txBody>
          <a:bodyPr>
            <a:noAutofit/>
          </a:bodyPr>
          <a:lstStyle/>
          <a:p>
            <a:r>
              <a:rPr lang="en-US" sz="3200" dirty="0"/>
              <a:t>Interface and Class</a:t>
            </a:r>
          </a:p>
        </p:txBody>
      </p:sp>
      <p:sp>
        <p:nvSpPr>
          <p:cNvPr id="3" name="Content Placeholder 2"/>
          <p:cNvSpPr>
            <a:spLocks noGrp="1"/>
          </p:cNvSpPr>
          <p:nvPr>
            <p:ph idx="1"/>
          </p:nvPr>
        </p:nvSpPr>
        <p:spPr>
          <a:xfrm>
            <a:off x="568492" y="1446746"/>
            <a:ext cx="8007015" cy="3964507"/>
          </a:xfrm>
        </p:spPr>
        <p:txBody>
          <a:bodyPr/>
          <a:lstStyle/>
          <a:p>
            <a:pPr algn="just"/>
            <a:r>
              <a:rPr lang="en-US" sz="2000" dirty="0"/>
              <a:t>An interface specifies only behavior of an object type and is typically not instantiable ( that is, no objects are created corresponding to an interface). </a:t>
            </a:r>
          </a:p>
          <a:p>
            <a:pPr algn="just"/>
            <a:r>
              <a:rPr lang="en-US" sz="2000" dirty="0"/>
              <a:t>Although an interface may have state properties (attributes and relationships) as a part of the specifications.</a:t>
            </a:r>
          </a:p>
          <a:p>
            <a:pPr algn="just"/>
            <a:r>
              <a:rPr lang="en-US" sz="2000" dirty="0"/>
              <a:t>Hence an interface serves to define operations that can be inherited by other interfaces, as well as by classes that define the user defined objects for a particular application.</a:t>
            </a:r>
          </a:p>
          <a:p>
            <a:pPr algn="just"/>
            <a:r>
              <a:rPr lang="en-US" sz="2000" dirty="0"/>
              <a:t>A </a:t>
            </a:r>
            <a:r>
              <a:rPr lang="en-US" sz="2000" b="1" dirty="0"/>
              <a:t>class</a:t>
            </a:r>
            <a:r>
              <a:rPr lang="en-US" sz="2000" dirty="0"/>
              <a:t> specifies both state (attributes) and behavior (operations) of an object type, and is instantiable. Hence, database and application objects are typically created based on the user specified class declarations that form a database schema.</a:t>
            </a:r>
          </a:p>
          <a:p>
            <a:pPr algn="just"/>
            <a:endParaRPr lang="en-US" sz="2000" dirty="0"/>
          </a:p>
        </p:txBody>
      </p:sp>
      <p:sp>
        <p:nvSpPr>
          <p:cNvPr id="5" name="Slide Number Placeholder 2">
            <a:extLst>
              <a:ext uri="{FF2B5EF4-FFF2-40B4-BE49-F238E27FC236}">
                <a16:creationId xmlns:a16="http://schemas.microsoft.com/office/drawing/2014/main" id="{04365E45-89A6-62FC-C4DE-A78E87CB860A}"/>
              </a:ext>
            </a:extLst>
          </p:cNvPr>
          <p:cNvSpPr>
            <a:spLocks noGrp="1"/>
          </p:cNvSpPr>
          <p:nvPr>
            <p:ph type="sldNum" sz="quarter" idx="11"/>
          </p:nvPr>
        </p:nvSpPr>
        <p:spPr>
          <a:xfrm>
            <a:off x="8676456" y="6579497"/>
            <a:ext cx="470148" cy="283027"/>
          </a:xfrm>
        </p:spPr>
        <p:txBody>
          <a:bodyPr/>
          <a:lstStyle/>
          <a:p>
            <a:fld id="{EC6F7EB6-355C-498C-BBBA-049CF5A78B77}" type="slidenum">
              <a:rPr lang="en-US" altLang="en-US" smtClean="0"/>
              <a:pPr/>
              <a:t>9</a:t>
            </a:fld>
            <a:endParaRPr lang="en-CA" altLang="en-US" dirty="0"/>
          </a:p>
        </p:txBody>
      </p:sp>
    </p:spTree>
    <p:extLst>
      <p:ext uri="{BB962C8B-B14F-4D97-AF65-F5344CB8AC3E}">
        <p14:creationId xmlns:p14="http://schemas.microsoft.com/office/powerpoint/2010/main" val="2336321851"/>
      </p:ext>
    </p:extLst>
  </p:cSld>
  <p:clrMapOvr>
    <a:masterClrMapping/>
  </p:clrMapOvr>
</p:sld>
</file>

<file path=ppt/theme/theme1.xml><?xml version="1.0" encoding="utf-8"?>
<a:theme xmlns:a="http://schemas.openxmlformats.org/drawingml/2006/main" name="Theme2">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defRPr kumimoji="0" lang="en-US" altLang="en-US" sz="3200" b="0" i="0" u="none" strike="noStrike" cap="none" normalizeH="0" baseline="-25000" smtClean="0">
            <a:ln>
              <a:noFill/>
            </a:ln>
            <a:solidFill>
              <a:schemeClr val="bg2"/>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defRPr kumimoji="0" lang="en-US" altLang="en-US" sz="3200" b="0" i="0" u="none" strike="noStrike" cap="none" normalizeH="0" baseline="-25000" smtClean="0">
            <a:ln>
              <a:noFill/>
            </a:ln>
            <a:solidFill>
              <a:schemeClr val="bg2"/>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9BD8C795-D40A-4FC3-A56B-A3AFB23D7676}" vid="{0EC655C7-F901-474B-8C07-6FC6A39D3A0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4882</TotalTime>
  <Words>3274</Words>
  <Application>Microsoft Office PowerPoint</Application>
  <PresentationFormat>Letter Paper (8.5x11 in)</PresentationFormat>
  <Paragraphs>320</Paragraphs>
  <Slides>44</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Tahoma</vt:lpstr>
      <vt:lpstr>Times New Roman</vt:lpstr>
      <vt:lpstr>Wingdings</vt:lpstr>
      <vt:lpstr>Theme2</vt:lpstr>
      <vt:lpstr>Unit 4</vt:lpstr>
      <vt:lpstr>Chapter Outline</vt:lpstr>
      <vt:lpstr>Introduction</vt:lpstr>
      <vt:lpstr>Overview of Object-Oriented Concepts</vt:lpstr>
      <vt:lpstr>Overview of Object-Oriented Concepts </vt:lpstr>
      <vt:lpstr>Overview of Object-Oriented Concepts </vt:lpstr>
      <vt:lpstr>Comparison: RDB vs OODB</vt:lpstr>
      <vt:lpstr>Overview of Object-Oriented Concepts </vt:lpstr>
      <vt:lpstr>Interface and Class</vt:lpstr>
      <vt:lpstr>Overview of Object-Oriented Concepts </vt:lpstr>
      <vt:lpstr>Overview of Object-Oriented Concepts </vt:lpstr>
      <vt:lpstr>Overview of Object-Oriented Concepts</vt:lpstr>
      <vt:lpstr>Object Identity, Object Structure, and Type Constructors</vt:lpstr>
      <vt:lpstr>Object Identity, Object Structure, and Type Constructors </vt:lpstr>
      <vt:lpstr>User-Defined Types (UDTs) and Complex Structures for Objects or Constructors</vt:lpstr>
      <vt:lpstr>User-Defined Types (UDTs) and Complex Structures for Objects or Constructors</vt:lpstr>
      <vt:lpstr>User-Defined Types (UDTs) and Complex Structures for Objects or Constructors</vt:lpstr>
      <vt:lpstr>Object Identity, Object Structure, and Type Constructors</vt:lpstr>
      <vt:lpstr>Object Identity, Object Structure, and Type Constructors</vt:lpstr>
      <vt:lpstr>Object Identity, Object Structure, and Type Constructors</vt:lpstr>
      <vt:lpstr>Object Identity, Object Structure, and Type Constructors</vt:lpstr>
      <vt:lpstr>Object Identity, Object Structure, and Type Constructors</vt:lpstr>
      <vt:lpstr>Object Identity, Object Structure, and Type Constructors</vt:lpstr>
      <vt:lpstr>Encapsulation of Operations, Methods, and Persistence</vt:lpstr>
      <vt:lpstr>Encapsulation of Operations, Methods, and Persistence</vt:lpstr>
      <vt:lpstr>Encapsulation of Operations, Methods, and Persistence</vt:lpstr>
      <vt:lpstr>Encapsulation of Operations, Methods, and Persistence</vt:lpstr>
      <vt:lpstr>Encapsulation of Operations, Methods, and Persistence</vt:lpstr>
      <vt:lpstr>Encapsulation of Operations, Methods, and Persistence</vt:lpstr>
      <vt:lpstr>Encapsulation of Operations, Methods, and Persistence</vt:lpstr>
      <vt:lpstr>Type and Class Hierarchies and Inheritance</vt:lpstr>
      <vt:lpstr>Type and Class Hierarchies and Inheritance</vt:lpstr>
      <vt:lpstr>Type and Class Hierarchies and Inheritance</vt:lpstr>
      <vt:lpstr>Type and Class Hierarchies and Inheritance</vt:lpstr>
      <vt:lpstr>Type and Class Hierarchies and Inheritance</vt:lpstr>
      <vt:lpstr>Complex Objects</vt:lpstr>
      <vt:lpstr>Complex Objects</vt:lpstr>
      <vt:lpstr>Other Objected-Oriented Concepts</vt:lpstr>
      <vt:lpstr>Other Objected-Oriented Concepts</vt:lpstr>
      <vt:lpstr>Other Objected-Oriented Concepts</vt:lpstr>
      <vt:lpstr>Summary </vt:lpstr>
      <vt:lpstr>Summary</vt:lpstr>
      <vt:lpstr>Summary</vt:lpstr>
      <vt:lpstr>PowerPoint Presentation</vt:lpstr>
    </vt:vector>
  </TitlesOfParts>
  <Manager/>
  <Company>Copyright © 2007 Ramez Elmasri and Shamkant B. Navathe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20</dc:title>
  <dc:subject>Concepts for Object Databases</dc:subject>
  <dc:creator>Elmasri/Navathe</dc:creator>
  <cp:keywords/>
  <dc:description/>
  <cp:lastModifiedBy>Binod Adhikari</cp:lastModifiedBy>
  <cp:revision>59</cp:revision>
  <cp:lastPrinted>2001-11-04T00:51:13Z</cp:lastPrinted>
  <dcterms:created xsi:type="dcterms:W3CDTF">2005-02-25T19:46:41Z</dcterms:created>
  <dcterms:modified xsi:type="dcterms:W3CDTF">2024-02-16T08:08:36Z</dcterms:modified>
  <cp:category/>
</cp:coreProperties>
</file>