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nod Adhikari" initials="BA" lastIdx="3" clrIdx="0">
    <p:extLst>
      <p:ext uri="{19B8F6BF-5375-455C-9EA6-DF929625EA0E}">
        <p15:presenceInfo xmlns:p15="http://schemas.microsoft.com/office/powerpoint/2012/main" userId="S::binod.adhikari@ac.tu.edu.np::256f5a90-d823-4e8d-9a41-a3da19f4a0a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66" autoAdjust="0"/>
    <p:restoredTop sz="94660" autoAdjust="0"/>
  </p:normalViewPr>
  <p:slideViewPr>
    <p:cSldViewPr snapToGrid="0">
      <p:cViewPr>
        <p:scale>
          <a:sx n="80" d="100"/>
          <a:sy n="80" d="100"/>
        </p:scale>
        <p:origin x="1176"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84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nod Adhikari" userId="256f5a90-d823-4e8d-9a41-a3da19f4a0ad" providerId="ADAL" clId="{904907A1-8BCB-4181-9038-1EBC186B9C27}"/>
    <pc:docChg chg="undo custSel addSld modSld sldOrd modMainMaster modNotesMaster">
      <pc:chgData name="Binod Adhikari" userId="256f5a90-d823-4e8d-9a41-a3da19f4a0ad" providerId="ADAL" clId="{904907A1-8BCB-4181-9038-1EBC186B9C27}" dt="2024-02-18T09:21:36.145" v="959" actId="403"/>
      <pc:docMkLst>
        <pc:docMk/>
      </pc:docMkLst>
      <pc:sldChg chg="modSp">
        <pc:chgData name="Binod Adhikari" userId="256f5a90-d823-4e8d-9a41-a3da19f4a0ad" providerId="ADAL" clId="{904907A1-8BCB-4181-9038-1EBC186B9C27}" dt="2024-02-18T09:21:36.145" v="959" actId="403"/>
        <pc:sldMkLst>
          <pc:docMk/>
          <pc:sldMk cId="3102880380" sldId="256"/>
        </pc:sldMkLst>
        <pc:spChg chg="mod">
          <ac:chgData name="Binod Adhikari" userId="256f5a90-d823-4e8d-9a41-a3da19f4a0ad" providerId="ADAL" clId="{904907A1-8BCB-4181-9038-1EBC186B9C27}" dt="2024-02-17T20:54:55.139" v="35"/>
          <ac:spMkLst>
            <pc:docMk/>
            <pc:sldMk cId="3102880380" sldId="256"/>
            <ac:spMk id="2" creationId="{60294866-C320-61B9-C08F-ED3F05A66F16}"/>
          </ac:spMkLst>
        </pc:spChg>
        <pc:spChg chg="mod">
          <ac:chgData name="Binod Adhikari" userId="256f5a90-d823-4e8d-9a41-a3da19f4a0ad" providerId="ADAL" clId="{904907A1-8BCB-4181-9038-1EBC186B9C27}" dt="2024-02-18T09:21:36.145" v="959" actId="403"/>
          <ac:spMkLst>
            <pc:docMk/>
            <pc:sldMk cId="3102880380" sldId="256"/>
            <ac:spMk id="3" creationId="{BA9152C3-A171-E58E-44D1-DA1C6EC93F38}"/>
          </ac:spMkLst>
        </pc:spChg>
        <pc:spChg chg="mod">
          <ac:chgData name="Binod Adhikari" userId="256f5a90-d823-4e8d-9a41-a3da19f4a0ad" providerId="ADAL" clId="{904907A1-8BCB-4181-9038-1EBC186B9C27}" dt="2024-02-17T20:54:55.139" v="35"/>
          <ac:spMkLst>
            <pc:docMk/>
            <pc:sldMk cId="3102880380" sldId="256"/>
            <ac:spMk id="4" creationId="{F4ED8F6A-A234-BC92-A22C-85A5EA371B4B}"/>
          </ac:spMkLst>
        </pc:spChg>
      </pc:sldChg>
      <pc:sldChg chg="modSp mod modNotes">
        <pc:chgData name="Binod Adhikari" userId="256f5a90-d823-4e8d-9a41-a3da19f4a0ad" providerId="ADAL" clId="{904907A1-8BCB-4181-9038-1EBC186B9C27}" dt="2024-02-18T09:00:50.063" v="919" actId="114"/>
        <pc:sldMkLst>
          <pc:docMk/>
          <pc:sldMk cId="1725195551" sldId="257"/>
        </pc:sldMkLst>
        <pc:spChg chg="mod">
          <ac:chgData name="Binod Adhikari" userId="256f5a90-d823-4e8d-9a41-a3da19f4a0ad" providerId="ADAL" clId="{904907A1-8BCB-4181-9038-1EBC186B9C27}" dt="2024-02-17T20:54:55.139" v="35"/>
          <ac:spMkLst>
            <pc:docMk/>
            <pc:sldMk cId="1725195551" sldId="257"/>
            <ac:spMk id="2" creationId="{08F2B025-5E11-8A5D-9084-2AA7E25FDEB0}"/>
          </ac:spMkLst>
        </pc:spChg>
        <pc:spChg chg="mod">
          <ac:chgData name="Binod Adhikari" userId="256f5a90-d823-4e8d-9a41-a3da19f4a0ad" providerId="ADAL" clId="{904907A1-8BCB-4181-9038-1EBC186B9C27}" dt="2024-02-18T09:00:50.063" v="919" actId="114"/>
          <ac:spMkLst>
            <pc:docMk/>
            <pc:sldMk cId="1725195551" sldId="257"/>
            <ac:spMk id="3" creationId="{914987AE-96FA-981B-50A7-DC9788DCCACD}"/>
          </ac:spMkLst>
        </pc:spChg>
        <pc:spChg chg="mod">
          <ac:chgData name="Binod Adhikari" userId="256f5a90-d823-4e8d-9a41-a3da19f4a0ad" providerId="ADAL" clId="{904907A1-8BCB-4181-9038-1EBC186B9C27}" dt="2024-02-17T20:54:55.139" v="35"/>
          <ac:spMkLst>
            <pc:docMk/>
            <pc:sldMk cId="1725195551" sldId="257"/>
            <ac:spMk id="4" creationId="{5AF6D74C-808B-9076-9E83-009179FCB084}"/>
          </ac:spMkLst>
        </pc:spChg>
        <pc:spChg chg="mod">
          <ac:chgData name="Binod Adhikari" userId="256f5a90-d823-4e8d-9a41-a3da19f4a0ad" providerId="ADAL" clId="{904907A1-8BCB-4181-9038-1EBC186B9C27}" dt="2024-02-17T20:54:55.139" v="35"/>
          <ac:spMkLst>
            <pc:docMk/>
            <pc:sldMk cId="1725195551" sldId="257"/>
            <ac:spMk id="5" creationId="{B630AF33-96DF-5523-9EFF-0BAB8330803D}"/>
          </ac:spMkLst>
        </pc:spChg>
      </pc:sldChg>
      <pc:sldChg chg="addSp delSp modSp new mod">
        <pc:chgData name="Binod Adhikari" userId="256f5a90-d823-4e8d-9a41-a3da19f4a0ad" providerId="ADAL" clId="{904907A1-8BCB-4181-9038-1EBC186B9C27}" dt="2024-02-17T22:11:38.408" v="202" actId="2711"/>
        <pc:sldMkLst>
          <pc:docMk/>
          <pc:sldMk cId="4090781975" sldId="258"/>
        </pc:sldMkLst>
        <pc:spChg chg="mod">
          <ac:chgData name="Binod Adhikari" userId="256f5a90-d823-4e8d-9a41-a3da19f4a0ad" providerId="ADAL" clId="{904907A1-8BCB-4181-9038-1EBC186B9C27}" dt="2024-02-17T22:00:44.320" v="124" actId="20577"/>
          <ac:spMkLst>
            <pc:docMk/>
            <pc:sldMk cId="4090781975" sldId="258"/>
            <ac:spMk id="2" creationId="{E425A30F-8D21-FE54-B1E4-B9A7ACCB284F}"/>
          </ac:spMkLst>
        </pc:spChg>
        <pc:spChg chg="del mod">
          <ac:chgData name="Binod Adhikari" userId="256f5a90-d823-4e8d-9a41-a3da19f4a0ad" providerId="ADAL" clId="{904907A1-8BCB-4181-9038-1EBC186B9C27}" dt="2024-02-17T22:04:47.865" v="130" actId="478"/>
          <ac:spMkLst>
            <pc:docMk/>
            <pc:sldMk cId="4090781975" sldId="258"/>
            <ac:spMk id="3" creationId="{99AC5F6E-3381-0352-7BA2-1D96916B4635}"/>
          </ac:spMkLst>
        </pc:spChg>
        <pc:spChg chg="add del">
          <ac:chgData name="Binod Adhikari" userId="256f5a90-d823-4e8d-9a41-a3da19f4a0ad" providerId="ADAL" clId="{904907A1-8BCB-4181-9038-1EBC186B9C27}" dt="2024-02-17T22:04:41.017" v="129" actId="22"/>
          <ac:spMkLst>
            <pc:docMk/>
            <pc:sldMk cId="4090781975" sldId="258"/>
            <ac:spMk id="8" creationId="{48D59F60-EF94-93D6-EE46-2EE59178641B}"/>
          </ac:spMkLst>
        </pc:spChg>
        <pc:spChg chg="add del mod">
          <ac:chgData name="Binod Adhikari" userId="256f5a90-d823-4e8d-9a41-a3da19f4a0ad" providerId="ADAL" clId="{904907A1-8BCB-4181-9038-1EBC186B9C27}" dt="2024-02-17T22:04:58.319" v="131" actId="3680"/>
          <ac:spMkLst>
            <pc:docMk/>
            <pc:sldMk cId="4090781975" sldId="258"/>
            <ac:spMk id="9" creationId="{D74B28E6-37C3-C65D-3471-F1EFE59A65DB}"/>
          </ac:spMkLst>
        </pc:spChg>
        <pc:graphicFrameChg chg="add del mod">
          <ac:chgData name="Binod Adhikari" userId="256f5a90-d823-4e8d-9a41-a3da19f4a0ad" providerId="ADAL" clId="{904907A1-8BCB-4181-9038-1EBC186B9C27}" dt="2024-02-17T22:04:34.357" v="126" actId="478"/>
          <ac:graphicFrameMkLst>
            <pc:docMk/>
            <pc:sldMk cId="4090781975" sldId="258"/>
            <ac:graphicFrameMk id="6" creationId="{D40172AA-4A27-214B-2517-57B219E41E3B}"/>
          </ac:graphicFrameMkLst>
        </pc:graphicFrameChg>
        <pc:graphicFrameChg chg="add mod ord modGraphic">
          <ac:chgData name="Binod Adhikari" userId="256f5a90-d823-4e8d-9a41-a3da19f4a0ad" providerId="ADAL" clId="{904907A1-8BCB-4181-9038-1EBC186B9C27}" dt="2024-02-17T22:11:38.408" v="202" actId="2711"/>
          <ac:graphicFrameMkLst>
            <pc:docMk/>
            <pc:sldMk cId="4090781975" sldId="258"/>
            <ac:graphicFrameMk id="10" creationId="{46B3307C-782F-E3B9-7DBE-41F3EAA9B8DF}"/>
          </ac:graphicFrameMkLst>
        </pc:graphicFrameChg>
      </pc:sldChg>
      <pc:sldChg chg="modSp add mod ord">
        <pc:chgData name="Binod Adhikari" userId="256f5a90-d823-4e8d-9a41-a3da19f4a0ad" providerId="ADAL" clId="{904907A1-8BCB-4181-9038-1EBC186B9C27}" dt="2024-02-17T22:12:02.593" v="206" actId="255"/>
        <pc:sldMkLst>
          <pc:docMk/>
          <pc:sldMk cId="3891695780" sldId="259"/>
        </pc:sldMkLst>
        <pc:graphicFrameChg chg="mod modGraphic">
          <ac:chgData name="Binod Adhikari" userId="256f5a90-d823-4e8d-9a41-a3da19f4a0ad" providerId="ADAL" clId="{904907A1-8BCB-4181-9038-1EBC186B9C27}" dt="2024-02-17T22:12:02.593" v="206" actId="255"/>
          <ac:graphicFrameMkLst>
            <pc:docMk/>
            <pc:sldMk cId="3891695780" sldId="259"/>
            <ac:graphicFrameMk id="10" creationId="{46B3307C-782F-E3B9-7DBE-41F3EAA9B8DF}"/>
          </ac:graphicFrameMkLst>
        </pc:graphicFrameChg>
      </pc:sldChg>
      <pc:sldChg chg="modSp new mod">
        <pc:chgData name="Binod Adhikari" userId="256f5a90-d823-4e8d-9a41-a3da19f4a0ad" providerId="ADAL" clId="{904907A1-8BCB-4181-9038-1EBC186B9C27}" dt="2024-02-18T09:02:23.062" v="920" actId="114"/>
        <pc:sldMkLst>
          <pc:docMk/>
          <pc:sldMk cId="2027142133" sldId="260"/>
        </pc:sldMkLst>
        <pc:spChg chg="mod">
          <ac:chgData name="Binod Adhikari" userId="256f5a90-d823-4e8d-9a41-a3da19f4a0ad" providerId="ADAL" clId="{904907A1-8BCB-4181-9038-1EBC186B9C27}" dt="2024-02-17T22:14:44.448" v="239" actId="20577"/>
          <ac:spMkLst>
            <pc:docMk/>
            <pc:sldMk cId="2027142133" sldId="260"/>
            <ac:spMk id="2" creationId="{723D9DFB-3CB8-F069-C089-F747952E431E}"/>
          </ac:spMkLst>
        </pc:spChg>
        <pc:spChg chg="mod">
          <ac:chgData name="Binod Adhikari" userId="256f5a90-d823-4e8d-9a41-a3da19f4a0ad" providerId="ADAL" clId="{904907A1-8BCB-4181-9038-1EBC186B9C27}" dt="2024-02-18T09:02:23.062" v="920" actId="114"/>
          <ac:spMkLst>
            <pc:docMk/>
            <pc:sldMk cId="2027142133" sldId="260"/>
            <ac:spMk id="3" creationId="{44689281-2FEF-7B9D-D0E0-24F22E4C818E}"/>
          </ac:spMkLst>
        </pc:spChg>
      </pc:sldChg>
      <pc:sldChg chg="addSp modSp add mod">
        <pc:chgData name="Binod Adhikari" userId="256f5a90-d823-4e8d-9a41-a3da19f4a0ad" providerId="ADAL" clId="{904907A1-8BCB-4181-9038-1EBC186B9C27}" dt="2024-02-17T22:20:38.625" v="292" actId="948"/>
        <pc:sldMkLst>
          <pc:docMk/>
          <pc:sldMk cId="1104180463" sldId="261"/>
        </pc:sldMkLst>
        <pc:spChg chg="mod">
          <ac:chgData name="Binod Adhikari" userId="256f5a90-d823-4e8d-9a41-a3da19f4a0ad" providerId="ADAL" clId="{904907A1-8BCB-4181-9038-1EBC186B9C27}" dt="2024-02-17T22:20:06.034" v="283" actId="14100"/>
          <ac:spMkLst>
            <pc:docMk/>
            <pc:sldMk cId="1104180463" sldId="261"/>
            <ac:spMk id="3" creationId="{44689281-2FEF-7B9D-D0E0-24F22E4C818E}"/>
          </ac:spMkLst>
        </pc:spChg>
        <pc:spChg chg="add mod">
          <ac:chgData name="Binod Adhikari" userId="256f5a90-d823-4e8d-9a41-a3da19f4a0ad" providerId="ADAL" clId="{904907A1-8BCB-4181-9038-1EBC186B9C27}" dt="2024-02-17T22:20:38.625" v="292" actId="948"/>
          <ac:spMkLst>
            <pc:docMk/>
            <pc:sldMk cId="1104180463" sldId="261"/>
            <ac:spMk id="6" creationId="{DA846449-951C-3D8F-D1EB-8B811ABDBAFC}"/>
          </ac:spMkLst>
        </pc:spChg>
      </pc:sldChg>
      <pc:sldChg chg="delSp modSp add mod">
        <pc:chgData name="Binod Adhikari" userId="256f5a90-d823-4e8d-9a41-a3da19f4a0ad" providerId="ADAL" clId="{904907A1-8BCB-4181-9038-1EBC186B9C27}" dt="2024-02-18T09:03:05.612" v="921" actId="123"/>
        <pc:sldMkLst>
          <pc:docMk/>
          <pc:sldMk cId="2576941621" sldId="262"/>
        </pc:sldMkLst>
        <pc:spChg chg="mod">
          <ac:chgData name="Binod Adhikari" userId="256f5a90-d823-4e8d-9a41-a3da19f4a0ad" providerId="ADAL" clId="{904907A1-8BCB-4181-9038-1EBC186B9C27}" dt="2024-02-18T07:28:23.175" v="395" actId="14100"/>
          <ac:spMkLst>
            <pc:docMk/>
            <pc:sldMk cId="2576941621" sldId="262"/>
            <ac:spMk id="2" creationId="{723D9DFB-3CB8-F069-C089-F747952E431E}"/>
          </ac:spMkLst>
        </pc:spChg>
        <pc:spChg chg="mod">
          <ac:chgData name="Binod Adhikari" userId="256f5a90-d823-4e8d-9a41-a3da19f4a0ad" providerId="ADAL" clId="{904907A1-8BCB-4181-9038-1EBC186B9C27}" dt="2024-02-18T09:03:05.612" v="921" actId="123"/>
          <ac:spMkLst>
            <pc:docMk/>
            <pc:sldMk cId="2576941621" sldId="262"/>
            <ac:spMk id="3" creationId="{44689281-2FEF-7B9D-D0E0-24F22E4C818E}"/>
          </ac:spMkLst>
        </pc:spChg>
        <pc:spChg chg="del">
          <ac:chgData name="Binod Adhikari" userId="256f5a90-d823-4e8d-9a41-a3da19f4a0ad" providerId="ADAL" clId="{904907A1-8BCB-4181-9038-1EBC186B9C27}" dt="2024-02-17T22:23:58.816" v="329" actId="478"/>
          <ac:spMkLst>
            <pc:docMk/>
            <pc:sldMk cId="2576941621" sldId="262"/>
            <ac:spMk id="6" creationId="{DA846449-951C-3D8F-D1EB-8B811ABDBAFC}"/>
          </ac:spMkLst>
        </pc:spChg>
      </pc:sldChg>
      <pc:sldChg chg="modSp add mod">
        <pc:chgData name="Binod Adhikari" userId="256f5a90-d823-4e8d-9a41-a3da19f4a0ad" providerId="ADAL" clId="{904907A1-8BCB-4181-9038-1EBC186B9C27}" dt="2024-02-18T07:31:46.564" v="422" actId="403"/>
        <pc:sldMkLst>
          <pc:docMk/>
          <pc:sldMk cId="4281133732" sldId="263"/>
        </pc:sldMkLst>
        <pc:spChg chg="mod">
          <ac:chgData name="Binod Adhikari" userId="256f5a90-d823-4e8d-9a41-a3da19f4a0ad" providerId="ADAL" clId="{904907A1-8BCB-4181-9038-1EBC186B9C27}" dt="2024-02-18T07:28:42.154" v="397"/>
          <ac:spMkLst>
            <pc:docMk/>
            <pc:sldMk cId="4281133732" sldId="263"/>
            <ac:spMk id="2" creationId="{723D9DFB-3CB8-F069-C089-F747952E431E}"/>
          </ac:spMkLst>
        </pc:spChg>
        <pc:spChg chg="mod">
          <ac:chgData name="Binod Adhikari" userId="256f5a90-d823-4e8d-9a41-a3da19f4a0ad" providerId="ADAL" clId="{904907A1-8BCB-4181-9038-1EBC186B9C27}" dt="2024-02-18T07:31:46.564" v="422" actId="403"/>
          <ac:spMkLst>
            <pc:docMk/>
            <pc:sldMk cId="4281133732" sldId="263"/>
            <ac:spMk id="3" creationId="{44689281-2FEF-7B9D-D0E0-24F22E4C818E}"/>
          </ac:spMkLst>
        </pc:spChg>
      </pc:sldChg>
      <pc:sldChg chg="modSp add mod">
        <pc:chgData name="Binod Adhikari" userId="256f5a90-d823-4e8d-9a41-a3da19f4a0ad" providerId="ADAL" clId="{904907A1-8BCB-4181-9038-1EBC186B9C27}" dt="2024-02-18T09:03:47.955" v="922" actId="114"/>
        <pc:sldMkLst>
          <pc:docMk/>
          <pc:sldMk cId="2920161589" sldId="264"/>
        </pc:sldMkLst>
        <pc:spChg chg="mod">
          <ac:chgData name="Binod Adhikari" userId="256f5a90-d823-4e8d-9a41-a3da19f4a0ad" providerId="ADAL" clId="{904907A1-8BCB-4181-9038-1EBC186B9C27}" dt="2024-02-18T07:32:11.220" v="423"/>
          <ac:spMkLst>
            <pc:docMk/>
            <pc:sldMk cId="2920161589" sldId="264"/>
            <ac:spMk id="2" creationId="{723D9DFB-3CB8-F069-C089-F747952E431E}"/>
          </ac:spMkLst>
        </pc:spChg>
        <pc:spChg chg="mod">
          <ac:chgData name="Binod Adhikari" userId="256f5a90-d823-4e8d-9a41-a3da19f4a0ad" providerId="ADAL" clId="{904907A1-8BCB-4181-9038-1EBC186B9C27}" dt="2024-02-18T09:03:47.955" v="922" actId="114"/>
          <ac:spMkLst>
            <pc:docMk/>
            <pc:sldMk cId="2920161589" sldId="264"/>
            <ac:spMk id="3" creationId="{44689281-2FEF-7B9D-D0E0-24F22E4C818E}"/>
          </ac:spMkLst>
        </pc:spChg>
      </pc:sldChg>
      <pc:sldChg chg="modSp add mod">
        <pc:chgData name="Binod Adhikari" userId="256f5a90-d823-4e8d-9a41-a3da19f4a0ad" providerId="ADAL" clId="{904907A1-8BCB-4181-9038-1EBC186B9C27}" dt="2024-02-18T09:04:17.504" v="925" actId="114"/>
        <pc:sldMkLst>
          <pc:docMk/>
          <pc:sldMk cId="1707972743" sldId="265"/>
        </pc:sldMkLst>
        <pc:spChg chg="mod">
          <ac:chgData name="Binod Adhikari" userId="256f5a90-d823-4e8d-9a41-a3da19f4a0ad" providerId="ADAL" clId="{904907A1-8BCB-4181-9038-1EBC186B9C27}" dt="2024-02-18T09:04:17.504" v="925" actId="114"/>
          <ac:spMkLst>
            <pc:docMk/>
            <pc:sldMk cId="1707972743" sldId="265"/>
            <ac:spMk id="3" creationId="{44689281-2FEF-7B9D-D0E0-24F22E4C818E}"/>
          </ac:spMkLst>
        </pc:spChg>
      </pc:sldChg>
      <pc:sldChg chg="addSp modSp add mod">
        <pc:chgData name="Binod Adhikari" userId="256f5a90-d823-4e8d-9a41-a3da19f4a0ad" providerId="ADAL" clId="{904907A1-8BCB-4181-9038-1EBC186B9C27}" dt="2024-02-18T09:04:40.590" v="926" actId="114"/>
        <pc:sldMkLst>
          <pc:docMk/>
          <pc:sldMk cId="3440395759" sldId="266"/>
        </pc:sldMkLst>
        <pc:spChg chg="mod">
          <ac:chgData name="Binod Adhikari" userId="256f5a90-d823-4e8d-9a41-a3da19f4a0ad" providerId="ADAL" clId="{904907A1-8BCB-4181-9038-1EBC186B9C27}" dt="2024-02-18T09:04:40.590" v="926" actId="114"/>
          <ac:spMkLst>
            <pc:docMk/>
            <pc:sldMk cId="3440395759" sldId="266"/>
            <ac:spMk id="3" creationId="{44689281-2FEF-7B9D-D0E0-24F22E4C818E}"/>
          </ac:spMkLst>
        </pc:spChg>
        <pc:picChg chg="add mod">
          <ac:chgData name="Binod Adhikari" userId="256f5a90-d823-4e8d-9a41-a3da19f4a0ad" providerId="ADAL" clId="{904907A1-8BCB-4181-9038-1EBC186B9C27}" dt="2024-02-18T07:41:57.645" v="484" actId="14100"/>
          <ac:picMkLst>
            <pc:docMk/>
            <pc:sldMk cId="3440395759" sldId="266"/>
            <ac:picMk id="7" creationId="{46C22F33-ECAB-DC5C-4DD6-8BE01D9BC52E}"/>
          </ac:picMkLst>
        </pc:picChg>
      </pc:sldChg>
      <pc:sldChg chg="delSp modSp add mod">
        <pc:chgData name="Binod Adhikari" userId="256f5a90-d823-4e8d-9a41-a3da19f4a0ad" providerId="ADAL" clId="{904907A1-8BCB-4181-9038-1EBC186B9C27}" dt="2024-02-18T09:05:16.567" v="928" actId="114"/>
        <pc:sldMkLst>
          <pc:docMk/>
          <pc:sldMk cId="3834026322" sldId="267"/>
        </pc:sldMkLst>
        <pc:spChg chg="mod">
          <ac:chgData name="Binod Adhikari" userId="256f5a90-d823-4e8d-9a41-a3da19f4a0ad" providerId="ADAL" clId="{904907A1-8BCB-4181-9038-1EBC186B9C27}" dt="2024-02-18T07:44:25.557" v="510"/>
          <ac:spMkLst>
            <pc:docMk/>
            <pc:sldMk cId="3834026322" sldId="267"/>
            <ac:spMk id="2" creationId="{723D9DFB-3CB8-F069-C089-F747952E431E}"/>
          </ac:spMkLst>
        </pc:spChg>
        <pc:spChg chg="mod">
          <ac:chgData name="Binod Adhikari" userId="256f5a90-d823-4e8d-9a41-a3da19f4a0ad" providerId="ADAL" clId="{904907A1-8BCB-4181-9038-1EBC186B9C27}" dt="2024-02-18T09:05:16.567" v="928" actId="114"/>
          <ac:spMkLst>
            <pc:docMk/>
            <pc:sldMk cId="3834026322" sldId="267"/>
            <ac:spMk id="3" creationId="{44689281-2FEF-7B9D-D0E0-24F22E4C818E}"/>
          </ac:spMkLst>
        </pc:spChg>
        <pc:picChg chg="del">
          <ac:chgData name="Binod Adhikari" userId="256f5a90-d823-4e8d-9a41-a3da19f4a0ad" providerId="ADAL" clId="{904907A1-8BCB-4181-9038-1EBC186B9C27}" dt="2024-02-18T07:44:57.100" v="517" actId="478"/>
          <ac:picMkLst>
            <pc:docMk/>
            <pc:sldMk cId="3834026322" sldId="267"/>
            <ac:picMk id="7" creationId="{46C22F33-ECAB-DC5C-4DD6-8BE01D9BC52E}"/>
          </ac:picMkLst>
        </pc:picChg>
      </pc:sldChg>
      <pc:sldChg chg="modSp add mod">
        <pc:chgData name="Binod Adhikari" userId="256f5a90-d823-4e8d-9a41-a3da19f4a0ad" providerId="ADAL" clId="{904907A1-8BCB-4181-9038-1EBC186B9C27}" dt="2024-02-18T07:47:59.420" v="554" actId="403"/>
        <pc:sldMkLst>
          <pc:docMk/>
          <pc:sldMk cId="3220060374" sldId="268"/>
        </pc:sldMkLst>
        <pc:spChg chg="mod">
          <ac:chgData name="Binod Adhikari" userId="256f5a90-d823-4e8d-9a41-a3da19f4a0ad" providerId="ADAL" clId="{904907A1-8BCB-4181-9038-1EBC186B9C27}" dt="2024-02-18T07:46:14.924" v="532"/>
          <ac:spMkLst>
            <pc:docMk/>
            <pc:sldMk cId="3220060374" sldId="268"/>
            <ac:spMk id="2" creationId="{723D9DFB-3CB8-F069-C089-F747952E431E}"/>
          </ac:spMkLst>
        </pc:spChg>
        <pc:spChg chg="mod">
          <ac:chgData name="Binod Adhikari" userId="256f5a90-d823-4e8d-9a41-a3da19f4a0ad" providerId="ADAL" clId="{904907A1-8BCB-4181-9038-1EBC186B9C27}" dt="2024-02-18T07:47:59.420" v="554" actId="403"/>
          <ac:spMkLst>
            <pc:docMk/>
            <pc:sldMk cId="3220060374" sldId="268"/>
            <ac:spMk id="3" creationId="{44689281-2FEF-7B9D-D0E0-24F22E4C818E}"/>
          </ac:spMkLst>
        </pc:spChg>
      </pc:sldChg>
      <pc:sldChg chg="modSp add mod">
        <pc:chgData name="Binod Adhikari" userId="256f5a90-d823-4e8d-9a41-a3da19f4a0ad" providerId="ADAL" clId="{904907A1-8BCB-4181-9038-1EBC186B9C27}" dt="2024-02-18T07:51:09.099" v="569" actId="20577"/>
        <pc:sldMkLst>
          <pc:docMk/>
          <pc:sldMk cId="1142838308" sldId="269"/>
        </pc:sldMkLst>
        <pc:spChg chg="mod">
          <ac:chgData name="Binod Adhikari" userId="256f5a90-d823-4e8d-9a41-a3da19f4a0ad" providerId="ADAL" clId="{904907A1-8BCB-4181-9038-1EBC186B9C27}" dt="2024-02-18T07:48:29.711" v="556"/>
          <ac:spMkLst>
            <pc:docMk/>
            <pc:sldMk cId="1142838308" sldId="269"/>
            <ac:spMk id="2" creationId="{723D9DFB-3CB8-F069-C089-F747952E431E}"/>
          </ac:spMkLst>
        </pc:spChg>
        <pc:spChg chg="mod">
          <ac:chgData name="Binod Adhikari" userId="256f5a90-d823-4e8d-9a41-a3da19f4a0ad" providerId="ADAL" clId="{904907A1-8BCB-4181-9038-1EBC186B9C27}" dt="2024-02-18T07:51:09.099" v="569" actId="20577"/>
          <ac:spMkLst>
            <pc:docMk/>
            <pc:sldMk cId="1142838308" sldId="269"/>
            <ac:spMk id="3" creationId="{44689281-2FEF-7B9D-D0E0-24F22E4C818E}"/>
          </ac:spMkLst>
        </pc:spChg>
      </pc:sldChg>
      <pc:sldChg chg="modSp add mod">
        <pc:chgData name="Binod Adhikari" userId="256f5a90-d823-4e8d-9a41-a3da19f4a0ad" providerId="ADAL" clId="{904907A1-8BCB-4181-9038-1EBC186B9C27}" dt="2024-02-18T09:06:42.533" v="930" actId="114"/>
        <pc:sldMkLst>
          <pc:docMk/>
          <pc:sldMk cId="3420329359" sldId="270"/>
        </pc:sldMkLst>
        <pc:spChg chg="mod">
          <ac:chgData name="Binod Adhikari" userId="256f5a90-d823-4e8d-9a41-a3da19f4a0ad" providerId="ADAL" clId="{904907A1-8BCB-4181-9038-1EBC186B9C27}" dt="2024-02-18T07:52:28.219" v="572"/>
          <ac:spMkLst>
            <pc:docMk/>
            <pc:sldMk cId="3420329359" sldId="270"/>
            <ac:spMk id="2" creationId="{723D9DFB-3CB8-F069-C089-F747952E431E}"/>
          </ac:spMkLst>
        </pc:spChg>
        <pc:spChg chg="mod">
          <ac:chgData name="Binod Adhikari" userId="256f5a90-d823-4e8d-9a41-a3da19f4a0ad" providerId="ADAL" clId="{904907A1-8BCB-4181-9038-1EBC186B9C27}" dt="2024-02-18T09:06:42.533" v="930" actId="114"/>
          <ac:spMkLst>
            <pc:docMk/>
            <pc:sldMk cId="3420329359" sldId="270"/>
            <ac:spMk id="3" creationId="{44689281-2FEF-7B9D-D0E0-24F22E4C818E}"/>
          </ac:spMkLst>
        </pc:spChg>
      </pc:sldChg>
      <pc:sldChg chg="modSp add mod">
        <pc:chgData name="Binod Adhikari" userId="256f5a90-d823-4e8d-9a41-a3da19f4a0ad" providerId="ADAL" clId="{904907A1-8BCB-4181-9038-1EBC186B9C27}" dt="2024-02-18T09:07:27.509" v="932" actId="114"/>
        <pc:sldMkLst>
          <pc:docMk/>
          <pc:sldMk cId="2441643352" sldId="271"/>
        </pc:sldMkLst>
        <pc:spChg chg="mod">
          <ac:chgData name="Binod Adhikari" userId="256f5a90-d823-4e8d-9a41-a3da19f4a0ad" providerId="ADAL" clId="{904907A1-8BCB-4181-9038-1EBC186B9C27}" dt="2024-02-18T07:54:31.776" v="590"/>
          <ac:spMkLst>
            <pc:docMk/>
            <pc:sldMk cId="2441643352" sldId="271"/>
            <ac:spMk id="2" creationId="{723D9DFB-3CB8-F069-C089-F747952E431E}"/>
          </ac:spMkLst>
        </pc:spChg>
        <pc:spChg chg="mod">
          <ac:chgData name="Binod Adhikari" userId="256f5a90-d823-4e8d-9a41-a3da19f4a0ad" providerId="ADAL" clId="{904907A1-8BCB-4181-9038-1EBC186B9C27}" dt="2024-02-18T09:07:27.509" v="932" actId="114"/>
          <ac:spMkLst>
            <pc:docMk/>
            <pc:sldMk cId="2441643352" sldId="271"/>
            <ac:spMk id="3" creationId="{44689281-2FEF-7B9D-D0E0-24F22E4C818E}"/>
          </ac:spMkLst>
        </pc:spChg>
      </pc:sldChg>
      <pc:sldChg chg="modSp add mod">
        <pc:chgData name="Binod Adhikari" userId="256f5a90-d823-4e8d-9a41-a3da19f4a0ad" providerId="ADAL" clId="{904907A1-8BCB-4181-9038-1EBC186B9C27}" dt="2024-02-18T07:58:12.960" v="630" actId="6549"/>
        <pc:sldMkLst>
          <pc:docMk/>
          <pc:sldMk cId="1623471829" sldId="272"/>
        </pc:sldMkLst>
        <pc:spChg chg="mod">
          <ac:chgData name="Binod Adhikari" userId="256f5a90-d823-4e8d-9a41-a3da19f4a0ad" providerId="ADAL" clId="{904907A1-8BCB-4181-9038-1EBC186B9C27}" dt="2024-02-18T07:56:32.467" v="607"/>
          <ac:spMkLst>
            <pc:docMk/>
            <pc:sldMk cId="1623471829" sldId="272"/>
            <ac:spMk id="2" creationId="{723D9DFB-3CB8-F069-C089-F747952E431E}"/>
          </ac:spMkLst>
        </pc:spChg>
        <pc:spChg chg="mod">
          <ac:chgData name="Binod Adhikari" userId="256f5a90-d823-4e8d-9a41-a3da19f4a0ad" providerId="ADAL" clId="{904907A1-8BCB-4181-9038-1EBC186B9C27}" dt="2024-02-18T07:58:12.960" v="630" actId="6549"/>
          <ac:spMkLst>
            <pc:docMk/>
            <pc:sldMk cId="1623471829" sldId="272"/>
            <ac:spMk id="3" creationId="{44689281-2FEF-7B9D-D0E0-24F22E4C818E}"/>
          </ac:spMkLst>
        </pc:spChg>
      </pc:sldChg>
      <pc:sldChg chg="modSp add mod">
        <pc:chgData name="Binod Adhikari" userId="256f5a90-d823-4e8d-9a41-a3da19f4a0ad" providerId="ADAL" clId="{904907A1-8BCB-4181-9038-1EBC186B9C27}" dt="2024-02-18T09:08:50.109" v="933" actId="114"/>
        <pc:sldMkLst>
          <pc:docMk/>
          <pc:sldMk cId="3135683624" sldId="273"/>
        </pc:sldMkLst>
        <pc:spChg chg="mod">
          <ac:chgData name="Binod Adhikari" userId="256f5a90-d823-4e8d-9a41-a3da19f4a0ad" providerId="ADAL" clId="{904907A1-8BCB-4181-9038-1EBC186B9C27}" dt="2024-02-18T07:58:44.287" v="632"/>
          <ac:spMkLst>
            <pc:docMk/>
            <pc:sldMk cId="3135683624" sldId="273"/>
            <ac:spMk id="2" creationId="{723D9DFB-3CB8-F069-C089-F747952E431E}"/>
          </ac:spMkLst>
        </pc:spChg>
        <pc:spChg chg="mod">
          <ac:chgData name="Binod Adhikari" userId="256f5a90-d823-4e8d-9a41-a3da19f4a0ad" providerId="ADAL" clId="{904907A1-8BCB-4181-9038-1EBC186B9C27}" dt="2024-02-18T09:08:50.109" v="933" actId="114"/>
          <ac:spMkLst>
            <pc:docMk/>
            <pc:sldMk cId="3135683624" sldId="273"/>
            <ac:spMk id="3" creationId="{44689281-2FEF-7B9D-D0E0-24F22E4C818E}"/>
          </ac:spMkLst>
        </pc:spChg>
      </pc:sldChg>
      <pc:sldChg chg="modSp add mod">
        <pc:chgData name="Binod Adhikari" userId="256f5a90-d823-4e8d-9a41-a3da19f4a0ad" providerId="ADAL" clId="{904907A1-8BCB-4181-9038-1EBC186B9C27}" dt="2024-02-18T09:09:30.205" v="934" actId="114"/>
        <pc:sldMkLst>
          <pc:docMk/>
          <pc:sldMk cId="1951226515" sldId="274"/>
        </pc:sldMkLst>
        <pc:spChg chg="mod">
          <ac:chgData name="Binod Adhikari" userId="256f5a90-d823-4e8d-9a41-a3da19f4a0ad" providerId="ADAL" clId="{904907A1-8BCB-4181-9038-1EBC186B9C27}" dt="2024-02-18T08:02:17.402" v="655"/>
          <ac:spMkLst>
            <pc:docMk/>
            <pc:sldMk cId="1951226515" sldId="274"/>
            <ac:spMk id="2" creationId="{723D9DFB-3CB8-F069-C089-F747952E431E}"/>
          </ac:spMkLst>
        </pc:spChg>
        <pc:spChg chg="mod">
          <ac:chgData name="Binod Adhikari" userId="256f5a90-d823-4e8d-9a41-a3da19f4a0ad" providerId="ADAL" clId="{904907A1-8BCB-4181-9038-1EBC186B9C27}" dt="2024-02-18T09:09:30.205" v="934" actId="114"/>
          <ac:spMkLst>
            <pc:docMk/>
            <pc:sldMk cId="1951226515" sldId="274"/>
            <ac:spMk id="3" creationId="{44689281-2FEF-7B9D-D0E0-24F22E4C818E}"/>
          </ac:spMkLst>
        </pc:spChg>
      </pc:sldChg>
      <pc:sldChg chg="modSp add mod">
        <pc:chgData name="Binod Adhikari" userId="256f5a90-d823-4e8d-9a41-a3da19f4a0ad" providerId="ADAL" clId="{904907A1-8BCB-4181-9038-1EBC186B9C27}" dt="2024-02-18T08:09:57.629" v="705" actId="14100"/>
        <pc:sldMkLst>
          <pc:docMk/>
          <pc:sldMk cId="1902611097" sldId="275"/>
        </pc:sldMkLst>
        <pc:spChg chg="mod">
          <ac:chgData name="Binod Adhikari" userId="256f5a90-d823-4e8d-9a41-a3da19f4a0ad" providerId="ADAL" clId="{904907A1-8BCB-4181-9038-1EBC186B9C27}" dt="2024-02-18T08:05:43.802" v="677"/>
          <ac:spMkLst>
            <pc:docMk/>
            <pc:sldMk cId="1902611097" sldId="275"/>
            <ac:spMk id="2" creationId="{723D9DFB-3CB8-F069-C089-F747952E431E}"/>
          </ac:spMkLst>
        </pc:spChg>
        <pc:spChg chg="mod">
          <ac:chgData name="Binod Adhikari" userId="256f5a90-d823-4e8d-9a41-a3da19f4a0ad" providerId="ADAL" clId="{904907A1-8BCB-4181-9038-1EBC186B9C27}" dt="2024-02-18T08:09:57.629" v="705" actId="14100"/>
          <ac:spMkLst>
            <pc:docMk/>
            <pc:sldMk cId="1902611097" sldId="275"/>
            <ac:spMk id="3" creationId="{44689281-2FEF-7B9D-D0E0-24F22E4C818E}"/>
          </ac:spMkLst>
        </pc:spChg>
      </pc:sldChg>
      <pc:sldChg chg="modSp add mod">
        <pc:chgData name="Binod Adhikari" userId="256f5a90-d823-4e8d-9a41-a3da19f4a0ad" providerId="ADAL" clId="{904907A1-8BCB-4181-9038-1EBC186B9C27}" dt="2024-02-18T08:18:19.025" v="734"/>
        <pc:sldMkLst>
          <pc:docMk/>
          <pc:sldMk cId="3879283262" sldId="276"/>
        </pc:sldMkLst>
        <pc:spChg chg="mod">
          <ac:chgData name="Binod Adhikari" userId="256f5a90-d823-4e8d-9a41-a3da19f4a0ad" providerId="ADAL" clId="{904907A1-8BCB-4181-9038-1EBC186B9C27}" dt="2024-02-18T08:14:01.544" v="713" actId="20577"/>
          <ac:spMkLst>
            <pc:docMk/>
            <pc:sldMk cId="3879283262" sldId="276"/>
            <ac:spMk id="2" creationId="{723D9DFB-3CB8-F069-C089-F747952E431E}"/>
          </ac:spMkLst>
        </pc:spChg>
        <pc:spChg chg="mod">
          <ac:chgData name="Binod Adhikari" userId="256f5a90-d823-4e8d-9a41-a3da19f4a0ad" providerId="ADAL" clId="{904907A1-8BCB-4181-9038-1EBC186B9C27}" dt="2024-02-18T08:18:19.025" v="734"/>
          <ac:spMkLst>
            <pc:docMk/>
            <pc:sldMk cId="3879283262" sldId="276"/>
            <ac:spMk id="3" creationId="{44689281-2FEF-7B9D-D0E0-24F22E4C818E}"/>
          </ac:spMkLst>
        </pc:spChg>
      </pc:sldChg>
      <pc:sldChg chg="modSp add mod addCm modCm">
        <pc:chgData name="Binod Adhikari" userId="256f5a90-d823-4e8d-9a41-a3da19f4a0ad" providerId="ADAL" clId="{904907A1-8BCB-4181-9038-1EBC186B9C27}" dt="2024-02-18T09:13:07.093" v="939"/>
        <pc:sldMkLst>
          <pc:docMk/>
          <pc:sldMk cId="3292497783" sldId="277"/>
        </pc:sldMkLst>
        <pc:spChg chg="mod">
          <ac:chgData name="Binod Adhikari" userId="256f5a90-d823-4e8d-9a41-a3da19f4a0ad" providerId="ADAL" clId="{904907A1-8BCB-4181-9038-1EBC186B9C27}" dt="2024-02-18T08:19:04.661" v="738" actId="6549"/>
          <ac:spMkLst>
            <pc:docMk/>
            <pc:sldMk cId="3292497783" sldId="277"/>
            <ac:spMk id="2" creationId="{723D9DFB-3CB8-F069-C089-F747952E431E}"/>
          </ac:spMkLst>
        </pc:spChg>
        <pc:spChg chg="mod">
          <ac:chgData name="Binod Adhikari" userId="256f5a90-d823-4e8d-9a41-a3da19f4a0ad" providerId="ADAL" clId="{904907A1-8BCB-4181-9038-1EBC186B9C27}" dt="2024-02-18T09:10:41.743" v="935" actId="114"/>
          <ac:spMkLst>
            <pc:docMk/>
            <pc:sldMk cId="3292497783" sldId="277"/>
            <ac:spMk id="3" creationId="{44689281-2FEF-7B9D-D0E0-24F22E4C818E}"/>
          </ac:spMkLst>
        </pc:spChg>
      </pc:sldChg>
      <pc:sldChg chg="modSp add mod">
        <pc:chgData name="Binod Adhikari" userId="256f5a90-d823-4e8d-9a41-a3da19f4a0ad" providerId="ADAL" clId="{904907A1-8BCB-4181-9038-1EBC186B9C27}" dt="2024-02-18T08:31:22.865" v="827" actId="1035"/>
        <pc:sldMkLst>
          <pc:docMk/>
          <pc:sldMk cId="2831498790" sldId="278"/>
        </pc:sldMkLst>
        <pc:spChg chg="mod">
          <ac:chgData name="Binod Adhikari" userId="256f5a90-d823-4e8d-9a41-a3da19f4a0ad" providerId="ADAL" clId="{904907A1-8BCB-4181-9038-1EBC186B9C27}" dt="2024-02-18T08:27:27.131" v="758"/>
          <ac:spMkLst>
            <pc:docMk/>
            <pc:sldMk cId="2831498790" sldId="278"/>
            <ac:spMk id="2" creationId="{723D9DFB-3CB8-F069-C089-F747952E431E}"/>
          </ac:spMkLst>
        </pc:spChg>
        <pc:spChg chg="mod">
          <ac:chgData name="Binod Adhikari" userId="256f5a90-d823-4e8d-9a41-a3da19f4a0ad" providerId="ADAL" clId="{904907A1-8BCB-4181-9038-1EBC186B9C27}" dt="2024-02-18T08:31:22.865" v="827" actId="1035"/>
          <ac:spMkLst>
            <pc:docMk/>
            <pc:sldMk cId="2831498790" sldId="278"/>
            <ac:spMk id="3" creationId="{44689281-2FEF-7B9D-D0E0-24F22E4C818E}"/>
          </ac:spMkLst>
        </pc:spChg>
      </pc:sldChg>
      <pc:sldChg chg="modSp add mod">
        <pc:chgData name="Binod Adhikari" userId="256f5a90-d823-4e8d-9a41-a3da19f4a0ad" providerId="ADAL" clId="{904907A1-8BCB-4181-9038-1EBC186B9C27}" dt="2024-02-18T08:33:41.277" v="878" actId="1076"/>
        <pc:sldMkLst>
          <pc:docMk/>
          <pc:sldMk cId="545711190" sldId="279"/>
        </pc:sldMkLst>
        <pc:spChg chg="mod">
          <ac:chgData name="Binod Adhikari" userId="256f5a90-d823-4e8d-9a41-a3da19f4a0ad" providerId="ADAL" clId="{904907A1-8BCB-4181-9038-1EBC186B9C27}" dt="2024-02-18T08:31:42.923" v="829"/>
          <ac:spMkLst>
            <pc:docMk/>
            <pc:sldMk cId="545711190" sldId="279"/>
            <ac:spMk id="2" creationId="{723D9DFB-3CB8-F069-C089-F747952E431E}"/>
          </ac:spMkLst>
        </pc:spChg>
        <pc:spChg chg="mod">
          <ac:chgData name="Binod Adhikari" userId="256f5a90-d823-4e8d-9a41-a3da19f4a0ad" providerId="ADAL" clId="{904907A1-8BCB-4181-9038-1EBC186B9C27}" dt="2024-02-18T08:33:41.277" v="878" actId="1076"/>
          <ac:spMkLst>
            <pc:docMk/>
            <pc:sldMk cId="545711190" sldId="279"/>
            <ac:spMk id="3" creationId="{44689281-2FEF-7B9D-D0E0-24F22E4C818E}"/>
          </ac:spMkLst>
        </pc:spChg>
      </pc:sldChg>
      <pc:sldChg chg="modSp add mod">
        <pc:chgData name="Binod Adhikari" userId="256f5a90-d823-4e8d-9a41-a3da19f4a0ad" providerId="ADAL" clId="{904907A1-8BCB-4181-9038-1EBC186B9C27}" dt="2024-02-18T09:14:47.582" v="940" actId="114"/>
        <pc:sldMkLst>
          <pc:docMk/>
          <pc:sldMk cId="2161323511" sldId="280"/>
        </pc:sldMkLst>
        <pc:spChg chg="mod">
          <ac:chgData name="Binod Adhikari" userId="256f5a90-d823-4e8d-9a41-a3da19f4a0ad" providerId="ADAL" clId="{904907A1-8BCB-4181-9038-1EBC186B9C27}" dt="2024-02-18T08:33:56.576" v="880"/>
          <ac:spMkLst>
            <pc:docMk/>
            <pc:sldMk cId="2161323511" sldId="280"/>
            <ac:spMk id="2" creationId="{723D9DFB-3CB8-F069-C089-F747952E431E}"/>
          </ac:spMkLst>
        </pc:spChg>
        <pc:spChg chg="mod">
          <ac:chgData name="Binod Adhikari" userId="256f5a90-d823-4e8d-9a41-a3da19f4a0ad" providerId="ADAL" clId="{904907A1-8BCB-4181-9038-1EBC186B9C27}" dt="2024-02-18T09:14:47.582" v="940" actId="114"/>
          <ac:spMkLst>
            <pc:docMk/>
            <pc:sldMk cId="2161323511" sldId="280"/>
            <ac:spMk id="3" creationId="{44689281-2FEF-7B9D-D0E0-24F22E4C818E}"/>
          </ac:spMkLst>
        </pc:spChg>
      </pc:sldChg>
      <pc:sldChg chg="modSp add mod">
        <pc:chgData name="Binod Adhikari" userId="256f5a90-d823-4e8d-9a41-a3da19f4a0ad" providerId="ADAL" clId="{904907A1-8BCB-4181-9038-1EBC186B9C27}" dt="2024-02-18T09:15:26.498" v="941" actId="114"/>
        <pc:sldMkLst>
          <pc:docMk/>
          <pc:sldMk cId="2249387939" sldId="281"/>
        </pc:sldMkLst>
        <pc:spChg chg="mod">
          <ac:chgData name="Binod Adhikari" userId="256f5a90-d823-4e8d-9a41-a3da19f4a0ad" providerId="ADAL" clId="{904907A1-8BCB-4181-9038-1EBC186B9C27}" dt="2024-02-18T08:35:53.733" v="897"/>
          <ac:spMkLst>
            <pc:docMk/>
            <pc:sldMk cId="2249387939" sldId="281"/>
            <ac:spMk id="2" creationId="{723D9DFB-3CB8-F069-C089-F747952E431E}"/>
          </ac:spMkLst>
        </pc:spChg>
        <pc:spChg chg="mod">
          <ac:chgData name="Binod Adhikari" userId="256f5a90-d823-4e8d-9a41-a3da19f4a0ad" providerId="ADAL" clId="{904907A1-8BCB-4181-9038-1EBC186B9C27}" dt="2024-02-18T09:15:26.498" v="941" actId="114"/>
          <ac:spMkLst>
            <pc:docMk/>
            <pc:sldMk cId="2249387939" sldId="281"/>
            <ac:spMk id="3" creationId="{44689281-2FEF-7B9D-D0E0-24F22E4C818E}"/>
          </ac:spMkLst>
        </pc:spChg>
      </pc:sldChg>
      <pc:sldChg chg="addSp delSp modSp add mod">
        <pc:chgData name="Binod Adhikari" userId="256f5a90-d823-4e8d-9a41-a3da19f4a0ad" providerId="ADAL" clId="{904907A1-8BCB-4181-9038-1EBC186B9C27}" dt="2024-02-18T09:16:32.471" v="957" actId="403"/>
        <pc:sldMkLst>
          <pc:docMk/>
          <pc:sldMk cId="1316734169" sldId="282"/>
        </pc:sldMkLst>
        <pc:spChg chg="del">
          <ac:chgData name="Binod Adhikari" userId="256f5a90-d823-4e8d-9a41-a3da19f4a0ad" providerId="ADAL" clId="{904907A1-8BCB-4181-9038-1EBC186B9C27}" dt="2024-02-18T09:16:05.178" v="943" actId="478"/>
          <ac:spMkLst>
            <pc:docMk/>
            <pc:sldMk cId="1316734169" sldId="282"/>
            <ac:spMk id="3" creationId="{44689281-2FEF-7B9D-D0E0-24F22E4C818E}"/>
          </ac:spMkLst>
        </pc:spChg>
        <pc:spChg chg="add del mod">
          <ac:chgData name="Binod Adhikari" userId="256f5a90-d823-4e8d-9a41-a3da19f4a0ad" providerId="ADAL" clId="{904907A1-8BCB-4181-9038-1EBC186B9C27}" dt="2024-02-18T09:16:08.290" v="944" actId="478"/>
          <ac:spMkLst>
            <pc:docMk/>
            <pc:sldMk cId="1316734169" sldId="282"/>
            <ac:spMk id="6" creationId="{4D32DEC3-541E-6257-FB4D-DFA5C6635B8D}"/>
          </ac:spMkLst>
        </pc:spChg>
        <pc:spChg chg="add mod">
          <ac:chgData name="Binod Adhikari" userId="256f5a90-d823-4e8d-9a41-a3da19f4a0ad" providerId="ADAL" clId="{904907A1-8BCB-4181-9038-1EBC186B9C27}" dt="2024-02-18T09:16:32.471" v="957" actId="403"/>
          <ac:spMkLst>
            <pc:docMk/>
            <pc:sldMk cId="1316734169" sldId="282"/>
            <ac:spMk id="7" creationId="{101BE008-D6AA-E143-B719-550466FA4378}"/>
          </ac:spMkLst>
        </pc:spChg>
      </pc:sldChg>
      <pc:sldMasterChg chg="modSp modSldLayout">
        <pc:chgData name="Binod Adhikari" userId="256f5a90-d823-4e8d-9a41-a3da19f4a0ad" providerId="ADAL" clId="{904907A1-8BCB-4181-9038-1EBC186B9C27}" dt="2024-02-17T21:01:26.975" v="92" actId="179"/>
        <pc:sldMasterMkLst>
          <pc:docMk/>
          <pc:sldMasterMk cId="307062379" sldId="2147483686"/>
        </pc:sldMasterMkLst>
        <pc:spChg chg="mod">
          <ac:chgData name="Binod Adhikari" userId="256f5a90-d823-4e8d-9a41-a3da19f4a0ad" providerId="ADAL" clId="{904907A1-8BCB-4181-9038-1EBC186B9C27}" dt="2024-02-17T20:55:20.798" v="38"/>
          <ac:spMkLst>
            <pc:docMk/>
            <pc:sldMasterMk cId="307062379" sldId="2147483686"/>
            <ac:spMk id="2" creationId="{4FEE0E60-34DB-5181-DF50-A1F795CB0E1B}"/>
          </ac:spMkLst>
        </pc:spChg>
        <pc:spChg chg="mod">
          <ac:chgData name="Binod Adhikari" userId="256f5a90-d823-4e8d-9a41-a3da19f4a0ad" providerId="ADAL" clId="{904907A1-8BCB-4181-9038-1EBC186B9C27}" dt="2024-02-17T20:55:20.798" v="38"/>
          <ac:spMkLst>
            <pc:docMk/>
            <pc:sldMasterMk cId="307062379" sldId="2147483686"/>
            <ac:spMk id="3" creationId="{D427C3AE-F225-57E9-2ED0-5BD8B6C86FC6}"/>
          </ac:spMkLst>
        </pc:spChg>
        <pc:spChg chg="mod">
          <ac:chgData name="Binod Adhikari" userId="256f5a90-d823-4e8d-9a41-a3da19f4a0ad" providerId="ADAL" clId="{904907A1-8BCB-4181-9038-1EBC186B9C27}" dt="2024-02-17T20:55:20.798" v="38"/>
          <ac:spMkLst>
            <pc:docMk/>
            <pc:sldMasterMk cId="307062379" sldId="2147483686"/>
            <ac:spMk id="1027" creationId="{58451044-E6E4-EEAD-4D42-3660356E0417}"/>
          </ac:spMkLst>
        </pc:spChg>
        <pc:spChg chg="mod">
          <ac:chgData name="Binod Adhikari" userId="256f5a90-d823-4e8d-9a41-a3da19f4a0ad" providerId="ADAL" clId="{904907A1-8BCB-4181-9038-1EBC186B9C27}" dt="2024-02-17T21:01:26.975" v="92" actId="179"/>
          <ac:spMkLst>
            <pc:docMk/>
            <pc:sldMasterMk cId="307062379" sldId="2147483686"/>
            <ac:spMk id="1029" creationId="{BF871606-A325-EB61-442B-262605176EEC}"/>
          </ac:spMkLst>
        </pc:spChg>
        <pc:spChg chg="mod">
          <ac:chgData name="Binod Adhikari" userId="256f5a90-d823-4e8d-9a41-a3da19f4a0ad" providerId="ADAL" clId="{904907A1-8BCB-4181-9038-1EBC186B9C27}" dt="2024-02-17T20:55:20.798" v="38"/>
          <ac:spMkLst>
            <pc:docMk/>
            <pc:sldMasterMk cId="307062379" sldId="2147483686"/>
            <ac:spMk id="154632" creationId="{CB33E17A-F6EA-9147-145F-B246B353173C}"/>
          </ac:spMkLst>
        </pc:spChg>
        <pc:sldLayoutChg chg="modSp">
          <pc:chgData name="Binod Adhikari" userId="256f5a90-d823-4e8d-9a41-a3da19f4a0ad" providerId="ADAL" clId="{904907A1-8BCB-4181-9038-1EBC186B9C27}" dt="2024-02-17T20:55:20.798" v="38"/>
          <pc:sldLayoutMkLst>
            <pc:docMk/>
            <pc:sldMasterMk cId="307062379" sldId="2147483686"/>
            <pc:sldLayoutMk cId="1696806308" sldId="2147483687"/>
          </pc:sldLayoutMkLst>
          <pc:spChg chg="mod">
            <ac:chgData name="Binod Adhikari" userId="256f5a90-d823-4e8d-9a41-a3da19f4a0ad" providerId="ADAL" clId="{904907A1-8BCB-4181-9038-1EBC186B9C27}" dt="2024-02-17T20:55:20.798" v="38"/>
            <ac:spMkLst>
              <pc:docMk/>
              <pc:sldMasterMk cId="307062379" sldId="2147483686"/>
              <pc:sldLayoutMk cId="1696806308" sldId="2147483687"/>
              <ac:spMk id="10" creationId="{3281A9FD-9F4F-2D96-8A08-5BE84B27ACC2}"/>
            </ac:spMkLst>
          </pc:spChg>
          <pc:spChg chg="mod">
            <ac:chgData name="Binod Adhikari" userId="256f5a90-d823-4e8d-9a41-a3da19f4a0ad" providerId="ADAL" clId="{904907A1-8BCB-4181-9038-1EBC186B9C27}" dt="2024-02-17T20:55:20.798" v="38"/>
            <ac:spMkLst>
              <pc:docMk/>
              <pc:sldMasterMk cId="307062379" sldId="2147483686"/>
              <pc:sldLayoutMk cId="1696806308" sldId="2147483687"/>
              <ac:spMk id="11" creationId="{93786CC0-0DCF-2A9F-9CD1-3BC6839A2A47}"/>
            </ac:spMkLst>
          </pc:spChg>
          <pc:spChg chg="mod">
            <ac:chgData name="Binod Adhikari" userId="256f5a90-d823-4e8d-9a41-a3da19f4a0ad" providerId="ADAL" clId="{904907A1-8BCB-4181-9038-1EBC186B9C27}" dt="2024-02-17T20:55:20.798" v="38"/>
            <ac:spMkLst>
              <pc:docMk/>
              <pc:sldMasterMk cId="307062379" sldId="2147483686"/>
              <pc:sldLayoutMk cId="1696806308" sldId="2147483687"/>
              <ac:spMk id="155653" creationId="{00000000-0000-0000-0000-000000000000}"/>
            </ac:spMkLst>
          </pc:spChg>
          <pc:spChg chg="mod">
            <ac:chgData name="Binod Adhikari" userId="256f5a90-d823-4e8d-9a41-a3da19f4a0ad" providerId="ADAL" clId="{904907A1-8BCB-4181-9038-1EBC186B9C27}" dt="2024-02-17T20:55:20.798" v="38"/>
            <ac:spMkLst>
              <pc:docMk/>
              <pc:sldMasterMk cId="307062379" sldId="2147483686"/>
              <pc:sldLayoutMk cId="1696806308" sldId="2147483687"/>
              <ac:spMk id="155654" creationId="{00000000-0000-0000-0000-000000000000}"/>
            </ac:spMkLst>
          </pc:spChg>
        </pc:sldLayoutChg>
        <pc:sldLayoutChg chg="modSp">
          <pc:chgData name="Binod Adhikari" userId="256f5a90-d823-4e8d-9a41-a3da19f4a0ad" providerId="ADAL" clId="{904907A1-8BCB-4181-9038-1EBC186B9C27}" dt="2024-02-17T20:55:20.798" v="38"/>
          <pc:sldLayoutMkLst>
            <pc:docMk/>
            <pc:sldMasterMk cId="307062379" sldId="2147483686"/>
            <pc:sldLayoutMk cId="2579229372" sldId="2147483688"/>
          </pc:sldLayoutMkLst>
          <pc:spChg chg="mod">
            <ac:chgData name="Binod Adhikari" userId="256f5a90-d823-4e8d-9a41-a3da19f4a0ad" providerId="ADAL" clId="{904907A1-8BCB-4181-9038-1EBC186B9C27}" dt="2024-02-17T20:55:20.798" v="38"/>
            <ac:spMkLst>
              <pc:docMk/>
              <pc:sldMasterMk cId="307062379" sldId="2147483686"/>
              <pc:sldLayoutMk cId="2579229372" sldId="2147483688"/>
              <ac:spMk id="2" creationId="{00000000-0000-0000-0000-000000000000}"/>
            </ac:spMkLst>
          </pc:spChg>
          <pc:spChg chg="mod">
            <ac:chgData name="Binod Adhikari" userId="256f5a90-d823-4e8d-9a41-a3da19f4a0ad" providerId="ADAL" clId="{904907A1-8BCB-4181-9038-1EBC186B9C27}" dt="2024-02-17T20:55:20.798" v="38"/>
            <ac:spMkLst>
              <pc:docMk/>
              <pc:sldMasterMk cId="307062379" sldId="2147483686"/>
              <pc:sldLayoutMk cId="2579229372" sldId="2147483688"/>
              <ac:spMk id="4" creationId="{2B9E1C5D-BA0F-46CD-8C41-78414B02BDCA}"/>
            </ac:spMkLst>
          </pc:spChg>
          <pc:spChg chg="mod">
            <ac:chgData name="Binod Adhikari" userId="256f5a90-d823-4e8d-9a41-a3da19f4a0ad" providerId="ADAL" clId="{904907A1-8BCB-4181-9038-1EBC186B9C27}" dt="2024-02-17T20:55:20.798" v="38"/>
            <ac:spMkLst>
              <pc:docMk/>
              <pc:sldMasterMk cId="307062379" sldId="2147483686"/>
              <pc:sldLayoutMk cId="2579229372" sldId="2147483688"/>
              <ac:spMk id="6" creationId="{DCD4AC5F-46B6-812C-F7F0-346ED135BAF2}"/>
            </ac:spMkLst>
          </pc:spChg>
        </pc:sldLayoutChg>
      </pc:sldMasterChg>
      <pc:sldMasterChg chg="modSp modSldLayout">
        <pc:chgData name="Binod Adhikari" userId="256f5a90-d823-4e8d-9a41-a3da19f4a0ad" providerId="ADAL" clId="{904907A1-8BCB-4181-9038-1EBC186B9C27}" dt="2024-02-17T20:54:53.870" v="34"/>
        <pc:sldMasterMkLst>
          <pc:docMk/>
          <pc:sldMasterMk cId="1646349040" sldId="2147483689"/>
        </pc:sldMasterMkLst>
        <pc:spChg chg="mod">
          <ac:chgData name="Binod Adhikari" userId="256f5a90-d823-4e8d-9a41-a3da19f4a0ad" providerId="ADAL" clId="{904907A1-8BCB-4181-9038-1EBC186B9C27}" dt="2024-02-17T20:54:53.870" v="34"/>
          <ac:spMkLst>
            <pc:docMk/>
            <pc:sldMasterMk cId="1646349040" sldId="2147483689"/>
            <ac:spMk id="2" creationId="{4FEE0E60-34DB-5181-DF50-A1F795CB0E1B}"/>
          </ac:spMkLst>
        </pc:spChg>
        <pc:spChg chg="mod">
          <ac:chgData name="Binod Adhikari" userId="256f5a90-d823-4e8d-9a41-a3da19f4a0ad" providerId="ADAL" clId="{904907A1-8BCB-4181-9038-1EBC186B9C27}" dt="2024-02-17T20:54:53.870" v="34"/>
          <ac:spMkLst>
            <pc:docMk/>
            <pc:sldMasterMk cId="1646349040" sldId="2147483689"/>
            <ac:spMk id="3" creationId="{D427C3AE-F225-57E9-2ED0-5BD8B6C86FC6}"/>
          </ac:spMkLst>
        </pc:spChg>
        <pc:spChg chg="mod">
          <ac:chgData name="Binod Adhikari" userId="256f5a90-d823-4e8d-9a41-a3da19f4a0ad" providerId="ADAL" clId="{904907A1-8BCB-4181-9038-1EBC186B9C27}" dt="2024-02-17T20:54:53.870" v="34"/>
          <ac:spMkLst>
            <pc:docMk/>
            <pc:sldMasterMk cId="1646349040" sldId="2147483689"/>
            <ac:spMk id="1027" creationId="{58451044-E6E4-EEAD-4D42-3660356E0417}"/>
          </ac:spMkLst>
        </pc:spChg>
        <pc:spChg chg="mod">
          <ac:chgData name="Binod Adhikari" userId="256f5a90-d823-4e8d-9a41-a3da19f4a0ad" providerId="ADAL" clId="{904907A1-8BCB-4181-9038-1EBC186B9C27}" dt="2024-02-17T20:54:53.870" v="34"/>
          <ac:spMkLst>
            <pc:docMk/>
            <pc:sldMasterMk cId="1646349040" sldId="2147483689"/>
            <ac:spMk id="1029" creationId="{BF871606-A325-EB61-442B-262605176EEC}"/>
          </ac:spMkLst>
        </pc:spChg>
        <pc:spChg chg="mod">
          <ac:chgData name="Binod Adhikari" userId="256f5a90-d823-4e8d-9a41-a3da19f4a0ad" providerId="ADAL" clId="{904907A1-8BCB-4181-9038-1EBC186B9C27}" dt="2024-02-17T20:54:53.870" v="34"/>
          <ac:spMkLst>
            <pc:docMk/>
            <pc:sldMasterMk cId="1646349040" sldId="2147483689"/>
            <ac:spMk id="154632" creationId="{CB33E17A-F6EA-9147-145F-B246B353173C}"/>
          </ac:spMkLst>
        </pc:spChg>
        <pc:sldLayoutChg chg="modSp">
          <pc:chgData name="Binod Adhikari" userId="256f5a90-d823-4e8d-9a41-a3da19f4a0ad" providerId="ADAL" clId="{904907A1-8BCB-4181-9038-1EBC186B9C27}" dt="2024-02-17T20:54:53.870" v="34"/>
          <pc:sldLayoutMkLst>
            <pc:docMk/>
            <pc:sldMasterMk cId="1646349040" sldId="2147483689"/>
            <pc:sldLayoutMk cId="466099344" sldId="2147483690"/>
          </pc:sldLayoutMkLst>
          <pc:spChg chg="mod">
            <ac:chgData name="Binod Adhikari" userId="256f5a90-d823-4e8d-9a41-a3da19f4a0ad" providerId="ADAL" clId="{904907A1-8BCB-4181-9038-1EBC186B9C27}" dt="2024-02-17T20:54:53.870" v="34"/>
            <ac:spMkLst>
              <pc:docMk/>
              <pc:sldMasterMk cId="1646349040" sldId="2147483689"/>
              <pc:sldLayoutMk cId="466099344" sldId="2147483690"/>
              <ac:spMk id="10" creationId="{3281A9FD-9F4F-2D96-8A08-5BE84B27ACC2}"/>
            </ac:spMkLst>
          </pc:spChg>
          <pc:spChg chg="mod">
            <ac:chgData name="Binod Adhikari" userId="256f5a90-d823-4e8d-9a41-a3da19f4a0ad" providerId="ADAL" clId="{904907A1-8BCB-4181-9038-1EBC186B9C27}" dt="2024-02-17T20:54:53.870" v="34"/>
            <ac:spMkLst>
              <pc:docMk/>
              <pc:sldMasterMk cId="1646349040" sldId="2147483689"/>
              <pc:sldLayoutMk cId="466099344" sldId="2147483690"/>
              <ac:spMk id="11" creationId="{93786CC0-0DCF-2A9F-9CD1-3BC6839A2A47}"/>
            </ac:spMkLst>
          </pc:spChg>
          <pc:spChg chg="mod">
            <ac:chgData name="Binod Adhikari" userId="256f5a90-d823-4e8d-9a41-a3da19f4a0ad" providerId="ADAL" clId="{904907A1-8BCB-4181-9038-1EBC186B9C27}" dt="2024-02-17T20:54:53.870" v="34"/>
            <ac:spMkLst>
              <pc:docMk/>
              <pc:sldMasterMk cId="1646349040" sldId="2147483689"/>
              <pc:sldLayoutMk cId="466099344" sldId="2147483690"/>
              <ac:spMk id="155653"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466099344" sldId="2147483690"/>
              <ac:spMk id="155654" creationId="{00000000-0000-0000-0000-000000000000}"/>
            </ac:spMkLst>
          </pc:spChg>
        </pc:sldLayoutChg>
        <pc:sldLayoutChg chg="modSp">
          <pc:chgData name="Binod Adhikari" userId="256f5a90-d823-4e8d-9a41-a3da19f4a0ad" providerId="ADAL" clId="{904907A1-8BCB-4181-9038-1EBC186B9C27}" dt="2024-02-17T20:54:53.870" v="34"/>
          <pc:sldLayoutMkLst>
            <pc:docMk/>
            <pc:sldMasterMk cId="1646349040" sldId="2147483689"/>
            <pc:sldLayoutMk cId="447514972" sldId="2147483691"/>
          </pc:sldLayoutMkLst>
          <pc:spChg chg="mod">
            <ac:chgData name="Binod Adhikari" userId="256f5a90-d823-4e8d-9a41-a3da19f4a0ad" providerId="ADAL" clId="{904907A1-8BCB-4181-9038-1EBC186B9C27}" dt="2024-02-17T20:54:53.870" v="34"/>
            <ac:spMkLst>
              <pc:docMk/>
              <pc:sldMasterMk cId="1646349040" sldId="2147483689"/>
              <pc:sldLayoutMk cId="447514972" sldId="2147483691"/>
              <ac:spMk id="2"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447514972" sldId="2147483691"/>
              <ac:spMk id="4" creationId="{2B9E1C5D-BA0F-46CD-8C41-78414B02BDCA}"/>
            </ac:spMkLst>
          </pc:spChg>
          <pc:spChg chg="mod">
            <ac:chgData name="Binod Adhikari" userId="256f5a90-d823-4e8d-9a41-a3da19f4a0ad" providerId="ADAL" clId="{904907A1-8BCB-4181-9038-1EBC186B9C27}" dt="2024-02-17T20:54:53.870" v="34"/>
            <ac:spMkLst>
              <pc:docMk/>
              <pc:sldMasterMk cId="1646349040" sldId="2147483689"/>
              <pc:sldLayoutMk cId="447514972" sldId="2147483691"/>
              <ac:spMk id="6" creationId="{DCD4AC5F-46B6-812C-F7F0-346ED135BAF2}"/>
            </ac:spMkLst>
          </pc:spChg>
        </pc:sldLayoutChg>
        <pc:sldLayoutChg chg="modSp">
          <pc:chgData name="Binod Adhikari" userId="256f5a90-d823-4e8d-9a41-a3da19f4a0ad" providerId="ADAL" clId="{904907A1-8BCB-4181-9038-1EBC186B9C27}" dt="2024-02-17T20:54:53.870" v="34"/>
          <pc:sldLayoutMkLst>
            <pc:docMk/>
            <pc:sldMasterMk cId="1646349040" sldId="2147483689"/>
            <pc:sldLayoutMk cId="2695376526" sldId="2147483692"/>
          </pc:sldLayoutMkLst>
          <pc:spChg chg="mod">
            <ac:chgData name="Binod Adhikari" userId="256f5a90-d823-4e8d-9a41-a3da19f4a0ad" providerId="ADAL" clId="{904907A1-8BCB-4181-9038-1EBC186B9C27}" dt="2024-02-17T20:54:53.870" v="34"/>
            <ac:spMkLst>
              <pc:docMk/>
              <pc:sldMasterMk cId="1646349040" sldId="2147483689"/>
              <pc:sldLayoutMk cId="2695376526" sldId="2147483692"/>
              <ac:spMk id="2"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2695376526" sldId="2147483692"/>
              <ac:spMk id="3"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2695376526" sldId="2147483692"/>
              <ac:spMk id="4" creationId="{91E6A3E2-0A42-F5EF-226D-9F91C7241F75}"/>
            </ac:spMkLst>
          </pc:spChg>
          <pc:spChg chg="mod">
            <ac:chgData name="Binod Adhikari" userId="256f5a90-d823-4e8d-9a41-a3da19f4a0ad" providerId="ADAL" clId="{904907A1-8BCB-4181-9038-1EBC186B9C27}" dt="2024-02-17T20:54:53.870" v="34"/>
            <ac:spMkLst>
              <pc:docMk/>
              <pc:sldMasterMk cId="1646349040" sldId="2147483689"/>
              <pc:sldLayoutMk cId="2695376526" sldId="2147483692"/>
              <ac:spMk id="5" creationId="{ABC42C40-E56C-5E56-00AE-E9E444845CDF}"/>
            </ac:spMkLst>
          </pc:spChg>
        </pc:sldLayoutChg>
        <pc:sldLayoutChg chg="modSp">
          <pc:chgData name="Binod Adhikari" userId="256f5a90-d823-4e8d-9a41-a3da19f4a0ad" providerId="ADAL" clId="{904907A1-8BCB-4181-9038-1EBC186B9C27}" dt="2024-02-17T20:54:53.870" v="34"/>
          <pc:sldLayoutMkLst>
            <pc:docMk/>
            <pc:sldMasterMk cId="1646349040" sldId="2147483689"/>
            <pc:sldLayoutMk cId="2131304248" sldId="2147483693"/>
          </pc:sldLayoutMkLst>
          <pc:spChg chg="mod">
            <ac:chgData name="Binod Adhikari" userId="256f5a90-d823-4e8d-9a41-a3da19f4a0ad" providerId="ADAL" clId="{904907A1-8BCB-4181-9038-1EBC186B9C27}" dt="2024-02-17T20:54:53.870" v="34"/>
            <ac:spMkLst>
              <pc:docMk/>
              <pc:sldMasterMk cId="1646349040" sldId="2147483689"/>
              <pc:sldLayoutMk cId="2131304248" sldId="2147483693"/>
              <ac:spMk id="3"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2131304248" sldId="2147483693"/>
              <ac:spMk id="4"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2131304248" sldId="2147483693"/>
              <ac:spMk id="5" creationId="{5B886D52-A75C-F021-92FD-6FC704FB49EF}"/>
            </ac:spMkLst>
          </pc:spChg>
        </pc:sldLayoutChg>
        <pc:sldLayoutChg chg="modSp">
          <pc:chgData name="Binod Adhikari" userId="256f5a90-d823-4e8d-9a41-a3da19f4a0ad" providerId="ADAL" clId="{904907A1-8BCB-4181-9038-1EBC186B9C27}" dt="2024-02-17T20:54:53.870" v="34"/>
          <pc:sldLayoutMkLst>
            <pc:docMk/>
            <pc:sldMasterMk cId="1646349040" sldId="2147483689"/>
            <pc:sldLayoutMk cId="705746515" sldId="2147483694"/>
          </pc:sldLayoutMkLst>
          <pc:spChg chg="mod">
            <ac:chgData name="Binod Adhikari" userId="256f5a90-d823-4e8d-9a41-a3da19f4a0ad" providerId="ADAL" clId="{904907A1-8BCB-4181-9038-1EBC186B9C27}" dt="2024-02-17T20:54:53.870" v="34"/>
            <ac:spMkLst>
              <pc:docMk/>
              <pc:sldMasterMk cId="1646349040" sldId="2147483689"/>
              <pc:sldLayoutMk cId="705746515" sldId="2147483694"/>
              <ac:spMk id="2"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705746515" sldId="2147483694"/>
              <ac:spMk id="3"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705746515" sldId="2147483694"/>
              <ac:spMk id="4"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705746515" sldId="2147483694"/>
              <ac:spMk id="5"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705746515" sldId="2147483694"/>
              <ac:spMk id="6"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705746515" sldId="2147483694"/>
              <ac:spMk id="7" creationId="{FDCF4EF3-E140-FD4D-B383-6A86B96E011D}"/>
            </ac:spMkLst>
          </pc:spChg>
        </pc:sldLayoutChg>
        <pc:sldLayoutChg chg="modSp">
          <pc:chgData name="Binod Adhikari" userId="256f5a90-d823-4e8d-9a41-a3da19f4a0ad" providerId="ADAL" clId="{904907A1-8BCB-4181-9038-1EBC186B9C27}" dt="2024-02-17T20:54:53.870" v="34"/>
          <pc:sldLayoutMkLst>
            <pc:docMk/>
            <pc:sldMasterMk cId="1646349040" sldId="2147483689"/>
            <pc:sldLayoutMk cId="3132829869" sldId="2147483695"/>
          </pc:sldLayoutMkLst>
          <pc:spChg chg="mod">
            <ac:chgData name="Binod Adhikari" userId="256f5a90-d823-4e8d-9a41-a3da19f4a0ad" providerId="ADAL" clId="{904907A1-8BCB-4181-9038-1EBC186B9C27}" dt="2024-02-17T20:54:53.870" v="34"/>
            <ac:spMkLst>
              <pc:docMk/>
              <pc:sldMasterMk cId="1646349040" sldId="2147483689"/>
              <pc:sldLayoutMk cId="3132829869" sldId="2147483695"/>
              <ac:spMk id="3" creationId="{8D11E005-CFA1-19C0-1D83-1BCDBB639CBD}"/>
            </ac:spMkLst>
          </pc:spChg>
        </pc:sldLayoutChg>
        <pc:sldLayoutChg chg="modSp">
          <pc:chgData name="Binod Adhikari" userId="256f5a90-d823-4e8d-9a41-a3da19f4a0ad" providerId="ADAL" clId="{904907A1-8BCB-4181-9038-1EBC186B9C27}" dt="2024-02-17T20:54:53.870" v="34"/>
          <pc:sldLayoutMkLst>
            <pc:docMk/>
            <pc:sldMasterMk cId="1646349040" sldId="2147483689"/>
            <pc:sldLayoutMk cId="1318886676" sldId="2147483696"/>
          </pc:sldLayoutMkLst>
          <pc:spChg chg="mod">
            <ac:chgData name="Binod Adhikari" userId="256f5a90-d823-4e8d-9a41-a3da19f4a0ad" providerId="ADAL" clId="{904907A1-8BCB-4181-9038-1EBC186B9C27}" dt="2024-02-17T20:54:53.870" v="34"/>
            <ac:spMkLst>
              <pc:docMk/>
              <pc:sldMasterMk cId="1646349040" sldId="2147483689"/>
              <pc:sldLayoutMk cId="1318886676" sldId="2147483696"/>
              <ac:spMk id="2" creationId="{B71050FB-4E94-F285-80DE-F6F949B0F4BE}"/>
            </ac:spMkLst>
          </pc:spChg>
        </pc:sldLayoutChg>
        <pc:sldLayoutChg chg="modSp">
          <pc:chgData name="Binod Adhikari" userId="256f5a90-d823-4e8d-9a41-a3da19f4a0ad" providerId="ADAL" clId="{904907A1-8BCB-4181-9038-1EBC186B9C27}" dt="2024-02-17T20:54:53.870" v="34"/>
          <pc:sldLayoutMkLst>
            <pc:docMk/>
            <pc:sldMasterMk cId="1646349040" sldId="2147483689"/>
            <pc:sldLayoutMk cId="590315104" sldId="2147483697"/>
          </pc:sldLayoutMkLst>
          <pc:spChg chg="mod">
            <ac:chgData name="Binod Adhikari" userId="256f5a90-d823-4e8d-9a41-a3da19f4a0ad" providerId="ADAL" clId="{904907A1-8BCB-4181-9038-1EBC186B9C27}" dt="2024-02-17T20:54:53.870" v="34"/>
            <ac:spMkLst>
              <pc:docMk/>
              <pc:sldMasterMk cId="1646349040" sldId="2147483689"/>
              <pc:sldLayoutMk cId="590315104" sldId="2147483697"/>
              <ac:spMk id="2"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590315104" sldId="2147483697"/>
              <ac:spMk id="3"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590315104" sldId="2147483697"/>
              <ac:spMk id="4"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590315104" sldId="2147483697"/>
              <ac:spMk id="5" creationId="{0BBA489E-9DD0-3706-7947-1289ED424828}"/>
            </ac:spMkLst>
          </pc:spChg>
        </pc:sldLayoutChg>
        <pc:sldLayoutChg chg="modSp">
          <pc:chgData name="Binod Adhikari" userId="256f5a90-d823-4e8d-9a41-a3da19f4a0ad" providerId="ADAL" clId="{904907A1-8BCB-4181-9038-1EBC186B9C27}" dt="2024-02-17T20:54:53.870" v="34"/>
          <pc:sldLayoutMkLst>
            <pc:docMk/>
            <pc:sldMasterMk cId="1646349040" sldId="2147483689"/>
            <pc:sldLayoutMk cId="3748387093" sldId="2147483698"/>
          </pc:sldLayoutMkLst>
          <pc:spChg chg="mod">
            <ac:chgData name="Binod Adhikari" userId="256f5a90-d823-4e8d-9a41-a3da19f4a0ad" providerId="ADAL" clId="{904907A1-8BCB-4181-9038-1EBC186B9C27}" dt="2024-02-17T20:54:53.870" v="34"/>
            <ac:spMkLst>
              <pc:docMk/>
              <pc:sldMasterMk cId="1646349040" sldId="2147483689"/>
              <pc:sldLayoutMk cId="3748387093" sldId="2147483698"/>
              <ac:spMk id="2"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3748387093" sldId="2147483698"/>
              <ac:spMk id="3"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3748387093" sldId="2147483698"/>
              <ac:spMk id="4"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3748387093" sldId="2147483698"/>
              <ac:spMk id="5" creationId="{A33270B7-29D4-7355-1630-B03685EF901F}"/>
            </ac:spMkLst>
          </pc:spChg>
        </pc:sldLayoutChg>
        <pc:sldLayoutChg chg="modSp">
          <pc:chgData name="Binod Adhikari" userId="256f5a90-d823-4e8d-9a41-a3da19f4a0ad" providerId="ADAL" clId="{904907A1-8BCB-4181-9038-1EBC186B9C27}" dt="2024-02-17T20:54:53.870" v="34"/>
          <pc:sldLayoutMkLst>
            <pc:docMk/>
            <pc:sldMasterMk cId="1646349040" sldId="2147483689"/>
            <pc:sldLayoutMk cId="3160369220" sldId="2147483699"/>
          </pc:sldLayoutMkLst>
          <pc:spChg chg="mod">
            <ac:chgData name="Binod Adhikari" userId="256f5a90-d823-4e8d-9a41-a3da19f4a0ad" providerId="ADAL" clId="{904907A1-8BCB-4181-9038-1EBC186B9C27}" dt="2024-02-17T20:54:53.870" v="34"/>
            <ac:spMkLst>
              <pc:docMk/>
              <pc:sldMasterMk cId="1646349040" sldId="2147483689"/>
              <pc:sldLayoutMk cId="3160369220" sldId="2147483699"/>
              <ac:spMk id="4" creationId="{A2B9FAA3-B636-F662-D8B0-EBD264E61EFF}"/>
            </ac:spMkLst>
          </pc:spChg>
        </pc:sldLayoutChg>
        <pc:sldLayoutChg chg="modSp">
          <pc:chgData name="Binod Adhikari" userId="256f5a90-d823-4e8d-9a41-a3da19f4a0ad" providerId="ADAL" clId="{904907A1-8BCB-4181-9038-1EBC186B9C27}" dt="2024-02-17T20:54:53.870" v="34"/>
          <pc:sldLayoutMkLst>
            <pc:docMk/>
            <pc:sldMasterMk cId="1646349040" sldId="2147483689"/>
            <pc:sldLayoutMk cId="182514122" sldId="2147483700"/>
          </pc:sldLayoutMkLst>
          <pc:spChg chg="mod">
            <ac:chgData name="Binod Adhikari" userId="256f5a90-d823-4e8d-9a41-a3da19f4a0ad" providerId="ADAL" clId="{904907A1-8BCB-4181-9038-1EBC186B9C27}" dt="2024-02-17T20:54:53.870" v="34"/>
            <ac:spMkLst>
              <pc:docMk/>
              <pc:sldMasterMk cId="1646349040" sldId="2147483689"/>
              <pc:sldLayoutMk cId="182514122" sldId="2147483700"/>
              <ac:spMk id="2"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182514122" sldId="2147483700"/>
              <ac:spMk id="3"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182514122" sldId="2147483700"/>
              <ac:spMk id="4" creationId="{061505C8-AA4A-23DF-61F4-10C444ABEA2C}"/>
            </ac:spMkLst>
          </pc:spChg>
        </pc:sldLayoutChg>
        <pc:sldLayoutChg chg="modSp">
          <pc:chgData name="Binod Adhikari" userId="256f5a90-d823-4e8d-9a41-a3da19f4a0ad" providerId="ADAL" clId="{904907A1-8BCB-4181-9038-1EBC186B9C27}" dt="2024-02-17T20:54:53.870" v="34"/>
          <pc:sldLayoutMkLst>
            <pc:docMk/>
            <pc:sldMasterMk cId="1646349040" sldId="2147483689"/>
            <pc:sldLayoutMk cId="1845410830" sldId="2147483701"/>
          </pc:sldLayoutMkLst>
          <pc:spChg chg="mod">
            <ac:chgData name="Binod Adhikari" userId="256f5a90-d823-4e8d-9a41-a3da19f4a0ad" providerId="ADAL" clId="{904907A1-8BCB-4181-9038-1EBC186B9C27}" dt="2024-02-17T20:54:53.870" v="34"/>
            <ac:spMkLst>
              <pc:docMk/>
              <pc:sldMasterMk cId="1646349040" sldId="2147483689"/>
              <pc:sldLayoutMk cId="1845410830" sldId="2147483701"/>
              <ac:spMk id="2"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1845410830" sldId="2147483701"/>
              <ac:spMk id="3"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1845410830" sldId="2147483701"/>
              <ac:spMk id="4"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1845410830" sldId="2147483701"/>
              <ac:spMk id="5" creationId="{00000000-0000-0000-0000-000000000000}"/>
            </ac:spMkLst>
          </pc:spChg>
          <pc:spChg chg="mod">
            <ac:chgData name="Binod Adhikari" userId="256f5a90-d823-4e8d-9a41-a3da19f4a0ad" providerId="ADAL" clId="{904907A1-8BCB-4181-9038-1EBC186B9C27}" dt="2024-02-17T20:54:53.870" v="34"/>
            <ac:spMkLst>
              <pc:docMk/>
              <pc:sldMasterMk cId="1646349040" sldId="2147483689"/>
              <pc:sldLayoutMk cId="1845410830" sldId="2147483701"/>
              <ac:spMk id="6" creationId="{88C9B05B-6FC4-D5C8-2F00-FD63F92DD169}"/>
            </ac:spMkLst>
          </pc:spChg>
        </pc:sldLayoutChg>
      </pc:sldMaster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2-18T14:56:59.848" idx="1">
    <p:pos x="10" y="10"/>
    <p:text/>
    <p:extLst>
      <p:ext uri="{C676402C-5697-4E1C-873F-D02D1690AC5C}">
        <p15:threadingInfo xmlns:p15="http://schemas.microsoft.com/office/powerpoint/2012/main" timeZoneBias="-345"/>
      </p:ext>
    </p:extLst>
  </p:cm>
  <p:cm authorId="1" dt="2024-02-18T14:57:49.805" idx="2">
    <p:pos x="146" y="146"/>
    <p:text/>
    <p:extLst>
      <p:ext uri="{C676402C-5697-4E1C-873F-D02D1690AC5C}">
        <p15:threadingInfo xmlns:p15="http://schemas.microsoft.com/office/powerpoint/2012/main" timeZoneBias="-345"/>
      </p:ext>
    </p:extLst>
  </p:cm>
  <p:cm authorId="1" dt="2024-02-18T14:58:03.146" idx="3">
    <p:pos x="282" y="282"/>
    <p:text>For example, complex data structures like arrays, lists, or trees may need custom storage layouts to optimize access and manipulation operations</p:text>
    <p:extLst>
      <p:ext uri="{C676402C-5697-4E1C-873F-D02D1690AC5C}">
        <p15:threadingInfo xmlns:p15="http://schemas.microsoft.com/office/powerpoint/2012/main" timeZoneBias="-345"/>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98E6A-A69D-48D7-886C-235E7970CCB3}" type="datetimeFigureOut">
              <a:rPr lang="en-IN" smtClean="0"/>
              <a:t>2024-02-18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4F83B-113B-4F32-8E1C-3B707DB4D51A}" type="slidenum">
              <a:rPr lang="en-IN" smtClean="0"/>
              <a:t>‹#›</a:t>
            </a:fld>
            <a:endParaRPr lang="en-IN"/>
          </a:p>
        </p:txBody>
      </p:sp>
    </p:spTree>
    <p:extLst>
      <p:ext uri="{BB962C8B-B14F-4D97-AF65-F5344CB8AC3E}">
        <p14:creationId xmlns:p14="http://schemas.microsoft.com/office/powerpoint/2010/main" val="2193538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0E4F83B-113B-4F32-8E1C-3B707DB4D51A}" type="slidenum">
              <a:rPr lang="en-IN" smtClean="0"/>
              <a:t>2</a:t>
            </a:fld>
            <a:endParaRPr lang="en-IN"/>
          </a:p>
        </p:txBody>
      </p:sp>
    </p:spTree>
    <p:extLst>
      <p:ext uri="{BB962C8B-B14F-4D97-AF65-F5344CB8AC3E}">
        <p14:creationId xmlns:p14="http://schemas.microsoft.com/office/powerpoint/2010/main" val="777639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5653" name="Rectangle 5"/>
          <p:cNvSpPr>
            <a:spLocks noGrp="1" noChangeArrowheads="1"/>
          </p:cNvSpPr>
          <p:nvPr>
            <p:ph type="ctrTitle" sz="quarter"/>
          </p:nvPr>
        </p:nvSpPr>
        <p:spPr>
          <a:xfrm>
            <a:off x="685800" y="181428"/>
            <a:ext cx="7772400" cy="684312"/>
          </a:xfrm>
        </p:spPr>
        <p:txBody>
          <a:bodyPr anchor="b"/>
          <a:lstStyle>
            <a:lvl1pPr>
              <a:defRPr/>
            </a:lvl1pPr>
          </a:lstStyle>
          <a:p>
            <a:pPr lvl="0"/>
            <a:r>
              <a:rPr lang="en-US" altLang="en-US" noProof="0"/>
              <a:t>Click to edit Master title style</a:t>
            </a:r>
          </a:p>
        </p:txBody>
      </p:sp>
      <p:sp>
        <p:nvSpPr>
          <p:cNvPr id="155654" name="Rectangle 6"/>
          <p:cNvSpPr>
            <a:spLocks noGrp="1" noChangeArrowheads="1"/>
          </p:cNvSpPr>
          <p:nvPr>
            <p:ph type="subTitle" sz="quarter" idx="1"/>
          </p:nvPr>
        </p:nvSpPr>
        <p:spPr>
          <a:xfrm>
            <a:off x="1581150" y="2838450"/>
            <a:ext cx="6400800" cy="1752600"/>
          </a:xfrm>
        </p:spPr>
        <p:txBody>
          <a:bodyPr lIns="92075" tIns="46038" rIns="92075" bIns="46038" anchor="ct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10" name="Rectangle 8">
            <a:extLst>
              <a:ext uri="{FF2B5EF4-FFF2-40B4-BE49-F238E27FC236}">
                <a16:creationId xmlns:a16="http://schemas.microsoft.com/office/drawing/2014/main" id="{3281A9FD-9F4F-2D96-8A08-5BE84B27ACC2}"/>
              </a:ext>
            </a:extLst>
          </p:cNvPr>
          <p:cNvSpPr>
            <a:spLocks noGrp="1" noChangeArrowheads="1"/>
          </p:cNvSpPr>
          <p:nvPr>
            <p:ph type="sldNum" sz="quarter" idx="11"/>
          </p:nvPr>
        </p:nvSpPr>
        <p:spPr>
          <a:xfrm>
            <a:off x="8676456" y="6602361"/>
            <a:ext cx="470148" cy="283027"/>
          </a:xfrm>
          <a:prstGeom prst="rect">
            <a:avLst/>
          </a:prstGeom>
          <a:ln/>
        </p:spPr>
        <p:txBody>
          <a:bodyPr/>
          <a:lstStyle>
            <a:lvl1pPr algn="ctr">
              <a:defRPr>
                <a:solidFill>
                  <a:schemeClr val="tx1"/>
                </a:solidFill>
              </a:defRPr>
            </a:lvl1pPr>
          </a:lstStyle>
          <a:p>
            <a:fld id="{48E83947-41D7-46D0-A89F-18A5BBCEE92E}" type="slidenum">
              <a:rPr lang="en-IN" smtClean="0"/>
              <a:t>‹#›</a:t>
            </a:fld>
            <a:endParaRPr lang="en-IN"/>
          </a:p>
        </p:txBody>
      </p:sp>
      <p:sp>
        <p:nvSpPr>
          <p:cNvPr id="11" name="Rectangle 8">
            <a:extLst>
              <a:ext uri="{FF2B5EF4-FFF2-40B4-BE49-F238E27FC236}">
                <a16:creationId xmlns:a16="http://schemas.microsoft.com/office/drawing/2014/main" id="{93786CC0-0DCF-2A9F-9CD1-3BC6839A2A47}"/>
              </a:ext>
            </a:extLst>
          </p:cNvPr>
          <p:cNvSpPr txBox="1">
            <a:spLocks noChangeArrowheads="1"/>
          </p:cNvSpPr>
          <p:nvPr/>
        </p:nvSpPr>
        <p:spPr bwMode="auto">
          <a:xfrm>
            <a:off x="2990850" y="6395846"/>
            <a:ext cx="3461742" cy="457199"/>
          </a:xfrm>
          <a:prstGeom prst="rect">
            <a:avLst/>
          </a:prstGeom>
        </p:spPr>
        <p:txBody>
          <a:bodyPr vert="horz" wrap="square" lIns="69056" tIns="34529" rIns="69056" bIns="34529" numCol="1" anchor="ctr" anchorCtr="0" compatLnSpc="1">
            <a:prstTxWarp prst="textNoShape">
              <a:avLst/>
            </a:prstTxWarp>
          </a:bodyPr>
          <a:lstStyle>
            <a:defPPr>
              <a:defRPr lang="en-US"/>
            </a:defPPr>
            <a:lvl1pPr algn="ctr" rtl="0" eaLnBrk="0" fontAlgn="base" hangingPunct="0">
              <a:lnSpc>
                <a:spcPct val="90000"/>
              </a:lnSpc>
              <a:spcBef>
                <a:spcPct val="0"/>
              </a:spcBef>
              <a:spcAft>
                <a:spcPct val="0"/>
              </a:spcAft>
              <a:buClrTx/>
              <a:buFontTx/>
              <a:buNone/>
              <a:defRPr sz="1200" kern="1200" baseline="0">
                <a:solidFill>
                  <a:srgbClr val="00B050"/>
                </a:solidFill>
                <a:latin typeface="Times New Roman" panose="02020603050405020304" pitchFamily="18" charset="0"/>
                <a:ea typeface="+mn-ea"/>
                <a:cs typeface="Times New Roman" panose="02020603050405020304" pitchFamily="18" charset="0"/>
              </a:defRPr>
            </a:lvl1pPr>
            <a:lvl2pPr marL="4572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2pPr>
            <a:lvl3pPr marL="9144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3pPr>
            <a:lvl4pPr marL="13716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4pPr>
            <a:lvl5pPr marL="1828800" algn="l" rtl="0" eaLnBrk="0" fontAlgn="base" hangingPunct="0">
              <a:spcBef>
                <a:spcPct val="0"/>
              </a:spcBef>
              <a:spcAft>
                <a:spcPct val="0"/>
              </a:spcAft>
              <a:defRPr sz="3200" kern="1200" baseline="-25000">
                <a:solidFill>
                  <a:schemeClr val="bg2"/>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sz="3200" kern="1200" baseline="-25000">
                <a:solidFill>
                  <a:schemeClr val="bg2"/>
                </a:solidFill>
                <a:latin typeface="Times New Roman" panose="02020603050405020304" pitchFamily="18" charset="0"/>
                <a:ea typeface="+mn-ea"/>
                <a:cs typeface="Times New Roman" panose="02020603050405020304" pitchFamily="18" charset="0"/>
              </a:defRPr>
            </a:lvl9pPr>
          </a:lstStyle>
          <a:p>
            <a:pPr>
              <a:defRPr/>
            </a:pPr>
            <a:r>
              <a:rPr lang="en-US" altLang="en-US" sz="1050" dirty="0"/>
              <a:t>Prepared by: Dr. Binod Kumar Adhikari</a:t>
            </a:r>
          </a:p>
        </p:txBody>
      </p:sp>
    </p:spTree>
    <p:extLst>
      <p:ext uri="{BB962C8B-B14F-4D97-AF65-F5344CB8AC3E}">
        <p14:creationId xmlns:p14="http://schemas.microsoft.com/office/powerpoint/2010/main" val="1696806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17372"/>
            <a:ext cx="7772400" cy="602686"/>
          </a:xfrm>
        </p:spPr>
        <p:txBody>
          <a:bodyPr/>
          <a:lstStyle>
            <a:lvl1pPr>
              <a:defRPr sz="3000" b="1"/>
            </a:lvl1pPr>
          </a:lstStyle>
          <a:p>
            <a:r>
              <a:rPr lang="en-US"/>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Rectangle 8">
            <a:extLst>
              <a:ext uri="{FF2B5EF4-FFF2-40B4-BE49-F238E27FC236}">
                <a16:creationId xmlns:a16="http://schemas.microsoft.com/office/drawing/2014/main" id="{2B9E1C5D-BA0F-46CD-8C41-78414B02BDCA}"/>
              </a:ext>
            </a:extLst>
          </p:cNvPr>
          <p:cNvSpPr>
            <a:spLocks noGrp="1" noChangeArrowheads="1"/>
          </p:cNvSpPr>
          <p:nvPr>
            <p:ph type="sldNum" sz="quarter" idx="10"/>
          </p:nvPr>
        </p:nvSpPr>
        <p:spPr>
          <a:xfrm>
            <a:off x="8676456" y="6602361"/>
            <a:ext cx="470148" cy="283027"/>
          </a:xfrm>
          <a:prstGeom prst="rect">
            <a:avLst/>
          </a:prstGeom>
          <a:ln/>
        </p:spPr>
        <p:txBody>
          <a:bodyPr/>
          <a:lstStyle>
            <a:lvl1pPr algn="ctr">
              <a:defRPr>
                <a:solidFill>
                  <a:schemeClr val="tx1"/>
                </a:solidFill>
              </a:defRPr>
            </a:lvl1pPr>
          </a:lstStyle>
          <a:p>
            <a:fld id="{48E83947-41D7-46D0-A89F-18A5BBCEE92E}" type="slidenum">
              <a:rPr lang="en-IN" smtClean="0"/>
              <a:t>‹#›</a:t>
            </a:fld>
            <a:endParaRPr lang="en-IN"/>
          </a:p>
        </p:txBody>
      </p:sp>
      <p:sp>
        <p:nvSpPr>
          <p:cNvPr id="6" name="Rectangle 8">
            <a:extLst>
              <a:ext uri="{FF2B5EF4-FFF2-40B4-BE49-F238E27FC236}">
                <a16:creationId xmlns:a16="http://schemas.microsoft.com/office/drawing/2014/main" id="{DCD4AC5F-46B6-812C-F7F0-346ED135BAF2}"/>
              </a:ext>
            </a:extLst>
          </p:cNvPr>
          <p:cNvSpPr>
            <a:spLocks noGrp="1" noChangeArrowheads="1"/>
          </p:cNvSpPr>
          <p:nvPr>
            <p:ph type="ftr" sz="quarter" idx="3"/>
          </p:nvPr>
        </p:nvSpPr>
        <p:spPr bwMode="auto">
          <a:xfrm>
            <a:off x="2838450" y="6381332"/>
            <a:ext cx="3461742" cy="457199"/>
          </a:xfrm>
          <a:prstGeom prst="rect">
            <a:avLst/>
          </a:prstGeom>
        </p:spPr>
        <p:txBody>
          <a:bodyPr vert="horz" wrap="square" lIns="92075" tIns="46038" rIns="92075" bIns="46038" numCol="1" anchor="ctr" anchorCtr="0" compatLnSpc="1">
            <a:prstTxWarp prst="textNoShape">
              <a:avLst/>
            </a:prstTxWarp>
          </a:bodyPr>
          <a:lstStyle>
            <a:lvl1pPr algn="ctr" eaLnBrk="0" hangingPunct="0">
              <a:lnSpc>
                <a:spcPct val="90000"/>
              </a:lnSpc>
              <a:spcBef>
                <a:spcPct val="0"/>
              </a:spcBef>
              <a:buClrTx/>
              <a:buFontTx/>
              <a:buNone/>
              <a:defRPr sz="900" baseline="0">
                <a:solidFill>
                  <a:srgbClr val="00B050"/>
                </a:solidFill>
              </a:defRPr>
            </a:lvl1pPr>
          </a:lstStyle>
          <a:p>
            <a:r>
              <a:rPr lang="en-US"/>
              <a:t>Prepared by: Dr. Binod Kumar Adhikari</a:t>
            </a:r>
            <a:endParaRPr lang="en-IN"/>
          </a:p>
        </p:txBody>
      </p:sp>
    </p:spTree>
    <p:extLst>
      <p:ext uri="{BB962C8B-B14F-4D97-AF65-F5344CB8AC3E}">
        <p14:creationId xmlns:p14="http://schemas.microsoft.com/office/powerpoint/2010/main" val="257922937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7" name="Rectangle 5">
            <a:extLst>
              <a:ext uri="{FF2B5EF4-FFF2-40B4-BE49-F238E27FC236}">
                <a16:creationId xmlns:a16="http://schemas.microsoft.com/office/drawing/2014/main" id="{58451044-E6E4-EEAD-4D42-3660356E0417}"/>
              </a:ext>
            </a:extLst>
          </p:cNvPr>
          <p:cNvSpPr>
            <a:spLocks noGrp="1" noChangeArrowheads="1"/>
          </p:cNvSpPr>
          <p:nvPr>
            <p:ph type="title"/>
          </p:nvPr>
        </p:nvSpPr>
        <p:spPr bwMode="auto">
          <a:xfrm>
            <a:off x="685800" y="188275"/>
            <a:ext cx="7772400" cy="720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endParaRPr lang="en-US" altLang="en-US" dirty="0"/>
          </a:p>
        </p:txBody>
      </p:sp>
      <p:sp>
        <p:nvSpPr>
          <p:cNvPr id="154632" name="Rectangle 8">
            <a:extLst>
              <a:ext uri="{FF2B5EF4-FFF2-40B4-BE49-F238E27FC236}">
                <a16:creationId xmlns:a16="http://schemas.microsoft.com/office/drawing/2014/main" id="{CB33E17A-F6EA-9147-145F-B246B353173C}"/>
              </a:ext>
            </a:extLst>
          </p:cNvPr>
          <p:cNvSpPr>
            <a:spLocks noGrp="1" noChangeArrowheads="1"/>
          </p:cNvSpPr>
          <p:nvPr>
            <p:ph type="sldNum" sz="quarter" idx="4"/>
          </p:nvPr>
        </p:nvSpPr>
        <p:spPr bwMode="auto">
          <a:xfrm>
            <a:off x="8604448" y="6622486"/>
            <a:ext cx="539900" cy="235514"/>
          </a:xfrm>
          <a:prstGeom prst="rect">
            <a:avLst/>
          </a:prstGeom>
          <a:solidFill>
            <a:srgbClr val="00CC00"/>
          </a:solidFill>
          <a:ln>
            <a:noFill/>
          </a:ln>
          <a:effectLst/>
        </p:spPr>
        <p:txBody>
          <a:bodyPr vert="horz" wrap="square" lIns="92075" tIns="46038" rIns="92075" bIns="46038" numCol="1" anchor="ctr" anchorCtr="0" compatLnSpc="1">
            <a:prstTxWarp prst="textNoShape">
              <a:avLst/>
            </a:prstTxWarp>
          </a:bodyPr>
          <a:lstStyle>
            <a:lvl1pPr algn="r" eaLnBrk="1" hangingPunct="1">
              <a:spcBef>
                <a:spcPct val="0"/>
              </a:spcBef>
              <a:buClrTx/>
              <a:buFontTx/>
              <a:buNone/>
              <a:defRPr sz="1200" b="1" baseline="0">
                <a:solidFill>
                  <a:schemeClr val="tx1"/>
                </a:solidFill>
              </a:defRPr>
            </a:lvl1pPr>
          </a:lstStyle>
          <a:p>
            <a:fld id="{48E83947-41D7-46D0-A89F-18A5BBCEE92E}" type="slidenum">
              <a:rPr lang="en-IN" smtClean="0"/>
              <a:t>‹#›</a:t>
            </a:fld>
            <a:endParaRPr lang="en-IN"/>
          </a:p>
        </p:txBody>
      </p:sp>
      <p:sp>
        <p:nvSpPr>
          <p:cNvPr id="1029" name="Rectangle 9">
            <a:extLst>
              <a:ext uri="{FF2B5EF4-FFF2-40B4-BE49-F238E27FC236}">
                <a16:creationId xmlns:a16="http://schemas.microsoft.com/office/drawing/2014/main" id="{BF871606-A325-EB61-442B-262605176EEC}"/>
              </a:ext>
            </a:extLst>
          </p:cNvPr>
          <p:cNvSpPr>
            <a:spLocks noGrp="1" noChangeArrowheads="1"/>
          </p:cNvSpPr>
          <p:nvPr>
            <p:ph type="body" idx="1"/>
          </p:nvPr>
        </p:nvSpPr>
        <p:spPr bwMode="auto">
          <a:xfrm>
            <a:off x="685800" y="1287470"/>
            <a:ext cx="7772400" cy="4808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2" name="Rectangle 1">
            <a:extLst>
              <a:ext uri="{FF2B5EF4-FFF2-40B4-BE49-F238E27FC236}">
                <a16:creationId xmlns:a16="http://schemas.microsoft.com/office/drawing/2014/main" id="{4FEE0E60-34DB-5181-DF50-A1F795CB0E1B}"/>
              </a:ext>
            </a:extLst>
          </p:cNvPr>
          <p:cNvSpPr/>
          <p:nvPr/>
        </p:nvSpPr>
        <p:spPr bwMode="auto">
          <a:xfrm>
            <a:off x="0" y="1030145"/>
            <a:ext cx="9144000" cy="144855"/>
          </a:xfrm>
          <a:prstGeom prst="rect">
            <a:avLst/>
          </a:prstGeom>
          <a:solidFill>
            <a:srgbClr val="00B050"/>
          </a:solidFill>
          <a:ln>
            <a:noFill/>
          </a:ln>
          <a:effectLst/>
        </p:spPr>
        <p:txBody>
          <a:bodyPr vert="horz" wrap="square" lIns="68580" tIns="34290" rIns="68580" bIns="34290" numCol="1" rtlCol="0" anchor="t" anchorCtr="0" compatLnSpc="1">
            <a:prstTxWarp prst="textNoShape">
              <a:avLst/>
            </a:prstTxWarp>
          </a:bodyPr>
          <a:lstStyle/>
          <a:p>
            <a:pPr marL="457200" marR="0" indent="-457200" algn="l" defTabSz="6858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0" lang="en-IN" sz="2400" b="0" i="0" u="none" strike="noStrike" cap="none" normalizeH="0" baseline="-25000">
              <a:ln>
                <a:noFill/>
              </a:ln>
              <a:solidFill>
                <a:schemeClr val="bg2"/>
              </a:solidFill>
              <a:effectLst/>
              <a:latin typeface="Times New Roman" panose="02020603050405020304" pitchFamily="18" charset="0"/>
              <a:cs typeface="Times New Roman" panose="02020603050405020304" pitchFamily="18" charset="0"/>
            </a:endParaRPr>
          </a:p>
        </p:txBody>
      </p:sp>
      <p:sp>
        <p:nvSpPr>
          <p:cNvPr id="3" name="Rectangle 8">
            <a:extLst>
              <a:ext uri="{FF2B5EF4-FFF2-40B4-BE49-F238E27FC236}">
                <a16:creationId xmlns:a16="http://schemas.microsoft.com/office/drawing/2014/main" id="{D427C3AE-F225-57E9-2ED0-5BD8B6C86FC6}"/>
              </a:ext>
            </a:extLst>
          </p:cNvPr>
          <p:cNvSpPr>
            <a:spLocks noGrp="1" noChangeArrowheads="1"/>
          </p:cNvSpPr>
          <p:nvPr>
            <p:ph type="ftr" sz="quarter" idx="3"/>
          </p:nvPr>
        </p:nvSpPr>
        <p:spPr bwMode="auto">
          <a:xfrm>
            <a:off x="2838450" y="6381332"/>
            <a:ext cx="3461742" cy="457199"/>
          </a:xfrm>
          <a:prstGeom prst="rect">
            <a:avLst/>
          </a:prstGeom>
        </p:spPr>
        <p:txBody>
          <a:bodyPr vert="horz" wrap="square" lIns="92075" tIns="46038" rIns="92075" bIns="46038" numCol="1" anchor="ctr" anchorCtr="0" compatLnSpc="1">
            <a:prstTxWarp prst="textNoShape">
              <a:avLst/>
            </a:prstTxWarp>
          </a:bodyPr>
          <a:lstStyle>
            <a:lvl1pPr algn="ctr" eaLnBrk="0" hangingPunct="0">
              <a:lnSpc>
                <a:spcPct val="90000"/>
              </a:lnSpc>
              <a:spcBef>
                <a:spcPct val="0"/>
              </a:spcBef>
              <a:buClrTx/>
              <a:buFontTx/>
              <a:buNone/>
              <a:defRPr sz="900" baseline="0">
                <a:solidFill>
                  <a:srgbClr val="00B050"/>
                </a:solidFill>
              </a:defRPr>
            </a:lvl1pPr>
          </a:lstStyle>
          <a:p>
            <a:r>
              <a:rPr lang="en-US"/>
              <a:t>Prepared by: Dr. Binod Kumar Adhikari</a:t>
            </a:r>
            <a:endParaRPr lang="en-IN"/>
          </a:p>
        </p:txBody>
      </p:sp>
    </p:spTree>
    <p:extLst>
      <p:ext uri="{BB962C8B-B14F-4D97-AF65-F5344CB8AC3E}">
        <p14:creationId xmlns:p14="http://schemas.microsoft.com/office/powerpoint/2010/main" val="307062379"/>
      </p:ext>
    </p:extLst>
  </p:cSld>
  <p:clrMap bg1="dk2" tx1="lt1" bg2="dk1" tx2="lt2" accent1="accent1" accent2="accent2" accent3="accent3" accent4="accent4" accent5="accent5" accent6="accent6" hlink="hlink" folHlink="folHlink"/>
  <p:sldLayoutIdLst>
    <p:sldLayoutId id="2147483687" r:id="rId1"/>
    <p:sldLayoutId id="2147483688" r:id="rId2"/>
  </p:sldLayoutIdLst>
  <p:hf hdr="0" dt="0"/>
  <p:txStyles>
    <p:titleStyle>
      <a:lvl1pPr algn="ctr" rtl="0" eaLnBrk="1" fontAlgn="base" hangingPunct="1">
        <a:spcBef>
          <a:spcPct val="0"/>
        </a:spcBef>
        <a:spcAft>
          <a:spcPct val="0"/>
        </a:spcAft>
        <a:defRPr sz="3000" b="1" kern="1200">
          <a:solidFill>
            <a:srgbClr val="333399"/>
          </a:solidFill>
          <a:latin typeface="+mj-lt"/>
          <a:ea typeface="+mj-ea"/>
          <a:cs typeface="+mj-cs"/>
        </a:defRPr>
      </a:lvl1pPr>
      <a:lvl2pPr algn="ctr" rtl="0" eaLnBrk="1" fontAlgn="base" hangingPunct="1">
        <a:spcBef>
          <a:spcPct val="0"/>
        </a:spcBef>
        <a:spcAft>
          <a:spcPct val="0"/>
        </a:spcAft>
        <a:defRPr sz="3300">
          <a:solidFill>
            <a:srgbClr val="333399"/>
          </a:solidFill>
          <a:latin typeface="Arial" panose="020B0604020202020204" pitchFamily="34" charset="0"/>
        </a:defRPr>
      </a:lvl2pPr>
      <a:lvl3pPr algn="ctr" rtl="0" eaLnBrk="1" fontAlgn="base" hangingPunct="1">
        <a:spcBef>
          <a:spcPct val="0"/>
        </a:spcBef>
        <a:spcAft>
          <a:spcPct val="0"/>
        </a:spcAft>
        <a:defRPr sz="3300">
          <a:solidFill>
            <a:srgbClr val="333399"/>
          </a:solidFill>
          <a:latin typeface="Arial" panose="020B0604020202020204" pitchFamily="34" charset="0"/>
        </a:defRPr>
      </a:lvl3pPr>
      <a:lvl4pPr algn="ctr" rtl="0" eaLnBrk="1" fontAlgn="base" hangingPunct="1">
        <a:spcBef>
          <a:spcPct val="0"/>
        </a:spcBef>
        <a:spcAft>
          <a:spcPct val="0"/>
        </a:spcAft>
        <a:defRPr sz="3300">
          <a:solidFill>
            <a:srgbClr val="333399"/>
          </a:solidFill>
          <a:latin typeface="Arial" panose="020B0604020202020204" pitchFamily="34" charset="0"/>
        </a:defRPr>
      </a:lvl4pPr>
      <a:lvl5pPr algn="ctr" rtl="0" eaLnBrk="1" fontAlgn="base" hangingPunct="1">
        <a:spcBef>
          <a:spcPct val="0"/>
        </a:spcBef>
        <a:spcAft>
          <a:spcPct val="0"/>
        </a:spcAft>
        <a:defRPr sz="3300">
          <a:solidFill>
            <a:srgbClr val="333399"/>
          </a:solidFill>
          <a:latin typeface="Arial" panose="020B0604020202020204" pitchFamily="34" charset="0"/>
        </a:defRPr>
      </a:lvl5pPr>
      <a:lvl6pPr marL="342900" algn="ctr" rtl="0" eaLnBrk="1" fontAlgn="base" hangingPunct="1">
        <a:spcBef>
          <a:spcPct val="0"/>
        </a:spcBef>
        <a:spcAft>
          <a:spcPct val="0"/>
        </a:spcAft>
        <a:defRPr sz="3300">
          <a:solidFill>
            <a:srgbClr val="333399"/>
          </a:solidFill>
          <a:latin typeface="Arial" panose="020B0604020202020204" pitchFamily="34" charset="0"/>
        </a:defRPr>
      </a:lvl6pPr>
      <a:lvl7pPr marL="685800" algn="ctr" rtl="0" eaLnBrk="1" fontAlgn="base" hangingPunct="1">
        <a:spcBef>
          <a:spcPct val="0"/>
        </a:spcBef>
        <a:spcAft>
          <a:spcPct val="0"/>
        </a:spcAft>
        <a:defRPr sz="3300">
          <a:solidFill>
            <a:srgbClr val="333399"/>
          </a:solidFill>
          <a:latin typeface="Arial" panose="020B0604020202020204" pitchFamily="34" charset="0"/>
        </a:defRPr>
      </a:lvl7pPr>
      <a:lvl8pPr marL="1028700" algn="ctr" rtl="0" eaLnBrk="1" fontAlgn="base" hangingPunct="1">
        <a:spcBef>
          <a:spcPct val="0"/>
        </a:spcBef>
        <a:spcAft>
          <a:spcPct val="0"/>
        </a:spcAft>
        <a:defRPr sz="3300">
          <a:solidFill>
            <a:srgbClr val="333399"/>
          </a:solidFill>
          <a:latin typeface="Arial" panose="020B0604020202020204" pitchFamily="34" charset="0"/>
        </a:defRPr>
      </a:lvl8pPr>
      <a:lvl9pPr marL="1371600" algn="ctr" rtl="0" eaLnBrk="1" fontAlgn="base" hangingPunct="1">
        <a:spcBef>
          <a:spcPct val="0"/>
        </a:spcBef>
        <a:spcAft>
          <a:spcPct val="0"/>
        </a:spcAft>
        <a:defRPr sz="3300">
          <a:solidFill>
            <a:srgbClr val="333399"/>
          </a:solidFill>
          <a:latin typeface="Arial" panose="020B0604020202020204" pitchFamily="34" charset="0"/>
        </a:defRPr>
      </a:lvl9pPr>
    </p:titleStyle>
    <p:bodyStyle>
      <a:lvl1pPr marL="257175" indent="-257175" algn="l" rtl="0" eaLnBrk="1" fontAlgn="base" hangingPunct="1">
        <a:spcBef>
          <a:spcPct val="20000"/>
        </a:spcBef>
        <a:spcAft>
          <a:spcPct val="0"/>
        </a:spcAft>
        <a:buClr>
          <a:srgbClr val="FF0000"/>
        </a:buClr>
        <a:buFont typeface="Wingdings" panose="05000000000000000000" pitchFamily="2" charset="2"/>
        <a:buChar char="l"/>
        <a:defRPr sz="2400" kern="1200">
          <a:solidFill>
            <a:schemeClr val="bg2"/>
          </a:solidFill>
          <a:latin typeface="+mn-lt"/>
          <a:ea typeface="+mn-ea"/>
          <a:cs typeface="+mn-cs"/>
        </a:defRPr>
      </a:lvl1pPr>
      <a:lvl2pPr marL="557213" indent="-214313" algn="l" rtl="0" eaLnBrk="1" fontAlgn="base" hangingPunct="1">
        <a:spcBef>
          <a:spcPct val="20000"/>
        </a:spcBef>
        <a:spcAft>
          <a:spcPct val="0"/>
        </a:spcAft>
        <a:buClr>
          <a:srgbClr val="FF0000"/>
        </a:buClr>
        <a:buChar char="–"/>
        <a:defRPr sz="2100" kern="1200">
          <a:solidFill>
            <a:schemeClr val="bg2"/>
          </a:solidFill>
          <a:latin typeface="+mn-lt"/>
          <a:ea typeface="+mn-ea"/>
          <a:cs typeface="+mn-cs"/>
        </a:defRPr>
      </a:lvl2pPr>
      <a:lvl3pPr marL="984250" indent="-298450" algn="l" rtl="0" eaLnBrk="1" fontAlgn="base" hangingPunct="1">
        <a:spcBef>
          <a:spcPct val="20000"/>
        </a:spcBef>
        <a:spcAft>
          <a:spcPct val="0"/>
        </a:spcAft>
        <a:buClr>
          <a:srgbClr val="FF0000"/>
        </a:buClr>
        <a:buFont typeface="Wingdings" panose="05000000000000000000" pitchFamily="2" charset="2"/>
        <a:buChar char="l"/>
        <a:defRPr sz="1800" kern="1200">
          <a:solidFill>
            <a:schemeClr val="bg2"/>
          </a:solidFill>
          <a:latin typeface="+mn-lt"/>
          <a:ea typeface="+mn-ea"/>
          <a:cs typeface="+mn-cs"/>
        </a:defRPr>
      </a:lvl3pPr>
      <a:lvl4pPr marL="1200150" indent="-171450" algn="l" rtl="0" eaLnBrk="1" fontAlgn="base" hangingPunct="1">
        <a:spcBef>
          <a:spcPct val="20000"/>
        </a:spcBef>
        <a:spcAft>
          <a:spcPct val="0"/>
        </a:spcAft>
        <a:buClr>
          <a:srgbClr val="FF0000"/>
        </a:buClr>
        <a:buChar char="–"/>
        <a:defRPr sz="1500" kern="1200">
          <a:solidFill>
            <a:schemeClr val="bg2"/>
          </a:solidFill>
          <a:latin typeface="+mn-lt"/>
          <a:ea typeface="+mn-ea"/>
          <a:cs typeface="+mn-cs"/>
        </a:defRPr>
      </a:lvl4pPr>
      <a:lvl5pPr marL="1543050" indent="-171450" algn="l" rtl="0" eaLnBrk="1" fontAlgn="base" hangingPunct="1">
        <a:spcBef>
          <a:spcPct val="20000"/>
        </a:spcBef>
        <a:spcAft>
          <a:spcPct val="0"/>
        </a:spcAft>
        <a:buClr>
          <a:srgbClr val="FF0000"/>
        </a:buClr>
        <a:buChar char="•"/>
        <a:defRPr sz="1500" kern="1200">
          <a:solidFill>
            <a:schemeClr val="bg2"/>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94866-C320-61B9-C08F-ED3F05A66F16}"/>
              </a:ext>
            </a:extLst>
          </p:cNvPr>
          <p:cNvSpPr>
            <a:spLocks noGrp="1"/>
          </p:cNvSpPr>
          <p:nvPr>
            <p:ph type="ctrTitle" sz="quarter"/>
          </p:nvPr>
        </p:nvSpPr>
        <p:spPr/>
        <p:txBody>
          <a:bodyPr/>
          <a:lstStyle/>
          <a:p>
            <a:r>
              <a:rPr lang="en-US" dirty="0"/>
              <a:t>Unit 5</a:t>
            </a:r>
            <a:endParaRPr lang="en-IN" dirty="0"/>
          </a:p>
        </p:txBody>
      </p:sp>
      <p:sp>
        <p:nvSpPr>
          <p:cNvPr id="3" name="Subtitle 2">
            <a:extLst>
              <a:ext uri="{FF2B5EF4-FFF2-40B4-BE49-F238E27FC236}">
                <a16:creationId xmlns:a16="http://schemas.microsoft.com/office/drawing/2014/main" id="{BA9152C3-A171-E58E-44D1-DA1C6EC93F38}"/>
              </a:ext>
            </a:extLst>
          </p:cNvPr>
          <p:cNvSpPr>
            <a:spLocks noGrp="1"/>
          </p:cNvSpPr>
          <p:nvPr>
            <p:ph type="subTitle" sz="quarter" idx="1"/>
          </p:nvPr>
        </p:nvSpPr>
        <p:spPr/>
        <p:txBody>
          <a:bodyPr/>
          <a:lstStyle/>
          <a:p>
            <a:r>
              <a:rPr lang="en-US" sz="3200" dirty="0"/>
              <a:t>Object Relational and Extended Relational Database</a:t>
            </a:r>
            <a:endParaRPr lang="en-IN" sz="3200" dirty="0"/>
          </a:p>
        </p:txBody>
      </p:sp>
      <p:sp>
        <p:nvSpPr>
          <p:cNvPr id="4" name="Slide Number Placeholder 3">
            <a:extLst>
              <a:ext uri="{FF2B5EF4-FFF2-40B4-BE49-F238E27FC236}">
                <a16:creationId xmlns:a16="http://schemas.microsoft.com/office/drawing/2014/main" id="{F4ED8F6A-A234-BC92-A22C-85A5EA371B4B}"/>
              </a:ext>
            </a:extLst>
          </p:cNvPr>
          <p:cNvSpPr>
            <a:spLocks noGrp="1"/>
          </p:cNvSpPr>
          <p:nvPr>
            <p:ph type="sldNum" sz="quarter" idx="11"/>
          </p:nvPr>
        </p:nvSpPr>
        <p:spPr/>
        <p:txBody>
          <a:bodyPr/>
          <a:lstStyle/>
          <a:p>
            <a:fld id="{48E83947-41D7-46D0-A89F-18A5BBCEE92E}" type="slidenum">
              <a:rPr lang="en-IN" smtClean="0"/>
              <a:t>1</a:t>
            </a:fld>
            <a:endParaRPr lang="en-IN"/>
          </a:p>
        </p:txBody>
      </p:sp>
    </p:spTree>
    <p:extLst>
      <p:ext uri="{BB962C8B-B14F-4D97-AF65-F5344CB8AC3E}">
        <p14:creationId xmlns:p14="http://schemas.microsoft.com/office/powerpoint/2010/main" val="3102880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Storing Large ADT and Structured Type Objects</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85800" y="1287470"/>
            <a:ext cx="7990656" cy="4600146"/>
          </a:xfrm>
        </p:spPr>
        <p:txBody>
          <a:bodyPr/>
          <a:lstStyle/>
          <a:p>
            <a:pPr algn="just"/>
            <a:r>
              <a:rPr lang="en-US" dirty="0"/>
              <a:t>Structured objects can also be large, but unlike ADT objects they often vary in size during the lifetime of a database. </a:t>
            </a:r>
          </a:p>
          <a:p>
            <a:pPr algn="just"/>
            <a:r>
              <a:rPr lang="en-US" dirty="0"/>
              <a:t>For example, consider the </a:t>
            </a:r>
            <a:r>
              <a:rPr lang="en-US" i="1" dirty="0"/>
              <a:t>stars attribute of the films</a:t>
            </a:r>
            <a:r>
              <a:rPr lang="en-US" dirty="0"/>
              <a:t>.</a:t>
            </a:r>
          </a:p>
          <a:p>
            <a:pPr algn="just"/>
            <a:r>
              <a:rPr lang="en-US" dirty="0"/>
              <a:t>As the years pass, some of the ‘bit actors’ in an old movie may become famous.</a:t>
            </a:r>
          </a:p>
          <a:p>
            <a:pPr algn="just"/>
            <a:r>
              <a:rPr lang="en-US" dirty="0"/>
              <a:t>This involves an </a:t>
            </a:r>
            <a:r>
              <a:rPr lang="en-US" i="1" dirty="0"/>
              <a:t>insertion into the stars </a:t>
            </a:r>
            <a:r>
              <a:rPr lang="en-US" dirty="0"/>
              <a:t>attribute of an individual tuple in films. </a:t>
            </a:r>
          </a:p>
          <a:p>
            <a:pPr algn="just"/>
            <a:r>
              <a:rPr lang="en-US" dirty="0"/>
              <a:t>Because these bulk attributes can grow arbitrarily, flexible disk layout mechanisms are required.</a:t>
            </a:r>
            <a:endParaRPr lang="en-US" sz="2000" dirty="0"/>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10</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170797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Storing Large ADT and Structured Type Objects</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85800" y="1287470"/>
            <a:ext cx="7990656" cy="4600146"/>
          </a:xfrm>
        </p:spPr>
        <p:txBody>
          <a:bodyPr/>
          <a:lstStyle/>
          <a:p>
            <a:r>
              <a:rPr lang="en-US" dirty="0"/>
              <a:t>An additional complication arises with array types.</a:t>
            </a:r>
          </a:p>
          <a:p>
            <a:r>
              <a:rPr lang="en-US" dirty="0"/>
              <a:t>Traditionally, array elements are stored sequentially on disk in a row-by-row fashion; for example</a:t>
            </a:r>
          </a:p>
          <a:p>
            <a:endParaRPr lang="en-US" dirty="0"/>
          </a:p>
          <a:p>
            <a:r>
              <a:rPr lang="en-US" dirty="0"/>
              <a:t>However, queries may often request </a:t>
            </a:r>
            <a:r>
              <a:rPr lang="en-US" i="1" dirty="0"/>
              <a:t>subarrays that are not stored contiguously on disk </a:t>
            </a:r>
            <a:r>
              <a:rPr lang="en-US" dirty="0"/>
              <a:t>(e.g., A</a:t>
            </a:r>
            <a:r>
              <a:rPr lang="en-US" baseline="-25000" dirty="0"/>
              <a:t>11,</a:t>
            </a:r>
            <a:r>
              <a:rPr lang="en-US" dirty="0"/>
              <a:t> A</a:t>
            </a:r>
            <a:r>
              <a:rPr lang="en-US" baseline="-25000" dirty="0"/>
              <a:t>21.</a:t>
            </a:r>
            <a:r>
              <a:rPr lang="en-US" dirty="0"/>
              <a:t> …..; A</a:t>
            </a:r>
            <a:r>
              <a:rPr lang="en-US" baseline="-25000" dirty="0"/>
              <a:t>m1</a:t>
            </a:r>
            <a:r>
              <a:rPr lang="en-US" dirty="0"/>
              <a:t>). </a:t>
            </a:r>
          </a:p>
          <a:p>
            <a:r>
              <a:rPr lang="en-US" dirty="0"/>
              <a:t>Such requests can result in a very high I/O cost for retrieving the subarray. </a:t>
            </a:r>
          </a:p>
          <a:p>
            <a:r>
              <a:rPr lang="en-US" dirty="0"/>
              <a:t>In order to reduce the number of I/</a:t>
            </a:r>
            <a:r>
              <a:rPr lang="en-US" dirty="0" err="1"/>
              <a:t>Os</a:t>
            </a:r>
            <a:r>
              <a:rPr lang="en-US" dirty="0"/>
              <a:t> required in general, arrays are often broken into contiguous chunks, which are then stored in some order on disk.</a:t>
            </a:r>
            <a:endParaRPr lang="en-US" sz="2000" dirty="0"/>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11</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pic>
        <p:nvPicPr>
          <p:cNvPr id="7" name="Picture 6">
            <a:extLst>
              <a:ext uri="{FF2B5EF4-FFF2-40B4-BE49-F238E27FC236}">
                <a16:creationId xmlns:a16="http://schemas.microsoft.com/office/drawing/2014/main" id="{46C22F33-ECAB-DC5C-4DD6-8BE01D9BC52E}"/>
              </a:ext>
            </a:extLst>
          </p:cNvPr>
          <p:cNvPicPr>
            <a:picLocks noChangeAspect="1"/>
          </p:cNvPicPr>
          <p:nvPr/>
        </p:nvPicPr>
        <p:blipFill>
          <a:blip r:embed="rId2"/>
          <a:stretch>
            <a:fillRect/>
          </a:stretch>
        </p:blipFill>
        <p:spPr>
          <a:xfrm>
            <a:off x="2502249" y="2615432"/>
            <a:ext cx="4357648" cy="473001"/>
          </a:xfrm>
          <a:prstGeom prst="rect">
            <a:avLst/>
          </a:prstGeom>
        </p:spPr>
      </p:pic>
    </p:spTree>
    <p:extLst>
      <p:ext uri="{BB962C8B-B14F-4D97-AF65-F5344CB8AC3E}">
        <p14:creationId xmlns:p14="http://schemas.microsoft.com/office/powerpoint/2010/main" val="3440395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Indexing New Types</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85800" y="2071396"/>
            <a:ext cx="7990656" cy="3816220"/>
          </a:xfrm>
        </p:spPr>
        <p:txBody>
          <a:bodyPr/>
          <a:lstStyle/>
          <a:p>
            <a:r>
              <a:rPr lang="en-US" dirty="0"/>
              <a:t>One important reason for users to place their data in a database is to allow for </a:t>
            </a:r>
            <a:r>
              <a:rPr lang="en-US" i="1" dirty="0"/>
              <a:t>efficient access via indexes</a:t>
            </a:r>
            <a:r>
              <a:rPr lang="en-US" dirty="0"/>
              <a:t>. </a:t>
            </a:r>
          </a:p>
          <a:p>
            <a:r>
              <a:rPr lang="en-US" dirty="0"/>
              <a:t>Unfortunately, the standard RDBMS index structures support only </a:t>
            </a:r>
            <a:r>
              <a:rPr lang="en-US" i="1" dirty="0"/>
              <a:t>equality conditions and range conditions</a:t>
            </a:r>
            <a:r>
              <a:rPr lang="en-US" dirty="0"/>
              <a:t>. </a:t>
            </a:r>
          </a:p>
          <a:p>
            <a:r>
              <a:rPr lang="en-US" dirty="0"/>
              <a:t>An important issue for ORDBMSs is to provide efficient indexes for ADT methods and operators on structured objects.</a:t>
            </a:r>
            <a:endParaRPr lang="en-US" sz="2000" dirty="0"/>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12</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3834026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Query Processing</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85800" y="1399592"/>
            <a:ext cx="7990656" cy="4488024"/>
          </a:xfrm>
        </p:spPr>
        <p:txBody>
          <a:bodyPr/>
          <a:lstStyle/>
          <a:p>
            <a:r>
              <a:rPr lang="en-US" sz="2800" dirty="0"/>
              <a:t>ADTs and structured types call for new functionality in processing queries in ORDBMSs. </a:t>
            </a:r>
          </a:p>
          <a:p>
            <a:r>
              <a:rPr lang="en-US" sz="2800" dirty="0"/>
              <a:t>They also change a number of assumptions that affect the efficiency of queries. </a:t>
            </a:r>
          </a:p>
          <a:p>
            <a:r>
              <a:rPr lang="en-US" sz="2800" dirty="0"/>
              <a:t>In this section we look at two functionality issues:</a:t>
            </a:r>
          </a:p>
          <a:p>
            <a:pPr lvl="1"/>
            <a:r>
              <a:rPr lang="en-US" sz="2400" dirty="0"/>
              <a:t>user-defined aggregates and security</a:t>
            </a:r>
          </a:p>
          <a:p>
            <a:pPr lvl="1"/>
            <a:r>
              <a:rPr lang="en-US" sz="2400" dirty="0"/>
              <a:t>and two efficiency issues </a:t>
            </a:r>
          </a:p>
          <a:p>
            <a:pPr lvl="2"/>
            <a:r>
              <a:rPr lang="en-US" sz="2000" dirty="0"/>
              <a:t>method caching and </a:t>
            </a:r>
          </a:p>
          <a:p>
            <a:pPr lvl="2"/>
            <a:r>
              <a:rPr lang="en-US" sz="2000" dirty="0"/>
              <a:t>pointer swizzling.</a:t>
            </a:r>
            <a:endParaRPr lang="en-US" dirty="0"/>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13</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322006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User-Defined Aggregation Functions</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85800" y="1399592"/>
            <a:ext cx="7990656" cy="4488024"/>
          </a:xfrm>
        </p:spPr>
        <p:txBody>
          <a:bodyPr/>
          <a:lstStyle/>
          <a:p>
            <a:r>
              <a:rPr lang="en-US" sz="2800" dirty="0"/>
              <a:t>Since users are allowed to define new methods for their ADTs, it is not unreasonable to expect them to want to define new aggregation functions for their ADTs as well. </a:t>
            </a:r>
          </a:p>
          <a:p>
            <a:r>
              <a:rPr lang="en-US" sz="2800" dirty="0"/>
              <a:t>For example, the usual SQL </a:t>
            </a:r>
            <a:r>
              <a:rPr lang="en-US" sz="2800" dirty="0" err="1"/>
              <a:t>aggregates|COUNT</a:t>
            </a:r>
            <a:r>
              <a:rPr lang="en-US" sz="2800" dirty="0"/>
              <a:t>, SUM, MIN, MAX, </a:t>
            </a:r>
            <a:r>
              <a:rPr lang="en-US" sz="2800" dirty="0" err="1"/>
              <a:t>AVG|are</a:t>
            </a:r>
            <a:r>
              <a:rPr lang="en-US" sz="2800" dirty="0"/>
              <a:t> </a:t>
            </a:r>
            <a:r>
              <a:rPr lang="en-US" sz="2800" i="1" dirty="0"/>
              <a:t>not particularly appropriate for the image type data.</a:t>
            </a:r>
            <a:endParaRPr lang="en-US" i="1" dirty="0"/>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14</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1142838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Method Security</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85800" y="1399592"/>
            <a:ext cx="7990656" cy="4488024"/>
          </a:xfrm>
        </p:spPr>
        <p:txBody>
          <a:bodyPr/>
          <a:lstStyle/>
          <a:p>
            <a:pPr algn="just"/>
            <a:r>
              <a:rPr lang="en-US" sz="2800" dirty="0"/>
              <a:t>ADTs give users the power to add code to the DBMS; this power can be abused. </a:t>
            </a:r>
          </a:p>
          <a:p>
            <a:pPr algn="just"/>
            <a:r>
              <a:rPr lang="en-US" sz="2800" dirty="0"/>
              <a:t>A </a:t>
            </a:r>
            <a:r>
              <a:rPr lang="en-US" sz="2800" i="1" dirty="0"/>
              <a:t>buggy or malicious ADT method </a:t>
            </a:r>
            <a:r>
              <a:rPr lang="en-US" sz="2800" dirty="0"/>
              <a:t>can bring down the database server or even corrupt the database. </a:t>
            </a:r>
          </a:p>
          <a:p>
            <a:pPr algn="just"/>
            <a:r>
              <a:rPr lang="en-US" sz="2800" dirty="0"/>
              <a:t>The DBMS must have mechanisms to prevent buggy or malicious user code from causing problems. </a:t>
            </a:r>
          </a:p>
          <a:p>
            <a:pPr algn="just"/>
            <a:r>
              <a:rPr lang="en-US" sz="2800" dirty="0"/>
              <a:t>It may make sense to override these mechanisms for </a:t>
            </a:r>
            <a:r>
              <a:rPr lang="en-US" sz="2800" i="1" dirty="0"/>
              <a:t>efficiency</a:t>
            </a:r>
            <a:r>
              <a:rPr lang="en-US" sz="2800" dirty="0"/>
              <a:t> in production environments with vendor-supplied methods. </a:t>
            </a:r>
            <a:endParaRPr lang="en-US" i="1" dirty="0"/>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15</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3420329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Method Caching</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85800" y="1324947"/>
            <a:ext cx="7990656" cy="4562669"/>
          </a:xfrm>
        </p:spPr>
        <p:txBody>
          <a:bodyPr/>
          <a:lstStyle/>
          <a:p>
            <a:pPr algn="just"/>
            <a:r>
              <a:rPr lang="en-US" dirty="0"/>
              <a:t>User-defined ADT </a:t>
            </a:r>
            <a:r>
              <a:rPr lang="en-US" i="1" dirty="0"/>
              <a:t>methods can be very expensive </a:t>
            </a:r>
            <a:r>
              <a:rPr lang="en-US" dirty="0"/>
              <a:t>to execute and can account for the bulk of the time spent in processing a query. </a:t>
            </a:r>
          </a:p>
          <a:p>
            <a:pPr algn="just"/>
            <a:r>
              <a:rPr lang="en-US" dirty="0"/>
              <a:t>During query processing it may make sense to cache the results of methods, in case they are invoked multiple times with the same argument. </a:t>
            </a:r>
          </a:p>
          <a:p>
            <a:pPr algn="just"/>
            <a:r>
              <a:rPr lang="en-US" dirty="0"/>
              <a:t>Within the scope of a single query, one can avoid calling a </a:t>
            </a:r>
            <a:r>
              <a:rPr lang="en-US" i="1" dirty="0"/>
              <a:t>method twice on duplicate values in a column </a:t>
            </a:r>
            <a:r>
              <a:rPr lang="en-US" dirty="0"/>
              <a:t>by either sorting the table on that column or using a hash-based scheme much like that used for aggregation </a:t>
            </a:r>
            <a:endParaRPr lang="en-US" sz="2000" i="1" dirty="0"/>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16</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2441643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Pointer Swizzling</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85800" y="1324947"/>
            <a:ext cx="7990656" cy="4562669"/>
          </a:xfrm>
        </p:spPr>
        <p:txBody>
          <a:bodyPr/>
          <a:lstStyle/>
          <a:p>
            <a:pPr algn="just"/>
            <a:r>
              <a:rPr lang="en-US" dirty="0"/>
              <a:t>In some applications, objects are retrieved into memory and accessed frequently through their </a:t>
            </a:r>
            <a:r>
              <a:rPr lang="en-US" dirty="0" err="1"/>
              <a:t>oids</a:t>
            </a:r>
            <a:r>
              <a:rPr lang="en-US" dirty="0"/>
              <a:t>; </a:t>
            </a:r>
            <a:r>
              <a:rPr lang="en-US" i="1" dirty="0"/>
              <a:t>dereferencing</a:t>
            </a:r>
            <a:r>
              <a:rPr lang="en-US" dirty="0"/>
              <a:t> must be implemented very efficiently. </a:t>
            </a:r>
          </a:p>
          <a:p>
            <a:pPr algn="just"/>
            <a:r>
              <a:rPr lang="en-US" dirty="0"/>
              <a:t>Some systems maintain a table of </a:t>
            </a:r>
            <a:r>
              <a:rPr lang="en-US" dirty="0" err="1"/>
              <a:t>oids</a:t>
            </a:r>
            <a:r>
              <a:rPr lang="en-US" dirty="0"/>
              <a:t> of objects that are (currently) in memory. </a:t>
            </a:r>
          </a:p>
          <a:p>
            <a:pPr algn="just"/>
            <a:r>
              <a:rPr lang="en-US" dirty="0"/>
              <a:t>When an object O is brought into memory, they check each </a:t>
            </a:r>
            <a:r>
              <a:rPr lang="en-US" dirty="0" err="1"/>
              <a:t>oid</a:t>
            </a:r>
            <a:r>
              <a:rPr lang="en-US" dirty="0"/>
              <a:t> contained in O and replace </a:t>
            </a:r>
            <a:r>
              <a:rPr lang="en-US" dirty="0" err="1"/>
              <a:t>oids</a:t>
            </a:r>
            <a:r>
              <a:rPr lang="en-US" dirty="0"/>
              <a:t> of in-memory objects by in-memory pointers to those objects. </a:t>
            </a:r>
          </a:p>
          <a:p>
            <a:pPr algn="just"/>
            <a:r>
              <a:rPr lang="en-US" dirty="0"/>
              <a:t>This technique is called </a:t>
            </a:r>
            <a:r>
              <a:rPr lang="en-US" b="1" dirty="0"/>
              <a:t>pointer swizzling </a:t>
            </a:r>
            <a:r>
              <a:rPr lang="en-US" dirty="0"/>
              <a:t>and makes references to in-memory objects very fast. </a:t>
            </a:r>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17</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1623471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Query Optimization</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85800" y="1324947"/>
            <a:ext cx="7990656" cy="4562669"/>
          </a:xfrm>
        </p:spPr>
        <p:txBody>
          <a:bodyPr/>
          <a:lstStyle/>
          <a:p>
            <a:pPr algn="just"/>
            <a:r>
              <a:rPr lang="en-US" i="1" dirty="0"/>
              <a:t>New indexes and query processing techniques widen the choices available to a query optimizer. </a:t>
            </a:r>
          </a:p>
          <a:p>
            <a:pPr algn="just"/>
            <a:r>
              <a:rPr lang="en-US" dirty="0"/>
              <a:t>In order to handle the new query processing functionality, an optimizer must know about the new functionality and use it appropriately. </a:t>
            </a:r>
          </a:p>
          <a:p>
            <a:pPr algn="just"/>
            <a:r>
              <a:rPr lang="en-US" dirty="0"/>
              <a:t>In this section we discuss two issues in exposing information to the optimizer </a:t>
            </a:r>
          </a:p>
          <a:p>
            <a:pPr lvl="1" algn="just"/>
            <a:r>
              <a:rPr lang="en-US" dirty="0"/>
              <a:t>new indexes and ADT method estimation and </a:t>
            </a:r>
          </a:p>
          <a:p>
            <a:pPr lvl="1" algn="just"/>
            <a:r>
              <a:rPr lang="en-US" dirty="0"/>
              <a:t>expensive selection optimization</a:t>
            </a:r>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18</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3135683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Registering Indexes with the Optimizer</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85800" y="1324947"/>
            <a:ext cx="7990656" cy="4562669"/>
          </a:xfrm>
        </p:spPr>
        <p:txBody>
          <a:bodyPr/>
          <a:lstStyle/>
          <a:p>
            <a:pPr algn="just"/>
            <a:r>
              <a:rPr lang="en-US" dirty="0"/>
              <a:t>As new index structures are added to a system either via external interfaces or built-in template structures - the optimizer must be informed of their existence, and their costs of access. </a:t>
            </a:r>
          </a:p>
          <a:p>
            <a:pPr algn="just"/>
            <a:r>
              <a:rPr lang="en-US" dirty="0"/>
              <a:t>In particular, for a given index structure the </a:t>
            </a:r>
            <a:r>
              <a:rPr lang="en-US" i="1" dirty="0"/>
              <a:t>optimizer must know </a:t>
            </a:r>
          </a:p>
          <a:p>
            <a:pPr lvl="1" algn="just"/>
            <a:r>
              <a:rPr lang="en-US" dirty="0"/>
              <a:t>(a) what WHERE-clause conditions are matched by that index, and </a:t>
            </a:r>
          </a:p>
          <a:p>
            <a:pPr lvl="1" algn="just"/>
            <a:r>
              <a:rPr lang="en-US" dirty="0"/>
              <a:t>(b) what the cost of fetching a tuple is for that index</a:t>
            </a:r>
          </a:p>
          <a:p>
            <a:pPr algn="just"/>
            <a:r>
              <a:rPr lang="en-US" dirty="0"/>
              <a:t>Given this information, the optimizer can use any index structure in constructing a query plan. </a:t>
            </a:r>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19</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1951226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B025-5E11-8A5D-9084-2AA7E25FDEB0}"/>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14987AE-96FA-981B-50A7-DC9788DCCACD}"/>
              </a:ext>
            </a:extLst>
          </p:cNvPr>
          <p:cNvSpPr>
            <a:spLocks noGrp="1"/>
          </p:cNvSpPr>
          <p:nvPr>
            <p:ph idx="1"/>
          </p:nvPr>
        </p:nvSpPr>
        <p:spPr>
          <a:xfrm>
            <a:off x="685800" y="1252025"/>
            <a:ext cx="7990656" cy="4783015"/>
          </a:xfrm>
        </p:spPr>
        <p:txBody>
          <a:bodyPr/>
          <a:lstStyle/>
          <a:p>
            <a:pPr algn="just"/>
            <a:r>
              <a:rPr lang="en-US" dirty="0"/>
              <a:t>Object-database systems have developed along two distinct paths:</a:t>
            </a:r>
          </a:p>
          <a:p>
            <a:pPr lvl="1" algn="just"/>
            <a:r>
              <a:rPr lang="en-US" dirty="0"/>
              <a:t>Object-oriented database management systems(OODBMS): </a:t>
            </a:r>
          </a:p>
          <a:p>
            <a:pPr marL="984250" lvl="2" indent="-298450" algn="just"/>
            <a:r>
              <a:rPr lang="en-US" dirty="0"/>
              <a:t>Object-oriented database systems are proposed as an alternative to relational systems and are aimed at application domains where </a:t>
            </a:r>
            <a:r>
              <a:rPr lang="en-US" i="1" dirty="0"/>
              <a:t>complex objects play a central role</a:t>
            </a:r>
            <a:r>
              <a:rPr lang="en-US" dirty="0"/>
              <a:t>. </a:t>
            </a:r>
          </a:p>
          <a:p>
            <a:pPr marL="984250" lvl="2" indent="-298450" algn="just"/>
            <a:r>
              <a:rPr lang="en-US" dirty="0"/>
              <a:t>The approach is heavily </a:t>
            </a:r>
            <a:r>
              <a:rPr lang="en-US" i="1" dirty="0"/>
              <a:t>influenced by object-oriented programming languages</a:t>
            </a:r>
            <a:r>
              <a:rPr lang="en-US" dirty="0"/>
              <a:t> and can be understood as an attempt to add DBMS functionality to a programming language environment.</a:t>
            </a:r>
          </a:p>
          <a:p>
            <a:pPr lvl="1" algn="just"/>
            <a:r>
              <a:rPr lang="en-US" dirty="0"/>
              <a:t>Object-relational database systems(ORDBMS): </a:t>
            </a:r>
          </a:p>
          <a:p>
            <a:pPr marL="984250" lvl="2" indent="-298450" algn="just"/>
            <a:r>
              <a:rPr lang="en-US" dirty="0"/>
              <a:t>Object-relational database systems can be thought of as an attempt to </a:t>
            </a:r>
            <a:r>
              <a:rPr lang="en-US" i="1" dirty="0"/>
              <a:t>extend relational database systems </a:t>
            </a:r>
            <a:r>
              <a:rPr lang="en-US" dirty="0"/>
              <a:t>with the functionality necessary to support a broader class of applications and, in many ways, provide a bridge between the relational and object-oriented paradigms.</a:t>
            </a:r>
          </a:p>
          <a:p>
            <a:pPr lvl="1" algn="just"/>
            <a:endParaRPr lang="en-IN" dirty="0"/>
          </a:p>
        </p:txBody>
      </p:sp>
      <p:sp>
        <p:nvSpPr>
          <p:cNvPr id="4" name="Slide Number Placeholder 3">
            <a:extLst>
              <a:ext uri="{FF2B5EF4-FFF2-40B4-BE49-F238E27FC236}">
                <a16:creationId xmlns:a16="http://schemas.microsoft.com/office/drawing/2014/main" id="{5AF6D74C-808B-9076-9E83-009179FCB084}"/>
              </a:ext>
            </a:extLst>
          </p:cNvPr>
          <p:cNvSpPr>
            <a:spLocks noGrp="1"/>
          </p:cNvSpPr>
          <p:nvPr>
            <p:ph type="sldNum" sz="quarter" idx="10"/>
          </p:nvPr>
        </p:nvSpPr>
        <p:spPr/>
        <p:txBody>
          <a:bodyPr/>
          <a:lstStyle/>
          <a:p>
            <a:fld id="{48E83947-41D7-46D0-A89F-18A5BBCEE92E}" type="slidenum">
              <a:rPr lang="en-IN" smtClean="0"/>
              <a:t>2</a:t>
            </a:fld>
            <a:endParaRPr lang="en-IN"/>
          </a:p>
        </p:txBody>
      </p:sp>
      <p:sp>
        <p:nvSpPr>
          <p:cNvPr id="5" name="Footer Placeholder 4">
            <a:extLst>
              <a:ext uri="{FF2B5EF4-FFF2-40B4-BE49-F238E27FC236}">
                <a16:creationId xmlns:a16="http://schemas.microsoft.com/office/drawing/2014/main" id="{B630AF33-96DF-5523-9EFF-0BAB8330803D}"/>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1725195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Expensive selection optimization</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401216" y="1324947"/>
            <a:ext cx="8472196" cy="5056385"/>
          </a:xfrm>
        </p:spPr>
        <p:txBody>
          <a:bodyPr/>
          <a:lstStyle/>
          <a:p>
            <a:pPr algn="just"/>
            <a:r>
              <a:rPr lang="en-US" sz="2000" dirty="0"/>
              <a:t>In relational systems, selection is expected to be a zero-time operation. </a:t>
            </a:r>
          </a:p>
          <a:p>
            <a:pPr algn="just"/>
            <a:r>
              <a:rPr lang="en-US" sz="2000" dirty="0"/>
              <a:t>For example, it requires no I/</a:t>
            </a:r>
            <a:r>
              <a:rPr lang="en-US" sz="2000" dirty="0" err="1"/>
              <a:t>Os</a:t>
            </a:r>
            <a:r>
              <a:rPr lang="en-US" sz="2000" dirty="0"/>
              <a:t> and few CPU cycles to test if </a:t>
            </a:r>
            <a:r>
              <a:rPr lang="en-US" sz="2000" dirty="0" err="1"/>
              <a:t>emp.salary</a:t>
            </a:r>
            <a:r>
              <a:rPr lang="en-US" sz="2000" dirty="0"/>
              <a:t> &lt; 10. </a:t>
            </a:r>
          </a:p>
          <a:p>
            <a:pPr algn="just"/>
            <a:r>
              <a:rPr lang="en-US" sz="2000" dirty="0"/>
              <a:t>However, conditions such as is </a:t>
            </a:r>
            <a:r>
              <a:rPr lang="en-US" sz="2000" dirty="0" err="1"/>
              <a:t>herbert</a:t>
            </a:r>
            <a:r>
              <a:rPr lang="en-US" sz="2000" dirty="0"/>
              <a:t>(</a:t>
            </a:r>
            <a:r>
              <a:rPr lang="en-US" sz="2000" dirty="0" err="1"/>
              <a:t>Frames.image</a:t>
            </a:r>
            <a:r>
              <a:rPr lang="en-US" sz="2000" dirty="0"/>
              <a:t>) can be quite expensive because they may fetch large objects off the disk and process them in memory in complicated ways.</a:t>
            </a:r>
          </a:p>
          <a:p>
            <a:pPr algn="just"/>
            <a:r>
              <a:rPr lang="en-US" sz="2000" dirty="0"/>
              <a:t>ORDBMS optimizers must consider carefully how to order selection conditions. For example, consider a selection query that tests tuples in the Frames table with two conditions: </a:t>
            </a:r>
            <a:r>
              <a:rPr lang="en-US" sz="2000" dirty="0" err="1"/>
              <a:t>Frames.frameno</a:t>
            </a:r>
            <a:r>
              <a:rPr lang="en-US" sz="2000" dirty="0"/>
              <a:t> &lt; 100 ^ is </a:t>
            </a:r>
            <a:r>
              <a:rPr lang="en-US" sz="2000" dirty="0" err="1"/>
              <a:t>herbert</a:t>
            </a:r>
            <a:r>
              <a:rPr lang="en-US" sz="2000" dirty="0"/>
              <a:t>(</a:t>
            </a:r>
            <a:r>
              <a:rPr lang="en-US" sz="2000" dirty="0" err="1"/>
              <a:t>Frame.image</a:t>
            </a:r>
            <a:r>
              <a:rPr lang="en-US" sz="2000" dirty="0"/>
              <a:t>). </a:t>
            </a:r>
          </a:p>
          <a:p>
            <a:pPr algn="just"/>
            <a:r>
              <a:rPr lang="en-US" sz="2000" dirty="0"/>
              <a:t>It is probably preferable to check the </a:t>
            </a:r>
            <a:r>
              <a:rPr lang="en-US" sz="2000" dirty="0" err="1"/>
              <a:t>frameno</a:t>
            </a:r>
            <a:r>
              <a:rPr lang="en-US" sz="2000" dirty="0"/>
              <a:t> condition before testing is </a:t>
            </a:r>
            <a:r>
              <a:rPr lang="en-US" sz="2000" dirty="0" err="1"/>
              <a:t>herbert</a:t>
            </a:r>
            <a:r>
              <a:rPr lang="en-US" sz="2000" dirty="0"/>
              <a:t>. </a:t>
            </a:r>
          </a:p>
          <a:p>
            <a:pPr algn="just"/>
            <a:r>
              <a:rPr lang="en-US" sz="2000" dirty="0"/>
              <a:t>The first condition is quick and may often return false, saving the trouble of checking the second condition. </a:t>
            </a:r>
          </a:p>
          <a:p>
            <a:pPr algn="just"/>
            <a:r>
              <a:rPr lang="en-US" sz="2000" dirty="0"/>
              <a:t>In general, the best ordering among selections is a function of their costs and reduction factors.</a:t>
            </a:r>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20</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1902611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An overview of SQL3</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401216" y="1324947"/>
            <a:ext cx="8472196" cy="5056385"/>
          </a:xfrm>
        </p:spPr>
        <p:txBody>
          <a:bodyPr/>
          <a:lstStyle/>
          <a:p>
            <a:pPr algn="just"/>
            <a:r>
              <a:rPr lang="en-US" sz="2000" dirty="0"/>
              <a:t>It refers to SQL:1999 (also known as SQL3), which is a version of the SQL (Structured Query Language) standard published by the International Organization for Standardization (ISO) in 1999. </a:t>
            </a:r>
          </a:p>
          <a:p>
            <a:pPr algn="just"/>
            <a:r>
              <a:rPr lang="en-US" sz="2000" dirty="0"/>
              <a:t>SQL:1999 introduced several new features and enhancements to the SQL language, aiming to improve its functionality, flexibility, and support for object-oriented and hierarchical data.</a:t>
            </a:r>
          </a:p>
          <a:p>
            <a:pPr algn="just"/>
            <a:r>
              <a:rPr lang="en-US" sz="2000" dirty="0"/>
              <a:t>Here's an overview of some key features introduced in SQL:1999 (SQL3):</a:t>
            </a:r>
          </a:p>
          <a:p>
            <a:pPr lvl="1" algn="just"/>
            <a:r>
              <a:rPr lang="en-US" sz="1700" dirty="0"/>
              <a:t>Object-Relational Extensions</a:t>
            </a:r>
          </a:p>
          <a:p>
            <a:pPr lvl="1" algn="just"/>
            <a:r>
              <a:rPr lang="en-US" sz="1700" dirty="0"/>
              <a:t>Recursive Queries</a:t>
            </a:r>
          </a:p>
          <a:p>
            <a:pPr lvl="1" algn="just"/>
            <a:r>
              <a:rPr lang="en-US" sz="1700" dirty="0"/>
              <a:t>Triggers and Stored Procedures</a:t>
            </a:r>
          </a:p>
          <a:p>
            <a:pPr lvl="1" algn="just"/>
            <a:r>
              <a:rPr lang="en-US" sz="1700" dirty="0"/>
              <a:t>XML Support</a:t>
            </a:r>
          </a:p>
          <a:p>
            <a:pPr lvl="1" algn="just"/>
            <a:r>
              <a:rPr lang="en-US" sz="1700" dirty="0"/>
              <a:t>User-Defined Types and Functions</a:t>
            </a:r>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21</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3879283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Implementation issues for extended type</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515170" y="1324947"/>
            <a:ext cx="8108302" cy="5056385"/>
          </a:xfrm>
        </p:spPr>
        <p:txBody>
          <a:bodyPr/>
          <a:lstStyle/>
          <a:p>
            <a:pPr algn="just"/>
            <a:r>
              <a:rPr lang="en-US" dirty="0"/>
              <a:t>When implementing extended types in a database system, which are typically introduced to support </a:t>
            </a:r>
            <a:r>
              <a:rPr lang="en-US" i="1" dirty="0"/>
              <a:t>advanced data structures or object-oriented concepts</a:t>
            </a:r>
            <a:r>
              <a:rPr lang="en-US" dirty="0"/>
              <a:t>, several implementation issues need to be considered. </a:t>
            </a:r>
          </a:p>
          <a:p>
            <a:pPr algn="just"/>
            <a:r>
              <a:rPr lang="en-US" dirty="0"/>
              <a:t>These issues ensure that the extended types are properly integrated into the database system and that they operate efficiently. </a:t>
            </a:r>
          </a:p>
          <a:p>
            <a:pPr algn="just"/>
            <a:r>
              <a:rPr lang="en-US" dirty="0"/>
              <a:t>Here are some implementation issues for extended types:</a:t>
            </a:r>
          </a:p>
          <a:p>
            <a:pPr lvl="1" algn="just"/>
            <a:r>
              <a:rPr lang="en-US" sz="1600" dirty="0"/>
              <a:t>Storage Format</a:t>
            </a:r>
          </a:p>
          <a:p>
            <a:pPr lvl="1" algn="just"/>
            <a:r>
              <a:rPr lang="en-US" sz="1600" dirty="0"/>
              <a:t>Indexing Support</a:t>
            </a:r>
          </a:p>
          <a:p>
            <a:pPr lvl="1" algn="just"/>
            <a:r>
              <a:rPr lang="en-US" sz="1600" dirty="0"/>
              <a:t>Query Optimization</a:t>
            </a:r>
          </a:p>
          <a:p>
            <a:pPr lvl="1" algn="just"/>
            <a:r>
              <a:rPr lang="en-US" sz="1600" dirty="0"/>
              <a:t>Transaction Support</a:t>
            </a:r>
          </a:p>
          <a:p>
            <a:pPr lvl="1" algn="just"/>
            <a:r>
              <a:rPr lang="en-US" sz="1600" dirty="0"/>
              <a:t>Concurrency Control</a:t>
            </a:r>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22</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3292497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Systems comparison of RDBMS, OODBMS, ORDBMS</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90465" y="1268961"/>
            <a:ext cx="7744408" cy="5056385"/>
          </a:xfrm>
        </p:spPr>
        <p:txBody>
          <a:bodyPr/>
          <a:lstStyle/>
          <a:p>
            <a:pPr algn="just"/>
            <a:r>
              <a:rPr lang="en-US" sz="2200" dirty="0"/>
              <a:t>We have covered the main object-oriented DBMS extensions, it is time to consider the two main variants of object-databases, OODBMSs and ORDBMSs, and to compare them with RDBMSs. </a:t>
            </a:r>
          </a:p>
          <a:p>
            <a:pPr algn="just"/>
            <a:r>
              <a:rPr lang="en-US" sz="2200" dirty="0"/>
              <a:t>Although we have presented the concepts underlying object-databases, we still need to define the terms OODBMS and ORDBMS.</a:t>
            </a:r>
          </a:p>
          <a:p>
            <a:pPr algn="just"/>
            <a:r>
              <a:rPr lang="en-US" sz="2200" dirty="0"/>
              <a:t>An ORDBMS is a relational DBMS with the extensions</a:t>
            </a:r>
          </a:p>
          <a:p>
            <a:pPr algn="just"/>
            <a:r>
              <a:rPr lang="en-US" sz="2200" dirty="0"/>
              <a:t>An OODBMS is a programming language with a type system that supports the features and allows any data object to be persistent, that is, to survive across different program executions. </a:t>
            </a:r>
          </a:p>
          <a:p>
            <a:pPr algn="just"/>
            <a:r>
              <a:rPr lang="en-US" sz="2200" dirty="0"/>
              <a:t>Many current systems conform to neither definition entirely but are much closer to one or the other, and can be classified accordingly.</a:t>
            </a:r>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23</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2831498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RDBMS versus ORDBMS</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99796" y="1558210"/>
            <a:ext cx="7744408" cy="3303039"/>
          </a:xfrm>
        </p:spPr>
        <p:txBody>
          <a:bodyPr/>
          <a:lstStyle/>
          <a:p>
            <a:pPr algn="just"/>
            <a:r>
              <a:rPr lang="en-US" sz="2200" dirty="0"/>
              <a:t>Comparing an RDBMS with an ORDBMS is straightforward. </a:t>
            </a:r>
          </a:p>
          <a:p>
            <a:pPr algn="just"/>
            <a:r>
              <a:rPr lang="en-US" sz="2200" dirty="0"/>
              <a:t>An RDBMS does not support the extensions of object oriented concept. </a:t>
            </a:r>
          </a:p>
          <a:p>
            <a:pPr algn="just"/>
            <a:r>
              <a:rPr lang="en-US" sz="2200" dirty="0"/>
              <a:t>The resulting simplicity of the data model makes it easier to optimize queries for efficient execution.</a:t>
            </a:r>
          </a:p>
          <a:p>
            <a:pPr algn="just"/>
            <a:r>
              <a:rPr lang="en-US" sz="2200" dirty="0"/>
              <a:t>For example. A relational system is also easier to use because there are fewer features to master. </a:t>
            </a:r>
          </a:p>
          <a:p>
            <a:pPr algn="just"/>
            <a:r>
              <a:rPr lang="en-US" sz="2200" dirty="0"/>
              <a:t>On the other hand, it is less versatile than an ORDBMS.</a:t>
            </a:r>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24</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545711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OODBMS versus ORDBMS: Similarities</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99796" y="1558210"/>
            <a:ext cx="7744408" cy="3806892"/>
          </a:xfrm>
        </p:spPr>
        <p:txBody>
          <a:bodyPr/>
          <a:lstStyle/>
          <a:p>
            <a:pPr algn="just"/>
            <a:r>
              <a:rPr lang="en-US" dirty="0"/>
              <a:t>OODBMSs and ORDBMSs both support </a:t>
            </a:r>
            <a:r>
              <a:rPr lang="en-US" i="1" dirty="0"/>
              <a:t>user-defined ADTs, structured types, object identity and reference types, and inheritance</a:t>
            </a:r>
            <a:r>
              <a:rPr lang="en-US" dirty="0"/>
              <a:t>. </a:t>
            </a:r>
          </a:p>
          <a:p>
            <a:pPr algn="just"/>
            <a:r>
              <a:rPr lang="en-US" dirty="0"/>
              <a:t>Both support a query language for manipulating collection types. </a:t>
            </a:r>
          </a:p>
          <a:p>
            <a:pPr algn="just"/>
            <a:r>
              <a:rPr lang="en-US" dirty="0"/>
              <a:t>ORDBMSs support an extended form of SQL, and OODBMSs support ODL/OQL. </a:t>
            </a:r>
          </a:p>
          <a:p>
            <a:pPr algn="just"/>
            <a:r>
              <a:rPr lang="en-US" dirty="0"/>
              <a:t>Both OODBMSs and ORDBMSs provide DBMS functionality such as concurrency control and recovery.</a:t>
            </a:r>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25</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2161323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OODBMS versus ORDBMS: Differences</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99796" y="1492898"/>
            <a:ext cx="7744408" cy="4282751"/>
          </a:xfrm>
        </p:spPr>
        <p:txBody>
          <a:bodyPr/>
          <a:lstStyle/>
          <a:p>
            <a:pPr algn="just"/>
            <a:r>
              <a:rPr lang="en-US" sz="2000" dirty="0"/>
              <a:t>The fundamental difference is really a philosophy that is carried all the way through:</a:t>
            </a:r>
          </a:p>
          <a:p>
            <a:pPr algn="just"/>
            <a:r>
              <a:rPr lang="en-US" sz="2000" dirty="0"/>
              <a:t>OODBMSs try to add DBMS functionality to a programming language, whereas ORDBMSs try to add richer data types to a </a:t>
            </a:r>
            <a:r>
              <a:rPr lang="en-US" sz="2000" i="1" dirty="0"/>
              <a:t>relational</a:t>
            </a:r>
            <a:r>
              <a:rPr lang="en-US" sz="2000" dirty="0"/>
              <a:t> DBMS. </a:t>
            </a:r>
          </a:p>
          <a:p>
            <a:pPr algn="just"/>
            <a:r>
              <a:rPr lang="en-US" sz="2000" dirty="0"/>
              <a:t>Although the two kinds of object-databases are converging in terms of functionality, this difference in their underlying philosophies has important consequences in terms of the issues emphasized in the design of these DBMSs, and the efficiency with which various features are supported.</a:t>
            </a:r>
          </a:p>
          <a:p>
            <a:pPr algn="just"/>
            <a:r>
              <a:rPr lang="en-US" sz="2000" dirty="0"/>
              <a:t>The query facilities of </a:t>
            </a:r>
            <a:r>
              <a:rPr lang="en-US" sz="2000" b="1" dirty="0"/>
              <a:t>OQL</a:t>
            </a:r>
            <a:r>
              <a:rPr lang="en-US" sz="2000" dirty="0"/>
              <a:t> are not supported efficiently in most OODBMSs, whereas the query facilities are the centerpiece of an ORDBMS. </a:t>
            </a:r>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26</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22493879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OODBMS versus ORDBMS: Differences</a:t>
            </a:r>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27</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
        <p:nvSpPr>
          <p:cNvPr id="7" name="Rectangle 6">
            <a:extLst>
              <a:ext uri="{FF2B5EF4-FFF2-40B4-BE49-F238E27FC236}">
                <a16:creationId xmlns:a16="http://schemas.microsoft.com/office/drawing/2014/main" id="{101BE008-D6AA-E143-B719-550466FA4378}"/>
              </a:ext>
            </a:extLst>
          </p:cNvPr>
          <p:cNvSpPr/>
          <p:nvPr/>
        </p:nvSpPr>
        <p:spPr>
          <a:xfrm>
            <a:off x="3049790" y="3105834"/>
            <a:ext cx="3044423" cy="830997"/>
          </a:xfrm>
          <a:prstGeom prst="rect">
            <a:avLst/>
          </a:prstGeom>
          <a:noFill/>
        </p:spPr>
        <p:txBody>
          <a:bodyPr wrap="none" lIns="91440" tIns="45720" rIns="91440" bIns="45720">
            <a:spAutoFit/>
          </a:bodyPr>
          <a:lstStyle/>
          <a:p>
            <a:pPr algn="ctr"/>
            <a:r>
              <a:rPr lang="en-US" sz="7200" b="1" cap="none" spc="0" dirty="0">
                <a:ln w="22225">
                  <a:solidFill>
                    <a:schemeClr val="accent2"/>
                  </a:solidFill>
                  <a:prstDash val="solid"/>
                </a:ln>
                <a:solidFill>
                  <a:schemeClr val="accent2">
                    <a:lumMod val="40000"/>
                    <a:lumOff val="60000"/>
                  </a:schemeClr>
                </a:solidFill>
                <a:effectLst/>
              </a:rPr>
              <a:t>Thank you</a:t>
            </a:r>
          </a:p>
        </p:txBody>
      </p:sp>
    </p:spTree>
    <p:extLst>
      <p:ext uri="{BB962C8B-B14F-4D97-AF65-F5344CB8AC3E}">
        <p14:creationId xmlns:p14="http://schemas.microsoft.com/office/powerpoint/2010/main" val="1316734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A30F-8D21-FE54-B1E4-B9A7ACCB284F}"/>
              </a:ext>
            </a:extLst>
          </p:cNvPr>
          <p:cNvSpPr>
            <a:spLocks noGrp="1"/>
          </p:cNvSpPr>
          <p:nvPr>
            <p:ph type="title"/>
          </p:nvPr>
        </p:nvSpPr>
        <p:spPr/>
        <p:txBody>
          <a:bodyPr/>
          <a:lstStyle/>
          <a:p>
            <a:r>
              <a:rPr lang="en-US" dirty="0"/>
              <a:t>Database design for an ORDBMS</a:t>
            </a:r>
            <a:endParaRPr lang="en-IN" dirty="0"/>
          </a:p>
        </p:txBody>
      </p:sp>
      <p:sp>
        <p:nvSpPr>
          <p:cNvPr id="4" name="Slide Number Placeholder 3">
            <a:extLst>
              <a:ext uri="{FF2B5EF4-FFF2-40B4-BE49-F238E27FC236}">
                <a16:creationId xmlns:a16="http://schemas.microsoft.com/office/drawing/2014/main" id="{52693755-AFF1-9217-C7BE-2E9B6FEF2A41}"/>
              </a:ext>
            </a:extLst>
          </p:cNvPr>
          <p:cNvSpPr>
            <a:spLocks noGrp="1"/>
          </p:cNvSpPr>
          <p:nvPr>
            <p:ph type="sldNum" sz="quarter" idx="10"/>
          </p:nvPr>
        </p:nvSpPr>
        <p:spPr/>
        <p:txBody>
          <a:bodyPr/>
          <a:lstStyle/>
          <a:p>
            <a:fld id="{48E83947-41D7-46D0-A89F-18A5BBCEE92E}" type="slidenum">
              <a:rPr lang="en-IN" smtClean="0"/>
              <a:t>3</a:t>
            </a:fld>
            <a:endParaRPr lang="en-IN"/>
          </a:p>
        </p:txBody>
      </p:sp>
      <p:sp>
        <p:nvSpPr>
          <p:cNvPr id="5" name="Footer Placeholder 4">
            <a:extLst>
              <a:ext uri="{FF2B5EF4-FFF2-40B4-BE49-F238E27FC236}">
                <a16:creationId xmlns:a16="http://schemas.microsoft.com/office/drawing/2014/main" id="{31DBDD2F-4FBB-45C9-D58B-19CF8A14735C}"/>
              </a:ext>
            </a:extLst>
          </p:cNvPr>
          <p:cNvSpPr>
            <a:spLocks noGrp="1"/>
          </p:cNvSpPr>
          <p:nvPr>
            <p:ph type="ftr" sz="quarter" idx="3"/>
          </p:nvPr>
        </p:nvSpPr>
        <p:spPr/>
        <p:txBody>
          <a:bodyPr/>
          <a:lstStyle/>
          <a:p>
            <a:r>
              <a:rPr lang="en-US"/>
              <a:t>Prepared by: Dr. Binod Kumar Adhikari</a:t>
            </a:r>
            <a:endParaRPr lang="en-IN"/>
          </a:p>
        </p:txBody>
      </p:sp>
      <p:graphicFrame>
        <p:nvGraphicFramePr>
          <p:cNvPr id="10" name="Table 10">
            <a:extLst>
              <a:ext uri="{FF2B5EF4-FFF2-40B4-BE49-F238E27FC236}">
                <a16:creationId xmlns:a16="http://schemas.microsoft.com/office/drawing/2014/main" id="{46B3307C-782F-E3B9-7DBE-41F3EAA9B8DF}"/>
              </a:ext>
            </a:extLst>
          </p:cNvPr>
          <p:cNvGraphicFramePr>
            <a:graphicFrameLocks noGrp="1"/>
          </p:cNvGraphicFramePr>
          <p:nvPr>
            <p:ph idx="1"/>
            <p:extLst>
              <p:ext uri="{D42A27DB-BD31-4B8C-83A1-F6EECF244321}">
                <p14:modId xmlns:p14="http://schemas.microsoft.com/office/powerpoint/2010/main" val="821985766"/>
              </p:ext>
            </p:extLst>
          </p:nvPr>
        </p:nvGraphicFramePr>
        <p:xfrm>
          <a:off x="685800" y="1287463"/>
          <a:ext cx="7990656" cy="4579939"/>
        </p:xfrm>
        <a:graphic>
          <a:graphicData uri="http://schemas.openxmlformats.org/drawingml/2006/table">
            <a:tbl>
              <a:tblPr firstRow="1" bandRow="1">
                <a:tableStyleId>{5C22544A-7EE6-4342-B048-85BDC9FD1C3A}</a:tableStyleId>
              </a:tblPr>
              <a:tblGrid>
                <a:gridCol w="4009793">
                  <a:extLst>
                    <a:ext uri="{9D8B030D-6E8A-4147-A177-3AD203B41FA5}">
                      <a16:colId xmlns:a16="http://schemas.microsoft.com/office/drawing/2014/main" val="67787139"/>
                    </a:ext>
                  </a:extLst>
                </a:gridCol>
                <a:gridCol w="3980863">
                  <a:extLst>
                    <a:ext uri="{9D8B030D-6E8A-4147-A177-3AD203B41FA5}">
                      <a16:colId xmlns:a16="http://schemas.microsoft.com/office/drawing/2014/main" val="1882689090"/>
                    </a:ext>
                  </a:extLst>
                </a:gridCol>
              </a:tblGrid>
              <a:tr h="370840">
                <a:tc>
                  <a:txBody>
                    <a:bodyPr/>
                    <a:lstStyle/>
                    <a:p>
                      <a:pPr algn="ctr">
                        <a:lnSpc>
                          <a:spcPct val="107000"/>
                        </a:lnSpc>
                        <a:spcAft>
                          <a:spcPts val="800"/>
                        </a:spcAft>
                      </a:pPr>
                      <a:r>
                        <a:rPr lang="en-IN" sz="1800" b="1" kern="0" spc="10" dirty="0">
                          <a:solidFill>
                            <a:srgbClr val="4472C4"/>
                          </a:solidFill>
                          <a:effectLst/>
                          <a:latin typeface="+mn-lt"/>
                          <a:ea typeface="Times New Roman" panose="02020603050405020304" pitchFamily="18" charset="0"/>
                          <a:cs typeface="Times New Roman" panose="02020603050405020304" pitchFamily="18" charset="0"/>
                        </a:rPr>
                        <a:t>RDBMS</a:t>
                      </a:r>
                      <a:endParaRPr lang="en-IN" sz="1400" kern="100" dirty="0">
                        <a:effectLst/>
                        <a:latin typeface="+mn-lt"/>
                        <a:ea typeface="Calibri" panose="020F0502020204030204" pitchFamily="34" charset="0"/>
                        <a:cs typeface="Mangal" panose="02040503050203030202" pitchFamily="18" charset="0"/>
                      </a:endParaRPr>
                    </a:p>
                  </a:txBody>
                  <a:tcPr marL="38100" marR="38100" marT="95250" marB="95250" anchor="b"/>
                </a:tc>
                <a:tc>
                  <a:txBody>
                    <a:bodyPr/>
                    <a:lstStyle/>
                    <a:p>
                      <a:pPr algn="ctr">
                        <a:lnSpc>
                          <a:spcPct val="107000"/>
                        </a:lnSpc>
                        <a:spcAft>
                          <a:spcPts val="800"/>
                        </a:spcAft>
                      </a:pPr>
                      <a:r>
                        <a:rPr lang="en-IN" sz="1800" b="1" kern="0" spc="10">
                          <a:solidFill>
                            <a:srgbClr val="4472C4"/>
                          </a:solidFill>
                          <a:effectLst/>
                          <a:latin typeface="+mn-lt"/>
                          <a:ea typeface="Times New Roman" panose="02020603050405020304" pitchFamily="18" charset="0"/>
                          <a:cs typeface="Times New Roman" panose="02020603050405020304" pitchFamily="18" charset="0"/>
                        </a:rPr>
                        <a:t>ORDBMS</a:t>
                      </a:r>
                      <a:endParaRPr lang="en-IN" sz="1400" kern="100">
                        <a:effectLst/>
                        <a:latin typeface="+mn-lt"/>
                        <a:ea typeface="Calibri" panose="020F0502020204030204" pitchFamily="34" charset="0"/>
                        <a:cs typeface="Mangal" panose="02040503050203030202" pitchFamily="18" charset="0"/>
                      </a:endParaRPr>
                    </a:p>
                  </a:txBody>
                  <a:tcPr marL="95250" marR="95250" marT="95250" marB="95250" anchor="b"/>
                </a:tc>
                <a:extLst>
                  <a:ext uri="{0D108BD9-81ED-4DB2-BD59-A6C34878D82A}">
                    <a16:rowId xmlns:a16="http://schemas.microsoft.com/office/drawing/2014/main" val="2176584714"/>
                  </a:ext>
                </a:extLst>
              </a:tr>
              <a:tr h="370840">
                <a:tc>
                  <a:txBody>
                    <a:bodyPr/>
                    <a:lstStyle/>
                    <a:p>
                      <a:pPr algn="ctr">
                        <a:lnSpc>
                          <a:spcPct val="107000"/>
                        </a:lnSpc>
                        <a:spcAft>
                          <a:spcPts val="800"/>
                        </a:spcAft>
                      </a:pPr>
                      <a:r>
                        <a:rPr lang="en-IN" sz="1600" kern="0" spc="10" dirty="0">
                          <a:solidFill>
                            <a:schemeClr val="accent2"/>
                          </a:solidFill>
                          <a:effectLst/>
                          <a:latin typeface="+mn-lt"/>
                          <a:ea typeface="Times New Roman" panose="02020603050405020304" pitchFamily="18" charset="0"/>
                          <a:cs typeface="Times New Roman" panose="02020603050405020304" pitchFamily="18" charset="0"/>
                        </a:rPr>
                        <a:t>RDBMS is a Relational Database Management System based on the Relational model of data.</a:t>
                      </a:r>
                      <a:endParaRPr lang="en-IN" sz="1400" kern="100" dirty="0">
                        <a:solidFill>
                          <a:schemeClr val="accent2"/>
                        </a:solidFill>
                        <a:effectLst/>
                        <a:latin typeface="+mn-lt"/>
                        <a:ea typeface="Calibri" panose="020F0502020204030204" pitchFamily="34" charset="0"/>
                        <a:cs typeface="Mangal" panose="02040503050203030202" pitchFamily="18" charset="0"/>
                      </a:endParaRPr>
                    </a:p>
                  </a:txBody>
                  <a:tcPr marL="95250" marR="95250" marT="133350" marB="133350" anchor="ctr"/>
                </a:tc>
                <a:tc>
                  <a:txBody>
                    <a:bodyPr/>
                    <a:lstStyle/>
                    <a:p>
                      <a:pPr algn="ctr">
                        <a:lnSpc>
                          <a:spcPct val="107000"/>
                        </a:lnSpc>
                        <a:spcAft>
                          <a:spcPts val="800"/>
                        </a:spcAft>
                      </a:pPr>
                      <a:r>
                        <a:rPr lang="en-IN" sz="1600" kern="0" spc="10">
                          <a:solidFill>
                            <a:schemeClr val="accent2"/>
                          </a:solidFill>
                          <a:effectLst/>
                          <a:latin typeface="+mn-lt"/>
                          <a:ea typeface="Times New Roman" panose="02020603050405020304" pitchFamily="18" charset="0"/>
                          <a:cs typeface="Times New Roman" panose="02020603050405020304" pitchFamily="18" charset="0"/>
                        </a:rPr>
                        <a:t>ORDBMS is a Object Oriented Relational Database Management System based on the Relational as well as Object Oriented database model.</a:t>
                      </a:r>
                      <a:endParaRPr lang="en-IN" sz="1400" kern="100">
                        <a:solidFill>
                          <a:schemeClr val="accent2"/>
                        </a:solidFill>
                        <a:effectLst/>
                        <a:latin typeface="+mn-lt"/>
                        <a:ea typeface="Calibri" panose="020F0502020204030204" pitchFamily="34" charset="0"/>
                        <a:cs typeface="Mangal" panose="02040503050203030202" pitchFamily="18" charset="0"/>
                      </a:endParaRPr>
                    </a:p>
                  </a:txBody>
                  <a:tcPr marL="95250" marR="95250" marT="133350" marB="133350" anchor="ctr"/>
                </a:tc>
                <a:extLst>
                  <a:ext uri="{0D108BD9-81ED-4DB2-BD59-A6C34878D82A}">
                    <a16:rowId xmlns:a16="http://schemas.microsoft.com/office/drawing/2014/main" val="871224541"/>
                  </a:ext>
                </a:extLst>
              </a:tr>
              <a:tr h="370840">
                <a:tc>
                  <a:txBody>
                    <a:bodyPr/>
                    <a:lstStyle/>
                    <a:p>
                      <a:pPr algn="ctr">
                        <a:lnSpc>
                          <a:spcPct val="107000"/>
                        </a:lnSpc>
                        <a:spcAft>
                          <a:spcPts val="800"/>
                        </a:spcAft>
                      </a:pPr>
                      <a:r>
                        <a:rPr lang="en-IN" sz="1600" kern="0" spc="10" dirty="0">
                          <a:solidFill>
                            <a:schemeClr val="accent2"/>
                          </a:solidFill>
                          <a:effectLst/>
                          <a:latin typeface="+mn-lt"/>
                          <a:ea typeface="Times New Roman" panose="02020603050405020304" pitchFamily="18" charset="0"/>
                          <a:cs typeface="Times New Roman" panose="02020603050405020304" pitchFamily="18" charset="0"/>
                        </a:rPr>
                        <a:t>It follows table structure, it is simple to use and easy to understand.</a:t>
                      </a:r>
                      <a:endParaRPr lang="en-IN" sz="1400" kern="100" dirty="0">
                        <a:solidFill>
                          <a:schemeClr val="accent2"/>
                        </a:solidFill>
                        <a:effectLst/>
                        <a:latin typeface="+mn-lt"/>
                        <a:ea typeface="Calibri" panose="020F0502020204030204" pitchFamily="34" charset="0"/>
                        <a:cs typeface="Mangal" panose="02040503050203030202" pitchFamily="18" charset="0"/>
                      </a:endParaRPr>
                    </a:p>
                  </a:txBody>
                  <a:tcPr marL="95250" marR="95250" marT="133350" marB="133350" anchor="ctr"/>
                </a:tc>
                <a:tc>
                  <a:txBody>
                    <a:bodyPr/>
                    <a:lstStyle/>
                    <a:p>
                      <a:pPr algn="ctr">
                        <a:lnSpc>
                          <a:spcPct val="107000"/>
                        </a:lnSpc>
                        <a:spcAft>
                          <a:spcPts val="800"/>
                        </a:spcAft>
                      </a:pPr>
                      <a:r>
                        <a:rPr lang="en-IN" sz="1600" kern="0" spc="10" dirty="0">
                          <a:solidFill>
                            <a:schemeClr val="accent2"/>
                          </a:solidFill>
                          <a:effectLst/>
                          <a:latin typeface="+mn-lt"/>
                          <a:ea typeface="Times New Roman" panose="02020603050405020304" pitchFamily="18" charset="0"/>
                          <a:cs typeface="Times New Roman" panose="02020603050405020304" pitchFamily="18" charset="0"/>
                        </a:rPr>
                        <a:t>It is same as RDBMS but it has some extra confusing extensions because of the Object Oriented concepts.</a:t>
                      </a:r>
                      <a:endParaRPr lang="en-IN" sz="1400" kern="100" dirty="0">
                        <a:solidFill>
                          <a:schemeClr val="accent2"/>
                        </a:solidFill>
                        <a:effectLst/>
                        <a:latin typeface="+mn-lt"/>
                        <a:ea typeface="Calibri" panose="020F0502020204030204" pitchFamily="34" charset="0"/>
                        <a:cs typeface="Mangal" panose="02040503050203030202" pitchFamily="18" charset="0"/>
                      </a:endParaRPr>
                    </a:p>
                  </a:txBody>
                  <a:tcPr marL="95250" marR="95250" marT="133350" marB="133350" anchor="ctr"/>
                </a:tc>
                <a:extLst>
                  <a:ext uri="{0D108BD9-81ED-4DB2-BD59-A6C34878D82A}">
                    <a16:rowId xmlns:a16="http://schemas.microsoft.com/office/drawing/2014/main" val="2487371889"/>
                  </a:ext>
                </a:extLst>
              </a:tr>
              <a:tr h="370840">
                <a:tc>
                  <a:txBody>
                    <a:bodyPr/>
                    <a:lstStyle/>
                    <a:p>
                      <a:pPr algn="ctr">
                        <a:lnSpc>
                          <a:spcPct val="107000"/>
                        </a:lnSpc>
                        <a:spcAft>
                          <a:spcPts val="800"/>
                        </a:spcAft>
                      </a:pPr>
                      <a:r>
                        <a:rPr lang="en-IN" sz="1600" kern="0" spc="10" dirty="0">
                          <a:solidFill>
                            <a:schemeClr val="accent2"/>
                          </a:solidFill>
                          <a:effectLst/>
                          <a:latin typeface="+mn-lt"/>
                          <a:ea typeface="Times New Roman" panose="02020603050405020304" pitchFamily="18" charset="0"/>
                          <a:cs typeface="Times New Roman" panose="02020603050405020304" pitchFamily="18" charset="0"/>
                        </a:rPr>
                        <a:t>It has no extensibility and content.</a:t>
                      </a:r>
                      <a:endParaRPr lang="en-IN" sz="1400" kern="100" dirty="0">
                        <a:solidFill>
                          <a:schemeClr val="accent2"/>
                        </a:solidFill>
                        <a:effectLst/>
                        <a:latin typeface="+mn-lt"/>
                        <a:ea typeface="Calibri" panose="020F0502020204030204" pitchFamily="34" charset="0"/>
                        <a:cs typeface="Mangal" panose="02040503050203030202" pitchFamily="18" charset="0"/>
                      </a:endParaRPr>
                    </a:p>
                  </a:txBody>
                  <a:tcPr marL="95250" marR="95250" marT="133350" marB="133350" anchor="ctr"/>
                </a:tc>
                <a:tc>
                  <a:txBody>
                    <a:bodyPr/>
                    <a:lstStyle/>
                    <a:p>
                      <a:pPr algn="ctr">
                        <a:lnSpc>
                          <a:spcPct val="107000"/>
                        </a:lnSpc>
                        <a:spcAft>
                          <a:spcPts val="800"/>
                        </a:spcAft>
                      </a:pPr>
                      <a:r>
                        <a:rPr lang="en-IN" sz="1600" kern="0" spc="10" dirty="0">
                          <a:solidFill>
                            <a:schemeClr val="accent2"/>
                          </a:solidFill>
                          <a:effectLst/>
                          <a:latin typeface="+mn-lt"/>
                          <a:ea typeface="Times New Roman" panose="02020603050405020304" pitchFamily="18" charset="0"/>
                          <a:cs typeface="Times New Roman" panose="02020603050405020304" pitchFamily="18" charset="0"/>
                        </a:rPr>
                        <a:t>It is only limited to the new data-types.</a:t>
                      </a:r>
                      <a:endParaRPr lang="en-IN" sz="1400" kern="100" dirty="0">
                        <a:solidFill>
                          <a:schemeClr val="accent2"/>
                        </a:solidFill>
                        <a:effectLst/>
                        <a:latin typeface="+mn-lt"/>
                        <a:ea typeface="Calibri" panose="020F0502020204030204" pitchFamily="34" charset="0"/>
                        <a:cs typeface="Mangal" panose="02040503050203030202" pitchFamily="18" charset="0"/>
                      </a:endParaRPr>
                    </a:p>
                  </a:txBody>
                  <a:tcPr marL="95250" marR="95250" marT="133350" marB="133350" anchor="ctr"/>
                </a:tc>
                <a:extLst>
                  <a:ext uri="{0D108BD9-81ED-4DB2-BD59-A6C34878D82A}">
                    <a16:rowId xmlns:a16="http://schemas.microsoft.com/office/drawing/2014/main" val="3364481216"/>
                  </a:ext>
                </a:extLst>
              </a:tr>
              <a:tr h="370840">
                <a:tc>
                  <a:txBody>
                    <a:bodyPr/>
                    <a:lstStyle/>
                    <a:p>
                      <a:pPr algn="ctr">
                        <a:lnSpc>
                          <a:spcPct val="107000"/>
                        </a:lnSpc>
                        <a:spcAft>
                          <a:spcPts val="800"/>
                        </a:spcAft>
                      </a:pPr>
                      <a:r>
                        <a:rPr lang="en-IN" sz="1600" kern="0" spc="10" dirty="0">
                          <a:solidFill>
                            <a:schemeClr val="accent2"/>
                          </a:solidFill>
                          <a:effectLst/>
                          <a:latin typeface="+mn-lt"/>
                          <a:ea typeface="Times New Roman" panose="02020603050405020304" pitchFamily="18" charset="0"/>
                          <a:cs typeface="Times New Roman" panose="02020603050405020304" pitchFamily="18" charset="0"/>
                        </a:rPr>
                        <a:t>Since RDBMS is old so, it is very mature.</a:t>
                      </a:r>
                      <a:endParaRPr lang="en-IN" sz="1400" kern="100" dirty="0">
                        <a:solidFill>
                          <a:schemeClr val="accent2"/>
                        </a:solidFill>
                        <a:effectLst/>
                        <a:latin typeface="+mn-lt"/>
                        <a:ea typeface="Calibri" panose="020F0502020204030204" pitchFamily="34" charset="0"/>
                        <a:cs typeface="Mangal" panose="02040503050203030202" pitchFamily="18" charset="0"/>
                      </a:endParaRPr>
                    </a:p>
                  </a:txBody>
                  <a:tcPr marL="95250" marR="95250" marT="133350" marB="133350" anchor="ctr"/>
                </a:tc>
                <a:tc>
                  <a:txBody>
                    <a:bodyPr/>
                    <a:lstStyle/>
                    <a:p>
                      <a:pPr algn="ctr">
                        <a:lnSpc>
                          <a:spcPct val="107000"/>
                        </a:lnSpc>
                        <a:spcAft>
                          <a:spcPts val="800"/>
                        </a:spcAft>
                      </a:pPr>
                      <a:r>
                        <a:rPr lang="en-IN" sz="1600" kern="0" spc="10" dirty="0">
                          <a:solidFill>
                            <a:schemeClr val="accent2"/>
                          </a:solidFill>
                          <a:effectLst/>
                          <a:latin typeface="+mn-lt"/>
                          <a:ea typeface="Times New Roman" panose="02020603050405020304" pitchFamily="18" charset="0"/>
                          <a:cs typeface="Times New Roman" panose="02020603050405020304" pitchFamily="18" charset="0"/>
                        </a:rPr>
                        <a:t>It is developing so it is immature in nature.</a:t>
                      </a:r>
                      <a:endParaRPr lang="en-IN" sz="1400" kern="100" dirty="0">
                        <a:solidFill>
                          <a:schemeClr val="accent2"/>
                        </a:solidFill>
                        <a:effectLst/>
                        <a:latin typeface="+mn-lt"/>
                        <a:ea typeface="Calibri" panose="020F0502020204030204" pitchFamily="34" charset="0"/>
                        <a:cs typeface="Mangal" panose="02040503050203030202" pitchFamily="18" charset="0"/>
                      </a:endParaRPr>
                    </a:p>
                  </a:txBody>
                  <a:tcPr marL="95250" marR="95250" marT="133350" marB="133350" anchor="ctr"/>
                </a:tc>
                <a:extLst>
                  <a:ext uri="{0D108BD9-81ED-4DB2-BD59-A6C34878D82A}">
                    <a16:rowId xmlns:a16="http://schemas.microsoft.com/office/drawing/2014/main" val="1297146685"/>
                  </a:ext>
                </a:extLst>
              </a:tr>
              <a:tr h="370840">
                <a:tc>
                  <a:txBody>
                    <a:bodyPr/>
                    <a:lstStyle/>
                    <a:p>
                      <a:pPr algn="ctr">
                        <a:lnSpc>
                          <a:spcPct val="107000"/>
                        </a:lnSpc>
                        <a:spcAft>
                          <a:spcPts val="800"/>
                        </a:spcAft>
                      </a:pPr>
                      <a:r>
                        <a:rPr lang="en-IN" sz="1600" kern="0" spc="10" dirty="0">
                          <a:solidFill>
                            <a:schemeClr val="accent2"/>
                          </a:solidFill>
                          <a:effectLst/>
                          <a:latin typeface="+mn-lt"/>
                          <a:ea typeface="Times New Roman" panose="02020603050405020304" pitchFamily="18" charset="0"/>
                          <a:cs typeface="Times New Roman" panose="02020603050405020304" pitchFamily="18" charset="0"/>
                        </a:rPr>
                        <a:t>In this, there is extensive supply of tools and trained developers.</a:t>
                      </a:r>
                      <a:endParaRPr lang="en-IN" sz="1400" kern="100" dirty="0">
                        <a:solidFill>
                          <a:schemeClr val="accent2"/>
                        </a:solidFill>
                        <a:effectLst/>
                        <a:latin typeface="+mn-lt"/>
                        <a:ea typeface="Calibri" panose="020F0502020204030204" pitchFamily="34" charset="0"/>
                        <a:cs typeface="Mangal" panose="02040503050203030202" pitchFamily="18" charset="0"/>
                      </a:endParaRPr>
                    </a:p>
                  </a:txBody>
                  <a:tcPr marL="95250" marR="95250" marT="133350" marB="133350" anchor="ctr"/>
                </a:tc>
                <a:tc>
                  <a:txBody>
                    <a:bodyPr/>
                    <a:lstStyle/>
                    <a:p>
                      <a:pPr algn="ctr">
                        <a:lnSpc>
                          <a:spcPct val="107000"/>
                        </a:lnSpc>
                        <a:spcAft>
                          <a:spcPts val="800"/>
                        </a:spcAft>
                      </a:pPr>
                      <a:r>
                        <a:rPr lang="en-IN" sz="1600" kern="0" spc="10" dirty="0">
                          <a:solidFill>
                            <a:schemeClr val="accent2"/>
                          </a:solidFill>
                          <a:effectLst/>
                          <a:latin typeface="+mn-lt"/>
                          <a:ea typeface="Times New Roman" panose="02020603050405020304" pitchFamily="18" charset="0"/>
                          <a:cs typeface="Times New Roman" panose="02020603050405020304" pitchFamily="18" charset="0"/>
                        </a:rPr>
                        <a:t>It can take the advances of RDBMS tools and developers.</a:t>
                      </a:r>
                      <a:endParaRPr lang="en-IN" sz="1400" kern="100" dirty="0">
                        <a:solidFill>
                          <a:schemeClr val="accent2"/>
                        </a:solidFill>
                        <a:effectLst/>
                        <a:latin typeface="+mn-lt"/>
                        <a:ea typeface="Calibri" panose="020F0502020204030204" pitchFamily="34" charset="0"/>
                        <a:cs typeface="Mangal" panose="02040503050203030202" pitchFamily="18" charset="0"/>
                      </a:endParaRPr>
                    </a:p>
                  </a:txBody>
                  <a:tcPr marL="95250" marR="95250" marT="133350" marB="133350" anchor="ctr"/>
                </a:tc>
                <a:extLst>
                  <a:ext uri="{0D108BD9-81ED-4DB2-BD59-A6C34878D82A}">
                    <a16:rowId xmlns:a16="http://schemas.microsoft.com/office/drawing/2014/main" val="3752242028"/>
                  </a:ext>
                </a:extLst>
              </a:tr>
            </a:tbl>
          </a:graphicData>
        </a:graphic>
      </p:graphicFrame>
    </p:spTree>
    <p:extLst>
      <p:ext uri="{BB962C8B-B14F-4D97-AF65-F5344CB8AC3E}">
        <p14:creationId xmlns:p14="http://schemas.microsoft.com/office/powerpoint/2010/main" val="4090781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5A30F-8D21-FE54-B1E4-B9A7ACCB284F}"/>
              </a:ext>
            </a:extLst>
          </p:cNvPr>
          <p:cNvSpPr>
            <a:spLocks noGrp="1"/>
          </p:cNvSpPr>
          <p:nvPr>
            <p:ph type="title"/>
          </p:nvPr>
        </p:nvSpPr>
        <p:spPr/>
        <p:txBody>
          <a:bodyPr/>
          <a:lstStyle/>
          <a:p>
            <a:r>
              <a:rPr lang="en-US" dirty="0"/>
              <a:t>Database design for an ORDBMS</a:t>
            </a:r>
            <a:endParaRPr lang="en-IN" dirty="0"/>
          </a:p>
        </p:txBody>
      </p:sp>
      <p:sp>
        <p:nvSpPr>
          <p:cNvPr id="4" name="Slide Number Placeholder 3">
            <a:extLst>
              <a:ext uri="{FF2B5EF4-FFF2-40B4-BE49-F238E27FC236}">
                <a16:creationId xmlns:a16="http://schemas.microsoft.com/office/drawing/2014/main" id="{52693755-AFF1-9217-C7BE-2E9B6FEF2A41}"/>
              </a:ext>
            </a:extLst>
          </p:cNvPr>
          <p:cNvSpPr>
            <a:spLocks noGrp="1"/>
          </p:cNvSpPr>
          <p:nvPr>
            <p:ph type="sldNum" sz="quarter" idx="10"/>
          </p:nvPr>
        </p:nvSpPr>
        <p:spPr/>
        <p:txBody>
          <a:bodyPr/>
          <a:lstStyle/>
          <a:p>
            <a:fld id="{48E83947-41D7-46D0-A89F-18A5BBCEE92E}" type="slidenum">
              <a:rPr lang="en-IN" smtClean="0"/>
              <a:t>4</a:t>
            </a:fld>
            <a:endParaRPr lang="en-IN"/>
          </a:p>
        </p:txBody>
      </p:sp>
      <p:sp>
        <p:nvSpPr>
          <p:cNvPr id="5" name="Footer Placeholder 4">
            <a:extLst>
              <a:ext uri="{FF2B5EF4-FFF2-40B4-BE49-F238E27FC236}">
                <a16:creationId xmlns:a16="http://schemas.microsoft.com/office/drawing/2014/main" id="{31DBDD2F-4FBB-45C9-D58B-19CF8A14735C}"/>
              </a:ext>
            </a:extLst>
          </p:cNvPr>
          <p:cNvSpPr>
            <a:spLocks noGrp="1"/>
          </p:cNvSpPr>
          <p:nvPr>
            <p:ph type="ftr" sz="quarter" idx="3"/>
          </p:nvPr>
        </p:nvSpPr>
        <p:spPr/>
        <p:txBody>
          <a:bodyPr/>
          <a:lstStyle/>
          <a:p>
            <a:r>
              <a:rPr lang="en-US"/>
              <a:t>Prepared by: Dr. Binod Kumar Adhikari</a:t>
            </a:r>
            <a:endParaRPr lang="en-IN"/>
          </a:p>
        </p:txBody>
      </p:sp>
      <p:graphicFrame>
        <p:nvGraphicFramePr>
          <p:cNvPr id="10" name="Table 10">
            <a:extLst>
              <a:ext uri="{FF2B5EF4-FFF2-40B4-BE49-F238E27FC236}">
                <a16:creationId xmlns:a16="http://schemas.microsoft.com/office/drawing/2014/main" id="{46B3307C-782F-E3B9-7DBE-41F3EAA9B8DF}"/>
              </a:ext>
            </a:extLst>
          </p:cNvPr>
          <p:cNvGraphicFramePr>
            <a:graphicFrameLocks noGrp="1"/>
          </p:cNvGraphicFramePr>
          <p:nvPr>
            <p:ph idx="1"/>
            <p:extLst>
              <p:ext uri="{D42A27DB-BD31-4B8C-83A1-F6EECF244321}">
                <p14:modId xmlns:p14="http://schemas.microsoft.com/office/powerpoint/2010/main" val="1633947462"/>
              </p:ext>
            </p:extLst>
          </p:nvPr>
        </p:nvGraphicFramePr>
        <p:xfrm>
          <a:off x="685803" y="1428074"/>
          <a:ext cx="7772397" cy="4549523"/>
        </p:xfrm>
        <a:graphic>
          <a:graphicData uri="http://schemas.openxmlformats.org/drawingml/2006/table">
            <a:tbl>
              <a:tblPr firstRow="1" bandRow="1">
                <a:tableStyleId>{5C22544A-7EE6-4342-B048-85BDC9FD1C3A}</a:tableStyleId>
              </a:tblPr>
              <a:tblGrid>
                <a:gridCol w="3900268">
                  <a:extLst>
                    <a:ext uri="{9D8B030D-6E8A-4147-A177-3AD203B41FA5}">
                      <a16:colId xmlns:a16="http://schemas.microsoft.com/office/drawing/2014/main" val="67787139"/>
                    </a:ext>
                  </a:extLst>
                </a:gridCol>
                <a:gridCol w="3872129">
                  <a:extLst>
                    <a:ext uri="{9D8B030D-6E8A-4147-A177-3AD203B41FA5}">
                      <a16:colId xmlns:a16="http://schemas.microsoft.com/office/drawing/2014/main" val="1882689090"/>
                    </a:ext>
                  </a:extLst>
                </a:gridCol>
              </a:tblGrid>
              <a:tr h="370840">
                <a:tc>
                  <a:txBody>
                    <a:bodyPr/>
                    <a:lstStyle/>
                    <a:p>
                      <a:pPr algn="ctr">
                        <a:lnSpc>
                          <a:spcPct val="107000"/>
                        </a:lnSpc>
                        <a:spcAft>
                          <a:spcPts val="800"/>
                        </a:spcAft>
                      </a:pPr>
                      <a:r>
                        <a:rPr lang="en-IN" sz="1600" b="1" kern="0" spc="10" dirty="0">
                          <a:solidFill>
                            <a:srgbClr val="4472C4"/>
                          </a:solidFill>
                          <a:effectLst/>
                          <a:latin typeface="+mn-lt"/>
                          <a:ea typeface="Times New Roman" panose="02020603050405020304" pitchFamily="18" charset="0"/>
                          <a:cs typeface="Times New Roman" panose="02020603050405020304" pitchFamily="18" charset="0"/>
                        </a:rPr>
                        <a:t>RDBMS</a:t>
                      </a:r>
                      <a:endParaRPr lang="en-IN" sz="1600" kern="100" dirty="0">
                        <a:effectLst/>
                        <a:latin typeface="+mn-lt"/>
                        <a:ea typeface="Calibri" panose="020F0502020204030204" pitchFamily="34" charset="0"/>
                        <a:cs typeface="Mangal" panose="02040503050203030202" pitchFamily="18" charset="0"/>
                      </a:endParaRPr>
                    </a:p>
                  </a:txBody>
                  <a:tcPr marL="38100" marR="38100" marT="95250" marB="95250" anchor="b"/>
                </a:tc>
                <a:tc>
                  <a:txBody>
                    <a:bodyPr/>
                    <a:lstStyle/>
                    <a:p>
                      <a:pPr algn="ctr">
                        <a:lnSpc>
                          <a:spcPct val="107000"/>
                        </a:lnSpc>
                        <a:spcAft>
                          <a:spcPts val="800"/>
                        </a:spcAft>
                      </a:pPr>
                      <a:r>
                        <a:rPr lang="en-IN" sz="1600" b="1" kern="0" spc="10">
                          <a:solidFill>
                            <a:srgbClr val="4472C4"/>
                          </a:solidFill>
                          <a:effectLst/>
                          <a:latin typeface="+mn-lt"/>
                          <a:ea typeface="Times New Roman" panose="02020603050405020304" pitchFamily="18" charset="0"/>
                          <a:cs typeface="Times New Roman" panose="02020603050405020304" pitchFamily="18" charset="0"/>
                        </a:rPr>
                        <a:t>ORDBMS</a:t>
                      </a:r>
                      <a:endParaRPr lang="en-IN" sz="1600" kern="100">
                        <a:effectLst/>
                        <a:latin typeface="+mn-lt"/>
                        <a:ea typeface="Calibri" panose="020F0502020204030204" pitchFamily="34" charset="0"/>
                        <a:cs typeface="Mangal" panose="02040503050203030202" pitchFamily="18" charset="0"/>
                      </a:endParaRPr>
                    </a:p>
                  </a:txBody>
                  <a:tcPr marL="95250" marR="95250" marT="95250" marB="95250" anchor="b"/>
                </a:tc>
                <a:extLst>
                  <a:ext uri="{0D108BD9-81ED-4DB2-BD59-A6C34878D82A}">
                    <a16:rowId xmlns:a16="http://schemas.microsoft.com/office/drawing/2014/main" val="2176584714"/>
                  </a:ext>
                </a:extLst>
              </a:tr>
              <a:tr h="370840">
                <a:tc>
                  <a:txBody>
                    <a:bodyPr/>
                    <a:lstStyle/>
                    <a:p>
                      <a:pPr algn="ctr">
                        <a:lnSpc>
                          <a:spcPct val="107000"/>
                        </a:lnSpc>
                        <a:spcAft>
                          <a:spcPts val="800"/>
                        </a:spcAft>
                      </a:pPr>
                      <a:r>
                        <a:rPr lang="en-IN" sz="1600" kern="0" spc="10" dirty="0">
                          <a:solidFill>
                            <a:srgbClr val="4472C4"/>
                          </a:solidFill>
                          <a:effectLst/>
                          <a:latin typeface="+mn-lt"/>
                          <a:ea typeface="Times New Roman" panose="02020603050405020304" pitchFamily="18" charset="0"/>
                          <a:cs typeface="Times New Roman" panose="02020603050405020304" pitchFamily="18" charset="0"/>
                        </a:rPr>
                        <a:t>It has poor support for Object-Oriented programming.</a:t>
                      </a:r>
                      <a:endParaRPr lang="en-IN" sz="1600" kern="100" dirty="0">
                        <a:effectLst/>
                        <a:latin typeface="+mn-lt"/>
                        <a:ea typeface="Calibri" panose="020F0502020204030204" pitchFamily="34" charset="0"/>
                        <a:cs typeface="Mangal" panose="02040503050203030202" pitchFamily="18" charset="0"/>
                      </a:endParaRPr>
                    </a:p>
                  </a:txBody>
                  <a:tcPr marL="95250" marR="95250" marT="133350" marB="133350" anchor="ctr"/>
                </a:tc>
                <a:tc>
                  <a:txBody>
                    <a:bodyPr/>
                    <a:lstStyle/>
                    <a:p>
                      <a:pPr algn="ctr">
                        <a:lnSpc>
                          <a:spcPct val="107000"/>
                        </a:lnSpc>
                        <a:spcAft>
                          <a:spcPts val="800"/>
                        </a:spcAft>
                      </a:pPr>
                      <a:r>
                        <a:rPr lang="en-IN" sz="1600" kern="0" spc="10" dirty="0">
                          <a:solidFill>
                            <a:srgbClr val="4472C4"/>
                          </a:solidFill>
                          <a:effectLst/>
                          <a:latin typeface="+mn-lt"/>
                          <a:ea typeface="Times New Roman" panose="02020603050405020304" pitchFamily="18" charset="0"/>
                          <a:cs typeface="Times New Roman" panose="02020603050405020304" pitchFamily="18" charset="0"/>
                        </a:rPr>
                        <a:t>It supports the features of object-oriented programming.</a:t>
                      </a:r>
                      <a:endParaRPr lang="en-IN" sz="1600" kern="100" dirty="0">
                        <a:effectLst/>
                        <a:latin typeface="+mn-lt"/>
                        <a:ea typeface="Calibri" panose="020F0502020204030204" pitchFamily="34" charset="0"/>
                        <a:cs typeface="Mangal" panose="02040503050203030202" pitchFamily="18" charset="0"/>
                      </a:endParaRPr>
                    </a:p>
                  </a:txBody>
                  <a:tcPr marL="95250" marR="95250" marT="133350" marB="133350" anchor="ctr"/>
                </a:tc>
                <a:extLst>
                  <a:ext uri="{0D108BD9-81ED-4DB2-BD59-A6C34878D82A}">
                    <a16:rowId xmlns:a16="http://schemas.microsoft.com/office/drawing/2014/main" val="2189935517"/>
                  </a:ext>
                </a:extLst>
              </a:tr>
              <a:tr h="370840">
                <a:tc>
                  <a:txBody>
                    <a:bodyPr/>
                    <a:lstStyle/>
                    <a:p>
                      <a:pPr algn="ctr">
                        <a:lnSpc>
                          <a:spcPct val="107000"/>
                        </a:lnSpc>
                        <a:spcAft>
                          <a:spcPts val="800"/>
                        </a:spcAft>
                      </a:pPr>
                      <a:r>
                        <a:rPr lang="en-IN" sz="1600" kern="0" spc="10" dirty="0">
                          <a:solidFill>
                            <a:srgbClr val="4472C4"/>
                          </a:solidFill>
                          <a:effectLst/>
                          <a:latin typeface="+mn-lt"/>
                          <a:ea typeface="Times New Roman" panose="02020603050405020304" pitchFamily="18" charset="0"/>
                          <a:cs typeface="Times New Roman" panose="02020603050405020304" pitchFamily="18" charset="0"/>
                        </a:rPr>
                        <a:t>It supports Structured Query Language (SQL).</a:t>
                      </a:r>
                      <a:endParaRPr lang="en-IN" sz="1600" kern="100" dirty="0">
                        <a:effectLst/>
                        <a:latin typeface="+mn-lt"/>
                        <a:ea typeface="Calibri" panose="020F0502020204030204" pitchFamily="34" charset="0"/>
                        <a:cs typeface="Mangal" panose="02040503050203030202" pitchFamily="18" charset="0"/>
                      </a:endParaRPr>
                    </a:p>
                  </a:txBody>
                  <a:tcPr marL="95250" marR="95250" marT="133350" marB="133350" anchor="ctr"/>
                </a:tc>
                <a:tc>
                  <a:txBody>
                    <a:bodyPr/>
                    <a:lstStyle/>
                    <a:p>
                      <a:pPr algn="ctr">
                        <a:lnSpc>
                          <a:spcPct val="107000"/>
                        </a:lnSpc>
                        <a:spcAft>
                          <a:spcPts val="800"/>
                        </a:spcAft>
                      </a:pPr>
                      <a:r>
                        <a:rPr lang="en-IN" sz="1600" kern="0" spc="10" dirty="0">
                          <a:solidFill>
                            <a:srgbClr val="4472C4"/>
                          </a:solidFill>
                          <a:effectLst/>
                          <a:latin typeface="+mn-lt"/>
                          <a:ea typeface="Times New Roman" panose="02020603050405020304" pitchFamily="18" charset="0"/>
                          <a:cs typeface="Times New Roman" panose="02020603050405020304" pitchFamily="18" charset="0"/>
                        </a:rPr>
                        <a:t>It supports Object Query Language (OQL).</a:t>
                      </a:r>
                      <a:endParaRPr lang="en-IN" sz="1600" kern="100" dirty="0">
                        <a:effectLst/>
                        <a:latin typeface="+mn-lt"/>
                        <a:ea typeface="Calibri" panose="020F0502020204030204" pitchFamily="34" charset="0"/>
                        <a:cs typeface="Mangal" panose="02040503050203030202" pitchFamily="18" charset="0"/>
                      </a:endParaRPr>
                    </a:p>
                  </a:txBody>
                  <a:tcPr marL="95250" marR="95250" marT="133350" marB="133350" anchor="ctr"/>
                </a:tc>
                <a:extLst>
                  <a:ext uri="{0D108BD9-81ED-4DB2-BD59-A6C34878D82A}">
                    <a16:rowId xmlns:a16="http://schemas.microsoft.com/office/drawing/2014/main" val="3039342485"/>
                  </a:ext>
                </a:extLst>
              </a:tr>
              <a:tr h="370840">
                <a:tc>
                  <a:txBody>
                    <a:bodyPr/>
                    <a:lstStyle/>
                    <a:p>
                      <a:pPr algn="ctr">
                        <a:lnSpc>
                          <a:spcPct val="107000"/>
                        </a:lnSpc>
                        <a:spcAft>
                          <a:spcPts val="800"/>
                        </a:spcAft>
                      </a:pPr>
                      <a:r>
                        <a:rPr lang="en-IN" sz="1600" kern="0" spc="10" dirty="0">
                          <a:solidFill>
                            <a:srgbClr val="4472C4"/>
                          </a:solidFill>
                          <a:effectLst/>
                          <a:latin typeface="+mn-lt"/>
                          <a:ea typeface="Times New Roman" panose="02020603050405020304" pitchFamily="18" charset="0"/>
                          <a:cs typeface="Times New Roman" panose="02020603050405020304" pitchFamily="18" charset="0"/>
                        </a:rPr>
                        <a:t>RDMS is used for traditional applications tasks such as data administration and data processing.</a:t>
                      </a:r>
                      <a:endParaRPr lang="en-IN" sz="1600" kern="100" dirty="0">
                        <a:effectLst/>
                        <a:latin typeface="+mn-lt"/>
                        <a:ea typeface="Calibri" panose="020F0502020204030204" pitchFamily="34" charset="0"/>
                        <a:cs typeface="Mangal" panose="02040503050203030202" pitchFamily="18" charset="0"/>
                      </a:endParaRPr>
                    </a:p>
                  </a:txBody>
                  <a:tcPr marL="95250" marR="95250" marT="133350" marB="133350" anchor="ctr"/>
                </a:tc>
                <a:tc>
                  <a:txBody>
                    <a:bodyPr/>
                    <a:lstStyle/>
                    <a:p>
                      <a:pPr algn="ctr">
                        <a:lnSpc>
                          <a:spcPct val="107000"/>
                        </a:lnSpc>
                        <a:spcAft>
                          <a:spcPts val="800"/>
                        </a:spcAft>
                      </a:pPr>
                      <a:r>
                        <a:rPr lang="en-IN" sz="1600" kern="0" spc="10" dirty="0">
                          <a:solidFill>
                            <a:srgbClr val="4472C4"/>
                          </a:solidFill>
                          <a:effectLst/>
                          <a:latin typeface="+mn-lt"/>
                          <a:ea typeface="Times New Roman" panose="02020603050405020304" pitchFamily="18" charset="0"/>
                          <a:cs typeface="Times New Roman" panose="02020603050405020304" pitchFamily="18" charset="0"/>
                        </a:rPr>
                        <a:t>ORDMS is used for applications with complex objects.</a:t>
                      </a:r>
                      <a:endParaRPr lang="en-IN" sz="1600" kern="100" dirty="0">
                        <a:effectLst/>
                        <a:latin typeface="+mn-lt"/>
                        <a:ea typeface="Calibri" panose="020F0502020204030204" pitchFamily="34" charset="0"/>
                        <a:cs typeface="Mangal" panose="02040503050203030202" pitchFamily="18" charset="0"/>
                      </a:endParaRPr>
                    </a:p>
                  </a:txBody>
                  <a:tcPr marL="95250" marR="95250" marT="133350" marB="133350" anchor="ctr"/>
                </a:tc>
                <a:extLst>
                  <a:ext uri="{0D108BD9-81ED-4DB2-BD59-A6C34878D82A}">
                    <a16:rowId xmlns:a16="http://schemas.microsoft.com/office/drawing/2014/main" val="1040781203"/>
                  </a:ext>
                </a:extLst>
              </a:tr>
              <a:tr h="370840">
                <a:tc>
                  <a:txBody>
                    <a:bodyPr/>
                    <a:lstStyle/>
                    <a:p>
                      <a:pPr algn="ctr">
                        <a:lnSpc>
                          <a:spcPct val="107000"/>
                        </a:lnSpc>
                        <a:spcAft>
                          <a:spcPts val="800"/>
                        </a:spcAft>
                      </a:pPr>
                      <a:r>
                        <a:rPr lang="en-IN" sz="1600" kern="0" spc="10" dirty="0">
                          <a:solidFill>
                            <a:srgbClr val="4472C4"/>
                          </a:solidFill>
                          <a:effectLst/>
                          <a:latin typeface="+mn-lt"/>
                          <a:ea typeface="Times New Roman" panose="02020603050405020304" pitchFamily="18" charset="0"/>
                          <a:cs typeface="Times New Roman" panose="02020603050405020304" pitchFamily="18" charset="0"/>
                        </a:rPr>
                        <a:t>It is capable of handling only simple data.</a:t>
                      </a:r>
                      <a:endParaRPr lang="en-IN" sz="1600" kern="100" dirty="0">
                        <a:effectLst/>
                        <a:latin typeface="+mn-lt"/>
                        <a:ea typeface="Calibri" panose="020F0502020204030204" pitchFamily="34" charset="0"/>
                        <a:cs typeface="Mangal" panose="02040503050203030202" pitchFamily="18" charset="0"/>
                      </a:endParaRPr>
                    </a:p>
                  </a:txBody>
                  <a:tcPr marL="95250" marR="95250" marT="133350" marB="133350" anchor="ctr"/>
                </a:tc>
                <a:tc>
                  <a:txBody>
                    <a:bodyPr/>
                    <a:lstStyle/>
                    <a:p>
                      <a:pPr algn="ctr">
                        <a:lnSpc>
                          <a:spcPct val="107000"/>
                        </a:lnSpc>
                        <a:spcAft>
                          <a:spcPts val="800"/>
                        </a:spcAft>
                      </a:pPr>
                      <a:r>
                        <a:rPr lang="en-IN" sz="1600" kern="0" spc="10" dirty="0">
                          <a:solidFill>
                            <a:srgbClr val="4472C4"/>
                          </a:solidFill>
                          <a:effectLst/>
                          <a:latin typeface="+mn-lt"/>
                          <a:ea typeface="Times New Roman" panose="02020603050405020304" pitchFamily="18" charset="0"/>
                          <a:cs typeface="Times New Roman" panose="02020603050405020304" pitchFamily="18" charset="0"/>
                        </a:rPr>
                        <a:t>It is also capable of handling the complex data.</a:t>
                      </a:r>
                      <a:endParaRPr lang="en-IN" sz="1600" kern="100" dirty="0">
                        <a:effectLst/>
                        <a:latin typeface="+mn-lt"/>
                        <a:ea typeface="Calibri" panose="020F0502020204030204" pitchFamily="34" charset="0"/>
                        <a:cs typeface="Mangal" panose="02040503050203030202" pitchFamily="18" charset="0"/>
                      </a:endParaRPr>
                    </a:p>
                  </a:txBody>
                  <a:tcPr marL="95250" marR="95250" marT="133350" marB="133350" anchor="ctr"/>
                </a:tc>
                <a:extLst>
                  <a:ext uri="{0D108BD9-81ED-4DB2-BD59-A6C34878D82A}">
                    <a16:rowId xmlns:a16="http://schemas.microsoft.com/office/drawing/2014/main" val="1211176362"/>
                  </a:ext>
                </a:extLst>
              </a:tr>
              <a:tr h="370840">
                <a:tc>
                  <a:txBody>
                    <a:bodyPr/>
                    <a:lstStyle/>
                    <a:p>
                      <a:pPr algn="ctr">
                        <a:lnSpc>
                          <a:spcPct val="107000"/>
                        </a:lnSpc>
                        <a:spcAft>
                          <a:spcPts val="800"/>
                        </a:spcAft>
                      </a:pPr>
                      <a:r>
                        <a:rPr lang="en-IN" sz="1600" kern="0" spc="10" dirty="0">
                          <a:solidFill>
                            <a:srgbClr val="4472C4"/>
                          </a:solidFill>
                          <a:effectLst/>
                          <a:latin typeface="+mn-lt"/>
                          <a:ea typeface="Times New Roman" panose="02020603050405020304" pitchFamily="18" charset="0"/>
                          <a:cs typeface="Times New Roman" panose="02020603050405020304" pitchFamily="18" charset="0"/>
                        </a:rPr>
                        <a:t>MS SQL server, MySQL, SQLite, MariaDB are examples of RDBMS.</a:t>
                      </a:r>
                      <a:endParaRPr lang="en-IN" sz="1600" kern="100" dirty="0">
                        <a:effectLst/>
                        <a:latin typeface="+mn-lt"/>
                        <a:ea typeface="Calibri" panose="020F0502020204030204" pitchFamily="34" charset="0"/>
                        <a:cs typeface="Mangal" panose="02040503050203030202" pitchFamily="18" charset="0"/>
                      </a:endParaRPr>
                    </a:p>
                  </a:txBody>
                  <a:tcPr marL="95250" marR="95250" marT="133350" marB="133350" anchor="ctr"/>
                </a:tc>
                <a:tc>
                  <a:txBody>
                    <a:bodyPr/>
                    <a:lstStyle/>
                    <a:p>
                      <a:pPr algn="ctr">
                        <a:lnSpc>
                          <a:spcPct val="107000"/>
                        </a:lnSpc>
                        <a:spcAft>
                          <a:spcPts val="800"/>
                        </a:spcAft>
                      </a:pPr>
                      <a:r>
                        <a:rPr lang="en-IN" sz="1600" kern="0" spc="10" dirty="0">
                          <a:solidFill>
                            <a:srgbClr val="4472C4"/>
                          </a:solidFill>
                          <a:effectLst/>
                          <a:latin typeface="+mn-lt"/>
                          <a:ea typeface="Times New Roman" panose="02020603050405020304" pitchFamily="18" charset="0"/>
                          <a:cs typeface="Times New Roman" panose="02020603050405020304" pitchFamily="18" charset="0"/>
                        </a:rPr>
                        <a:t>PostgreSQL is an example of ORDBMS.</a:t>
                      </a:r>
                      <a:endParaRPr lang="en-IN" sz="1600" kern="100" dirty="0">
                        <a:effectLst/>
                        <a:latin typeface="+mn-lt"/>
                        <a:ea typeface="Calibri" panose="020F0502020204030204" pitchFamily="34" charset="0"/>
                        <a:cs typeface="Mangal" panose="02040503050203030202" pitchFamily="18" charset="0"/>
                      </a:endParaRPr>
                    </a:p>
                  </a:txBody>
                  <a:tcPr marL="95250" marR="95250" marT="133350" marB="133350" anchor="ctr"/>
                </a:tc>
                <a:extLst>
                  <a:ext uri="{0D108BD9-81ED-4DB2-BD59-A6C34878D82A}">
                    <a16:rowId xmlns:a16="http://schemas.microsoft.com/office/drawing/2014/main" val="2980547290"/>
                  </a:ext>
                </a:extLst>
              </a:tr>
            </a:tbl>
          </a:graphicData>
        </a:graphic>
      </p:graphicFrame>
    </p:spTree>
    <p:extLst>
      <p:ext uri="{BB962C8B-B14F-4D97-AF65-F5344CB8AC3E}">
        <p14:creationId xmlns:p14="http://schemas.microsoft.com/office/powerpoint/2010/main" val="3891695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p:txBody>
          <a:bodyPr/>
          <a:lstStyle/>
          <a:p>
            <a:r>
              <a:rPr lang="en-US" dirty="0"/>
              <a:t>Nested relations and collections</a:t>
            </a:r>
            <a:endParaRPr lang="en-IN" dirty="0"/>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p:txBody>
          <a:bodyPr/>
          <a:lstStyle/>
          <a:p>
            <a:pPr algn="just"/>
            <a:r>
              <a:rPr lang="en-US" dirty="0"/>
              <a:t>In object-oriented databases (OODBs), a nested collection refers to a collection (such as an array, list, set) that is nested within another collection or within an object. </a:t>
            </a:r>
          </a:p>
          <a:p>
            <a:pPr algn="just"/>
            <a:r>
              <a:rPr lang="en-US" dirty="0"/>
              <a:t>This allows for complex data structures to be represented and stored in the database.</a:t>
            </a:r>
          </a:p>
          <a:p>
            <a:pPr algn="just"/>
            <a:r>
              <a:rPr lang="en-US" dirty="0"/>
              <a:t>For example, consider a database schema for a library where </a:t>
            </a:r>
            <a:r>
              <a:rPr lang="en-US" i="1" dirty="0"/>
              <a:t>each book can have multiple authors</a:t>
            </a:r>
            <a:r>
              <a:rPr lang="en-US" dirty="0"/>
              <a:t>. </a:t>
            </a:r>
          </a:p>
          <a:p>
            <a:pPr algn="just"/>
            <a:r>
              <a:rPr lang="en-US" dirty="0"/>
              <a:t>Nested collections can be used to model various types of relationships and complex data structures in OODBs, providing flexibility and power in representing real-world data. </a:t>
            </a:r>
            <a:endParaRPr lang="en-IN" dirty="0"/>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5</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202714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p:txBody>
          <a:bodyPr/>
          <a:lstStyle/>
          <a:p>
            <a:r>
              <a:rPr lang="en-US" dirty="0"/>
              <a:t>Nested relations and collections</a:t>
            </a:r>
            <a:endParaRPr lang="en-IN" dirty="0"/>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85800" y="1287471"/>
            <a:ext cx="7990656" cy="940806"/>
          </a:xfrm>
        </p:spPr>
        <p:txBody>
          <a:bodyPr/>
          <a:lstStyle/>
          <a:p>
            <a:r>
              <a:rPr lang="en-US" sz="2000" dirty="0"/>
              <a:t>In an OODB, you could represent this relationship using nested collections. Here's a simplified example using pseudo-code:</a:t>
            </a:r>
          </a:p>
          <a:p>
            <a:pPr marL="0" indent="0">
              <a:buNone/>
            </a:pPr>
            <a:endParaRPr lang="en-US" sz="2000" dirty="0"/>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6</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
        <p:nvSpPr>
          <p:cNvPr id="6" name="TextBox 5">
            <a:extLst>
              <a:ext uri="{FF2B5EF4-FFF2-40B4-BE49-F238E27FC236}">
                <a16:creationId xmlns:a16="http://schemas.microsoft.com/office/drawing/2014/main" id="{DA846449-951C-3D8F-D1EB-8B811ABDBAFC}"/>
              </a:ext>
            </a:extLst>
          </p:cNvPr>
          <p:cNvSpPr txBox="1"/>
          <p:nvPr/>
        </p:nvSpPr>
        <p:spPr>
          <a:xfrm>
            <a:off x="1699512" y="2115736"/>
            <a:ext cx="5739618" cy="3826689"/>
          </a:xfrm>
          <a:prstGeom prst="rect">
            <a:avLst/>
          </a:prstGeom>
          <a:noFill/>
        </p:spPr>
        <p:txBody>
          <a:bodyPr wrap="square" rtlCol="0">
            <a:spAutoFit/>
          </a:bodyPr>
          <a:lstStyle/>
          <a:p>
            <a:pPr marL="0" indent="0">
              <a:spcBef>
                <a:spcPts val="0"/>
              </a:spcBef>
              <a:buNone/>
            </a:pPr>
            <a:r>
              <a:rPr lang="en-US" sz="2800" dirty="0"/>
              <a:t>class Book:</a:t>
            </a:r>
          </a:p>
          <a:p>
            <a:pPr marL="0" indent="0">
              <a:spcBef>
                <a:spcPts val="0"/>
              </a:spcBef>
              <a:buNone/>
            </a:pPr>
            <a:r>
              <a:rPr lang="en-US" sz="2800" dirty="0"/>
              <a:t>    def __</a:t>
            </a:r>
            <a:r>
              <a:rPr lang="en-US" sz="2800" dirty="0" err="1"/>
              <a:t>init</a:t>
            </a:r>
            <a:r>
              <a:rPr lang="en-US" sz="2800" dirty="0"/>
              <a:t>__(self, title, authors):</a:t>
            </a:r>
          </a:p>
          <a:p>
            <a:pPr marL="0" indent="0">
              <a:spcBef>
                <a:spcPts val="0"/>
              </a:spcBef>
              <a:buNone/>
            </a:pPr>
            <a:r>
              <a:rPr lang="en-US" sz="2800" dirty="0"/>
              <a:t>        </a:t>
            </a:r>
            <a:r>
              <a:rPr lang="en-US" sz="2800" dirty="0" err="1"/>
              <a:t>self.title</a:t>
            </a:r>
            <a:r>
              <a:rPr lang="en-US" sz="2800" dirty="0"/>
              <a:t> = title</a:t>
            </a:r>
          </a:p>
          <a:p>
            <a:pPr marL="0" indent="0">
              <a:spcBef>
                <a:spcPts val="0"/>
              </a:spcBef>
              <a:buNone/>
            </a:pPr>
            <a:r>
              <a:rPr lang="en-US" sz="2800" dirty="0"/>
              <a:t>        </a:t>
            </a:r>
            <a:r>
              <a:rPr lang="en-US" sz="2800" dirty="0" err="1"/>
              <a:t>self.authors</a:t>
            </a:r>
            <a:r>
              <a:rPr lang="en-US" sz="2800" dirty="0"/>
              <a:t> = authors  # Nested collection of authors</a:t>
            </a:r>
          </a:p>
          <a:p>
            <a:pPr marL="0" indent="0">
              <a:spcBef>
                <a:spcPts val="0"/>
              </a:spcBef>
              <a:buNone/>
            </a:pPr>
            <a:r>
              <a:rPr lang="en-US" sz="2800" dirty="0"/>
              <a:t>class Author:</a:t>
            </a:r>
          </a:p>
          <a:p>
            <a:pPr marL="0" indent="0">
              <a:spcBef>
                <a:spcPts val="0"/>
              </a:spcBef>
              <a:buNone/>
            </a:pPr>
            <a:r>
              <a:rPr lang="en-US" sz="2800" dirty="0"/>
              <a:t>    def __</a:t>
            </a:r>
            <a:r>
              <a:rPr lang="en-US" sz="2800" dirty="0" err="1"/>
              <a:t>init</a:t>
            </a:r>
            <a:r>
              <a:rPr lang="en-US" sz="2800" dirty="0"/>
              <a:t>__(self, name):</a:t>
            </a:r>
          </a:p>
          <a:p>
            <a:pPr marL="0" indent="0">
              <a:spcBef>
                <a:spcPts val="0"/>
              </a:spcBef>
              <a:buNone/>
            </a:pPr>
            <a:r>
              <a:rPr lang="en-US" sz="2800" dirty="0"/>
              <a:t>        self.name = name</a:t>
            </a:r>
          </a:p>
          <a:p>
            <a:pPr marL="0" indent="0">
              <a:spcBef>
                <a:spcPts val="0"/>
              </a:spcBef>
              <a:buNone/>
            </a:pPr>
            <a:r>
              <a:rPr lang="en-US" sz="2800" dirty="0"/>
              <a:t># Create some authors</a:t>
            </a:r>
          </a:p>
          <a:p>
            <a:pPr marL="0" indent="0">
              <a:spcBef>
                <a:spcPts val="0"/>
              </a:spcBef>
              <a:buNone/>
            </a:pPr>
            <a:r>
              <a:rPr lang="en-US" sz="2800" dirty="0"/>
              <a:t>author1 = Author("Author 1")</a:t>
            </a:r>
          </a:p>
          <a:p>
            <a:pPr marL="0" indent="0">
              <a:spcBef>
                <a:spcPts val="0"/>
              </a:spcBef>
              <a:buNone/>
            </a:pPr>
            <a:r>
              <a:rPr lang="en-US" sz="2800" dirty="0"/>
              <a:t>author2 = Author("Author 2")</a:t>
            </a:r>
          </a:p>
          <a:p>
            <a:pPr marL="0" indent="0">
              <a:spcBef>
                <a:spcPts val="0"/>
              </a:spcBef>
              <a:buNone/>
            </a:pPr>
            <a:r>
              <a:rPr lang="en-US" sz="2800" dirty="0"/>
              <a:t># Create a book with multiple authors</a:t>
            </a:r>
          </a:p>
          <a:p>
            <a:pPr marL="0" indent="0">
              <a:spcBef>
                <a:spcPts val="0"/>
              </a:spcBef>
              <a:buNone/>
            </a:pPr>
            <a:r>
              <a:rPr lang="en-US" sz="2800" dirty="0"/>
              <a:t>book = Book("Sample Book", [author1, author2])</a:t>
            </a:r>
          </a:p>
          <a:p>
            <a:endParaRPr lang="en-IN" sz="2800" dirty="0"/>
          </a:p>
        </p:txBody>
      </p:sp>
    </p:spTree>
    <p:extLst>
      <p:ext uri="{BB962C8B-B14F-4D97-AF65-F5344CB8AC3E}">
        <p14:creationId xmlns:p14="http://schemas.microsoft.com/office/powerpoint/2010/main" val="1104180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NEW CHALLENGES IN IMPLEMENTING AN ORDBMS</a:t>
            </a:r>
            <a:endParaRPr lang="en-IN" sz="2400" dirty="0"/>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85800" y="1287470"/>
            <a:ext cx="7990656" cy="4600146"/>
          </a:xfrm>
        </p:spPr>
        <p:txBody>
          <a:bodyPr/>
          <a:lstStyle/>
          <a:p>
            <a:pPr algn="just"/>
            <a:r>
              <a:rPr lang="en-US" sz="3200" dirty="0"/>
              <a:t>The enhanced functionality of ORDBMSs raises several implementation challenges.</a:t>
            </a:r>
          </a:p>
          <a:p>
            <a:pPr algn="just"/>
            <a:r>
              <a:rPr lang="en-US" sz="3200" dirty="0"/>
              <a:t>Some of these are well understood and solutions have been implemented in products; others are subjects of current research. Some of them are:</a:t>
            </a:r>
          </a:p>
          <a:p>
            <a:pPr lvl="1" algn="just"/>
            <a:r>
              <a:rPr lang="en-US" sz="2400" dirty="0"/>
              <a:t>Storage and Access Methods</a:t>
            </a:r>
          </a:p>
          <a:p>
            <a:pPr lvl="1" algn="just"/>
            <a:r>
              <a:rPr lang="en-US" sz="2400" dirty="0"/>
              <a:t>Query Processing</a:t>
            </a:r>
          </a:p>
          <a:p>
            <a:pPr lvl="1" algn="just"/>
            <a:r>
              <a:rPr lang="en-US" sz="2400" dirty="0"/>
              <a:t>Query Optimization</a:t>
            </a:r>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7</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257694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Storage and Access Methods</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573993" y="1558212"/>
            <a:ext cx="7990656" cy="3872204"/>
          </a:xfrm>
        </p:spPr>
        <p:txBody>
          <a:bodyPr/>
          <a:lstStyle/>
          <a:p>
            <a:r>
              <a:rPr lang="en-US" sz="2800" dirty="0"/>
              <a:t>Since object-relational databases store new types of data, ORDBMS implementors need to revisit some of the storage and indexing issues. </a:t>
            </a:r>
          </a:p>
          <a:p>
            <a:r>
              <a:rPr lang="en-US" sz="2800" dirty="0"/>
              <a:t>In particular, the system must efficiently store ADT objects and structured objects and provide efficient indexed access to both.</a:t>
            </a:r>
          </a:p>
          <a:p>
            <a:pPr lvl="1"/>
            <a:r>
              <a:rPr lang="en-US" sz="1800" dirty="0"/>
              <a:t>Storing Large ADT and Structured Type Objects</a:t>
            </a:r>
          </a:p>
          <a:p>
            <a:pPr lvl="1"/>
            <a:r>
              <a:rPr lang="en-US" sz="1800" dirty="0"/>
              <a:t>Indexing New Types</a:t>
            </a:r>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8</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4281133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DFB-3CB8-F069-C089-F747952E431E}"/>
              </a:ext>
            </a:extLst>
          </p:cNvPr>
          <p:cNvSpPr>
            <a:spLocks noGrp="1"/>
          </p:cNvSpPr>
          <p:nvPr>
            <p:ph type="title"/>
          </p:nvPr>
        </p:nvSpPr>
        <p:spPr>
          <a:xfrm>
            <a:off x="401216" y="217372"/>
            <a:ext cx="8275240" cy="602686"/>
          </a:xfrm>
        </p:spPr>
        <p:txBody>
          <a:bodyPr/>
          <a:lstStyle/>
          <a:p>
            <a:r>
              <a:rPr lang="en-US" sz="2400" dirty="0"/>
              <a:t>Storing Large ADT and Structured Type Objects</a:t>
            </a:r>
          </a:p>
        </p:txBody>
      </p:sp>
      <p:sp>
        <p:nvSpPr>
          <p:cNvPr id="3" name="Content Placeholder 2">
            <a:extLst>
              <a:ext uri="{FF2B5EF4-FFF2-40B4-BE49-F238E27FC236}">
                <a16:creationId xmlns:a16="http://schemas.microsoft.com/office/drawing/2014/main" id="{44689281-2FEF-7B9D-D0E0-24F22E4C818E}"/>
              </a:ext>
            </a:extLst>
          </p:cNvPr>
          <p:cNvSpPr>
            <a:spLocks noGrp="1"/>
          </p:cNvSpPr>
          <p:nvPr>
            <p:ph idx="1"/>
          </p:nvPr>
        </p:nvSpPr>
        <p:spPr>
          <a:xfrm>
            <a:off x="685800" y="1287470"/>
            <a:ext cx="7990656" cy="4600146"/>
          </a:xfrm>
        </p:spPr>
        <p:txBody>
          <a:bodyPr/>
          <a:lstStyle/>
          <a:p>
            <a:r>
              <a:rPr lang="en-US" dirty="0"/>
              <a:t>Large ADT objects and structured objects complicate the layout of data on disk.</a:t>
            </a:r>
          </a:p>
          <a:p>
            <a:r>
              <a:rPr lang="en-US" dirty="0"/>
              <a:t>This problem is well understood and has been solved in essentially all ORDBMSs and OODBMSs. We present some of the main issues here:</a:t>
            </a:r>
          </a:p>
          <a:p>
            <a:pPr lvl="1"/>
            <a:r>
              <a:rPr lang="en-US" sz="2000" dirty="0"/>
              <a:t>User-defined ADTs can be quite large. </a:t>
            </a:r>
          </a:p>
          <a:p>
            <a:pPr lvl="1"/>
            <a:r>
              <a:rPr lang="en-US" sz="2000" dirty="0"/>
              <a:t>In particular, they can be bigger than a single disk page. </a:t>
            </a:r>
          </a:p>
          <a:p>
            <a:pPr lvl="1"/>
            <a:r>
              <a:rPr lang="en-US" sz="2000" dirty="0"/>
              <a:t>Large ADTs, like </a:t>
            </a:r>
            <a:r>
              <a:rPr lang="en-US" sz="2000" i="1" dirty="0"/>
              <a:t>BLOBs</a:t>
            </a:r>
            <a:r>
              <a:rPr lang="en-US" sz="2000" dirty="0"/>
              <a:t>, require special storage, typically in a different location on disk from the tuples that contain them. </a:t>
            </a:r>
          </a:p>
          <a:p>
            <a:pPr lvl="1"/>
            <a:r>
              <a:rPr lang="en-US" sz="2000" i="1" dirty="0"/>
              <a:t>Disk-based pointers </a:t>
            </a:r>
            <a:r>
              <a:rPr lang="en-US" sz="2000" dirty="0"/>
              <a:t>are maintained from the tuples to the objects they contain.</a:t>
            </a:r>
          </a:p>
        </p:txBody>
      </p:sp>
      <p:sp>
        <p:nvSpPr>
          <p:cNvPr id="4" name="Slide Number Placeholder 3">
            <a:extLst>
              <a:ext uri="{FF2B5EF4-FFF2-40B4-BE49-F238E27FC236}">
                <a16:creationId xmlns:a16="http://schemas.microsoft.com/office/drawing/2014/main" id="{106A23F2-1742-F735-ABEF-F878BA92053B}"/>
              </a:ext>
            </a:extLst>
          </p:cNvPr>
          <p:cNvSpPr>
            <a:spLocks noGrp="1"/>
          </p:cNvSpPr>
          <p:nvPr>
            <p:ph type="sldNum" sz="quarter" idx="10"/>
          </p:nvPr>
        </p:nvSpPr>
        <p:spPr/>
        <p:txBody>
          <a:bodyPr/>
          <a:lstStyle/>
          <a:p>
            <a:fld id="{48E83947-41D7-46D0-A89F-18A5BBCEE92E}" type="slidenum">
              <a:rPr lang="en-IN" smtClean="0"/>
              <a:t>9</a:t>
            </a:fld>
            <a:endParaRPr lang="en-IN"/>
          </a:p>
        </p:txBody>
      </p:sp>
      <p:sp>
        <p:nvSpPr>
          <p:cNvPr id="5" name="Footer Placeholder 4">
            <a:extLst>
              <a:ext uri="{FF2B5EF4-FFF2-40B4-BE49-F238E27FC236}">
                <a16:creationId xmlns:a16="http://schemas.microsoft.com/office/drawing/2014/main" id="{FFFED397-6CDC-F84E-5F64-AE550F2E12E4}"/>
              </a:ext>
            </a:extLst>
          </p:cNvPr>
          <p:cNvSpPr>
            <a:spLocks noGrp="1"/>
          </p:cNvSpPr>
          <p:nvPr>
            <p:ph type="ftr" sz="quarter" idx="3"/>
          </p:nvPr>
        </p:nvSpPr>
        <p:spPr/>
        <p:txBody>
          <a:bodyPr/>
          <a:lstStyle/>
          <a:p>
            <a:r>
              <a:rPr lang="en-US"/>
              <a:t>Prepared by: Dr. Binod Kumar Adhikari</a:t>
            </a:r>
            <a:endParaRPr lang="en-IN"/>
          </a:p>
        </p:txBody>
      </p:sp>
    </p:spTree>
    <p:extLst>
      <p:ext uri="{BB962C8B-B14F-4D97-AF65-F5344CB8AC3E}">
        <p14:creationId xmlns:p14="http://schemas.microsoft.com/office/powerpoint/2010/main" val="2920161589"/>
      </p:ext>
    </p:extLst>
  </p:cSld>
  <p:clrMapOvr>
    <a:masterClrMapping/>
  </p:clrMapOvr>
</p:sld>
</file>

<file path=ppt/theme/theme1.xml><?xml version="1.0" encoding="utf-8"?>
<a:theme xmlns:a="http://schemas.openxmlformats.org/drawingml/2006/main" name="Theme2">
  <a:themeElements>
    <a:clrScheme name="">
      <a:dk1>
        <a:srgbClr val="000000"/>
      </a:dk1>
      <a:lt1>
        <a:srgbClr val="FFFFFF"/>
      </a:lt1>
      <a:dk2>
        <a:srgbClr val="3366CC"/>
      </a:dk2>
      <a:lt2>
        <a:srgbClr val="FFCC66"/>
      </a:lt2>
      <a:accent1>
        <a:srgbClr val="00FFFF"/>
      </a:accent1>
      <a:accent2>
        <a:srgbClr val="3366FF"/>
      </a:accent2>
      <a:accent3>
        <a:srgbClr val="ADB8E2"/>
      </a:accent3>
      <a:accent4>
        <a:srgbClr val="DADADA"/>
      </a:accent4>
      <a:accent5>
        <a:srgbClr val="AAFFFF"/>
      </a:accent5>
      <a:accent6>
        <a:srgbClr val="2D5CE7"/>
      </a:accent6>
      <a:hlink>
        <a:srgbClr val="FF0033"/>
      </a:hlink>
      <a:folHlink>
        <a:srgbClr val="FFFF00"/>
      </a:folHlink>
    </a:clrScheme>
    <a:fontScheme name="Soaring">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defRPr kumimoji="0" lang="en-US" altLang="en-US" sz="3200" b="0" i="0" u="none" strike="noStrike" cap="none" normalizeH="0" baseline="-25000" smtClean="0">
            <a:ln>
              <a:noFill/>
            </a:ln>
            <a:solidFill>
              <a:schemeClr val="bg2"/>
            </a:solidFill>
            <a:effectLst/>
            <a:latin typeface="Times New Roman" panose="02020603050405020304" pitchFamily="18" charset="0"/>
            <a:cs typeface="Times New Roman" panose="02020603050405020304"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09600" marR="0" indent="-609600" algn="l"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defRPr kumimoji="0" lang="en-US" altLang="en-US" sz="3200" b="0" i="0" u="none" strike="noStrike" cap="none" normalizeH="0" baseline="-25000" smtClean="0">
            <a:ln>
              <a:noFill/>
            </a:ln>
            <a:solidFill>
              <a:schemeClr val="bg2"/>
            </a:solidFill>
            <a:effectLst/>
            <a:latin typeface="Times New Roman" panose="02020603050405020304" pitchFamily="18" charset="0"/>
            <a:cs typeface="Times New Roman" panose="02020603050405020304" pitchFamily="18" charset="0"/>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9BD8C795-D40A-4FC3-A56B-A3AFB23D7676}" vid="{0EC655C7-F901-474B-8C07-6FC6A39D3A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840</TotalTime>
  <Words>2521</Words>
  <Application>Microsoft Office PowerPoint</Application>
  <PresentationFormat>On-screen Show (4:3)</PresentationFormat>
  <Paragraphs>230</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Theme2</vt:lpstr>
      <vt:lpstr>Unit 5</vt:lpstr>
      <vt:lpstr>Introduction</vt:lpstr>
      <vt:lpstr>Database design for an ORDBMS</vt:lpstr>
      <vt:lpstr>Database design for an ORDBMS</vt:lpstr>
      <vt:lpstr>Nested relations and collections</vt:lpstr>
      <vt:lpstr>Nested relations and collections</vt:lpstr>
      <vt:lpstr>NEW CHALLENGES IN IMPLEMENTING AN ORDBMS</vt:lpstr>
      <vt:lpstr>Storage and Access Methods</vt:lpstr>
      <vt:lpstr>Storing Large ADT and Structured Type Objects</vt:lpstr>
      <vt:lpstr>Storing Large ADT and Structured Type Objects</vt:lpstr>
      <vt:lpstr>Storing Large ADT and Structured Type Objects</vt:lpstr>
      <vt:lpstr>Indexing New Types</vt:lpstr>
      <vt:lpstr>Query Processing</vt:lpstr>
      <vt:lpstr>User-Defined Aggregation Functions</vt:lpstr>
      <vt:lpstr>Method Security</vt:lpstr>
      <vt:lpstr>Method Caching</vt:lpstr>
      <vt:lpstr>Pointer Swizzling</vt:lpstr>
      <vt:lpstr>Query Optimization</vt:lpstr>
      <vt:lpstr>Registering Indexes with the Optimizer</vt:lpstr>
      <vt:lpstr>Expensive selection optimization</vt:lpstr>
      <vt:lpstr>An overview of SQL3</vt:lpstr>
      <vt:lpstr>Implementation issues for extended type</vt:lpstr>
      <vt:lpstr>Systems comparison of RDBMS, OODBMS, ORDBMS</vt:lpstr>
      <vt:lpstr>RDBMS versus ORDBMS</vt:lpstr>
      <vt:lpstr>OODBMS versus ORDBMS: Similarities</vt:lpstr>
      <vt:lpstr>OODBMS versus ORDBMS: Differences</vt:lpstr>
      <vt:lpstr>OODBMS versus ORDBMS: Differences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Binod Adhikari</dc:creator>
  <cp:lastModifiedBy>Binod Adhikari</cp:lastModifiedBy>
  <cp:revision>1</cp:revision>
  <dcterms:created xsi:type="dcterms:W3CDTF">2024-02-17T19:49:38Z</dcterms:created>
  <dcterms:modified xsi:type="dcterms:W3CDTF">2024-02-18T09:50:17Z</dcterms:modified>
</cp:coreProperties>
</file>