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2"/>
  </p:notesMasterIdLst>
  <p:handoutMasterIdLst>
    <p:handoutMasterId r:id="rId43"/>
  </p:handoutMasterIdLst>
  <p:sldIdLst>
    <p:sldId id="324" r:id="rId2"/>
    <p:sldId id="327" r:id="rId3"/>
    <p:sldId id="373" r:id="rId4"/>
    <p:sldId id="328" r:id="rId5"/>
    <p:sldId id="372" r:id="rId6"/>
    <p:sldId id="329" r:id="rId7"/>
    <p:sldId id="330" r:id="rId8"/>
    <p:sldId id="331" r:id="rId9"/>
    <p:sldId id="359" r:id="rId10"/>
    <p:sldId id="332" r:id="rId11"/>
    <p:sldId id="360" r:id="rId12"/>
    <p:sldId id="333" r:id="rId13"/>
    <p:sldId id="361" r:id="rId14"/>
    <p:sldId id="334" r:id="rId15"/>
    <p:sldId id="335" r:id="rId16"/>
    <p:sldId id="336" r:id="rId17"/>
    <p:sldId id="337" r:id="rId18"/>
    <p:sldId id="338" r:id="rId19"/>
    <p:sldId id="339" r:id="rId20"/>
    <p:sldId id="340" r:id="rId21"/>
    <p:sldId id="341" r:id="rId22"/>
    <p:sldId id="342" r:id="rId23"/>
    <p:sldId id="374" r:id="rId24"/>
    <p:sldId id="370" r:id="rId25"/>
    <p:sldId id="344" r:id="rId26"/>
    <p:sldId id="364" r:id="rId27"/>
    <p:sldId id="349" r:id="rId28"/>
    <p:sldId id="366" r:id="rId29"/>
    <p:sldId id="367" r:id="rId30"/>
    <p:sldId id="351" r:id="rId31"/>
    <p:sldId id="352" r:id="rId32"/>
    <p:sldId id="368" r:id="rId33"/>
    <p:sldId id="353" r:id="rId34"/>
    <p:sldId id="354" r:id="rId35"/>
    <p:sldId id="355" r:id="rId36"/>
    <p:sldId id="356" r:id="rId37"/>
    <p:sldId id="357" r:id="rId38"/>
    <p:sldId id="358" r:id="rId39"/>
    <p:sldId id="369" r:id="rId40"/>
    <p:sldId id="371" r:id="rId41"/>
  </p:sldIdLst>
  <p:sldSz cx="9144000" cy="6858000" type="letter"/>
  <p:notesSz cx="6858000" cy="9144000"/>
  <p:defaultTextStyle>
    <a:defPPr>
      <a:defRPr lang="en-US"/>
    </a:defPPr>
    <a:lvl1pPr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Objects="1">
      <p:cViewPr>
        <p:scale>
          <a:sx n="75" d="100"/>
          <a:sy n="75" d="100"/>
        </p:scale>
        <p:origin x="1164" y="54"/>
      </p:cViewPr>
      <p:guideLst>
        <p:guide orient="horz" pos="19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3" Type="http://schemas.openxmlformats.org/officeDocument/2006/relationships/slide" Target="slides/slide8.xml"/><Relationship Id="rId7" Type="http://schemas.openxmlformats.org/officeDocument/2006/relationships/slide" Target="slides/slide20.xml"/><Relationship Id="rId2" Type="http://schemas.openxmlformats.org/officeDocument/2006/relationships/slide" Target="slides/slide7.xml"/><Relationship Id="rId1" Type="http://schemas.openxmlformats.org/officeDocument/2006/relationships/slide" Target="slides/slide6.xml"/><Relationship Id="rId6" Type="http://schemas.openxmlformats.org/officeDocument/2006/relationships/slide" Target="slides/slide13.xml"/><Relationship Id="rId5" Type="http://schemas.openxmlformats.org/officeDocument/2006/relationships/slide" Target="slides/slide12.xml"/><Relationship Id="rId10" Type="http://schemas.openxmlformats.org/officeDocument/2006/relationships/slide" Target="slides/slide24.xml"/><Relationship Id="rId4" Type="http://schemas.openxmlformats.org/officeDocument/2006/relationships/slide" Target="slides/slide9.xml"/><Relationship Id="rId9" Type="http://schemas.openxmlformats.org/officeDocument/2006/relationships/slide" Target="slides/slide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nod Adhikari" userId="256f5a90-d823-4e8d-9a41-a3da19f4a0ad" providerId="ADAL" clId="{98893E29-8FC7-46E9-89CA-A6CED652CEDD}"/>
    <pc:docChg chg="delSld">
      <pc:chgData name="Binod Adhikari" userId="256f5a90-d823-4e8d-9a41-a3da19f4a0ad" providerId="ADAL" clId="{98893E29-8FC7-46E9-89CA-A6CED652CEDD}" dt="2024-02-15T08:17:27.470" v="0" actId="2696"/>
      <pc:docMkLst>
        <pc:docMk/>
      </pc:docMkLst>
      <pc:sldChg chg="del">
        <pc:chgData name="Binod Adhikari" userId="256f5a90-d823-4e8d-9a41-a3da19f4a0ad" providerId="ADAL" clId="{98893E29-8FC7-46E9-89CA-A6CED652CEDD}" dt="2024-02-15T08:17:27.470" v="0" actId="2696"/>
        <pc:sldMkLst>
          <pc:docMk/>
          <pc:sldMk cId="0" sldId="36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66EF54A-3163-1541-02E0-AD5A1E02A53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19" name="Rectangle 3">
            <a:extLst>
              <a:ext uri="{FF2B5EF4-FFF2-40B4-BE49-F238E27FC236}">
                <a16:creationId xmlns:a16="http://schemas.microsoft.com/office/drawing/2014/main" id="{13B6A9FF-C535-3C50-DBC1-1F64E8163825}"/>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0420" name="Rectangle 4">
            <a:extLst>
              <a:ext uri="{FF2B5EF4-FFF2-40B4-BE49-F238E27FC236}">
                <a16:creationId xmlns:a16="http://schemas.microsoft.com/office/drawing/2014/main" id="{52085D06-2727-ABAA-453F-769775ACA258}"/>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21" name="Rectangle 5">
            <a:extLst>
              <a:ext uri="{FF2B5EF4-FFF2-40B4-BE49-F238E27FC236}">
                <a16:creationId xmlns:a16="http://schemas.microsoft.com/office/drawing/2014/main" id="{CDB9178A-47A5-EFC9-20BD-C715E160B9C0}"/>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ED17506A-5144-43AB-A323-1990E3F9ABA0}" type="slidenum">
              <a:rPr lang="en-CA" altLang="en-US"/>
              <a:pPr/>
              <a:t>‹#›</a:t>
            </a:fld>
            <a:endParaRPr lang="en-CA"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256EBF6-463F-D3AC-7FBA-6950A4FA88C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3" name="Rectangle 3">
            <a:extLst>
              <a:ext uri="{FF2B5EF4-FFF2-40B4-BE49-F238E27FC236}">
                <a16:creationId xmlns:a16="http://schemas.microsoft.com/office/drawing/2014/main" id="{67633F5F-964E-87C4-B396-B59022D3B81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1444" name="Rectangle 4">
            <a:extLst>
              <a:ext uri="{FF2B5EF4-FFF2-40B4-BE49-F238E27FC236}">
                <a16:creationId xmlns:a16="http://schemas.microsoft.com/office/drawing/2014/main" id="{142A2D59-3358-609E-5C25-194853EA4AD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a:extLst>
              <a:ext uri="{FF2B5EF4-FFF2-40B4-BE49-F238E27FC236}">
                <a16:creationId xmlns:a16="http://schemas.microsoft.com/office/drawing/2014/main" id="{173BDF36-BD63-E80C-334F-5F11A86516B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61446" name="Rectangle 6">
            <a:extLst>
              <a:ext uri="{FF2B5EF4-FFF2-40B4-BE49-F238E27FC236}">
                <a16:creationId xmlns:a16="http://schemas.microsoft.com/office/drawing/2014/main" id="{CE33FA76-F125-A43F-88A6-F4C0FCCE60A4}"/>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7" name="Rectangle 7">
            <a:extLst>
              <a:ext uri="{FF2B5EF4-FFF2-40B4-BE49-F238E27FC236}">
                <a16:creationId xmlns:a16="http://schemas.microsoft.com/office/drawing/2014/main" id="{D95171BE-CFEF-6D08-3ECA-E30126C671AE}"/>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EA9C2B17-467F-4F93-B8B8-3FB1CE58B667}"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228B16A-4554-4C5B-AEE2-F22CEBDD4E6A}"/>
              </a:ext>
            </a:extLst>
          </p:cNvPr>
          <p:cNvSpPr>
            <a:spLocks noGrp="1" noChangeArrowheads="1"/>
          </p:cNvSpPr>
          <p:nvPr>
            <p:ph type="sldNum" sz="quarter" idx="5"/>
          </p:nvPr>
        </p:nvSpPr>
        <p:spPr>
          <a:ln/>
        </p:spPr>
        <p:txBody>
          <a:bodyPr/>
          <a:lstStyle/>
          <a:p>
            <a:fld id="{9CAE6218-AAA4-4E24-87FF-F69BDE611BD5}" type="slidenum">
              <a:rPr lang="en-CA" altLang="en-US"/>
              <a:pPr/>
              <a:t>1</a:t>
            </a:fld>
            <a:endParaRPr lang="en-CA" altLang="en-US"/>
          </a:p>
        </p:txBody>
      </p:sp>
      <p:sp>
        <p:nvSpPr>
          <p:cNvPr id="574466" name="Rectangle 2">
            <a:extLst>
              <a:ext uri="{FF2B5EF4-FFF2-40B4-BE49-F238E27FC236}">
                <a16:creationId xmlns:a16="http://schemas.microsoft.com/office/drawing/2014/main" id="{22CBBE37-5AA9-68CF-AFDC-8AED51D35D86}"/>
              </a:ext>
            </a:extLst>
          </p:cNvPr>
          <p:cNvSpPr>
            <a:spLocks noGrp="1" noRot="1" noChangeAspect="1" noChangeArrowheads="1" noTextEdit="1"/>
          </p:cNvSpPr>
          <p:nvPr>
            <p:ph type="sldImg"/>
          </p:nvPr>
        </p:nvSpPr>
        <p:spPr>
          <a:ln/>
        </p:spPr>
      </p:sp>
      <p:sp>
        <p:nvSpPr>
          <p:cNvPr id="574467" name="Rectangle 3">
            <a:extLst>
              <a:ext uri="{FF2B5EF4-FFF2-40B4-BE49-F238E27FC236}">
                <a16:creationId xmlns:a16="http://schemas.microsoft.com/office/drawing/2014/main" id="{2C33EF88-01D8-0CF9-9D56-373FA80272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63A0187-4C29-C0FA-FA35-FFBF3A0CEE30}"/>
              </a:ext>
            </a:extLst>
          </p:cNvPr>
          <p:cNvSpPr>
            <a:spLocks noGrp="1" noChangeArrowheads="1"/>
          </p:cNvSpPr>
          <p:nvPr>
            <p:ph type="sldNum" sz="quarter" idx="5"/>
          </p:nvPr>
        </p:nvSpPr>
        <p:spPr>
          <a:ln/>
        </p:spPr>
        <p:txBody>
          <a:bodyPr/>
          <a:lstStyle/>
          <a:p>
            <a:fld id="{B60984AF-805F-4D57-A1F6-C1829A5B4F20}" type="slidenum">
              <a:rPr lang="en-CA" altLang="en-US"/>
              <a:pPr/>
              <a:t>10</a:t>
            </a:fld>
            <a:endParaRPr lang="en-CA" altLang="en-US"/>
          </a:p>
        </p:txBody>
      </p:sp>
      <p:sp>
        <p:nvSpPr>
          <p:cNvPr id="680962" name="Rectangle 2">
            <a:extLst>
              <a:ext uri="{FF2B5EF4-FFF2-40B4-BE49-F238E27FC236}">
                <a16:creationId xmlns:a16="http://schemas.microsoft.com/office/drawing/2014/main" id="{B46C88E4-0302-B0FF-DF64-9693BFCAFB8D}"/>
              </a:ext>
            </a:extLst>
          </p:cNvPr>
          <p:cNvSpPr>
            <a:spLocks noGrp="1" noRot="1" noChangeAspect="1" noChangeArrowheads="1" noTextEdit="1"/>
          </p:cNvSpPr>
          <p:nvPr>
            <p:ph type="sldImg"/>
          </p:nvPr>
        </p:nvSpPr>
        <p:spPr>
          <a:ln/>
        </p:spPr>
      </p:sp>
      <p:sp>
        <p:nvSpPr>
          <p:cNvPr id="680963" name="Rectangle 3">
            <a:extLst>
              <a:ext uri="{FF2B5EF4-FFF2-40B4-BE49-F238E27FC236}">
                <a16:creationId xmlns:a16="http://schemas.microsoft.com/office/drawing/2014/main" id="{732F13EE-FB7D-5E49-03DF-542404406A1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4A54C5-3698-8070-68D5-0C7590FA4B5B}"/>
              </a:ext>
            </a:extLst>
          </p:cNvPr>
          <p:cNvSpPr>
            <a:spLocks noGrp="1" noChangeArrowheads="1"/>
          </p:cNvSpPr>
          <p:nvPr>
            <p:ph type="sldNum" sz="quarter" idx="5"/>
          </p:nvPr>
        </p:nvSpPr>
        <p:spPr>
          <a:ln/>
        </p:spPr>
        <p:txBody>
          <a:bodyPr/>
          <a:lstStyle/>
          <a:p>
            <a:fld id="{35B7682E-FA5B-40E4-9039-F304BF2DA210}" type="slidenum">
              <a:rPr lang="en-CA" altLang="en-US"/>
              <a:pPr/>
              <a:t>11</a:t>
            </a:fld>
            <a:endParaRPr lang="en-CA" altLang="en-US"/>
          </a:p>
        </p:txBody>
      </p:sp>
      <p:sp>
        <p:nvSpPr>
          <p:cNvPr id="769026" name="Rectangle 2">
            <a:extLst>
              <a:ext uri="{FF2B5EF4-FFF2-40B4-BE49-F238E27FC236}">
                <a16:creationId xmlns:a16="http://schemas.microsoft.com/office/drawing/2014/main" id="{967629B1-4AFD-5E01-1ED5-63A7F656FCE9}"/>
              </a:ext>
            </a:extLst>
          </p:cNvPr>
          <p:cNvSpPr>
            <a:spLocks noGrp="1" noRot="1" noChangeAspect="1" noChangeArrowheads="1" noTextEdit="1"/>
          </p:cNvSpPr>
          <p:nvPr>
            <p:ph type="sldImg"/>
          </p:nvPr>
        </p:nvSpPr>
        <p:spPr>
          <a:ln/>
        </p:spPr>
      </p:sp>
      <p:sp>
        <p:nvSpPr>
          <p:cNvPr id="769027" name="Rectangle 3">
            <a:extLst>
              <a:ext uri="{FF2B5EF4-FFF2-40B4-BE49-F238E27FC236}">
                <a16:creationId xmlns:a16="http://schemas.microsoft.com/office/drawing/2014/main" id="{79D73868-3FA6-95E9-8C15-EC61B462FA8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A6DD807-442A-430A-F678-151A13DDCC7B}"/>
              </a:ext>
            </a:extLst>
          </p:cNvPr>
          <p:cNvSpPr>
            <a:spLocks noGrp="1" noChangeArrowheads="1"/>
          </p:cNvSpPr>
          <p:nvPr>
            <p:ph type="sldNum" sz="quarter" idx="5"/>
          </p:nvPr>
        </p:nvSpPr>
        <p:spPr>
          <a:ln/>
        </p:spPr>
        <p:txBody>
          <a:bodyPr/>
          <a:lstStyle/>
          <a:p>
            <a:fld id="{5AE4F74A-F393-4EB4-8AC2-877CC6F5FEBE}" type="slidenum">
              <a:rPr lang="en-CA" altLang="en-US"/>
              <a:pPr/>
              <a:t>12</a:t>
            </a:fld>
            <a:endParaRPr lang="en-CA" altLang="en-US"/>
          </a:p>
        </p:txBody>
      </p:sp>
      <p:sp>
        <p:nvSpPr>
          <p:cNvPr id="683010" name="Rectangle 2">
            <a:extLst>
              <a:ext uri="{FF2B5EF4-FFF2-40B4-BE49-F238E27FC236}">
                <a16:creationId xmlns:a16="http://schemas.microsoft.com/office/drawing/2014/main" id="{31E25FE5-67EA-5EB3-1A54-EFD35497B9AF}"/>
              </a:ext>
            </a:extLst>
          </p:cNvPr>
          <p:cNvSpPr>
            <a:spLocks noGrp="1" noRot="1" noChangeAspect="1" noChangeArrowheads="1" noTextEdit="1"/>
          </p:cNvSpPr>
          <p:nvPr>
            <p:ph type="sldImg"/>
          </p:nvPr>
        </p:nvSpPr>
        <p:spPr>
          <a:ln/>
        </p:spPr>
      </p:sp>
      <p:sp>
        <p:nvSpPr>
          <p:cNvPr id="683011" name="Rectangle 3">
            <a:extLst>
              <a:ext uri="{FF2B5EF4-FFF2-40B4-BE49-F238E27FC236}">
                <a16:creationId xmlns:a16="http://schemas.microsoft.com/office/drawing/2014/main" id="{8B244C94-23DD-C6B5-C19A-79C0D8A8C92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E68AA1-287E-3A84-F367-20D504E66086}"/>
              </a:ext>
            </a:extLst>
          </p:cNvPr>
          <p:cNvSpPr>
            <a:spLocks noGrp="1" noChangeArrowheads="1"/>
          </p:cNvSpPr>
          <p:nvPr>
            <p:ph type="sldNum" sz="quarter" idx="5"/>
          </p:nvPr>
        </p:nvSpPr>
        <p:spPr>
          <a:ln/>
        </p:spPr>
        <p:txBody>
          <a:bodyPr/>
          <a:lstStyle/>
          <a:p>
            <a:fld id="{396AE45E-E97A-4D6C-9983-FD3EEAB191B0}" type="slidenum">
              <a:rPr lang="en-CA" altLang="en-US"/>
              <a:pPr/>
              <a:t>13</a:t>
            </a:fld>
            <a:endParaRPr lang="en-CA" altLang="en-US"/>
          </a:p>
        </p:txBody>
      </p:sp>
      <p:sp>
        <p:nvSpPr>
          <p:cNvPr id="771074" name="Rectangle 2">
            <a:extLst>
              <a:ext uri="{FF2B5EF4-FFF2-40B4-BE49-F238E27FC236}">
                <a16:creationId xmlns:a16="http://schemas.microsoft.com/office/drawing/2014/main" id="{B06B27C7-F259-717A-B90A-5CB86B82911F}"/>
              </a:ext>
            </a:extLst>
          </p:cNvPr>
          <p:cNvSpPr>
            <a:spLocks noGrp="1" noRot="1" noChangeAspect="1" noChangeArrowheads="1" noTextEdit="1"/>
          </p:cNvSpPr>
          <p:nvPr>
            <p:ph type="sldImg"/>
          </p:nvPr>
        </p:nvSpPr>
        <p:spPr>
          <a:ln/>
        </p:spPr>
      </p:sp>
      <p:sp>
        <p:nvSpPr>
          <p:cNvPr id="771075" name="Rectangle 3">
            <a:extLst>
              <a:ext uri="{FF2B5EF4-FFF2-40B4-BE49-F238E27FC236}">
                <a16:creationId xmlns:a16="http://schemas.microsoft.com/office/drawing/2014/main" id="{FB8403CA-F32B-7662-1EF3-DDA8FCC4A2A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C5A6757-643D-EEC3-210A-3F1EF1749DF2}"/>
              </a:ext>
            </a:extLst>
          </p:cNvPr>
          <p:cNvSpPr>
            <a:spLocks noGrp="1" noChangeArrowheads="1"/>
          </p:cNvSpPr>
          <p:nvPr>
            <p:ph type="sldNum" sz="quarter" idx="5"/>
          </p:nvPr>
        </p:nvSpPr>
        <p:spPr>
          <a:ln/>
        </p:spPr>
        <p:txBody>
          <a:bodyPr/>
          <a:lstStyle/>
          <a:p>
            <a:fld id="{A1F2E499-90B5-470D-ACD1-31ACA94B7F69}" type="slidenum">
              <a:rPr lang="en-CA" altLang="en-US"/>
              <a:pPr/>
              <a:t>14</a:t>
            </a:fld>
            <a:endParaRPr lang="en-CA" altLang="en-US"/>
          </a:p>
        </p:txBody>
      </p:sp>
      <p:sp>
        <p:nvSpPr>
          <p:cNvPr id="685058" name="Rectangle 2">
            <a:extLst>
              <a:ext uri="{FF2B5EF4-FFF2-40B4-BE49-F238E27FC236}">
                <a16:creationId xmlns:a16="http://schemas.microsoft.com/office/drawing/2014/main" id="{B5153DDA-D4E2-6DF4-A765-7DBB4E08A80D}"/>
              </a:ext>
            </a:extLst>
          </p:cNvPr>
          <p:cNvSpPr>
            <a:spLocks noGrp="1" noRot="1" noChangeAspect="1" noChangeArrowheads="1" noTextEdit="1"/>
          </p:cNvSpPr>
          <p:nvPr>
            <p:ph type="sldImg"/>
          </p:nvPr>
        </p:nvSpPr>
        <p:spPr>
          <a:ln/>
        </p:spPr>
      </p:sp>
      <p:sp>
        <p:nvSpPr>
          <p:cNvPr id="685059" name="Rectangle 3">
            <a:extLst>
              <a:ext uri="{FF2B5EF4-FFF2-40B4-BE49-F238E27FC236}">
                <a16:creationId xmlns:a16="http://schemas.microsoft.com/office/drawing/2014/main" id="{08B066F5-F310-A964-DE1B-87D073C08C5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E9FAE5-1F20-03D1-6F87-DAC28A3A349E}"/>
              </a:ext>
            </a:extLst>
          </p:cNvPr>
          <p:cNvSpPr>
            <a:spLocks noGrp="1" noChangeArrowheads="1"/>
          </p:cNvSpPr>
          <p:nvPr>
            <p:ph type="sldNum" sz="quarter" idx="5"/>
          </p:nvPr>
        </p:nvSpPr>
        <p:spPr>
          <a:ln/>
        </p:spPr>
        <p:txBody>
          <a:bodyPr/>
          <a:lstStyle/>
          <a:p>
            <a:fld id="{78AFEEA3-6DC8-442C-86C5-B7D16FEBCD85}" type="slidenum">
              <a:rPr lang="en-CA" altLang="en-US"/>
              <a:pPr/>
              <a:t>15</a:t>
            </a:fld>
            <a:endParaRPr lang="en-CA" altLang="en-US"/>
          </a:p>
        </p:txBody>
      </p:sp>
      <p:sp>
        <p:nvSpPr>
          <p:cNvPr id="687106" name="Rectangle 2">
            <a:extLst>
              <a:ext uri="{FF2B5EF4-FFF2-40B4-BE49-F238E27FC236}">
                <a16:creationId xmlns:a16="http://schemas.microsoft.com/office/drawing/2014/main" id="{21449B24-A8E0-C5AA-E3B7-1B9CAE4832AD}"/>
              </a:ext>
            </a:extLst>
          </p:cNvPr>
          <p:cNvSpPr>
            <a:spLocks noGrp="1" noRot="1" noChangeAspect="1" noChangeArrowheads="1" noTextEdit="1"/>
          </p:cNvSpPr>
          <p:nvPr>
            <p:ph type="sldImg"/>
          </p:nvPr>
        </p:nvSpPr>
        <p:spPr>
          <a:ln/>
        </p:spPr>
      </p:sp>
      <p:sp>
        <p:nvSpPr>
          <p:cNvPr id="687107" name="Rectangle 3">
            <a:extLst>
              <a:ext uri="{FF2B5EF4-FFF2-40B4-BE49-F238E27FC236}">
                <a16:creationId xmlns:a16="http://schemas.microsoft.com/office/drawing/2014/main" id="{0ECE30A9-3661-4C9A-875E-52C7088F4C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0887F61-1114-8064-7580-5957786BB921}"/>
              </a:ext>
            </a:extLst>
          </p:cNvPr>
          <p:cNvSpPr>
            <a:spLocks noGrp="1" noChangeArrowheads="1"/>
          </p:cNvSpPr>
          <p:nvPr>
            <p:ph type="sldNum" sz="quarter" idx="5"/>
          </p:nvPr>
        </p:nvSpPr>
        <p:spPr>
          <a:ln/>
        </p:spPr>
        <p:txBody>
          <a:bodyPr/>
          <a:lstStyle/>
          <a:p>
            <a:fld id="{43316959-899F-4B4B-A750-C25961E7F776}" type="slidenum">
              <a:rPr lang="en-CA" altLang="en-US"/>
              <a:pPr/>
              <a:t>16</a:t>
            </a:fld>
            <a:endParaRPr lang="en-CA" altLang="en-US"/>
          </a:p>
        </p:txBody>
      </p:sp>
      <p:sp>
        <p:nvSpPr>
          <p:cNvPr id="689154" name="Rectangle 2">
            <a:extLst>
              <a:ext uri="{FF2B5EF4-FFF2-40B4-BE49-F238E27FC236}">
                <a16:creationId xmlns:a16="http://schemas.microsoft.com/office/drawing/2014/main" id="{0EF50C25-148A-D6A9-C428-8CA4756D1D4E}"/>
              </a:ext>
            </a:extLst>
          </p:cNvPr>
          <p:cNvSpPr>
            <a:spLocks noGrp="1" noRot="1" noChangeAspect="1" noChangeArrowheads="1" noTextEdit="1"/>
          </p:cNvSpPr>
          <p:nvPr>
            <p:ph type="sldImg"/>
          </p:nvPr>
        </p:nvSpPr>
        <p:spPr>
          <a:ln/>
        </p:spPr>
      </p:sp>
      <p:sp>
        <p:nvSpPr>
          <p:cNvPr id="689155" name="Rectangle 3">
            <a:extLst>
              <a:ext uri="{FF2B5EF4-FFF2-40B4-BE49-F238E27FC236}">
                <a16:creationId xmlns:a16="http://schemas.microsoft.com/office/drawing/2014/main" id="{850E3C26-74EB-612A-F2D2-A5825EAC7AA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6CCAFF-653B-886D-D84E-E4CD3AC63370}"/>
              </a:ext>
            </a:extLst>
          </p:cNvPr>
          <p:cNvSpPr>
            <a:spLocks noGrp="1" noChangeArrowheads="1"/>
          </p:cNvSpPr>
          <p:nvPr>
            <p:ph type="sldNum" sz="quarter" idx="5"/>
          </p:nvPr>
        </p:nvSpPr>
        <p:spPr>
          <a:ln/>
        </p:spPr>
        <p:txBody>
          <a:bodyPr/>
          <a:lstStyle/>
          <a:p>
            <a:fld id="{8E7ACADF-6AF0-4B73-9D0A-84C0E491E881}" type="slidenum">
              <a:rPr lang="en-CA" altLang="en-US"/>
              <a:pPr/>
              <a:t>17</a:t>
            </a:fld>
            <a:endParaRPr lang="en-CA" altLang="en-US"/>
          </a:p>
        </p:txBody>
      </p:sp>
      <p:sp>
        <p:nvSpPr>
          <p:cNvPr id="691202" name="Rectangle 2">
            <a:extLst>
              <a:ext uri="{FF2B5EF4-FFF2-40B4-BE49-F238E27FC236}">
                <a16:creationId xmlns:a16="http://schemas.microsoft.com/office/drawing/2014/main" id="{AA75F56C-A09E-9848-30E5-DDE0DC7EC600}"/>
              </a:ext>
            </a:extLst>
          </p:cNvPr>
          <p:cNvSpPr>
            <a:spLocks noGrp="1" noRot="1" noChangeAspect="1" noChangeArrowheads="1" noTextEdit="1"/>
          </p:cNvSpPr>
          <p:nvPr>
            <p:ph type="sldImg"/>
          </p:nvPr>
        </p:nvSpPr>
        <p:spPr>
          <a:ln/>
        </p:spPr>
      </p:sp>
      <p:sp>
        <p:nvSpPr>
          <p:cNvPr id="691203" name="Rectangle 3">
            <a:extLst>
              <a:ext uri="{FF2B5EF4-FFF2-40B4-BE49-F238E27FC236}">
                <a16:creationId xmlns:a16="http://schemas.microsoft.com/office/drawing/2014/main" id="{527EE391-0DC4-8F46-70D6-E5EBD766F74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E9A09E-4FAC-8829-7BC4-2F56535A1EBD}"/>
              </a:ext>
            </a:extLst>
          </p:cNvPr>
          <p:cNvSpPr>
            <a:spLocks noGrp="1" noChangeArrowheads="1"/>
          </p:cNvSpPr>
          <p:nvPr>
            <p:ph type="sldNum" sz="quarter" idx="5"/>
          </p:nvPr>
        </p:nvSpPr>
        <p:spPr>
          <a:ln/>
        </p:spPr>
        <p:txBody>
          <a:bodyPr/>
          <a:lstStyle/>
          <a:p>
            <a:fld id="{80D6F4B3-9445-4F94-BF0B-CCEF9C03E494}" type="slidenum">
              <a:rPr lang="en-CA" altLang="en-US"/>
              <a:pPr/>
              <a:t>18</a:t>
            </a:fld>
            <a:endParaRPr lang="en-CA" altLang="en-US"/>
          </a:p>
        </p:txBody>
      </p:sp>
      <p:sp>
        <p:nvSpPr>
          <p:cNvPr id="693250" name="Rectangle 2">
            <a:extLst>
              <a:ext uri="{FF2B5EF4-FFF2-40B4-BE49-F238E27FC236}">
                <a16:creationId xmlns:a16="http://schemas.microsoft.com/office/drawing/2014/main" id="{34466C1C-B000-7899-500C-9E29F018C98D}"/>
              </a:ext>
            </a:extLst>
          </p:cNvPr>
          <p:cNvSpPr>
            <a:spLocks noGrp="1" noRot="1" noChangeAspect="1" noChangeArrowheads="1" noTextEdit="1"/>
          </p:cNvSpPr>
          <p:nvPr>
            <p:ph type="sldImg"/>
          </p:nvPr>
        </p:nvSpPr>
        <p:spPr>
          <a:ln/>
        </p:spPr>
      </p:sp>
      <p:sp>
        <p:nvSpPr>
          <p:cNvPr id="693251" name="Rectangle 3">
            <a:extLst>
              <a:ext uri="{FF2B5EF4-FFF2-40B4-BE49-F238E27FC236}">
                <a16:creationId xmlns:a16="http://schemas.microsoft.com/office/drawing/2014/main" id="{9E9FC3F2-46BC-86B6-D8FC-319EFCDA6FF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02CB746-16AC-A6E8-DCC7-411D7C17B7AC}"/>
              </a:ext>
            </a:extLst>
          </p:cNvPr>
          <p:cNvSpPr>
            <a:spLocks noGrp="1" noChangeArrowheads="1"/>
          </p:cNvSpPr>
          <p:nvPr>
            <p:ph type="sldNum" sz="quarter" idx="5"/>
          </p:nvPr>
        </p:nvSpPr>
        <p:spPr>
          <a:ln/>
        </p:spPr>
        <p:txBody>
          <a:bodyPr/>
          <a:lstStyle/>
          <a:p>
            <a:fld id="{FF3FE9AD-ACBA-4E32-9E34-2CAA1DF54338}" type="slidenum">
              <a:rPr lang="en-CA" altLang="en-US"/>
              <a:pPr/>
              <a:t>19</a:t>
            </a:fld>
            <a:endParaRPr lang="en-CA" altLang="en-US"/>
          </a:p>
        </p:txBody>
      </p:sp>
      <p:sp>
        <p:nvSpPr>
          <p:cNvPr id="695298" name="Rectangle 2">
            <a:extLst>
              <a:ext uri="{FF2B5EF4-FFF2-40B4-BE49-F238E27FC236}">
                <a16:creationId xmlns:a16="http://schemas.microsoft.com/office/drawing/2014/main" id="{577431AA-A66E-E3DC-A244-25D328E282AE}"/>
              </a:ext>
            </a:extLst>
          </p:cNvPr>
          <p:cNvSpPr>
            <a:spLocks noGrp="1" noRot="1" noChangeAspect="1" noChangeArrowheads="1" noTextEdit="1"/>
          </p:cNvSpPr>
          <p:nvPr>
            <p:ph type="sldImg"/>
          </p:nvPr>
        </p:nvSpPr>
        <p:spPr>
          <a:ln/>
        </p:spPr>
      </p:sp>
      <p:sp>
        <p:nvSpPr>
          <p:cNvPr id="695299" name="Rectangle 3">
            <a:extLst>
              <a:ext uri="{FF2B5EF4-FFF2-40B4-BE49-F238E27FC236}">
                <a16:creationId xmlns:a16="http://schemas.microsoft.com/office/drawing/2014/main" id="{4A9D8FA4-7ED8-89CC-EBB1-6CA00B9F826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3D7058-12C5-BF8B-64BE-DEF5CE5EB3EA}"/>
              </a:ext>
            </a:extLst>
          </p:cNvPr>
          <p:cNvSpPr>
            <a:spLocks noGrp="1" noChangeArrowheads="1"/>
          </p:cNvSpPr>
          <p:nvPr>
            <p:ph type="sldNum" sz="quarter" idx="5"/>
          </p:nvPr>
        </p:nvSpPr>
        <p:spPr>
          <a:ln/>
        </p:spPr>
        <p:txBody>
          <a:bodyPr/>
          <a:lstStyle/>
          <a:p>
            <a:fld id="{3911C116-1F2F-47BB-BDAB-70392F7C2AF7}" type="slidenum">
              <a:rPr lang="en-CA" altLang="en-US"/>
              <a:pPr/>
              <a:t>2</a:t>
            </a:fld>
            <a:endParaRPr lang="en-CA" altLang="en-US"/>
          </a:p>
        </p:txBody>
      </p:sp>
      <p:sp>
        <p:nvSpPr>
          <p:cNvPr id="670722" name="Rectangle 2">
            <a:extLst>
              <a:ext uri="{FF2B5EF4-FFF2-40B4-BE49-F238E27FC236}">
                <a16:creationId xmlns:a16="http://schemas.microsoft.com/office/drawing/2014/main" id="{0AAF6EAF-990F-E187-EADF-6DD602BE7F32}"/>
              </a:ext>
            </a:extLst>
          </p:cNvPr>
          <p:cNvSpPr>
            <a:spLocks noGrp="1" noRot="1" noChangeAspect="1" noChangeArrowheads="1" noTextEdit="1"/>
          </p:cNvSpPr>
          <p:nvPr>
            <p:ph type="sldImg"/>
          </p:nvPr>
        </p:nvSpPr>
        <p:spPr>
          <a:ln/>
        </p:spPr>
      </p:sp>
      <p:sp>
        <p:nvSpPr>
          <p:cNvPr id="670723" name="Rectangle 3">
            <a:extLst>
              <a:ext uri="{FF2B5EF4-FFF2-40B4-BE49-F238E27FC236}">
                <a16:creationId xmlns:a16="http://schemas.microsoft.com/office/drawing/2014/main" id="{78CC4B3F-1C5D-E90F-4B58-64E3DBFDA3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B6F5711-9294-09B3-553B-9C96E809A216}"/>
              </a:ext>
            </a:extLst>
          </p:cNvPr>
          <p:cNvSpPr>
            <a:spLocks noGrp="1" noChangeArrowheads="1"/>
          </p:cNvSpPr>
          <p:nvPr>
            <p:ph type="sldNum" sz="quarter" idx="5"/>
          </p:nvPr>
        </p:nvSpPr>
        <p:spPr>
          <a:ln/>
        </p:spPr>
        <p:txBody>
          <a:bodyPr/>
          <a:lstStyle/>
          <a:p>
            <a:fld id="{4EC108B5-50A7-45F8-B2BA-8467AC66569D}" type="slidenum">
              <a:rPr lang="en-CA" altLang="en-US"/>
              <a:pPr/>
              <a:t>20</a:t>
            </a:fld>
            <a:endParaRPr lang="en-CA" altLang="en-US"/>
          </a:p>
        </p:txBody>
      </p:sp>
      <p:sp>
        <p:nvSpPr>
          <p:cNvPr id="697346" name="Rectangle 2">
            <a:extLst>
              <a:ext uri="{FF2B5EF4-FFF2-40B4-BE49-F238E27FC236}">
                <a16:creationId xmlns:a16="http://schemas.microsoft.com/office/drawing/2014/main" id="{2B4F17EB-1304-E92D-7EF4-EAD40F4B395D}"/>
              </a:ext>
            </a:extLst>
          </p:cNvPr>
          <p:cNvSpPr>
            <a:spLocks noGrp="1" noRot="1" noChangeAspect="1" noChangeArrowheads="1" noTextEdit="1"/>
          </p:cNvSpPr>
          <p:nvPr>
            <p:ph type="sldImg"/>
          </p:nvPr>
        </p:nvSpPr>
        <p:spPr>
          <a:ln/>
        </p:spPr>
      </p:sp>
      <p:sp>
        <p:nvSpPr>
          <p:cNvPr id="697347" name="Rectangle 3">
            <a:extLst>
              <a:ext uri="{FF2B5EF4-FFF2-40B4-BE49-F238E27FC236}">
                <a16:creationId xmlns:a16="http://schemas.microsoft.com/office/drawing/2014/main" id="{B082F2E5-CE25-BE80-DC6D-16E6485E101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9C905CE-D71F-677F-D82C-481E56049B61}"/>
              </a:ext>
            </a:extLst>
          </p:cNvPr>
          <p:cNvSpPr>
            <a:spLocks noGrp="1" noChangeArrowheads="1"/>
          </p:cNvSpPr>
          <p:nvPr>
            <p:ph type="sldNum" sz="quarter" idx="5"/>
          </p:nvPr>
        </p:nvSpPr>
        <p:spPr>
          <a:ln/>
        </p:spPr>
        <p:txBody>
          <a:bodyPr/>
          <a:lstStyle/>
          <a:p>
            <a:fld id="{A0D77DCB-FCA3-4FA4-A694-7BD2D5E2F373}" type="slidenum">
              <a:rPr lang="en-CA" altLang="en-US"/>
              <a:pPr/>
              <a:t>21</a:t>
            </a:fld>
            <a:endParaRPr lang="en-CA" altLang="en-US"/>
          </a:p>
        </p:txBody>
      </p:sp>
      <p:sp>
        <p:nvSpPr>
          <p:cNvPr id="699394" name="Rectangle 2">
            <a:extLst>
              <a:ext uri="{FF2B5EF4-FFF2-40B4-BE49-F238E27FC236}">
                <a16:creationId xmlns:a16="http://schemas.microsoft.com/office/drawing/2014/main" id="{94471FC8-D22A-9B25-C404-5019503DF3CB}"/>
              </a:ext>
            </a:extLst>
          </p:cNvPr>
          <p:cNvSpPr>
            <a:spLocks noGrp="1" noRot="1" noChangeAspect="1" noChangeArrowheads="1" noTextEdit="1"/>
          </p:cNvSpPr>
          <p:nvPr>
            <p:ph type="sldImg"/>
          </p:nvPr>
        </p:nvSpPr>
        <p:spPr>
          <a:ln/>
        </p:spPr>
      </p:sp>
      <p:sp>
        <p:nvSpPr>
          <p:cNvPr id="699395" name="Rectangle 3">
            <a:extLst>
              <a:ext uri="{FF2B5EF4-FFF2-40B4-BE49-F238E27FC236}">
                <a16:creationId xmlns:a16="http://schemas.microsoft.com/office/drawing/2014/main" id="{54CB3966-D08E-3282-0856-412CF413EF9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63D41E-9625-33BA-1BDD-7B422AAA5718}"/>
              </a:ext>
            </a:extLst>
          </p:cNvPr>
          <p:cNvSpPr>
            <a:spLocks noGrp="1" noChangeArrowheads="1"/>
          </p:cNvSpPr>
          <p:nvPr>
            <p:ph type="sldNum" sz="quarter" idx="5"/>
          </p:nvPr>
        </p:nvSpPr>
        <p:spPr>
          <a:ln/>
        </p:spPr>
        <p:txBody>
          <a:bodyPr/>
          <a:lstStyle/>
          <a:p>
            <a:fld id="{84632D1F-40F3-4386-BA0D-6FE2440D0CFC}" type="slidenum">
              <a:rPr lang="en-CA" altLang="en-US"/>
              <a:pPr/>
              <a:t>22</a:t>
            </a:fld>
            <a:endParaRPr lang="en-CA" altLang="en-US"/>
          </a:p>
        </p:txBody>
      </p:sp>
      <p:sp>
        <p:nvSpPr>
          <p:cNvPr id="701442" name="Rectangle 2">
            <a:extLst>
              <a:ext uri="{FF2B5EF4-FFF2-40B4-BE49-F238E27FC236}">
                <a16:creationId xmlns:a16="http://schemas.microsoft.com/office/drawing/2014/main" id="{ED279266-2780-5274-920D-DAE374150891}"/>
              </a:ext>
            </a:extLst>
          </p:cNvPr>
          <p:cNvSpPr>
            <a:spLocks noGrp="1" noRot="1" noChangeAspect="1" noChangeArrowheads="1" noTextEdit="1"/>
          </p:cNvSpPr>
          <p:nvPr>
            <p:ph type="sldImg"/>
          </p:nvPr>
        </p:nvSpPr>
        <p:spPr>
          <a:ln/>
        </p:spPr>
      </p:sp>
      <p:sp>
        <p:nvSpPr>
          <p:cNvPr id="701443" name="Rectangle 3">
            <a:extLst>
              <a:ext uri="{FF2B5EF4-FFF2-40B4-BE49-F238E27FC236}">
                <a16:creationId xmlns:a16="http://schemas.microsoft.com/office/drawing/2014/main" id="{CEA6E761-C240-708E-A5AF-30C73A2C7C9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B91FFB-3B8A-7D5B-9BFF-16CA5574BF9B}"/>
              </a:ext>
            </a:extLst>
          </p:cNvPr>
          <p:cNvSpPr>
            <a:spLocks noGrp="1" noChangeArrowheads="1"/>
          </p:cNvSpPr>
          <p:nvPr>
            <p:ph type="sldNum" sz="quarter" idx="5"/>
          </p:nvPr>
        </p:nvSpPr>
        <p:spPr>
          <a:ln/>
        </p:spPr>
        <p:txBody>
          <a:bodyPr/>
          <a:lstStyle/>
          <a:p>
            <a:fld id="{D92C2CA7-4F9F-4733-9BDF-A0483F2FB3E3}" type="slidenum">
              <a:rPr lang="en-CA" altLang="en-US"/>
              <a:pPr/>
              <a:t>23</a:t>
            </a:fld>
            <a:endParaRPr lang="en-CA" altLang="en-US"/>
          </a:p>
        </p:txBody>
      </p:sp>
      <p:sp>
        <p:nvSpPr>
          <p:cNvPr id="703490" name="Rectangle 2">
            <a:extLst>
              <a:ext uri="{FF2B5EF4-FFF2-40B4-BE49-F238E27FC236}">
                <a16:creationId xmlns:a16="http://schemas.microsoft.com/office/drawing/2014/main" id="{98FA637D-8344-8863-26C0-DCB4C940D39C}"/>
              </a:ext>
            </a:extLst>
          </p:cNvPr>
          <p:cNvSpPr>
            <a:spLocks noGrp="1" noRot="1" noChangeAspect="1" noChangeArrowheads="1" noTextEdit="1"/>
          </p:cNvSpPr>
          <p:nvPr>
            <p:ph type="sldImg"/>
          </p:nvPr>
        </p:nvSpPr>
        <p:spPr>
          <a:ln/>
        </p:spPr>
      </p:sp>
      <p:sp>
        <p:nvSpPr>
          <p:cNvPr id="703491" name="Rectangle 3">
            <a:extLst>
              <a:ext uri="{FF2B5EF4-FFF2-40B4-BE49-F238E27FC236}">
                <a16:creationId xmlns:a16="http://schemas.microsoft.com/office/drawing/2014/main" id="{5938CC61-56A6-8928-8050-B00622525CD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7903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B91FFB-3B8A-7D5B-9BFF-16CA5574BF9B}"/>
              </a:ext>
            </a:extLst>
          </p:cNvPr>
          <p:cNvSpPr>
            <a:spLocks noGrp="1" noChangeArrowheads="1"/>
          </p:cNvSpPr>
          <p:nvPr>
            <p:ph type="sldNum" sz="quarter" idx="5"/>
          </p:nvPr>
        </p:nvSpPr>
        <p:spPr>
          <a:ln/>
        </p:spPr>
        <p:txBody>
          <a:bodyPr/>
          <a:lstStyle/>
          <a:p>
            <a:fld id="{D92C2CA7-4F9F-4733-9BDF-A0483F2FB3E3}" type="slidenum">
              <a:rPr lang="en-CA" altLang="en-US"/>
              <a:pPr/>
              <a:t>24</a:t>
            </a:fld>
            <a:endParaRPr lang="en-CA" altLang="en-US"/>
          </a:p>
        </p:txBody>
      </p:sp>
      <p:sp>
        <p:nvSpPr>
          <p:cNvPr id="703490" name="Rectangle 2">
            <a:extLst>
              <a:ext uri="{FF2B5EF4-FFF2-40B4-BE49-F238E27FC236}">
                <a16:creationId xmlns:a16="http://schemas.microsoft.com/office/drawing/2014/main" id="{98FA637D-8344-8863-26C0-DCB4C940D39C}"/>
              </a:ext>
            </a:extLst>
          </p:cNvPr>
          <p:cNvSpPr>
            <a:spLocks noGrp="1" noRot="1" noChangeAspect="1" noChangeArrowheads="1" noTextEdit="1"/>
          </p:cNvSpPr>
          <p:nvPr>
            <p:ph type="sldImg"/>
          </p:nvPr>
        </p:nvSpPr>
        <p:spPr>
          <a:ln/>
        </p:spPr>
      </p:sp>
      <p:sp>
        <p:nvSpPr>
          <p:cNvPr id="703491" name="Rectangle 3">
            <a:extLst>
              <a:ext uri="{FF2B5EF4-FFF2-40B4-BE49-F238E27FC236}">
                <a16:creationId xmlns:a16="http://schemas.microsoft.com/office/drawing/2014/main" id="{5938CC61-56A6-8928-8050-B00622525CD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5539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932211-9E13-D761-483F-D91B58FD9372}"/>
              </a:ext>
            </a:extLst>
          </p:cNvPr>
          <p:cNvSpPr>
            <a:spLocks noGrp="1" noChangeArrowheads="1"/>
          </p:cNvSpPr>
          <p:nvPr>
            <p:ph type="sldNum" sz="quarter" idx="5"/>
          </p:nvPr>
        </p:nvSpPr>
        <p:spPr>
          <a:ln/>
        </p:spPr>
        <p:txBody>
          <a:bodyPr/>
          <a:lstStyle/>
          <a:p>
            <a:fld id="{BC93FBBA-D440-414E-AD76-7BFE305C84F7}" type="slidenum">
              <a:rPr lang="en-CA" altLang="en-US"/>
              <a:pPr/>
              <a:t>25</a:t>
            </a:fld>
            <a:endParaRPr lang="en-CA" altLang="en-US"/>
          </a:p>
        </p:txBody>
      </p:sp>
      <p:sp>
        <p:nvSpPr>
          <p:cNvPr id="705538" name="Rectangle 2">
            <a:extLst>
              <a:ext uri="{FF2B5EF4-FFF2-40B4-BE49-F238E27FC236}">
                <a16:creationId xmlns:a16="http://schemas.microsoft.com/office/drawing/2014/main" id="{E7FDC1BC-20A2-A9ED-B546-316F88BCE46E}"/>
              </a:ext>
            </a:extLst>
          </p:cNvPr>
          <p:cNvSpPr>
            <a:spLocks noGrp="1" noRot="1" noChangeAspect="1" noChangeArrowheads="1" noTextEdit="1"/>
          </p:cNvSpPr>
          <p:nvPr>
            <p:ph type="sldImg"/>
          </p:nvPr>
        </p:nvSpPr>
        <p:spPr>
          <a:ln/>
        </p:spPr>
      </p:sp>
      <p:sp>
        <p:nvSpPr>
          <p:cNvPr id="705539" name="Rectangle 3">
            <a:extLst>
              <a:ext uri="{FF2B5EF4-FFF2-40B4-BE49-F238E27FC236}">
                <a16:creationId xmlns:a16="http://schemas.microsoft.com/office/drawing/2014/main" id="{57E7E392-8C54-5F22-7840-F0302432B2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B00720-2BE3-7CCE-DB59-24DF3D791E63}"/>
              </a:ext>
            </a:extLst>
          </p:cNvPr>
          <p:cNvSpPr>
            <a:spLocks noGrp="1" noChangeArrowheads="1"/>
          </p:cNvSpPr>
          <p:nvPr>
            <p:ph type="sldNum" sz="quarter" idx="5"/>
          </p:nvPr>
        </p:nvSpPr>
        <p:spPr>
          <a:ln/>
        </p:spPr>
        <p:txBody>
          <a:bodyPr/>
          <a:lstStyle/>
          <a:p>
            <a:fld id="{038AB922-05C1-44A3-9930-5E969C9C7C18}" type="slidenum">
              <a:rPr lang="en-CA" altLang="en-US"/>
              <a:pPr/>
              <a:t>26</a:t>
            </a:fld>
            <a:endParaRPr lang="en-CA" altLang="en-US"/>
          </a:p>
        </p:txBody>
      </p:sp>
      <p:sp>
        <p:nvSpPr>
          <p:cNvPr id="783362" name="Rectangle 2">
            <a:extLst>
              <a:ext uri="{FF2B5EF4-FFF2-40B4-BE49-F238E27FC236}">
                <a16:creationId xmlns:a16="http://schemas.microsoft.com/office/drawing/2014/main" id="{C67CD118-05E5-2363-20B7-8BFFCD2E6641}"/>
              </a:ext>
            </a:extLst>
          </p:cNvPr>
          <p:cNvSpPr>
            <a:spLocks noGrp="1" noRot="1" noChangeAspect="1" noChangeArrowheads="1" noTextEdit="1"/>
          </p:cNvSpPr>
          <p:nvPr>
            <p:ph type="sldImg"/>
          </p:nvPr>
        </p:nvSpPr>
        <p:spPr>
          <a:ln/>
        </p:spPr>
      </p:sp>
      <p:sp>
        <p:nvSpPr>
          <p:cNvPr id="783363" name="Rectangle 3">
            <a:extLst>
              <a:ext uri="{FF2B5EF4-FFF2-40B4-BE49-F238E27FC236}">
                <a16:creationId xmlns:a16="http://schemas.microsoft.com/office/drawing/2014/main" id="{3FD8D5AE-78D0-DE50-9307-CDCECB8EDE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C3D722D-B59F-C137-A219-80F2BC572C88}"/>
              </a:ext>
            </a:extLst>
          </p:cNvPr>
          <p:cNvSpPr>
            <a:spLocks noGrp="1" noChangeArrowheads="1"/>
          </p:cNvSpPr>
          <p:nvPr>
            <p:ph type="sldNum" sz="quarter" idx="5"/>
          </p:nvPr>
        </p:nvSpPr>
        <p:spPr>
          <a:ln/>
        </p:spPr>
        <p:txBody>
          <a:bodyPr/>
          <a:lstStyle/>
          <a:p>
            <a:fld id="{16429CA6-44EE-4FD5-A897-D2137AC605B5}" type="slidenum">
              <a:rPr lang="en-CA" altLang="en-US"/>
              <a:pPr/>
              <a:t>27</a:t>
            </a:fld>
            <a:endParaRPr lang="en-CA" altLang="en-US"/>
          </a:p>
        </p:txBody>
      </p:sp>
      <p:sp>
        <p:nvSpPr>
          <p:cNvPr id="715778" name="Rectangle 2">
            <a:extLst>
              <a:ext uri="{FF2B5EF4-FFF2-40B4-BE49-F238E27FC236}">
                <a16:creationId xmlns:a16="http://schemas.microsoft.com/office/drawing/2014/main" id="{4554C4DB-DCED-FF18-2145-33D50A307E6A}"/>
              </a:ext>
            </a:extLst>
          </p:cNvPr>
          <p:cNvSpPr>
            <a:spLocks noGrp="1" noRot="1" noChangeAspect="1" noChangeArrowheads="1" noTextEdit="1"/>
          </p:cNvSpPr>
          <p:nvPr>
            <p:ph type="sldImg"/>
          </p:nvPr>
        </p:nvSpPr>
        <p:spPr>
          <a:ln/>
        </p:spPr>
      </p:sp>
      <p:sp>
        <p:nvSpPr>
          <p:cNvPr id="715779" name="Rectangle 3">
            <a:extLst>
              <a:ext uri="{FF2B5EF4-FFF2-40B4-BE49-F238E27FC236}">
                <a16:creationId xmlns:a16="http://schemas.microsoft.com/office/drawing/2014/main" id="{AE088900-1EFE-988A-6843-01FF8F209B6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A370E03-C0C4-F7D8-6DEB-925BD7F2A60F}"/>
              </a:ext>
            </a:extLst>
          </p:cNvPr>
          <p:cNvSpPr>
            <a:spLocks noGrp="1" noChangeArrowheads="1"/>
          </p:cNvSpPr>
          <p:nvPr>
            <p:ph type="sldNum" sz="quarter" idx="5"/>
          </p:nvPr>
        </p:nvSpPr>
        <p:spPr>
          <a:ln/>
        </p:spPr>
        <p:txBody>
          <a:bodyPr/>
          <a:lstStyle/>
          <a:p>
            <a:fld id="{4BAE5C72-0C38-4790-9153-AB285C937D29}" type="slidenum">
              <a:rPr lang="en-CA" altLang="en-US"/>
              <a:pPr/>
              <a:t>28</a:t>
            </a:fld>
            <a:endParaRPr lang="en-CA" altLang="en-US"/>
          </a:p>
        </p:txBody>
      </p:sp>
      <p:sp>
        <p:nvSpPr>
          <p:cNvPr id="788482" name="Rectangle 2">
            <a:extLst>
              <a:ext uri="{FF2B5EF4-FFF2-40B4-BE49-F238E27FC236}">
                <a16:creationId xmlns:a16="http://schemas.microsoft.com/office/drawing/2014/main" id="{0F451D49-BBB2-9C8C-6222-5EA001E392C8}"/>
              </a:ext>
            </a:extLst>
          </p:cNvPr>
          <p:cNvSpPr>
            <a:spLocks noGrp="1" noRot="1" noChangeAspect="1" noChangeArrowheads="1" noTextEdit="1"/>
          </p:cNvSpPr>
          <p:nvPr>
            <p:ph type="sldImg"/>
          </p:nvPr>
        </p:nvSpPr>
        <p:spPr>
          <a:ln/>
        </p:spPr>
      </p:sp>
      <p:sp>
        <p:nvSpPr>
          <p:cNvPr id="788483" name="Rectangle 3">
            <a:extLst>
              <a:ext uri="{FF2B5EF4-FFF2-40B4-BE49-F238E27FC236}">
                <a16:creationId xmlns:a16="http://schemas.microsoft.com/office/drawing/2014/main" id="{525777CE-7A8A-9203-48BF-E1AD46F5329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A4A68E-B4C3-D96F-E27E-666F8A96A987}"/>
              </a:ext>
            </a:extLst>
          </p:cNvPr>
          <p:cNvSpPr>
            <a:spLocks noGrp="1" noChangeArrowheads="1"/>
          </p:cNvSpPr>
          <p:nvPr>
            <p:ph type="sldNum" sz="quarter" idx="5"/>
          </p:nvPr>
        </p:nvSpPr>
        <p:spPr>
          <a:ln/>
        </p:spPr>
        <p:txBody>
          <a:bodyPr/>
          <a:lstStyle/>
          <a:p>
            <a:fld id="{DE52D7DE-7FE7-49B5-B97A-854812286757}" type="slidenum">
              <a:rPr lang="en-CA" altLang="en-US"/>
              <a:pPr/>
              <a:t>29</a:t>
            </a:fld>
            <a:endParaRPr lang="en-CA" altLang="en-US"/>
          </a:p>
        </p:txBody>
      </p:sp>
      <p:sp>
        <p:nvSpPr>
          <p:cNvPr id="790530" name="Rectangle 2">
            <a:extLst>
              <a:ext uri="{FF2B5EF4-FFF2-40B4-BE49-F238E27FC236}">
                <a16:creationId xmlns:a16="http://schemas.microsoft.com/office/drawing/2014/main" id="{688859F0-A8D4-07E0-19A7-33F7338F0F13}"/>
              </a:ext>
            </a:extLst>
          </p:cNvPr>
          <p:cNvSpPr>
            <a:spLocks noGrp="1" noRot="1" noChangeAspect="1" noChangeArrowheads="1" noTextEdit="1"/>
          </p:cNvSpPr>
          <p:nvPr>
            <p:ph type="sldImg"/>
          </p:nvPr>
        </p:nvSpPr>
        <p:spPr>
          <a:ln/>
        </p:spPr>
      </p:sp>
      <p:sp>
        <p:nvSpPr>
          <p:cNvPr id="790531" name="Rectangle 3">
            <a:extLst>
              <a:ext uri="{FF2B5EF4-FFF2-40B4-BE49-F238E27FC236}">
                <a16:creationId xmlns:a16="http://schemas.microsoft.com/office/drawing/2014/main" id="{8F1812C2-57EF-5D18-735F-A8208C0A986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9B76D-2C63-9833-4ACC-D781357EAFD2}"/>
              </a:ext>
            </a:extLst>
          </p:cNvPr>
          <p:cNvSpPr>
            <a:spLocks noGrp="1" noChangeArrowheads="1"/>
          </p:cNvSpPr>
          <p:nvPr>
            <p:ph type="sldNum" sz="quarter" idx="5"/>
          </p:nvPr>
        </p:nvSpPr>
        <p:spPr>
          <a:ln/>
        </p:spPr>
        <p:txBody>
          <a:bodyPr/>
          <a:lstStyle/>
          <a:p>
            <a:fld id="{8306295D-B4AC-4B65-9D5C-2B40513D28AC}" type="slidenum">
              <a:rPr lang="en-CA" altLang="en-US"/>
              <a:pPr/>
              <a:t>3</a:t>
            </a:fld>
            <a:endParaRPr lang="en-CA" altLang="en-US"/>
          </a:p>
        </p:txBody>
      </p:sp>
      <p:sp>
        <p:nvSpPr>
          <p:cNvPr id="672770" name="Rectangle 2">
            <a:extLst>
              <a:ext uri="{FF2B5EF4-FFF2-40B4-BE49-F238E27FC236}">
                <a16:creationId xmlns:a16="http://schemas.microsoft.com/office/drawing/2014/main" id="{769929D6-2D26-B3B0-91D7-41EDFDFD3ACF}"/>
              </a:ext>
            </a:extLst>
          </p:cNvPr>
          <p:cNvSpPr>
            <a:spLocks noGrp="1" noRot="1" noChangeAspect="1" noChangeArrowheads="1" noTextEdit="1"/>
          </p:cNvSpPr>
          <p:nvPr>
            <p:ph type="sldImg"/>
          </p:nvPr>
        </p:nvSpPr>
        <p:spPr>
          <a:ln/>
        </p:spPr>
      </p:sp>
      <p:sp>
        <p:nvSpPr>
          <p:cNvPr id="672771" name="Rectangle 3">
            <a:extLst>
              <a:ext uri="{FF2B5EF4-FFF2-40B4-BE49-F238E27FC236}">
                <a16:creationId xmlns:a16="http://schemas.microsoft.com/office/drawing/2014/main" id="{9CC647C7-E43D-C2ED-AE9B-891B402DF36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13488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19757E-FAB3-AE8B-1929-1A01EE277970}"/>
              </a:ext>
            </a:extLst>
          </p:cNvPr>
          <p:cNvSpPr>
            <a:spLocks noGrp="1" noChangeArrowheads="1"/>
          </p:cNvSpPr>
          <p:nvPr>
            <p:ph type="sldNum" sz="quarter" idx="5"/>
          </p:nvPr>
        </p:nvSpPr>
        <p:spPr>
          <a:ln/>
        </p:spPr>
        <p:txBody>
          <a:bodyPr/>
          <a:lstStyle/>
          <a:p>
            <a:fld id="{80EA8B03-DB83-4620-8F17-F4A13266766B}" type="slidenum">
              <a:rPr lang="en-CA" altLang="en-US"/>
              <a:pPr/>
              <a:t>30</a:t>
            </a:fld>
            <a:endParaRPr lang="en-CA" altLang="en-US"/>
          </a:p>
        </p:txBody>
      </p:sp>
      <p:sp>
        <p:nvSpPr>
          <p:cNvPr id="719874" name="Rectangle 2">
            <a:extLst>
              <a:ext uri="{FF2B5EF4-FFF2-40B4-BE49-F238E27FC236}">
                <a16:creationId xmlns:a16="http://schemas.microsoft.com/office/drawing/2014/main" id="{AF9522E6-3B4E-A4E9-F969-BB7C6B083A42}"/>
              </a:ext>
            </a:extLst>
          </p:cNvPr>
          <p:cNvSpPr>
            <a:spLocks noGrp="1" noRot="1" noChangeAspect="1" noChangeArrowheads="1" noTextEdit="1"/>
          </p:cNvSpPr>
          <p:nvPr>
            <p:ph type="sldImg"/>
          </p:nvPr>
        </p:nvSpPr>
        <p:spPr>
          <a:ln/>
        </p:spPr>
      </p:sp>
      <p:sp>
        <p:nvSpPr>
          <p:cNvPr id="719875" name="Rectangle 3">
            <a:extLst>
              <a:ext uri="{FF2B5EF4-FFF2-40B4-BE49-F238E27FC236}">
                <a16:creationId xmlns:a16="http://schemas.microsoft.com/office/drawing/2014/main" id="{0C867418-F0A9-1245-F80A-7EDCF2D84CA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911C53B-3553-A765-CFB4-B74B9E9B2A93}"/>
              </a:ext>
            </a:extLst>
          </p:cNvPr>
          <p:cNvSpPr>
            <a:spLocks noGrp="1" noChangeArrowheads="1"/>
          </p:cNvSpPr>
          <p:nvPr>
            <p:ph type="sldNum" sz="quarter" idx="5"/>
          </p:nvPr>
        </p:nvSpPr>
        <p:spPr>
          <a:ln/>
        </p:spPr>
        <p:txBody>
          <a:bodyPr/>
          <a:lstStyle/>
          <a:p>
            <a:fld id="{42E7559C-E8AF-462F-A98A-B7A453DC4E20}" type="slidenum">
              <a:rPr lang="en-CA" altLang="en-US"/>
              <a:pPr/>
              <a:t>31</a:t>
            </a:fld>
            <a:endParaRPr lang="en-CA" altLang="en-US"/>
          </a:p>
        </p:txBody>
      </p:sp>
      <p:sp>
        <p:nvSpPr>
          <p:cNvPr id="721922" name="Rectangle 2">
            <a:extLst>
              <a:ext uri="{FF2B5EF4-FFF2-40B4-BE49-F238E27FC236}">
                <a16:creationId xmlns:a16="http://schemas.microsoft.com/office/drawing/2014/main" id="{76DDBE18-9379-66A8-BBF0-ECE09B98D3E1}"/>
              </a:ext>
            </a:extLst>
          </p:cNvPr>
          <p:cNvSpPr>
            <a:spLocks noGrp="1" noRot="1" noChangeAspect="1" noChangeArrowheads="1" noTextEdit="1"/>
          </p:cNvSpPr>
          <p:nvPr>
            <p:ph type="sldImg"/>
          </p:nvPr>
        </p:nvSpPr>
        <p:spPr>
          <a:ln/>
        </p:spPr>
      </p:sp>
      <p:sp>
        <p:nvSpPr>
          <p:cNvPr id="721923" name="Rectangle 3">
            <a:extLst>
              <a:ext uri="{FF2B5EF4-FFF2-40B4-BE49-F238E27FC236}">
                <a16:creationId xmlns:a16="http://schemas.microsoft.com/office/drawing/2014/main" id="{8360C9C2-1F0F-62B0-0173-73685FA20B4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6A30BFE-261F-49E6-4C7C-755114F703BC}"/>
              </a:ext>
            </a:extLst>
          </p:cNvPr>
          <p:cNvSpPr>
            <a:spLocks noGrp="1" noChangeArrowheads="1"/>
          </p:cNvSpPr>
          <p:nvPr>
            <p:ph type="sldNum" sz="quarter" idx="5"/>
          </p:nvPr>
        </p:nvSpPr>
        <p:spPr>
          <a:ln/>
        </p:spPr>
        <p:txBody>
          <a:bodyPr/>
          <a:lstStyle/>
          <a:p>
            <a:fld id="{0704DA21-FBBC-4491-B7CC-4A34000167F6}" type="slidenum">
              <a:rPr lang="en-CA" altLang="en-US"/>
              <a:pPr/>
              <a:t>32</a:t>
            </a:fld>
            <a:endParaRPr lang="en-CA" altLang="en-US"/>
          </a:p>
        </p:txBody>
      </p:sp>
      <p:sp>
        <p:nvSpPr>
          <p:cNvPr id="792578" name="Rectangle 2">
            <a:extLst>
              <a:ext uri="{FF2B5EF4-FFF2-40B4-BE49-F238E27FC236}">
                <a16:creationId xmlns:a16="http://schemas.microsoft.com/office/drawing/2014/main" id="{A0209D37-B56A-97F4-7D16-C11691E21215}"/>
              </a:ext>
            </a:extLst>
          </p:cNvPr>
          <p:cNvSpPr>
            <a:spLocks noGrp="1" noRot="1" noChangeAspect="1" noChangeArrowheads="1" noTextEdit="1"/>
          </p:cNvSpPr>
          <p:nvPr>
            <p:ph type="sldImg"/>
          </p:nvPr>
        </p:nvSpPr>
        <p:spPr>
          <a:ln/>
        </p:spPr>
      </p:sp>
      <p:sp>
        <p:nvSpPr>
          <p:cNvPr id="792579" name="Rectangle 3">
            <a:extLst>
              <a:ext uri="{FF2B5EF4-FFF2-40B4-BE49-F238E27FC236}">
                <a16:creationId xmlns:a16="http://schemas.microsoft.com/office/drawing/2014/main" id="{D97DF2D0-8D7A-15CF-4EB1-145D093AB55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06A0694-C1D8-3722-8BD8-7BAB5E22F4B5}"/>
              </a:ext>
            </a:extLst>
          </p:cNvPr>
          <p:cNvSpPr>
            <a:spLocks noGrp="1" noChangeArrowheads="1"/>
          </p:cNvSpPr>
          <p:nvPr>
            <p:ph type="sldNum" sz="quarter" idx="5"/>
          </p:nvPr>
        </p:nvSpPr>
        <p:spPr>
          <a:ln/>
        </p:spPr>
        <p:txBody>
          <a:bodyPr/>
          <a:lstStyle/>
          <a:p>
            <a:fld id="{2B342967-DC47-4D59-9463-3B35376934A8}" type="slidenum">
              <a:rPr lang="en-CA" altLang="en-US"/>
              <a:pPr/>
              <a:t>33</a:t>
            </a:fld>
            <a:endParaRPr lang="en-CA" altLang="en-US"/>
          </a:p>
        </p:txBody>
      </p:sp>
      <p:sp>
        <p:nvSpPr>
          <p:cNvPr id="723970" name="Rectangle 2">
            <a:extLst>
              <a:ext uri="{FF2B5EF4-FFF2-40B4-BE49-F238E27FC236}">
                <a16:creationId xmlns:a16="http://schemas.microsoft.com/office/drawing/2014/main" id="{E97EF783-420C-68DD-E721-B030C1F316CF}"/>
              </a:ext>
            </a:extLst>
          </p:cNvPr>
          <p:cNvSpPr>
            <a:spLocks noGrp="1" noRot="1" noChangeAspect="1" noChangeArrowheads="1" noTextEdit="1"/>
          </p:cNvSpPr>
          <p:nvPr>
            <p:ph type="sldImg"/>
          </p:nvPr>
        </p:nvSpPr>
        <p:spPr>
          <a:ln/>
        </p:spPr>
      </p:sp>
      <p:sp>
        <p:nvSpPr>
          <p:cNvPr id="723971" name="Rectangle 3">
            <a:extLst>
              <a:ext uri="{FF2B5EF4-FFF2-40B4-BE49-F238E27FC236}">
                <a16:creationId xmlns:a16="http://schemas.microsoft.com/office/drawing/2014/main" id="{BCDCF0F8-65CE-907E-6EF8-E1D68D295CC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380D4B0-92B2-7EE9-A28B-3E7446331D13}"/>
              </a:ext>
            </a:extLst>
          </p:cNvPr>
          <p:cNvSpPr>
            <a:spLocks noGrp="1" noChangeArrowheads="1"/>
          </p:cNvSpPr>
          <p:nvPr>
            <p:ph type="sldNum" sz="quarter" idx="5"/>
          </p:nvPr>
        </p:nvSpPr>
        <p:spPr>
          <a:ln/>
        </p:spPr>
        <p:txBody>
          <a:bodyPr/>
          <a:lstStyle/>
          <a:p>
            <a:fld id="{68483765-C885-47D9-A581-347C20FBAB06}" type="slidenum">
              <a:rPr lang="en-CA" altLang="en-US"/>
              <a:pPr/>
              <a:t>34</a:t>
            </a:fld>
            <a:endParaRPr lang="en-CA" altLang="en-US"/>
          </a:p>
        </p:txBody>
      </p:sp>
      <p:sp>
        <p:nvSpPr>
          <p:cNvPr id="726018" name="Rectangle 2">
            <a:extLst>
              <a:ext uri="{FF2B5EF4-FFF2-40B4-BE49-F238E27FC236}">
                <a16:creationId xmlns:a16="http://schemas.microsoft.com/office/drawing/2014/main" id="{97D74B2B-3CA7-0716-0AEF-D42E6285ECF8}"/>
              </a:ext>
            </a:extLst>
          </p:cNvPr>
          <p:cNvSpPr>
            <a:spLocks noGrp="1" noRot="1" noChangeAspect="1" noChangeArrowheads="1" noTextEdit="1"/>
          </p:cNvSpPr>
          <p:nvPr>
            <p:ph type="sldImg"/>
          </p:nvPr>
        </p:nvSpPr>
        <p:spPr>
          <a:ln/>
        </p:spPr>
      </p:sp>
      <p:sp>
        <p:nvSpPr>
          <p:cNvPr id="726019" name="Rectangle 3">
            <a:extLst>
              <a:ext uri="{FF2B5EF4-FFF2-40B4-BE49-F238E27FC236}">
                <a16:creationId xmlns:a16="http://schemas.microsoft.com/office/drawing/2014/main" id="{02A20ED7-B02C-18F9-B331-4D62211259F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92097C-25F6-0149-A92C-6C22659D511C}"/>
              </a:ext>
            </a:extLst>
          </p:cNvPr>
          <p:cNvSpPr>
            <a:spLocks noGrp="1" noChangeArrowheads="1"/>
          </p:cNvSpPr>
          <p:nvPr>
            <p:ph type="sldNum" sz="quarter" idx="5"/>
          </p:nvPr>
        </p:nvSpPr>
        <p:spPr>
          <a:ln/>
        </p:spPr>
        <p:txBody>
          <a:bodyPr/>
          <a:lstStyle/>
          <a:p>
            <a:fld id="{52B91E0F-28C8-4FF4-8210-A3ACA133F56E}" type="slidenum">
              <a:rPr lang="en-CA" altLang="en-US"/>
              <a:pPr/>
              <a:t>35</a:t>
            </a:fld>
            <a:endParaRPr lang="en-CA" altLang="en-US"/>
          </a:p>
        </p:txBody>
      </p:sp>
      <p:sp>
        <p:nvSpPr>
          <p:cNvPr id="728066" name="Rectangle 2">
            <a:extLst>
              <a:ext uri="{FF2B5EF4-FFF2-40B4-BE49-F238E27FC236}">
                <a16:creationId xmlns:a16="http://schemas.microsoft.com/office/drawing/2014/main" id="{2DD77862-7631-A3AD-F21D-40BC02B35B91}"/>
              </a:ext>
            </a:extLst>
          </p:cNvPr>
          <p:cNvSpPr>
            <a:spLocks noGrp="1" noRot="1" noChangeAspect="1" noChangeArrowheads="1" noTextEdit="1"/>
          </p:cNvSpPr>
          <p:nvPr>
            <p:ph type="sldImg"/>
          </p:nvPr>
        </p:nvSpPr>
        <p:spPr>
          <a:ln/>
        </p:spPr>
      </p:sp>
      <p:sp>
        <p:nvSpPr>
          <p:cNvPr id="728067" name="Rectangle 3">
            <a:extLst>
              <a:ext uri="{FF2B5EF4-FFF2-40B4-BE49-F238E27FC236}">
                <a16:creationId xmlns:a16="http://schemas.microsoft.com/office/drawing/2014/main" id="{779F30CF-AEB5-E57F-5E09-7FF4401C0DB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2AF9DB8-B4B9-AAF3-2152-78E3FA5FF0BE}"/>
              </a:ext>
            </a:extLst>
          </p:cNvPr>
          <p:cNvSpPr>
            <a:spLocks noGrp="1" noChangeArrowheads="1"/>
          </p:cNvSpPr>
          <p:nvPr>
            <p:ph type="sldNum" sz="quarter" idx="5"/>
          </p:nvPr>
        </p:nvSpPr>
        <p:spPr>
          <a:ln/>
        </p:spPr>
        <p:txBody>
          <a:bodyPr/>
          <a:lstStyle/>
          <a:p>
            <a:fld id="{BBBAFF87-1D96-4B23-AE2D-4AFEB8C310C6}" type="slidenum">
              <a:rPr lang="en-CA" altLang="en-US"/>
              <a:pPr/>
              <a:t>36</a:t>
            </a:fld>
            <a:endParaRPr lang="en-CA" altLang="en-US"/>
          </a:p>
        </p:txBody>
      </p:sp>
      <p:sp>
        <p:nvSpPr>
          <p:cNvPr id="730114" name="Rectangle 2">
            <a:extLst>
              <a:ext uri="{FF2B5EF4-FFF2-40B4-BE49-F238E27FC236}">
                <a16:creationId xmlns:a16="http://schemas.microsoft.com/office/drawing/2014/main" id="{7589F525-952C-D6C8-4294-021705175D5B}"/>
              </a:ext>
            </a:extLst>
          </p:cNvPr>
          <p:cNvSpPr>
            <a:spLocks noGrp="1" noRot="1" noChangeAspect="1" noChangeArrowheads="1" noTextEdit="1"/>
          </p:cNvSpPr>
          <p:nvPr>
            <p:ph type="sldImg"/>
          </p:nvPr>
        </p:nvSpPr>
        <p:spPr>
          <a:ln/>
        </p:spPr>
      </p:sp>
      <p:sp>
        <p:nvSpPr>
          <p:cNvPr id="730115" name="Rectangle 3">
            <a:extLst>
              <a:ext uri="{FF2B5EF4-FFF2-40B4-BE49-F238E27FC236}">
                <a16:creationId xmlns:a16="http://schemas.microsoft.com/office/drawing/2014/main" id="{8463EE88-0271-274F-2266-55F0F85E39E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DC0307E-83B6-6987-4EE3-9D67D06109DE}"/>
              </a:ext>
            </a:extLst>
          </p:cNvPr>
          <p:cNvSpPr>
            <a:spLocks noGrp="1" noChangeArrowheads="1"/>
          </p:cNvSpPr>
          <p:nvPr>
            <p:ph type="sldNum" sz="quarter" idx="5"/>
          </p:nvPr>
        </p:nvSpPr>
        <p:spPr>
          <a:ln/>
        </p:spPr>
        <p:txBody>
          <a:bodyPr/>
          <a:lstStyle/>
          <a:p>
            <a:fld id="{0D8158C5-7538-4922-B417-FFA70877EFF1}" type="slidenum">
              <a:rPr lang="en-CA" altLang="en-US"/>
              <a:pPr/>
              <a:t>37</a:t>
            </a:fld>
            <a:endParaRPr lang="en-CA" altLang="en-US"/>
          </a:p>
        </p:txBody>
      </p:sp>
      <p:sp>
        <p:nvSpPr>
          <p:cNvPr id="732162" name="Rectangle 2">
            <a:extLst>
              <a:ext uri="{FF2B5EF4-FFF2-40B4-BE49-F238E27FC236}">
                <a16:creationId xmlns:a16="http://schemas.microsoft.com/office/drawing/2014/main" id="{386EA732-F80B-6332-9506-6E4FC7E41621}"/>
              </a:ext>
            </a:extLst>
          </p:cNvPr>
          <p:cNvSpPr>
            <a:spLocks noGrp="1" noRot="1" noChangeAspect="1" noChangeArrowheads="1" noTextEdit="1"/>
          </p:cNvSpPr>
          <p:nvPr>
            <p:ph type="sldImg"/>
          </p:nvPr>
        </p:nvSpPr>
        <p:spPr>
          <a:ln/>
        </p:spPr>
      </p:sp>
      <p:sp>
        <p:nvSpPr>
          <p:cNvPr id="732163" name="Rectangle 3">
            <a:extLst>
              <a:ext uri="{FF2B5EF4-FFF2-40B4-BE49-F238E27FC236}">
                <a16:creationId xmlns:a16="http://schemas.microsoft.com/office/drawing/2014/main" id="{7300891C-AFCB-B693-7012-E322D983F90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CC4F575-E5AD-F39B-9FDA-261D6B83C194}"/>
              </a:ext>
            </a:extLst>
          </p:cNvPr>
          <p:cNvSpPr>
            <a:spLocks noGrp="1" noChangeArrowheads="1"/>
          </p:cNvSpPr>
          <p:nvPr>
            <p:ph type="sldNum" sz="quarter" idx="5"/>
          </p:nvPr>
        </p:nvSpPr>
        <p:spPr>
          <a:ln/>
        </p:spPr>
        <p:txBody>
          <a:bodyPr/>
          <a:lstStyle/>
          <a:p>
            <a:fld id="{C309B923-9B1F-4553-8378-BAC4127F9E8D}" type="slidenum">
              <a:rPr lang="en-CA" altLang="en-US"/>
              <a:pPr/>
              <a:t>38</a:t>
            </a:fld>
            <a:endParaRPr lang="en-CA" altLang="en-US"/>
          </a:p>
        </p:txBody>
      </p:sp>
      <p:sp>
        <p:nvSpPr>
          <p:cNvPr id="734210" name="Rectangle 2">
            <a:extLst>
              <a:ext uri="{FF2B5EF4-FFF2-40B4-BE49-F238E27FC236}">
                <a16:creationId xmlns:a16="http://schemas.microsoft.com/office/drawing/2014/main" id="{C8ED364B-6F40-99A5-FC41-47EED88ADB77}"/>
              </a:ext>
            </a:extLst>
          </p:cNvPr>
          <p:cNvSpPr>
            <a:spLocks noGrp="1" noRot="1" noChangeAspect="1" noChangeArrowheads="1" noTextEdit="1"/>
          </p:cNvSpPr>
          <p:nvPr>
            <p:ph type="sldImg"/>
          </p:nvPr>
        </p:nvSpPr>
        <p:spPr>
          <a:ln/>
        </p:spPr>
      </p:sp>
      <p:sp>
        <p:nvSpPr>
          <p:cNvPr id="734211" name="Rectangle 3">
            <a:extLst>
              <a:ext uri="{FF2B5EF4-FFF2-40B4-BE49-F238E27FC236}">
                <a16:creationId xmlns:a16="http://schemas.microsoft.com/office/drawing/2014/main" id="{212468DF-6E56-4622-359C-77825936FE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216DD16-CC8F-759A-3BB4-8CC1DD8C994F}"/>
              </a:ext>
            </a:extLst>
          </p:cNvPr>
          <p:cNvSpPr>
            <a:spLocks noGrp="1" noChangeArrowheads="1"/>
          </p:cNvSpPr>
          <p:nvPr>
            <p:ph type="sldNum" sz="quarter" idx="5"/>
          </p:nvPr>
        </p:nvSpPr>
        <p:spPr>
          <a:ln/>
        </p:spPr>
        <p:txBody>
          <a:bodyPr/>
          <a:lstStyle/>
          <a:p>
            <a:fld id="{54FF0450-1929-4522-8A44-4AD7D75B292E}" type="slidenum">
              <a:rPr lang="en-CA" altLang="en-US"/>
              <a:pPr/>
              <a:t>39</a:t>
            </a:fld>
            <a:endParaRPr lang="en-CA" altLang="en-US"/>
          </a:p>
        </p:txBody>
      </p:sp>
      <p:sp>
        <p:nvSpPr>
          <p:cNvPr id="794626" name="Rectangle 2">
            <a:extLst>
              <a:ext uri="{FF2B5EF4-FFF2-40B4-BE49-F238E27FC236}">
                <a16:creationId xmlns:a16="http://schemas.microsoft.com/office/drawing/2014/main" id="{3AB9F471-7B70-3C1A-3026-46A530426029}"/>
              </a:ext>
            </a:extLst>
          </p:cNvPr>
          <p:cNvSpPr>
            <a:spLocks noGrp="1" noRot="1" noChangeAspect="1" noChangeArrowheads="1" noTextEdit="1"/>
          </p:cNvSpPr>
          <p:nvPr>
            <p:ph type="sldImg"/>
          </p:nvPr>
        </p:nvSpPr>
        <p:spPr>
          <a:ln/>
        </p:spPr>
      </p:sp>
      <p:sp>
        <p:nvSpPr>
          <p:cNvPr id="794627" name="Rectangle 3">
            <a:extLst>
              <a:ext uri="{FF2B5EF4-FFF2-40B4-BE49-F238E27FC236}">
                <a16:creationId xmlns:a16="http://schemas.microsoft.com/office/drawing/2014/main" id="{4BB91B4F-DCB3-AFFE-F52A-8E904D4D3E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9B76D-2C63-9833-4ACC-D781357EAFD2}"/>
              </a:ext>
            </a:extLst>
          </p:cNvPr>
          <p:cNvSpPr>
            <a:spLocks noGrp="1" noChangeArrowheads="1"/>
          </p:cNvSpPr>
          <p:nvPr>
            <p:ph type="sldNum" sz="quarter" idx="5"/>
          </p:nvPr>
        </p:nvSpPr>
        <p:spPr>
          <a:ln/>
        </p:spPr>
        <p:txBody>
          <a:bodyPr/>
          <a:lstStyle/>
          <a:p>
            <a:fld id="{8306295D-B4AC-4B65-9D5C-2B40513D28AC}" type="slidenum">
              <a:rPr lang="en-CA" altLang="en-US"/>
              <a:pPr/>
              <a:t>4</a:t>
            </a:fld>
            <a:endParaRPr lang="en-CA" altLang="en-US"/>
          </a:p>
        </p:txBody>
      </p:sp>
      <p:sp>
        <p:nvSpPr>
          <p:cNvPr id="672770" name="Rectangle 2">
            <a:extLst>
              <a:ext uri="{FF2B5EF4-FFF2-40B4-BE49-F238E27FC236}">
                <a16:creationId xmlns:a16="http://schemas.microsoft.com/office/drawing/2014/main" id="{769929D6-2D26-B3B0-91D7-41EDFDFD3ACF}"/>
              </a:ext>
            </a:extLst>
          </p:cNvPr>
          <p:cNvSpPr>
            <a:spLocks noGrp="1" noRot="1" noChangeAspect="1" noChangeArrowheads="1" noTextEdit="1"/>
          </p:cNvSpPr>
          <p:nvPr>
            <p:ph type="sldImg"/>
          </p:nvPr>
        </p:nvSpPr>
        <p:spPr>
          <a:ln/>
        </p:spPr>
      </p:sp>
      <p:sp>
        <p:nvSpPr>
          <p:cNvPr id="672771" name="Rectangle 3">
            <a:extLst>
              <a:ext uri="{FF2B5EF4-FFF2-40B4-BE49-F238E27FC236}">
                <a16:creationId xmlns:a16="http://schemas.microsoft.com/office/drawing/2014/main" id="{9CC647C7-E43D-C2ED-AE9B-891B402DF3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216DD16-CC8F-759A-3BB4-8CC1DD8C994F}"/>
              </a:ext>
            </a:extLst>
          </p:cNvPr>
          <p:cNvSpPr>
            <a:spLocks noGrp="1" noChangeArrowheads="1"/>
          </p:cNvSpPr>
          <p:nvPr>
            <p:ph type="sldNum" sz="quarter" idx="5"/>
          </p:nvPr>
        </p:nvSpPr>
        <p:spPr>
          <a:ln/>
        </p:spPr>
        <p:txBody>
          <a:bodyPr/>
          <a:lstStyle/>
          <a:p>
            <a:fld id="{54FF0450-1929-4522-8A44-4AD7D75B292E}" type="slidenum">
              <a:rPr lang="en-CA" altLang="en-US"/>
              <a:pPr/>
              <a:t>40</a:t>
            </a:fld>
            <a:endParaRPr lang="en-CA" altLang="en-US"/>
          </a:p>
        </p:txBody>
      </p:sp>
      <p:sp>
        <p:nvSpPr>
          <p:cNvPr id="794626" name="Rectangle 2">
            <a:extLst>
              <a:ext uri="{FF2B5EF4-FFF2-40B4-BE49-F238E27FC236}">
                <a16:creationId xmlns:a16="http://schemas.microsoft.com/office/drawing/2014/main" id="{3AB9F471-7B70-3C1A-3026-46A530426029}"/>
              </a:ext>
            </a:extLst>
          </p:cNvPr>
          <p:cNvSpPr>
            <a:spLocks noGrp="1" noRot="1" noChangeAspect="1" noChangeArrowheads="1" noTextEdit="1"/>
          </p:cNvSpPr>
          <p:nvPr>
            <p:ph type="sldImg"/>
          </p:nvPr>
        </p:nvSpPr>
        <p:spPr>
          <a:ln/>
        </p:spPr>
      </p:sp>
      <p:sp>
        <p:nvSpPr>
          <p:cNvPr id="794627" name="Rectangle 3">
            <a:extLst>
              <a:ext uri="{FF2B5EF4-FFF2-40B4-BE49-F238E27FC236}">
                <a16:creationId xmlns:a16="http://schemas.microsoft.com/office/drawing/2014/main" id="{4BB91B4F-DCB3-AFFE-F52A-8E904D4D3EB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10942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9B76D-2C63-9833-4ACC-D781357EAFD2}"/>
              </a:ext>
            </a:extLst>
          </p:cNvPr>
          <p:cNvSpPr>
            <a:spLocks noGrp="1" noChangeArrowheads="1"/>
          </p:cNvSpPr>
          <p:nvPr>
            <p:ph type="sldNum" sz="quarter" idx="5"/>
          </p:nvPr>
        </p:nvSpPr>
        <p:spPr>
          <a:ln/>
        </p:spPr>
        <p:txBody>
          <a:bodyPr/>
          <a:lstStyle/>
          <a:p>
            <a:fld id="{8306295D-B4AC-4B65-9D5C-2B40513D28AC}" type="slidenum">
              <a:rPr lang="en-CA" altLang="en-US"/>
              <a:pPr/>
              <a:t>5</a:t>
            </a:fld>
            <a:endParaRPr lang="en-CA" altLang="en-US"/>
          </a:p>
        </p:txBody>
      </p:sp>
      <p:sp>
        <p:nvSpPr>
          <p:cNvPr id="672770" name="Rectangle 2">
            <a:extLst>
              <a:ext uri="{FF2B5EF4-FFF2-40B4-BE49-F238E27FC236}">
                <a16:creationId xmlns:a16="http://schemas.microsoft.com/office/drawing/2014/main" id="{769929D6-2D26-B3B0-91D7-41EDFDFD3ACF}"/>
              </a:ext>
            </a:extLst>
          </p:cNvPr>
          <p:cNvSpPr>
            <a:spLocks noGrp="1" noRot="1" noChangeAspect="1" noChangeArrowheads="1" noTextEdit="1"/>
          </p:cNvSpPr>
          <p:nvPr>
            <p:ph type="sldImg"/>
          </p:nvPr>
        </p:nvSpPr>
        <p:spPr>
          <a:ln/>
        </p:spPr>
      </p:sp>
      <p:sp>
        <p:nvSpPr>
          <p:cNvPr id="672771" name="Rectangle 3">
            <a:extLst>
              <a:ext uri="{FF2B5EF4-FFF2-40B4-BE49-F238E27FC236}">
                <a16:creationId xmlns:a16="http://schemas.microsoft.com/office/drawing/2014/main" id="{9CC647C7-E43D-C2ED-AE9B-891B402DF36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3322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36A2915-38E0-B472-2305-B1428A24DF8C}"/>
              </a:ext>
            </a:extLst>
          </p:cNvPr>
          <p:cNvSpPr>
            <a:spLocks noGrp="1" noChangeArrowheads="1"/>
          </p:cNvSpPr>
          <p:nvPr>
            <p:ph type="sldNum" sz="quarter" idx="5"/>
          </p:nvPr>
        </p:nvSpPr>
        <p:spPr>
          <a:ln/>
        </p:spPr>
        <p:txBody>
          <a:bodyPr/>
          <a:lstStyle/>
          <a:p>
            <a:fld id="{B31A82CD-FD46-45C1-BBE0-00528CC4A05D}" type="slidenum">
              <a:rPr lang="en-CA" altLang="en-US"/>
              <a:pPr/>
              <a:t>6</a:t>
            </a:fld>
            <a:endParaRPr lang="en-CA" altLang="en-US"/>
          </a:p>
        </p:txBody>
      </p:sp>
      <p:sp>
        <p:nvSpPr>
          <p:cNvPr id="674818" name="Rectangle 2">
            <a:extLst>
              <a:ext uri="{FF2B5EF4-FFF2-40B4-BE49-F238E27FC236}">
                <a16:creationId xmlns:a16="http://schemas.microsoft.com/office/drawing/2014/main" id="{C05034FB-806C-45F2-9708-6D1C91D86757}"/>
              </a:ext>
            </a:extLst>
          </p:cNvPr>
          <p:cNvSpPr>
            <a:spLocks noGrp="1" noRot="1" noChangeAspect="1" noChangeArrowheads="1" noTextEdit="1"/>
          </p:cNvSpPr>
          <p:nvPr>
            <p:ph type="sldImg"/>
          </p:nvPr>
        </p:nvSpPr>
        <p:spPr>
          <a:ln/>
        </p:spPr>
      </p:sp>
      <p:sp>
        <p:nvSpPr>
          <p:cNvPr id="674819" name="Rectangle 3">
            <a:extLst>
              <a:ext uri="{FF2B5EF4-FFF2-40B4-BE49-F238E27FC236}">
                <a16:creationId xmlns:a16="http://schemas.microsoft.com/office/drawing/2014/main" id="{5CDE0916-CCAD-040A-1697-037F47AFC4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3AA6D09-B5FC-7082-3403-C6995D7108EB}"/>
              </a:ext>
            </a:extLst>
          </p:cNvPr>
          <p:cNvSpPr>
            <a:spLocks noGrp="1" noChangeArrowheads="1"/>
          </p:cNvSpPr>
          <p:nvPr>
            <p:ph type="sldNum" sz="quarter" idx="5"/>
          </p:nvPr>
        </p:nvSpPr>
        <p:spPr>
          <a:ln/>
        </p:spPr>
        <p:txBody>
          <a:bodyPr/>
          <a:lstStyle/>
          <a:p>
            <a:fld id="{35E5DDD4-E577-4922-A059-DA29BE57BEC6}" type="slidenum">
              <a:rPr lang="en-CA" altLang="en-US"/>
              <a:pPr/>
              <a:t>7</a:t>
            </a:fld>
            <a:endParaRPr lang="en-CA" altLang="en-US"/>
          </a:p>
        </p:txBody>
      </p:sp>
      <p:sp>
        <p:nvSpPr>
          <p:cNvPr id="676866" name="Rectangle 2">
            <a:extLst>
              <a:ext uri="{FF2B5EF4-FFF2-40B4-BE49-F238E27FC236}">
                <a16:creationId xmlns:a16="http://schemas.microsoft.com/office/drawing/2014/main" id="{4B78326D-5D43-5CE4-679D-526DCF041093}"/>
              </a:ext>
            </a:extLst>
          </p:cNvPr>
          <p:cNvSpPr>
            <a:spLocks noGrp="1" noRot="1" noChangeAspect="1" noChangeArrowheads="1" noTextEdit="1"/>
          </p:cNvSpPr>
          <p:nvPr>
            <p:ph type="sldImg"/>
          </p:nvPr>
        </p:nvSpPr>
        <p:spPr>
          <a:ln/>
        </p:spPr>
      </p:sp>
      <p:sp>
        <p:nvSpPr>
          <p:cNvPr id="676867" name="Rectangle 3">
            <a:extLst>
              <a:ext uri="{FF2B5EF4-FFF2-40B4-BE49-F238E27FC236}">
                <a16:creationId xmlns:a16="http://schemas.microsoft.com/office/drawing/2014/main" id="{A41E9953-9F09-2261-0E0B-E0A6CEF7DD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5FE9BB-B525-42FE-C7D2-C6A59DC4F7F0}"/>
              </a:ext>
            </a:extLst>
          </p:cNvPr>
          <p:cNvSpPr>
            <a:spLocks noGrp="1" noChangeArrowheads="1"/>
          </p:cNvSpPr>
          <p:nvPr>
            <p:ph type="sldNum" sz="quarter" idx="5"/>
          </p:nvPr>
        </p:nvSpPr>
        <p:spPr>
          <a:ln/>
        </p:spPr>
        <p:txBody>
          <a:bodyPr/>
          <a:lstStyle/>
          <a:p>
            <a:fld id="{C4B900D0-4F87-4BE5-8BA7-97490B0CE7DA}" type="slidenum">
              <a:rPr lang="en-CA" altLang="en-US"/>
              <a:pPr/>
              <a:t>8</a:t>
            </a:fld>
            <a:endParaRPr lang="en-CA" altLang="en-US"/>
          </a:p>
        </p:txBody>
      </p:sp>
      <p:sp>
        <p:nvSpPr>
          <p:cNvPr id="678914" name="Rectangle 2">
            <a:extLst>
              <a:ext uri="{FF2B5EF4-FFF2-40B4-BE49-F238E27FC236}">
                <a16:creationId xmlns:a16="http://schemas.microsoft.com/office/drawing/2014/main" id="{6FA46757-5884-559C-018D-330C9A0C6DA9}"/>
              </a:ext>
            </a:extLst>
          </p:cNvPr>
          <p:cNvSpPr>
            <a:spLocks noGrp="1" noRot="1" noChangeAspect="1" noChangeArrowheads="1" noTextEdit="1"/>
          </p:cNvSpPr>
          <p:nvPr>
            <p:ph type="sldImg"/>
          </p:nvPr>
        </p:nvSpPr>
        <p:spPr>
          <a:ln/>
        </p:spPr>
      </p:sp>
      <p:sp>
        <p:nvSpPr>
          <p:cNvPr id="678915" name="Rectangle 3">
            <a:extLst>
              <a:ext uri="{FF2B5EF4-FFF2-40B4-BE49-F238E27FC236}">
                <a16:creationId xmlns:a16="http://schemas.microsoft.com/office/drawing/2014/main" id="{6BB314A6-976B-312D-BECE-5DDA6D9B19D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3D46F7-BA19-1BCB-248A-20C5E98A4E98}"/>
              </a:ext>
            </a:extLst>
          </p:cNvPr>
          <p:cNvSpPr>
            <a:spLocks noGrp="1" noChangeArrowheads="1"/>
          </p:cNvSpPr>
          <p:nvPr>
            <p:ph type="sldNum" sz="quarter" idx="5"/>
          </p:nvPr>
        </p:nvSpPr>
        <p:spPr>
          <a:ln/>
        </p:spPr>
        <p:txBody>
          <a:bodyPr/>
          <a:lstStyle/>
          <a:p>
            <a:fld id="{BF831012-95C5-458E-B392-6B48BDCC18FE}" type="slidenum">
              <a:rPr lang="en-CA" altLang="en-US"/>
              <a:pPr/>
              <a:t>9</a:t>
            </a:fld>
            <a:endParaRPr lang="en-CA" altLang="en-US"/>
          </a:p>
        </p:txBody>
      </p:sp>
      <p:sp>
        <p:nvSpPr>
          <p:cNvPr id="766978" name="Rectangle 2">
            <a:extLst>
              <a:ext uri="{FF2B5EF4-FFF2-40B4-BE49-F238E27FC236}">
                <a16:creationId xmlns:a16="http://schemas.microsoft.com/office/drawing/2014/main" id="{E06D6DB8-3AD7-F870-2FBE-1B794C98EC3B}"/>
              </a:ext>
            </a:extLst>
          </p:cNvPr>
          <p:cNvSpPr>
            <a:spLocks noGrp="1" noRot="1" noChangeAspect="1" noChangeArrowheads="1" noTextEdit="1"/>
          </p:cNvSpPr>
          <p:nvPr>
            <p:ph type="sldImg"/>
          </p:nvPr>
        </p:nvSpPr>
        <p:spPr>
          <a:ln/>
        </p:spPr>
      </p:sp>
      <p:sp>
        <p:nvSpPr>
          <p:cNvPr id="766979" name="Rectangle 3">
            <a:extLst>
              <a:ext uri="{FF2B5EF4-FFF2-40B4-BE49-F238E27FC236}">
                <a16:creationId xmlns:a16="http://schemas.microsoft.com/office/drawing/2014/main" id="{8AE0D0C6-40E7-8E12-8143-E2A401C02D39}"/>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5653" name="Rectangle 5"/>
          <p:cNvSpPr>
            <a:spLocks noGrp="1" noChangeArrowheads="1"/>
          </p:cNvSpPr>
          <p:nvPr>
            <p:ph type="ctrTitle" sz="quarter"/>
          </p:nvPr>
        </p:nvSpPr>
        <p:spPr>
          <a:xfrm>
            <a:off x="685800" y="181428"/>
            <a:ext cx="7772400" cy="684312"/>
          </a:xfrm>
        </p:spPr>
        <p:txBody>
          <a:bodyPr anchor="b"/>
          <a:lstStyle>
            <a:lvl1pPr>
              <a:defRPr/>
            </a:lvl1pPr>
          </a:lstStyle>
          <a:p>
            <a:pPr lvl="0"/>
            <a:r>
              <a:rPr lang="en-US" altLang="en-US" noProof="0"/>
              <a:t>Click to edit Master title style</a:t>
            </a:r>
          </a:p>
        </p:txBody>
      </p:sp>
      <p:sp>
        <p:nvSpPr>
          <p:cNvPr id="155654" name="Rectangle 6"/>
          <p:cNvSpPr>
            <a:spLocks noGrp="1" noChangeArrowheads="1"/>
          </p:cNvSpPr>
          <p:nvPr>
            <p:ph type="subTitle" sz="quarter" idx="1"/>
          </p:nvPr>
        </p:nvSpPr>
        <p:spPr>
          <a:xfrm>
            <a:off x="1581150" y="283845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0" name="Rectangle 8">
            <a:extLst>
              <a:ext uri="{FF2B5EF4-FFF2-40B4-BE49-F238E27FC236}">
                <a16:creationId xmlns:a16="http://schemas.microsoft.com/office/drawing/2014/main" id="{3281A9FD-9F4F-2D96-8A08-5BE84B27ACC2}"/>
              </a:ext>
            </a:extLst>
          </p:cNvPr>
          <p:cNvSpPr>
            <a:spLocks noGrp="1" noChangeArrowheads="1"/>
          </p:cNvSpPr>
          <p:nvPr>
            <p:ph type="sldNum" sz="quarter" idx="11"/>
          </p:nvPr>
        </p:nvSpPr>
        <p:spPr>
          <a:xfrm>
            <a:off x="8676456" y="6602357"/>
            <a:ext cx="470148" cy="283027"/>
          </a:xfrm>
          <a:prstGeom prst="rect">
            <a:avLst/>
          </a:prstGeom>
          <a:ln/>
        </p:spPr>
        <p:txBody>
          <a:bodyPr/>
          <a:lstStyle>
            <a:lvl1pPr algn="ctr">
              <a:defRPr>
                <a:solidFill>
                  <a:schemeClr val="tx1"/>
                </a:solidFill>
              </a:defRPr>
            </a:lvl1pPr>
          </a:lstStyle>
          <a:p>
            <a:fld id="{EC6F7EB6-355C-498C-BBBA-049CF5A78B77}" type="slidenum">
              <a:rPr lang="en-US" altLang="en-US" smtClean="0"/>
              <a:pPr/>
              <a:t>‹#›</a:t>
            </a:fld>
            <a:endParaRPr lang="en-CA" altLang="en-US" dirty="0"/>
          </a:p>
        </p:txBody>
      </p:sp>
      <p:sp>
        <p:nvSpPr>
          <p:cNvPr id="11" name="Rectangle 8">
            <a:extLst>
              <a:ext uri="{FF2B5EF4-FFF2-40B4-BE49-F238E27FC236}">
                <a16:creationId xmlns:a16="http://schemas.microsoft.com/office/drawing/2014/main" id="{93786CC0-0DCF-2A9F-9CD1-3BC6839A2A47}"/>
              </a:ext>
            </a:extLst>
          </p:cNvPr>
          <p:cNvSpPr txBox="1">
            <a:spLocks noChangeArrowheads="1"/>
          </p:cNvSpPr>
          <p:nvPr userDrawn="1"/>
        </p:nvSpPr>
        <p:spPr bwMode="auto">
          <a:xfrm>
            <a:off x="2990850" y="6395842"/>
            <a:ext cx="3461742" cy="457199"/>
          </a:xfrm>
          <a:prstGeom prst="rect">
            <a:avLst/>
          </a:prstGeom>
        </p:spPr>
        <p:txBody>
          <a:bodyPr vert="horz" wrap="square" lIns="92075" tIns="46038" rIns="92075" bIns="46038" numCol="1" anchor="ctr" anchorCtr="0" compatLnSpc="1">
            <a:prstTxWarp prst="textNoShape">
              <a:avLst/>
            </a:prstTxWarp>
          </a:bodyPr>
          <a:lstStyle>
            <a:defPPr>
              <a:defRPr lang="en-US"/>
            </a:defPPr>
            <a:lvl1pPr algn="ctr" rtl="0" eaLnBrk="0" fontAlgn="base" hangingPunct="0">
              <a:lnSpc>
                <a:spcPct val="90000"/>
              </a:lnSpc>
              <a:spcBef>
                <a:spcPct val="0"/>
              </a:spcBef>
              <a:spcAft>
                <a:spcPct val="0"/>
              </a:spcAft>
              <a:buClrTx/>
              <a:buFontTx/>
              <a:buNone/>
              <a:defRPr sz="1200" kern="1200" baseline="0">
                <a:solidFill>
                  <a:srgbClr val="00B050"/>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9pPr>
          </a:lstStyle>
          <a:p>
            <a:pPr>
              <a:defRPr/>
            </a:pPr>
            <a:r>
              <a:rPr lang="en-US" altLang="en-US" sz="1400" dirty="0"/>
              <a:t>Prepared by: Dr. Binod Kumar Adhikari</a:t>
            </a:r>
          </a:p>
        </p:txBody>
      </p:sp>
    </p:spTree>
    <p:extLst>
      <p:ext uri="{BB962C8B-B14F-4D97-AF65-F5344CB8AC3E}">
        <p14:creationId xmlns:p14="http://schemas.microsoft.com/office/powerpoint/2010/main" val="288630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8">
            <a:extLst>
              <a:ext uri="{FF2B5EF4-FFF2-40B4-BE49-F238E27FC236}">
                <a16:creationId xmlns:a16="http://schemas.microsoft.com/office/drawing/2014/main" id="{A2B9FAA3-B636-F662-D8B0-EBD264E61EFF}"/>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r>
              <a:rPr lang="en-US" altLang="en-US"/>
              <a:t>Slide 25- </a:t>
            </a:r>
            <a:fld id="{BADA9709-0D84-4572-ABCC-1F52DE50A016}" type="slidenum">
              <a:rPr lang="en-US" altLang="en-US" smtClean="0"/>
              <a:pPr/>
              <a:t>‹#›</a:t>
            </a:fld>
            <a:endParaRPr lang="en-CA" altLang="en-US"/>
          </a:p>
        </p:txBody>
      </p:sp>
    </p:spTree>
    <p:extLst>
      <p:ext uri="{BB962C8B-B14F-4D97-AF65-F5344CB8AC3E}">
        <p14:creationId xmlns:p14="http://schemas.microsoft.com/office/powerpoint/2010/main" val="85888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8">
            <a:extLst>
              <a:ext uri="{FF2B5EF4-FFF2-40B4-BE49-F238E27FC236}">
                <a16:creationId xmlns:a16="http://schemas.microsoft.com/office/drawing/2014/main" id="{061505C8-AA4A-23DF-61F4-10C444ABEA2C}"/>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r>
              <a:rPr lang="en-US" altLang="en-US"/>
              <a:t>Slide 25- </a:t>
            </a:r>
            <a:fld id="{16BB8EFF-A005-46F0-AB21-23988329B565}" type="slidenum">
              <a:rPr lang="en-US" altLang="en-US" smtClean="0"/>
              <a:pPr/>
              <a:t>‹#›</a:t>
            </a:fld>
            <a:endParaRPr lang="en-CA" altLang="en-US"/>
          </a:p>
        </p:txBody>
      </p:sp>
    </p:spTree>
    <p:extLst>
      <p:ext uri="{BB962C8B-B14F-4D97-AF65-F5344CB8AC3E}">
        <p14:creationId xmlns:p14="http://schemas.microsoft.com/office/powerpoint/2010/main" val="3172804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84288" y="609600"/>
            <a:ext cx="7173912"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8">
            <a:extLst>
              <a:ext uri="{FF2B5EF4-FFF2-40B4-BE49-F238E27FC236}">
                <a16:creationId xmlns:a16="http://schemas.microsoft.com/office/drawing/2014/main" id="{88C9B05B-6FC4-D5C8-2F00-FD63F92DD169}"/>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r>
              <a:rPr lang="en-US" altLang="en-US"/>
              <a:t>Slide 25- </a:t>
            </a:r>
            <a:fld id="{08572A40-E96A-4FB8-8A80-BA4A2C3992F4}" type="slidenum">
              <a:rPr lang="en-US" altLang="en-US" smtClean="0"/>
              <a:pPr/>
              <a:t>‹#›</a:t>
            </a:fld>
            <a:endParaRPr lang="en-CA" altLang="en-US"/>
          </a:p>
        </p:txBody>
      </p:sp>
    </p:spTree>
    <p:extLst>
      <p:ext uri="{BB962C8B-B14F-4D97-AF65-F5344CB8AC3E}">
        <p14:creationId xmlns:p14="http://schemas.microsoft.com/office/powerpoint/2010/main" val="76922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17372"/>
            <a:ext cx="7772400" cy="602686"/>
          </a:xfrm>
        </p:spPr>
        <p:txBody>
          <a:bodyPr/>
          <a:lstStyle>
            <a:lvl1pPr>
              <a:defRPr sz="4000" b="1"/>
            </a:lvl1pPr>
          </a:lstStyle>
          <a:p>
            <a:r>
              <a:rPr lang="en-US"/>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Rectangle 8">
            <a:extLst>
              <a:ext uri="{FF2B5EF4-FFF2-40B4-BE49-F238E27FC236}">
                <a16:creationId xmlns:a16="http://schemas.microsoft.com/office/drawing/2014/main" id="{2B9E1C5D-BA0F-46CD-8C41-78414B02BDCA}"/>
              </a:ext>
            </a:extLst>
          </p:cNvPr>
          <p:cNvSpPr>
            <a:spLocks noGrp="1" noChangeArrowheads="1"/>
          </p:cNvSpPr>
          <p:nvPr>
            <p:ph type="sldNum" sz="quarter" idx="10"/>
          </p:nvPr>
        </p:nvSpPr>
        <p:spPr>
          <a:xfrm>
            <a:off x="8676456" y="6602357"/>
            <a:ext cx="470148" cy="283027"/>
          </a:xfrm>
          <a:prstGeom prst="rect">
            <a:avLst/>
          </a:prstGeom>
          <a:ln/>
        </p:spPr>
        <p:txBody>
          <a:bodyPr/>
          <a:lstStyle>
            <a:lvl1pPr algn="ctr">
              <a:defRPr>
                <a:solidFill>
                  <a:schemeClr val="tx1"/>
                </a:solidFill>
              </a:defRPr>
            </a:lvl1pPr>
          </a:lstStyle>
          <a:p>
            <a:fld id="{EC6F7EB6-355C-498C-BBBA-049CF5A78B77}" type="slidenum">
              <a:rPr lang="en-US" altLang="en-US" smtClean="0"/>
              <a:pPr/>
              <a:t>‹#›</a:t>
            </a:fld>
            <a:endParaRPr lang="en-CA" altLang="en-US" dirty="0"/>
          </a:p>
        </p:txBody>
      </p:sp>
      <p:sp>
        <p:nvSpPr>
          <p:cNvPr id="6" name="Rectangle 8">
            <a:extLst>
              <a:ext uri="{FF2B5EF4-FFF2-40B4-BE49-F238E27FC236}">
                <a16:creationId xmlns:a16="http://schemas.microsoft.com/office/drawing/2014/main" id="{DCD4AC5F-46B6-812C-F7F0-346ED135BAF2}"/>
              </a:ext>
            </a:extLst>
          </p:cNvPr>
          <p:cNvSpPr>
            <a:spLocks noGrp="1" noChangeArrowheads="1"/>
          </p:cNvSpPr>
          <p:nvPr>
            <p:ph type="ftr" sz="quarter" idx="3"/>
          </p:nvPr>
        </p:nvSpPr>
        <p:spPr bwMode="auto">
          <a:xfrm>
            <a:off x="2838450" y="6381328"/>
            <a:ext cx="3461742" cy="457199"/>
          </a:xfrm>
          <a:prstGeom prst="rect">
            <a:avLst/>
          </a:prstGeom>
        </p:spPr>
        <p:txBody>
          <a:bodyPr vert="horz" wrap="square" lIns="92075" tIns="46038" rIns="92075" bIns="46038" numCol="1" anchor="ctr" anchorCtr="0" compatLnSpc="1">
            <a:prstTxWarp prst="textNoShape">
              <a:avLst/>
            </a:prstTxWarp>
          </a:bodyPr>
          <a:lstStyle>
            <a:lvl1pPr algn="ctr" eaLnBrk="0" hangingPunct="0">
              <a:lnSpc>
                <a:spcPct val="90000"/>
              </a:lnSpc>
              <a:spcBef>
                <a:spcPct val="0"/>
              </a:spcBef>
              <a:buClrTx/>
              <a:buFontTx/>
              <a:buNone/>
              <a:defRPr sz="1200" baseline="0">
                <a:solidFill>
                  <a:srgbClr val="00B050"/>
                </a:solidFill>
              </a:defRPr>
            </a:lvl1pPr>
          </a:lstStyle>
          <a:p>
            <a:pPr>
              <a:defRPr/>
            </a:pPr>
            <a:r>
              <a:rPr lang="en-US" altLang="en-US" sz="1400" dirty="0"/>
              <a:t>Prepared by: Dr. Binod Kumar Adhikari</a:t>
            </a:r>
          </a:p>
        </p:txBody>
      </p:sp>
    </p:spTree>
    <p:extLst>
      <p:ext uri="{BB962C8B-B14F-4D97-AF65-F5344CB8AC3E}">
        <p14:creationId xmlns:p14="http://schemas.microsoft.com/office/powerpoint/2010/main" val="12144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8">
            <a:extLst>
              <a:ext uri="{FF2B5EF4-FFF2-40B4-BE49-F238E27FC236}">
                <a16:creationId xmlns:a16="http://schemas.microsoft.com/office/drawing/2014/main" id="{91E6A3E2-0A42-F5EF-226D-9F91C7241F75}"/>
              </a:ext>
            </a:extLst>
          </p:cNvPr>
          <p:cNvSpPr>
            <a:spLocks noGrp="1" noChangeArrowheads="1"/>
          </p:cNvSpPr>
          <p:nvPr>
            <p:ph type="sldNum" sz="quarter" idx="10"/>
          </p:nvPr>
        </p:nvSpPr>
        <p:spPr>
          <a:xfrm>
            <a:off x="7956376" y="6386513"/>
            <a:ext cx="501824" cy="319087"/>
          </a:xfrm>
          <a:prstGeom prst="rect">
            <a:avLst/>
          </a:prstGeom>
          <a:ln/>
        </p:spPr>
        <p:txBody>
          <a:bodyPr/>
          <a:lstStyle>
            <a:lvl1pPr>
              <a:defRPr/>
            </a:lvl1pPr>
          </a:lstStyle>
          <a:p>
            <a:fld id="{67CC09B4-9D9F-4CE2-AC64-08B43CA27750}" type="slidenum">
              <a:rPr lang="en-US" altLang="en-US" smtClean="0"/>
              <a:pPr/>
              <a:t>‹#›</a:t>
            </a:fld>
            <a:endParaRPr lang="en-CA" altLang="en-US" dirty="0"/>
          </a:p>
        </p:txBody>
      </p:sp>
      <p:sp>
        <p:nvSpPr>
          <p:cNvPr id="5" name="Rectangle 8">
            <a:extLst>
              <a:ext uri="{FF2B5EF4-FFF2-40B4-BE49-F238E27FC236}">
                <a16:creationId xmlns:a16="http://schemas.microsoft.com/office/drawing/2014/main" id="{ABC42C40-E56C-5E56-00AE-E9E444845CDF}"/>
              </a:ext>
            </a:extLst>
          </p:cNvPr>
          <p:cNvSpPr>
            <a:spLocks noGrp="1" noChangeArrowheads="1"/>
          </p:cNvSpPr>
          <p:nvPr>
            <p:ph type="ftr" sz="quarter" idx="11"/>
          </p:nvPr>
        </p:nvSpPr>
        <p:spPr bwMode="auto">
          <a:xfrm>
            <a:off x="2838450" y="6248401"/>
            <a:ext cx="3181350" cy="457199"/>
          </a:xfrm>
          <a:prstGeom prst="rect">
            <a:avLst/>
          </a:prstGeom>
        </p:spPr>
        <p:txBody>
          <a:bodyPr vert="horz" wrap="square" lIns="92075" tIns="46038" rIns="92075" bIns="46038" numCol="1" anchor="ctr" anchorCtr="0" compatLnSpc="1">
            <a:prstTxWarp prst="textNoShape">
              <a:avLst/>
            </a:prstTxWarp>
          </a:bodyPr>
          <a:lstStyle>
            <a:lvl1pPr algn="ctr" eaLnBrk="0" hangingPunct="0">
              <a:lnSpc>
                <a:spcPct val="90000"/>
              </a:lnSpc>
              <a:spcBef>
                <a:spcPct val="0"/>
              </a:spcBef>
              <a:buClrTx/>
              <a:buFontTx/>
              <a:buNone/>
              <a:defRPr sz="1200" baseline="0">
                <a:solidFill>
                  <a:srgbClr val="00B050"/>
                </a:solidFill>
              </a:defRPr>
            </a:lvl1pPr>
          </a:lstStyle>
          <a:p>
            <a:pPr>
              <a:defRPr/>
            </a:pPr>
            <a:r>
              <a:rPr lang="en-US" altLang="en-US" sz="1400"/>
              <a:t>Prepared by: Dr. Binod Kumar Adhikari</a:t>
            </a:r>
            <a:endParaRPr lang="en-US" altLang="en-US" sz="1400" dirty="0"/>
          </a:p>
        </p:txBody>
      </p:sp>
    </p:spTree>
    <p:extLst>
      <p:ext uri="{BB962C8B-B14F-4D97-AF65-F5344CB8AC3E}">
        <p14:creationId xmlns:p14="http://schemas.microsoft.com/office/powerpoint/2010/main" val="322376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8">
            <a:extLst>
              <a:ext uri="{FF2B5EF4-FFF2-40B4-BE49-F238E27FC236}">
                <a16:creationId xmlns:a16="http://schemas.microsoft.com/office/drawing/2014/main" id="{5B886D52-A75C-F021-92FD-6FC704FB49EF}"/>
              </a:ext>
            </a:extLst>
          </p:cNvPr>
          <p:cNvSpPr>
            <a:spLocks noGrp="1" noChangeArrowheads="1"/>
          </p:cNvSpPr>
          <p:nvPr>
            <p:ph type="sldNum" sz="quarter" idx="10"/>
          </p:nvPr>
        </p:nvSpPr>
        <p:spPr>
          <a:xfrm>
            <a:off x="6858000" y="6386513"/>
            <a:ext cx="1600200" cy="387350"/>
          </a:xfrm>
          <a:prstGeom prst="rect">
            <a:avLst/>
          </a:prstGeom>
          <a:ln/>
        </p:spPr>
        <p:txBody>
          <a:bodyPr/>
          <a:lstStyle>
            <a:lvl1pPr>
              <a:defRPr/>
            </a:lvl1pPr>
          </a:lstStyle>
          <a:p>
            <a:r>
              <a:rPr lang="en-US" altLang="en-US" dirty="0"/>
              <a:t> </a:t>
            </a:r>
            <a:fld id="{B0EA3895-43B7-4C5B-9C75-3C24BE3E716D}" type="slidenum">
              <a:rPr lang="en-US" altLang="en-US" smtClean="0"/>
              <a:pPr/>
              <a:t>‹#›</a:t>
            </a:fld>
            <a:endParaRPr lang="en-CA" altLang="en-US" dirty="0"/>
          </a:p>
        </p:txBody>
      </p:sp>
    </p:spTree>
    <p:extLst>
      <p:ext uri="{BB962C8B-B14F-4D97-AF65-F5344CB8AC3E}">
        <p14:creationId xmlns:p14="http://schemas.microsoft.com/office/powerpoint/2010/main" val="49986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8">
            <a:extLst>
              <a:ext uri="{FF2B5EF4-FFF2-40B4-BE49-F238E27FC236}">
                <a16:creationId xmlns:a16="http://schemas.microsoft.com/office/drawing/2014/main" id="{FDCF4EF3-E140-FD4D-B383-6A86B96E011D}"/>
              </a:ext>
            </a:extLst>
          </p:cNvPr>
          <p:cNvSpPr>
            <a:spLocks noGrp="1" noChangeArrowheads="1"/>
          </p:cNvSpPr>
          <p:nvPr>
            <p:ph type="sldNum" sz="quarter" idx="10"/>
          </p:nvPr>
        </p:nvSpPr>
        <p:spPr>
          <a:xfrm>
            <a:off x="8388424" y="6577013"/>
            <a:ext cx="461306" cy="196849"/>
          </a:xfrm>
          <a:prstGeom prst="rect">
            <a:avLst/>
          </a:prstGeom>
          <a:ln/>
        </p:spPr>
        <p:txBody>
          <a:bodyPr/>
          <a:lstStyle>
            <a:lvl1pPr>
              <a:defRPr/>
            </a:lvl1pPr>
          </a:lstStyle>
          <a:p>
            <a:fld id="{0C9F0917-3F57-4AA6-9225-6438431E3F91}" type="slidenum">
              <a:rPr lang="en-US" altLang="en-US" smtClean="0"/>
              <a:pPr/>
              <a:t>‹#›</a:t>
            </a:fld>
            <a:endParaRPr lang="en-CA" altLang="en-US" dirty="0"/>
          </a:p>
        </p:txBody>
      </p:sp>
    </p:spTree>
    <p:extLst>
      <p:ext uri="{BB962C8B-B14F-4D97-AF65-F5344CB8AC3E}">
        <p14:creationId xmlns:p14="http://schemas.microsoft.com/office/powerpoint/2010/main" val="2559959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8">
            <a:extLst>
              <a:ext uri="{FF2B5EF4-FFF2-40B4-BE49-F238E27FC236}">
                <a16:creationId xmlns:a16="http://schemas.microsoft.com/office/drawing/2014/main" id="{8D11E005-CFA1-19C0-1D83-1BCDBB639CBD}"/>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fld id="{16C1D865-97C2-446F-8B1B-F6AE216B68D8}" type="slidenum">
              <a:rPr lang="en-US" altLang="en-US" smtClean="0"/>
              <a:pPr/>
              <a:t>‹#›</a:t>
            </a:fld>
            <a:endParaRPr lang="en-CA" altLang="en-US" dirty="0"/>
          </a:p>
        </p:txBody>
      </p:sp>
    </p:spTree>
    <p:extLst>
      <p:ext uri="{BB962C8B-B14F-4D97-AF65-F5344CB8AC3E}">
        <p14:creationId xmlns:p14="http://schemas.microsoft.com/office/powerpoint/2010/main" val="371386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B71050FB-4E94-F285-80DE-F6F949B0F4BE}"/>
              </a:ext>
            </a:extLst>
          </p:cNvPr>
          <p:cNvSpPr>
            <a:spLocks noGrp="1" noChangeArrowheads="1"/>
          </p:cNvSpPr>
          <p:nvPr>
            <p:ph type="sldNum" sz="quarter" idx="10"/>
          </p:nvPr>
        </p:nvSpPr>
        <p:spPr>
          <a:xfrm>
            <a:off x="8248649" y="6438901"/>
            <a:ext cx="601081" cy="334962"/>
          </a:xfrm>
          <a:prstGeom prst="rect">
            <a:avLst/>
          </a:prstGeom>
          <a:ln/>
        </p:spPr>
        <p:txBody>
          <a:bodyPr/>
          <a:lstStyle>
            <a:lvl1pPr>
              <a:defRPr/>
            </a:lvl1pPr>
          </a:lstStyle>
          <a:p>
            <a:fld id="{EF64FFCA-97D6-4384-9ED7-AE2F370AD9DA}" type="slidenum">
              <a:rPr lang="en-US" altLang="en-US" smtClean="0"/>
              <a:pPr/>
              <a:t>‹#›</a:t>
            </a:fld>
            <a:endParaRPr lang="en-CA" altLang="en-US" dirty="0"/>
          </a:p>
        </p:txBody>
      </p:sp>
    </p:spTree>
    <p:extLst>
      <p:ext uri="{BB962C8B-B14F-4D97-AF65-F5344CB8AC3E}">
        <p14:creationId xmlns:p14="http://schemas.microsoft.com/office/powerpoint/2010/main" val="140952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a:extLst>
              <a:ext uri="{FF2B5EF4-FFF2-40B4-BE49-F238E27FC236}">
                <a16:creationId xmlns:a16="http://schemas.microsoft.com/office/drawing/2014/main" id="{0BBA489E-9DD0-3706-7947-1289ED424828}"/>
              </a:ext>
            </a:extLst>
          </p:cNvPr>
          <p:cNvSpPr>
            <a:spLocks noGrp="1" noChangeArrowheads="1"/>
          </p:cNvSpPr>
          <p:nvPr>
            <p:ph type="sldNum" sz="quarter" idx="10"/>
          </p:nvPr>
        </p:nvSpPr>
        <p:spPr>
          <a:xfrm>
            <a:off x="8381999" y="6400801"/>
            <a:ext cx="467731" cy="373062"/>
          </a:xfrm>
          <a:prstGeom prst="rect">
            <a:avLst/>
          </a:prstGeom>
          <a:ln/>
        </p:spPr>
        <p:txBody>
          <a:bodyPr/>
          <a:lstStyle>
            <a:lvl1pPr>
              <a:defRPr/>
            </a:lvl1pPr>
          </a:lstStyle>
          <a:p>
            <a:r>
              <a:rPr lang="en-US" altLang="en-US"/>
              <a:t>Slide 25- </a:t>
            </a:r>
            <a:fld id="{9B36EF46-77B3-4D7C-80B3-CFE18074A918}" type="slidenum">
              <a:rPr lang="en-US" altLang="en-US" smtClean="0"/>
              <a:pPr/>
              <a:t>‹#›</a:t>
            </a:fld>
            <a:endParaRPr lang="en-CA" altLang="en-US"/>
          </a:p>
        </p:txBody>
      </p:sp>
    </p:spTree>
    <p:extLst>
      <p:ext uri="{BB962C8B-B14F-4D97-AF65-F5344CB8AC3E}">
        <p14:creationId xmlns:p14="http://schemas.microsoft.com/office/powerpoint/2010/main" val="129148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8">
            <a:extLst>
              <a:ext uri="{FF2B5EF4-FFF2-40B4-BE49-F238E27FC236}">
                <a16:creationId xmlns:a16="http://schemas.microsoft.com/office/drawing/2014/main" id="{A33270B7-29D4-7355-1630-B03685EF901F}"/>
              </a:ext>
            </a:extLst>
          </p:cNvPr>
          <p:cNvSpPr>
            <a:spLocks noGrp="1" noChangeArrowheads="1"/>
          </p:cNvSpPr>
          <p:nvPr>
            <p:ph type="sldNum" sz="quarter" idx="10"/>
          </p:nvPr>
        </p:nvSpPr>
        <p:spPr>
          <a:xfrm>
            <a:off x="7644107" y="6577013"/>
            <a:ext cx="1205623" cy="196849"/>
          </a:xfrm>
          <a:prstGeom prst="rect">
            <a:avLst/>
          </a:prstGeom>
          <a:ln/>
        </p:spPr>
        <p:txBody>
          <a:bodyPr/>
          <a:lstStyle>
            <a:lvl1pPr>
              <a:defRPr/>
            </a:lvl1pPr>
          </a:lstStyle>
          <a:p>
            <a:r>
              <a:rPr lang="en-US" altLang="en-US"/>
              <a:t>Slide 25- </a:t>
            </a:r>
            <a:fld id="{89B5C6D7-66D5-4027-AA50-6918C255361E}" type="slidenum">
              <a:rPr lang="en-US" altLang="en-US" smtClean="0"/>
              <a:pPr/>
              <a:t>‹#›</a:t>
            </a:fld>
            <a:endParaRPr lang="en-CA" altLang="en-US"/>
          </a:p>
        </p:txBody>
      </p:sp>
    </p:spTree>
    <p:extLst>
      <p:ext uri="{BB962C8B-B14F-4D97-AF65-F5344CB8AC3E}">
        <p14:creationId xmlns:p14="http://schemas.microsoft.com/office/powerpoint/2010/main" val="159614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a:extLst>
              <a:ext uri="{FF2B5EF4-FFF2-40B4-BE49-F238E27FC236}">
                <a16:creationId xmlns:a16="http://schemas.microsoft.com/office/drawing/2014/main" id="{58451044-E6E4-EEAD-4D42-3660356E0417}"/>
              </a:ext>
            </a:extLst>
          </p:cNvPr>
          <p:cNvSpPr>
            <a:spLocks noGrp="1" noChangeArrowheads="1"/>
          </p:cNvSpPr>
          <p:nvPr>
            <p:ph type="title"/>
          </p:nvPr>
        </p:nvSpPr>
        <p:spPr bwMode="auto">
          <a:xfrm>
            <a:off x="685800" y="188271"/>
            <a:ext cx="7772400" cy="72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dirty="0"/>
              <a:t>Click to edit Master title style</a:t>
            </a:r>
          </a:p>
        </p:txBody>
      </p:sp>
      <p:sp>
        <p:nvSpPr>
          <p:cNvPr id="154632" name="Rectangle 8">
            <a:extLst>
              <a:ext uri="{FF2B5EF4-FFF2-40B4-BE49-F238E27FC236}">
                <a16:creationId xmlns:a16="http://schemas.microsoft.com/office/drawing/2014/main" id="{CB33E17A-F6EA-9147-145F-B246B353173C}"/>
              </a:ext>
            </a:extLst>
          </p:cNvPr>
          <p:cNvSpPr>
            <a:spLocks noGrp="1" noChangeArrowheads="1"/>
          </p:cNvSpPr>
          <p:nvPr>
            <p:ph type="sldNum" sz="quarter" idx="4"/>
          </p:nvPr>
        </p:nvSpPr>
        <p:spPr bwMode="auto">
          <a:xfrm>
            <a:off x="8604448" y="6622486"/>
            <a:ext cx="539900" cy="235514"/>
          </a:xfrm>
          <a:prstGeom prst="rect">
            <a:avLst/>
          </a:prstGeom>
          <a:solidFill>
            <a:srgbClr val="00CC00"/>
          </a:solidFill>
          <a:ln>
            <a:noFill/>
          </a:ln>
          <a:effectLst/>
        </p:spPr>
        <p:txBody>
          <a:bodyPr vert="horz" wrap="square" lIns="92075" tIns="46038" rIns="92075" bIns="46038" numCol="1" anchor="ctr" anchorCtr="0" compatLnSpc="1">
            <a:prstTxWarp prst="textNoShape">
              <a:avLst/>
            </a:prstTxWarp>
          </a:bodyPr>
          <a:lstStyle>
            <a:lvl1pPr algn="r" eaLnBrk="1" hangingPunct="1">
              <a:spcBef>
                <a:spcPct val="0"/>
              </a:spcBef>
              <a:buClrTx/>
              <a:buFontTx/>
              <a:buNone/>
              <a:defRPr sz="1600" b="1" baseline="0">
                <a:solidFill>
                  <a:schemeClr val="tx1"/>
                </a:solidFill>
              </a:defRPr>
            </a:lvl1pPr>
          </a:lstStyle>
          <a:p>
            <a:fld id="{08572A40-E96A-4FB8-8A80-BA4A2C3992F4}" type="slidenum">
              <a:rPr lang="en-US" altLang="en-US" smtClean="0"/>
              <a:pPr/>
              <a:t>‹#›</a:t>
            </a:fld>
            <a:endParaRPr lang="en-CA" altLang="en-US" dirty="0"/>
          </a:p>
        </p:txBody>
      </p:sp>
      <p:sp>
        <p:nvSpPr>
          <p:cNvPr id="1029" name="Rectangle 9">
            <a:extLst>
              <a:ext uri="{FF2B5EF4-FFF2-40B4-BE49-F238E27FC236}">
                <a16:creationId xmlns:a16="http://schemas.microsoft.com/office/drawing/2014/main" id="{BF871606-A325-EB61-442B-262605176EEC}"/>
              </a:ext>
            </a:extLst>
          </p:cNvPr>
          <p:cNvSpPr>
            <a:spLocks noGrp="1" noChangeArrowheads="1"/>
          </p:cNvSpPr>
          <p:nvPr>
            <p:ph type="body" idx="1"/>
          </p:nvPr>
        </p:nvSpPr>
        <p:spPr bwMode="auto">
          <a:xfrm>
            <a:off x="685800" y="1287468"/>
            <a:ext cx="7772400" cy="4808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1">
            <a:extLst>
              <a:ext uri="{FF2B5EF4-FFF2-40B4-BE49-F238E27FC236}">
                <a16:creationId xmlns:a16="http://schemas.microsoft.com/office/drawing/2014/main" id="{4FEE0E60-34DB-5181-DF50-A1F795CB0E1B}"/>
              </a:ext>
            </a:extLst>
          </p:cNvPr>
          <p:cNvSpPr/>
          <p:nvPr/>
        </p:nvSpPr>
        <p:spPr bwMode="auto">
          <a:xfrm>
            <a:off x="0" y="1030141"/>
            <a:ext cx="9144000" cy="144855"/>
          </a:xfrm>
          <a:prstGeom prst="rect">
            <a:avLst/>
          </a:prstGeom>
          <a:solidFill>
            <a:srgbClr val="00B050"/>
          </a:solidFill>
          <a:ln>
            <a:noFill/>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0" lang="en-IN" sz="3200" b="0" i="0" u="none" strike="noStrike" cap="none" normalizeH="0" baseline="-25000">
              <a:ln>
                <a:noFill/>
              </a:ln>
              <a:solidFill>
                <a:schemeClr val="bg2"/>
              </a:solidFill>
              <a:effectLst/>
              <a:latin typeface="Times New Roman" panose="02020603050405020304" pitchFamily="18" charset="0"/>
              <a:cs typeface="Times New Roman" panose="02020603050405020304" pitchFamily="18" charset="0"/>
            </a:endParaRPr>
          </a:p>
        </p:txBody>
      </p:sp>
      <p:sp>
        <p:nvSpPr>
          <p:cNvPr id="3" name="Rectangle 8">
            <a:extLst>
              <a:ext uri="{FF2B5EF4-FFF2-40B4-BE49-F238E27FC236}">
                <a16:creationId xmlns:a16="http://schemas.microsoft.com/office/drawing/2014/main" id="{D427C3AE-F225-57E9-2ED0-5BD8B6C86FC6}"/>
              </a:ext>
            </a:extLst>
          </p:cNvPr>
          <p:cNvSpPr>
            <a:spLocks noGrp="1" noChangeArrowheads="1"/>
          </p:cNvSpPr>
          <p:nvPr>
            <p:ph type="ftr" sz="quarter" idx="3"/>
          </p:nvPr>
        </p:nvSpPr>
        <p:spPr bwMode="auto">
          <a:xfrm>
            <a:off x="2838450" y="6381328"/>
            <a:ext cx="3461742" cy="457199"/>
          </a:xfrm>
          <a:prstGeom prst="rect">
            <a:avLst/>
          </a:prstGeom>
        </p:spPr>
        <p:txBody>
          <a:bodyPr vert="horz" wrap="square" lIns="92075" tIns="46038" rIns="92075" bIns="46038" numCol="1" anchor="ctr" anchorCtr="0" compatLnSpc="1">
            <a:prstTxWarp prst="textNoShape">
              <a:avLst/>
            </a:prstTxWarp>
          </a:bodyPr>
          <a:lstStyle>
            <a:lvl1pPr algn="ctr" eaLnBrk="0" hangingPunct="0">
              <a:lnSpc>
                <a:spcPct val="90000"/>
              </a:lnSpc>
              <a:spcBef>
                <a:spcPct val="0"/>
              </a:spcBef>
              <a:buClrTx/>
              <a:buFontTx/>
              <a:buNone/>
              <a:defRPr sz="1200" baseline="0">
                <a:solidFill>
                  <a:srgbClr val="00B050"/>
                </a:solidFill>
              </a:defRPr>
            </a:lvl1pPr>
          </a:lstStyle>
          <a:p>
            <a:pPr>
              <a:defRPr/>
            </a:pPr>
            <a:r>
              <a:rPr lang="en-US" altLang="en-US" sz="1400" dirty="0"/>
              <a:t>Prepared by: Dr. Binod Kumar Adhikari</a:t>
            </a:r>
          </a:p>
        </p:txBody>
      </p:sp>
    </p:spTree>
    <p:extLst>
      <p:ext uri="{BB962C8B-B14F-4D97-AF65-F5344CB8AC3E}">
        <p14:creationId xmlns:p14="http://schemas.microsoft.com/office/powerpoint/2010/main" val="4059326159"/>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rtl="0" eaLnBrk="1" fontAlgn="base" hangingPunct="1">
        <a:spcBef>
          <a:spcPct val="0"/>
        </a:spcBef>
        <a:spcAft>
          <a:spcPct val="0"/>
        </a:spcAft>
        <a:defRPr sz="4000" b="1" kern="1200">
          <a:solidFill>
            <a:srgbClr val="333399"/>
          </a:solidFill>
          <a:latin typeface="+mj-lt"/>
          <a:ea typeface="+mj-ea"/>
          <a:cs typeface="+mj-cs"/>
        </a:defRPr>
      </a:lvl1pPr>
      <a:lvl2pPr algn="ctr" rtl="0" eaLnBrk="1" fontAlgn="base" hangingPunct="1">
        <a:spcBef>
          <a:spcPct val="0"/>
        </a:spcBef>
        <a:spcAft>
          <a:spcPct val="0"/>
        </a:spcAft>
        <a:defRPr sz="4400">
          <a:solidFill>
            <a:srgbClr val="333399"/>
          </a:solidFill>
          <a:latin typeface="Arial" panose="020B0604020202020204" pitchFamily="34" charset="0"/>
        </a:defRPr>
      </a:lvl2pPr>
      <a:lvl3pPr algn="ctr" rtl="0" eaLnBrk="1" fontAlgn="base" hangingPunct="1">
        <a:spcBef>
          <a:spcPct val="0"/>
        </a:spcBef>
        <a:spcAft>
          <a:spcPct val="0"/>
        </a:spcAft>
        <a:defRPr sz="4400">
          <a:solidFill>
            <a:srgbClr val="333399"/>
          </a:solidFill>
          <a:latin typeface="Arial" panose="020B0604020202020204" pitchFamily="34" charset="0"/>
        </a:defRPr>
      </a:lvl3pPr>
      <a:lvl4pPr algn="ctr" rtl="0" eaLnBrk="1" fontAlgn="base" hangingPunct="1">
        <a:spcBef>
          <a:spcPct val="0"/>
        </a:spcBef>
        <a:spcAft>
          <a:spcPct val="0"/>
        </a:spcAft>
        <a:defRPr sz="4400">
          <a:solidFill>
            <a:srgbClr val="333399"/>
          </a:solidFill>
          <a:latin typeface="Arial" panose="020B0604020202020204" pitchFamily="34" charset="0"/>
        </a:defRPr>
      </a:lvl4pPr>
      <a:lvl5pPr algn="ctr" rtl="0" eaLnBrk="1" fontAlgn="base" hangingPunct="1">
        <a:spcBef>
          <a:spcPct val="0"/>
        </a:spcBef>
        <a:spcAft>
          <a:spcPct val="0"/>
        </a:spcAft>
        <a:defRPr sz="4400">
          <a:solidFill>
            <a:srgbClr val="333399"/>
          </a:solidFill>
          <a:latin typeface="Arial" panose="020B0604020202020204" pitchFamily="34" charset="0"/>
        </a:defRPr>
      </a:lvl5pPr>
      <a:lvl6pPr marL="457200" algn="ctr" rtl="0" eaLnBrk="1" fontAlgn="base" hangingPunct="1">
        <a:spcBef>
          <a:spcPct val="0"/>
        </a:spcBef>
        <a:spcAft>
          <a:spcPct val="0"/>
        </a:spcAft>
        <a:defRPr sz="4400">
          <a:solidFill>
            <a:srgbClr val="333399"/>
          </a:solidFill>
          <a:latin typeface="Arial" panose="020B0604020202020204" pitchFamily="34" charset="0"/>
        </a:defRPr>
      </a:lvl6pPr>
      <a:lvl7pPr marL="914400" algn="ctr" rtl="0" eaLnBrk="1" fontAlgn="base" hangingPunct="1">
        <a:spcBef>
          <a:spcPct val="0"/>
        </a:spcBef>
        <a:spcAft>
          <a:spcPct val="0"/>
        </a:spcAft>
        <a:defRPr sz="4400">
          <a:solidFill>
            <a:srgbClr val="333399"/>
          </a:solidFill>
          <a:latin typeface="Arial" panose="020B0604020202020204" pitchFamily="34" charset="0"/>
        </a:defRPr>
      </a:lvl7pPr>
      <a:lvl8pPr marL="1371600" algn="ctr" rtl="0" eaLnBrk="1" fontAlgn="base" hangingPunct="1">
        <a:spcBef>
          <a:spcPct val="0"/>
        </a:spcBef>
        <a:spcAft>
          <a:spcPct val="0"/>
        </a:spcAft>
        <a:defRPr sz="4400">
          <a:solidFill>
            <a:srgbClr val="333399"/>
          </a:solidFill>
          <a:latin typeface="Arial" panose="020B0604020202020204" pitchFamily="34" charset="0"/>
        </a:defRPr>
      </a:lvl8pPr>
      <a:lvl9pPr marL="1828800" algn="ctr" rtl="0" eaLnBrk="1" fontAlgn="base" hangingPunct="1">
        <a:spcBef>
          <a:spcPct val="0"/>
        </a:spcBef>
        <a:spcAft>
          <a:spcPct val="0"/>
        </a:spcAft>
        <a:defRPr sz="4400">
          <a:solidFill>
            <a:srgbClr val="333399"/>
          </a:solidFill>
          <a:latin typeface="Arial" panose="020B0604020202020204" pitchFamily="34" charset="0"/>
        </a:defRPr>
      </a:lvl9pPr>
    </p:titleStyle>
    <p:bodyStyle>
      <a:lvl1pPr marL="342900" indent="-342900" algn="l" rtl="0" eaLnBrk="1" fontAlgn="base" hangingPunct="1">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kern="1200">
          <a:solidFill>
            <a:schemeClr val="bg2"/>
          </a:solidFill>
          <a:latin typeface="+mn-lt"/>
          <a:ea typeface="+mn-ea"/>
          <a:cs typeface="+mn-cs"/>
        </a:defRPr>
      </a:lvl2pPr>
      <a:lvl3pPr marL="1143000" indent="-228600" algn="l" rtl="0" eaLnBrk="1" fontAlgn="base" hangingPunct="1">
        <a:spcBef>
          <a:spcPct val="20000"/>
        </a:spcBef>
        <a:spcAft>
          <a:spcPct val="0"/>
        </a:spcAft>
        <a:buClr>
          <a:srgbClr val="FF0000"/>
        </a:buClr>
        <a:buFont typeface="Wingdings" panose="05000000000000000000" pitchFamily="2" charset="2"/>
        <a:buChar char="l"/>
        <a:defRPr sz="2400" kern="1200">
          <a:solidFill>
            <a:schemeClr val="bg2"/>
          </a:solidFill>
          <a:latin typeface="+mn-lt"/>
          <a:ea typeface="+mn-ea"/>
          <a:cs typeface="+mn-cs"/>
        </a:defRPr>
      </a:lvl3pPr>
      <a:lvl4pPr marL="1600200" indent="-228600" algn="l" rtl="0" eaLnBrk="1" fontAlgn="base" hangingPunct="1">
        <a:spcBef>
          <a:spcPct val="20000"/>
        </a:spcBef>
        <a:spcAft>
          <a:spcPct val="0"/>
        </a:spcAft>
        <a:buClr>
          <a:srgbClr val="FF0000"/>
        </a:buClr>
        <a:buChar char="–"/>
        <a:defRPr sz="2000" kern="1200">
          <a:solidFill>
            <a:schemeClr val="bg2"/>
          </a:solidFill>
          <a:latin typeface="+mn-lt"/>
          <a:ea typeface="+mn-ea"/>
          <a:cs typeface="+mn-cs"/>
        </a:defRPr>
      </a:lvl4pPr>
      <a:lvl5pPr marL="2057400" indent="-228600" algn="l" rtl="0" eaLnBrk="1" fontAlgn="base" hangingPunct="1">
        <a:spcBef>
          <a:spcPct val="20000"/>
        </a:spcBef>
        <a:spcAft>
          <a:spcPct val="0"/>
        </a:spcAft>
        <a:buClr>
          <a:srgbClr val="FF0000"/>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FDD2E8C2-17C9-46B0-1237-357B8404EAA0}"/>
              </a:ext>
            </a:extLst>
          </p:cNvPr>
          <p:cNvSpPr>
            <a:spLocks noGrp="1" noChangeArrowheads="1"/>
          </p:cNvSpPr>
          <p:nvPr>
            <p:ph type="ctrTitle" sz="quarter"/>
          </p:nvPr>
        </p:nvSpPr>
        <p:spPr/>
        <p:txBody>
          <a:bodyPr/>
          <a:lstStyle/>
          <a:p>
            <a:r>
              <a:rPr lang="en-US" altLang="en-US" dirty="0"/>
              <a:t>Unit 6</a:t>
            </a:r>
          </a:p>
        </p:txBody>
      </p:sp>
      <p:sp>
        <p:nvSpPr>
          <p:cNvPr id="573443" name="Rectangle 3">
            <a:extLst>
              <a:ext uri="{FF2B5EF4-FFF2-40B4-BE49-F238E27FC236}">
                <a16:creationId xmlns:a16="http://schemas.microsoft.com/office/drawing/2014/main" id="{0CF0A271-5862-B224-0847-CDC3D082A08D}"/>
              </a:ext>
            </a:extLst>
          </p:cNvPr>
          <p:cNvSpPr>
            <a:spLocks noGrp="1" noChangeArrowheads="1"/>
          </p:cNvSpPr>
          <p:nvPr>
            <p:ph type="subTitle" sz="quarter" idx="1"/>
          </p:nvPr>
        </p:nvSpPr>
        <p:spPr>
          <a:xfrm>
            <a:off x="1259632" y="2636912"/>
            <a:ext cx="6984776" cy="1752600"/>
          </a:xfrm>
        </p:spPr>
        <p:txBody>
          <a:bodyPr/>
          <a:lstStyle/>
          <a:p>
            <a:r>
              <a:rPr lang="en-US" altLang="en-US" dirty="0"/>
              <a:t>Parallel and Distributed Databases and </a:t>
            </a:r>
            <a:br>
              <a:rPr lang="en-US" altLang="en-US" dirty="0"/>
            </a:br>
            <a:r>
              <a:rPr lang="en-US" altLang="en-US" dirty="0"/>
              <a:t>Client-Server Architectures</a:t>
            </a:r>
          </a:p>
        </p:txBody>
      </p:sp>
      <p:sp>
        <p:nvSpPr>
          <p:cNvPr id="10" name="Slide Number Placeholder 9">
            <a:extLst>
              <a:ext uri="{FF2B5EF4-FFF2-40B4-BE49-F238E27FC236}">
                <a16:creationId xmlns:a16="http://schemas.microsoft.com/office/drawing/2014/main" id="{A2074825-2509-8EC0-8319-B2D03C5906EE}"/>
              </a:ext>
            </a:extLst>
          </p:cNvPr>
          <p:cNvSpPr>
            <a:spLocks noGrp="1"/>
          </p:cNvSpPr>
          <p:nvPr>
            <p:ph type="sldNum" sz="quarter" idx="11"/>
          </p:nvPr>
        </p:nvSpPr>
        <p:spPr>
          <a:xfrm>
            <a:off x="8748464" y="6622699"/>
            <a:ext cx="395884" cy="235514"/>
          </a:xfrm>
        </p:spPr>
        <p:txBody>
          <a:bodyPr/>
          <a:lstStyle/>
          <a:p>
            <a:r>
              <a:rPr lang="en-US" altLang="en-US" dirty="0"/>
              <a:t> </a:t>
            </a:r>
            <a:fld id="{08572A40-E96A-4FB8-8A80-BA4A2C3992F4}" type="slidenum">
              <a:rPr lang="en-US" altLang="en-US" smtClean="0"/>
              <a:pPr/>
              <a:t>1</a:t>
            </a:fld>
            <a:endParaRPr lang="en-CA"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2" name="Rectangle 6">
            <a:extLst>
              <a:ext uri="{FF2B5EF4-FFF2-40B4-BE49-F238E27FC236}">
                <a16:creationId xmlns:a16="http://schemas.microsoft.com/office/drawing/2014/main" id="{C5D2FC52-EBA8-C158-60F0-EA49F7559051}"/>
              </a:ext>
            </a:extLst>
          </p:cNvPr>
          <p:cNvSpPr>
            <a:spLocks noGrp="1" noChangeArrowheads="1"/>
          </p:cNvSpPr>
          <p:nvPr>
            <p:ph type="title"/>
          </p:nvPr>
        </p:nvSpPr>
        <p:spPr/>
        <p:txBody>
          <a:bodyPr/>
          <a:lstStyle/>
          <a:p>
            <a:r>
              <a:rPr lang="en-US" altLang="en-US"/>
              <a:t>Distributed Database System</a:t>
            </a:r>
          </a:p>
        </p:txBody>
      </p:sp>
      <p:sp>
        <p:nvSpPr>
          <p:cNvPr id="679943" name="Rectangle 7">
            <a:extLst>
              <a:ext uri="{FF2B5EF4-FFF2-40B4-BE49-F238E27FC236}">
                <a16:creationId xmlns:a16="http://schemas.microsoft.com/office/drawing/2014/main" id="{91E8113D-93E6-DAE6-4648-A66D29A8E314}"/>
              </a:ext>
            </a:extLst>
          </p:cNvPr>
          <p:cNvSpPr>
            <a:spLocks noGrp="1" noChangeArrowheads="1"/>
          </p:cNvSpPr>
          <p:nvPr>
            <p:ph idx="1"/>
          </p:nvPr>
        </p:nvSpPr>
        <p:spPr/>
        <p:txBody>
          <a:bodyPr/>
          <a:lstStyle/>
          <a:p>
            <a:pPr algn="just"/>
            <a:r>
              <a:rPr lang="en-US" altLang="en-US" dirty="0"/>
              <a:t>Other Advantages</a:t>
            </a:r>
          </a:p>
          <a:p>
            <a:pPr lvl="1" algn="just"/>
            <a:r>
              <a:rPr lang="en-US" altLang="en-US" b="1" dirty="0"/>
              <a:t>Increased reliability and availability</a:t>
            </a:r>
            <a:r>
              <a:rPr lang="en-US" altLang="en-US" dirty="0"/>
              <a:t>: </a:t>
            </a:r>
          </a:p>
          <a:p>
            <a:pPr lvl="2" algn="just"/>
            <a:r>
              <a:rPr lang="en-US" altLang="en-US" dirty="0"/>
              <a:t>Reliability refers to system live time, that is, system is running efficiently most of the time.  Availability is the probability that the system is continuously available (usable or accessible) during a time interval. </a:t>
            </a:r>
          </a:p>
          <a:p>
            <a:pPr lvl="2" algn="just"/>
            <a:r>
              <a:rPr lang="en-US" altLang="en-US" dirty="0"/>
              <a:t>A distributed database system has multiple nodes (computers) and if one fails then others are available to do the job.</a:t>
            </a:r>
          </a:p>
        </p:txBody>
      </p:sp>
      <p:sp>
        <p:nvSpPr>
          <p:cNvPr id="9" name="Slide Number Placeholder 8">
            <a:extLst>
              <a:ext uri="{FF2B5EF4-FFF2-40B4-BE49-F238E27FC236}">
                <a16:creationId xmlns:a16="http://schemas.microsoft.com/office/drawing/2014/main" id="{36D1525E-7520-502C-3E6C-1D0796043D83}"/>
              </a:ext>
            </a:extLst>
          </p:cNvPr>
          <p:cNvSpPr>
            <a:spLocks noGrp="1"/>
          </p:cNvSpPr>
          <p:nvPr>
            <p:ph type="sldNum" sz="quarter" idx="10"/>
          </p:nvPr>
        </p:nvSpPr>
        <p:spPr/>
        <p:txBody>
          <a:bodyPr/>
          <a:lstStyle/>
          <a:p>
            <a:fld id="{EC6F7EB6-355C-498C-BBBA-049CF5A78B77}" type="slidenum">
              <a:rPr lang="en-US" altLang="en-US" smtClean="0"/>
              <a:pPr/>
              <a:t>10</a:t>
            </a:fld>
            <a:endParaRPr lang="en-CA" altLang="en-US" dirty="0"/>
          </a:p>
        </p:txBody>
      </p:sp>
      <p:sp>
        <p:nvSpPr>
          <p:cNvPr id="10" name="Footer Placeholder 9">
            <a:extLst>
              <a:ext uri="{FF2B5EF4-FFF2-40B4-BE49-F238E27FC236}">
                <a16:creationId xmlns:a16="http://schemas.microsoft.com/office/drawing/2014/main" id="{6E5FDA48-B23F-BCA2-719D-174D9D4C1488}"/>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24489DE8-401B-602E-5104-980E6AD0115A}"/>
              </a:ext>
            </a:extLst>
          </p:cNvPr>
          <p:cNvSpPr>
            <a:spLocks noGrp="1" noChangeArrowheads="1"/>
          </p:cNvSpPr>
          <p:nvPr>
            <p:ph type="title"/>
          </p:nvPr>
        </p:nvSpPr>
        <p:spPr/>
        <p:txBody>
          <a:bodyPr/>
          <a:lstStyle/>
          <a:p>
            <a:r>
              <a:rPr lang="en-US" altLang="en-US"/>
              <a:t>Distributed Database System</a:t>
            </a:r>
          </a:p>
        </p:txBody>
      </p:sp>
      <p:sp>
        <p:nvSpPr>
          <p:cNvPr id="768003" name="Rectangle 3">
            <a:extLst>
              <a:ext uri="{FF2B5EF4-FFF2-40B4-BE49-F238E27FC236}">
                <a16:creationId xmlns:a16="http://schemas.microsoft.com/office/drawing/2014/main" id="{8A88D25E-824A-8E3F-574C-27F1A61EE345}"/>
              </a:ext>
            </a:extLst>
          </p:cNvPr>
          <p:cNvSpPr>
            <a:spLocks noGrp="1" noChangeArrowheads="1"/>
          </p:cNvSpPr>
          <p:nvPr>
            <p:ph idx="1"/>
          </p:nvPr>
        </p:nvSpPr>
        <p:spPr/>
        <p:txBody>
          <a:bodyPr/>
          <a:lstStyle/>
          <a:p>
            <a:r>
              <a:rPr lang="en-US" altLang="en-US"/>
              <a:t>Other Advantages (contd.)</a:t>
            </a:r>
          </a:p>
          <a:p>
            <a:pPr lvl="1"/>
            <a:r>
              <a:rPr lang="en-US" altLang="en-US" b="1"/>
              <a:t>Improved performance</a:t>
            </a:r>
            <a:r>
              <a:rPr lang="en-US" altLang="en-US"/>
              <a:t>: </a:t>
            </a:r>
          </a:p>
          <a:p>
            <a:pPr lvl="2"/>
            <a:r>
              <a:rPr lang="en-US" altLang="en-US"/>
              <a:t>A distributed DBMS fragments the database to keep data closer to where it is needed most. </a:t>
            </a:r>
          </a:p>
          <a:p>
            <a:pPr lvl="2"/>
            <a:r>
              <a:rPr lang="en-US" altLang="en-US"/>
              <a:t>This reduces data management (access and modification) time significantly.</a:t>
            </a:r>
          </a:p>
          <a:p>
            <a:pPr lvl="1"/>
            <a:r>
              <a:rPr lang="en-US" altLang="en-US" b="1"/>
              <a:t>Easier expansion (scalability)</a:t>
            </a:r>
            <a:r>
              <a:rPr lang="en-US" altLang="en-US"/>
              <a:t>: </a:t>
            </a:r>
          </a:p>
          <a:p>
            <a:pPr lvl="2"/>
            <a:r>
              <a:rPr lang="en-US" altLang="en-US"/>
              <a:t>Allows new nodes (computers) to be added anytime without chaining the entire configuration. </a:t>
            </a:r>
          </a:p>
        </p:txBody>
      </p:sp>
      <p:sp>
        <p:nvSpPr>
          <p:cNvPr id="9" name="Slide Number Placeholder 8">
            <a:extLst>
              <a:ext uri="{FF2B5EF4-FFF2-40B4-BE49-F238E27FC236}">
                <a16:creationId xmlns:a16="http://schemas.microsoft.com/office/drawing/2014/main" id="{E1310888-3821-69E8-7E53-2BDD9133E770}"/>
              </a:ext>
            </a:extLst>
          </p:cNvPr>
          <p:cNvSpPr>
            <a:spLocks noGrp="1"/>
          </p:cNvSpPr>
          <p:nvPr>
            <p:ph type="sldNum" sz="quarter" idx="10"/>
          </p:nvPr>
        </p:nvSpPr>
        <p:spPr/>
        <p:txBody>
          <a:bodyPr/>
          <a:lstStyle/>
          <a:p>
            <a:fld id="{EC6F7EB6-355C-498C-BBBA-049CF5A78B77}" type="slidenum">
              <a:rPr lang="en-US" altLang="en-US" smtClean="0"/>
              <a:pPr/>
              <a:t>11</a:t>
            </a:fld>
            <a:endParaRPr lang="en-CA" altLang="en-US" dirty="0"/>
          </a:p>
        </p:txBody>
      </p:sp>
      <p:sp>
        <p:nvSpPr>
          <p:cNvPr id="10" name="Footer Placeholder 9">
            <a:extLst>
              <a:ext uri="{FF2B5EF4-FFF2-40B4-BE49-F238E27FC236}">
                <a16:creationId xmlns:a16="http://schemas.microsoft.com/office/drawing/2014/main" id="{41C18377-713D-C412-4D04-2F9433828645}"/>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0" name="Rectangle 6">
            <a:extLst>
              <a:ext uri="{FF2B5EF4-FFF2-40B4-BE49-F238E27FC236}">
                <a16:creationId xmlns:a16="http://schemas.microsoft.com/office/drawing/2014/main" id="{068DE950-B4FE-B991-7DDF-E57188653E73}"/>
              </a:ext>
            </a:extLst>
          </p:cNvPr>
          <p:cNvSpPr>
            <a:spLocks noGrp="1" noChangeArrowheads="1"/>
          </p:cNvSpPr>
          <p:nvPr>
            <p:ph type="title"/>
          </p:nvPr>
        </p:nvSpPr>
        <p:spPr/>
        <p:txBody>
          <a:bodyPr/>
          <a:lstStyle/>
          <a:p>
            <a:r>
              <a:rPr lang="en-US" altLang="en-US" sz="2400" dirty="0"/>
              <a:t>Data Fragmentation, Replication and Allocation</a:t>
            </a:r>
          </a:p>
        </p:txBody>
      </p:sp>
      <p:sp>
        <p:nvSpPr>
          <p:cNvPr id="681991" name="Rectangle 7">
            <a:extLst>
              <a:ext uri="{FF2B5EF4-FFF2-40B4-BE49-F238E27FC236}">
                <a16:creationId xmlns:a16="http://schemas.microsoft.com/office/drawing/2014/main" id="{917C6894-85E2-5068-CB70-DDA509BCB39D}"/>
              </a:ext>
            </a:extLst>
          </p:cNvPr>
          <p:cNvSpPr>
            <a:spLocks noGrp="1" noChangeArrowheads="1"/>
          </p:cNvSpPr>
          <p:nvPr>
            <p:ph idx="1"/>
          </p:nvPr>
        </p:nvSpPr>
        <p:spPr/>
        <p:txBody>
          <a:bodyPr/>
          <a:lstStyle/>
          <a:p>
            <a:r>
              <a:rPr lang="en-US" altLang="en-US" b="1"/>
              <a:t>Data Fragmentation</a:t>
            </a:r>
          </a:p>
          <a:p>
            <a:pPr lvl="1"/>
            <a:r>
              <a:rPr lang="en-US" altLang="en-US"/>
              <a:t>Split a relation into logically related and correct parts.  A relation can be fragmented in two ways:</a:t>
            </a:r>
          </a:p>
          <a:p>
            <a:pPr lvl="2"/>
            <a:r>
              <a:rPr lang="en-US" altLang="en-US" b="1"/>
              <a:t>Horizontal Fragmentation</a:t>
            </a:r>
          </a:p>
          <a:p>
            <a:pPr lvl="2"/>
            <a:r>
              <a:rPr lang="en-US" altLang="en-US" b="1"/>
              <a:t>Vertical Fragmentation</a:t>
            </a:r>
          </a:p>
        </p:txBody>
      </p:sp>
      <p:sp>
        <p:nvSpPr>
          <p:cNvPr id="9" name="Slide Number Placeholder 8">
            <a:extLst>
              <a:ext uri="{FF2B5EF4-FFF2-40B4-BE49-F238E27FC236}">
                <a16:creationId xmlns:a16="http://schemas.microsoft.com/office/drawing/2014/main" id="{602AE8DB-9CF6-2E75-0495-9E24B4799F3E}"/>
              </a:ext>
            </a:extLst>
          </p:cNvPr>
          <p:cNvSpPr>
            <a:spLocks noGrp="1"/>
          </p:cNvSpPr>
          <p:nvPr>
            <p:ph type="sldNum" sz="quarter" idx="10"/>
          </p:nvPr>
        </p:nvSpPr>
        <p:spPr/>
        <p:txBody>
          <a:bodyPr/>
          <a:lstStyle/>
          <a:p>
            <a:fld id="{EC6F7EB6-355C-498C-BBBA-049CF5A78B77}" type="slidenum">
              <a:rPr lang="en-US" altLang="en-US" smtClean="0"/>
              <a:pPr/>
              <a:t>12</a:t>
            </a:fld>
            <a:endParaRPr lang="en-CA" altLang="en-US" dirty="0"/>
          </a:p>
        </p:txBody>
      </p:sp>
      <p:sp>
        <p:nvSpPr>
          <p:cNvPr id="10" name="Footer Placeholder 9">
            <a:extLst>
              <a:ext uri="{FF2B5EF4-FFF2-40B4-BE49-F238E27FC236}">
                <a16:creationId xmlns:a16="http://schemas.microsoft.com/office/drawing/2014/main" id="{4765248E-90EA-3753-04FE-1D34F9B02972}"/>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BAB13C2B-53E0-9EA3-4EF5-E12682507529}"/>
              </a:ext>
            </a:extLst>
          </p:cNvPr>
          <p:cNvSpPr>
            <a:spLocks noGrp="1" noChangeArrowheads="1"/>
          </p:cNvSpPr>
          <p:nvPr>
            <p:ph type="title"/>
          </p:nvPr>
        </p:nvSpPr>
        <p:spPr/>
        <p:txBody>
          <a:bodyPr/>
          <a:lstStyle/>
          <a:p>
            <a:r>
              <a:rPr lang="en-US" altLang="en-US" sz="2400" dirty="0"/>
              <a:t>Data Fragmentation, Replication and Allocation</a:t>
            </a:r>
          </a:p>
        </p:txBody>
      </p:sp>
      <p:sp>
        <p:nvSpPr>
          <p:cNvPr id="770051" name="Rectangle 3">
            <a:extLst>
              <a:ext uri="{FF2B5EF4-FFF2-40B4-BE49-F238E27FC236}">
                <a16:creationId xmlns:a16="http://schemas.microsoft.com/office/drawing/2014/main" id="{CCF52CF1-5754-BC74-0A0A-AD525CE254CF}"/>
              </a:ext>
            </a:extLst>
          </p:cNvPr>
          <p:cNvSpPr>
            <a:spLocks noGrp="1" noChangeArrowheads="1"/>
          </p:cNvSpPr>
          <p:nvPr>
            <p:ph idx="1"/>
          </p:nvPr>
        </p:nvSpPr>
        <p:spPr/>
        <p:txBody>
          <a:bodyPr/>
          <a:lstStyle/>
          <a:p>
            <a:r>
              <a:rPr lang="en-US" altLang="en-US" sz="2400" b="1" dirty="0"/>
              <a:t>Horizontal fragmentation</a:t>
            </a:r>
          </a:p>
          <a:p>
            <a:pPr lvl="1"/>
            <a:r>
              <a:rPr lang="en-US" altLang="en-US" sz="2200" dirty="0"/>
              <a:t>It is a horizontal subset of a relation which contain those of tuples which satisfy selection conditions.</a:t>
            </a:r>
          </a:p>
          <a:p>
            <a:pPr lvl="1"/>
            <a:r>
              <a:rPr lang="en-US" altLang="en-US" sz="2200" dirty="0"/>
              <a:t>Consider the Employee relation with selection condition (DNO = 5).  All tuples satisfy this condition will create a subset which will be a horizontal fragment of Employee relation.</a:t>
            </a:r>
          </a:p>
          <a:p>
            <a:pPr lvl="1"/>
            <a:r>
              <a:rPr lang="en-US" altLang="en-US" sz="2200" dirty="0"/>
              <a:t>A selection condition may be composed of several conditions connected by AND or </a:t>
            </a:r>
            <a:r>
              <a:rPr lang="en-US" altLang="en-US" sz="2200" dirty="0" err="1"/>
              <a:t>OR</a:t>
            </a:r>
            <a:r>
              <a:rPr lang="en-US" altLang="en-US" sz="2200" dirty="0"/>
              <a:t>.</a:t>
            </a:r>
          </a:p>
          <a:p>
            <a:pPr lvl="1"/>
            <a:r>
              <a:rPr lang="en-US" altLang="en-US" sz="2200" dirty="0"/>
              <a:t>Derived horizontal fragmentation: It is the partitioning of a primary relation to other secondary relations which are related with Foreign keys.</a:t>
            </a:r>
          </a:p>
        </p:txBody>
      </p:sp>
      <p:sp>
        <p:nvSpPr>
          <p:cNvPr id="9" name="Slide Number Placeholder 8">
            <a:extLst>
              <a:ext uri="{FF2B5EF4-FFF2-40B4-BE49-F238E27FC236}">
                <a16:creationId xmlns:a16="http://schemas.microsoft.com/office/drawing/2014/main" id="{CCCFDDDD-9F52-B9BD-CFC8-0077300F1B54}"/>
              </a:ext>
            </a:extLst>
          </p:cNvPr>
          <p:cNvSpPr>
            <a:spLocks noGrp="1"/>
          </p:cNvSpPr>
          <p:nvPr>
            <p:ph type="sldNum" sz="quarter" idx="10"/>
          </p:nvPr>
        </p:nvSpPr>
        <p:spPr/>
        <p:txBody>
          <a:bodyPr/>
          <a:lstStyle/>
          <a:p>
            <a:fld id="{EC6F7EB6-355C-498C-BBBA-049CF5A78B77}" type="slidenum">
              <a:rPr lang="en-US" altLang="en-US" smtClean="0"/>
              <a:pPr/>
              <a:t>13</a:t>
            </a:fld>
            <a:endParaRPr lang="en-CA" altLang="en-US" dirty="0"/>
          </a:p>
        </p:txBody>
      </p:sp>
      <p:sp>
        <p:nvSpPr>
          <p:cNvPr id="10" name="Footer Placeholder 9">
            <a:extLst>
              <a:ext uri="{FF2B5EF4-FFF2-40B4-BE49-F238E27FC236}">
                <a16:creationId xmlns:a16="http://schemas.microsoft.com/office/drawing/2014/main" id="{FC0B929E-D440-2B7A-DDF8-211E897E47EB}"/>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8" name="Rectangle 6">
            <a:extLst>
              <a:ext uri="{FF2B5EF4-FFF2-40B4-BE49-F238E27FC236}">
                <a16:creationId xmlns:a16="http://schemas.microsoft.com/office/drawing/2014/main" id="{E742AA0C-0C31-FE5A-5DC4-08F53F064F5C}"/>
              </a:ext>
            </a:extLst>
          </p:cNvPr>
          <p:cNvSpPr>
            <a:spLocks noGrp="1" noChangeArrowheads="1"/>
          </p:cNvSpPr>
          <p:nvPr>
            <p:ph type="title"/>
          </p:nvPr>
        </p:nvSpPr>
        <p:spPr/>
        <p:txBody>
          <a:bodyPr/>
          <a:lstStyle/>
          <a:p>
            <a:r>
              <a:rPr lang="en-US" altLang="en-US" sz="2400" dirty="0"/>
              <a:t>Data Fragmentation, Replication and Allocation</a:t>
            </a:r>
          </a:p>
        </p:txBody>
      </p:sp>
      <p:sp>
        <p:nvSpPr>
          <p:cNvPr id="684039" name="Rectangle 7">
            <a:extLst>
              <a:ext uri="{FF2B5EF4-FFF2-40B4-BE49-F238E27FC236}">
                <a16:creationId xmlns:a16="http://schemas.microsoft.com/office/drawing/2014/main" id="{DA4C6DB4-84DC-C520-DEA3-5195CC3893D9}"/>
              </a:ext>
            </a:extLst>
          </p:cNvPr>
          <p:cNvSpPr>
            <a:spLocks noGrp="1" noChangeArrowheads="1"/>
          </p:cNvSpPr>
          <p:nvPr>
            <p:ph idx="1"/>
          </p:nvPr>
        </p:nvSpPr>
        <p:spPr>
          <a:xfrm>
            <a:off x="685800" y="1287469"/>
            <a:ext cx="7772400" cy="4517796"/>
          </a:xfrm>
        </p:spPr>
        <p:txBody>
          <a:bodyPr/>
          <a:lstStyle/>
          <a:p>
            <a:pPr algn="just"/>
            <a:r>
              <a:rPr lang="en-US" altLang="en-US" sz="2400" b="1" dirty="0"/>
              <a:t>Vertical fragmentation</a:t>
            </a:r>
          </a:p>
          <a:p>
            <a:pPr lvl="1" algn="just"/>
            <a:r>
              <a:rPr lang="en-US" altLang="en-US" sz="2200" dirty="0"/>
              <a:t>It is a subset of a relation which is created by a subset of columns.  Thus a vertical fragment of a relation will contain values of selected columns.  There is no selection condition used in vertical fragmentation.</a:t>
            </a:r>
          </a:p>
          <a:p>
            <a:pPr lvl="1" algn="just"/>
            <a:r>
              <a:rPr lang="en-US" altLang="en-US" sz="2200" dirty="0"/>
              <a:t>Consider the Employee relation.  A vertical fragment of can be created by keeping the values of Name, </a:t>
            </a:r>
            <a:r>
              <a:rPr lang="en-US" altLang="en-US" sz="2200" dirty="0" err="1"/>
              <a:t>Bdate</a:t>
            </a:r>
            <a:r>
              <a:rPr lang="en-US" altLang="en-US" sz="2200" dirty="0"/>
              <a:t>, Sex, and Address.</a:t>
            </a:r>
          </a:p>
          <a:p>
            <a:pPr lvl="1" algn="just"/>
            <a:r>
              <a:rPr lang="en-US" altLang="en-US" sz="2200" dirty="0"/>
              <a:t>Because there is no condition for creating a vertical fragment, each fragment </a:t>
            </a:r>
            <a:r>
              <a:rPr lang="en-US" altLang="en-US" sz="2200" i="1" dirty="0"/>
              <a:t>must include the primary key </a:t>
            </a:r>
            <a:r>
              <a:rPr lang="en-US" altLang="en-US" sz="2200" dirty="0"/>
              <a:t>attribute of the parent relation Employee.  In this way all vertical fragments of a relation are connected.</a:t>
            </a:r>
          </a:p>
        </p:txBody>
      </p:sp>
      <p:sp>
        <p:nvSpPr>
          <p:cNvPr id="9" name="Slide Number Placeholder 8">
            <a:extLst>
              <a:ext uri="{FF2B5EF4-FFF2-40B4-BE49-F238E27FC236}">
                <a16:creationId xmlns:a16="http://schemas.microsoft.com/office/drawing/2014/main" id="{DC89D9AC-A9AB-BC9F-618F-9F4E675165B6}"/>
              </a:ext>
            </a:extLst>
          </p:cNvPr>
          <p:cNvSpPr>
            <a:spLocks noGrp="1"/>
          </p:cNvSpPr>
          <p:nvPr>
            <p:ph type="sldNum" sz="quarter" idx="10"/>
          </p:nvPr>
        </p:nvSpPr>
        <p:spPr/>
        <p:txBody>
          <a:bodyPr/>
          <a:lstStyle/>
          <a:p>
            <a:fld id="{EC6F7EB6-355C-498C-BBBA-049CF5A78B77}" type="slidenum">
              <a:rPr lang="en-US" altLang="en-US" smtClean="0"/>
              <a:pPr/>
              <a:t>14</a:t>
            </a:fld>
            <a:endParaRPr lang="en-CA" altLang="en-US" dirty="0"/>
          </a:p>
        </p:txBody>
      </p:sp>
      <p:sp>
        <p:nvSpPr>
          <p:cNvPr id="10" name="Footer Placeholder 9">
            <a:extLst>
              <a:ext uri="{FF2B5EF4-FFF2-40B4-BE49-F238E27FC236}">
                <a16:creationId xmlns:a16="http://schemas.microsoft.com/office/drawing/2014/main" id="{6E103E99-27B1-FC9B-E86A-7D4428ED0A3C}"/>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6" name="Rectangle 6">
            <a:extLst>
              <a:ext uri="{FF2B5EF4-FFF2-40B4-BE49-F238E27FC236}">
                <a16:creationId xmlns:a16="http://schemas.microsoft.com/office/drawing/2014/main" id="{4773D075-C7BB-472C-9094-7D936DAB4398}"/>
              </a:ext>
            </a:extLst>
          </p:cNvPr>
          <p:cNvSpPr>
            <a:spLocks noGrp="1" noChangeArrowheads="1"/>
          </p:cNvSpPr>
          <p:nvPr>
            <p:ph type="title"/>
          </p:nvPr>
        </p:nvSpPr>
        <p:spPr/>
        <p:txBody>
          <a:bodyPr/>
          <a:lstStyle/>
          <a:p>
            <a:r>
              <a:rPr lang="en-US" altLang="en-US" sz="2400" dirty="0"/>
              <a:t>Data Fragmentation, Replication and Allocation</a:t>
            </a:r>
          </a:p>
        </p:txBody>
      </p:sp>
      <p:sp>
        <p:nvSpPr>
          <p:cNvPr id="686087" name="Rectangle 7">
            <a:extLst>
              <a:ext uri="{FF2B5EF4-FFF2-40B4-BE49-F238E27FC236}">
                <a16:creationId xmlns:a16="http://schemas.microsoft.com/office/drawing/2014/main" id="{20D36062-0F1C-BB6F-FD3E-910E158BE2D3}"/>
              </a:ext>
            </a:extLst>
          </p:cNvPr>
          <p:cNvSpPr>
            <a:spLocks noGrp="1" noChangeArrowheads="1"/>
          </p:cNvSpPr>
          <p:nvPr>
            <p:ph idx="1"/>
          </p:nvPr>
        </p:nvSpPr>
        <p:spPr/>
        <p:txBody>
          <a:bodyPr/>
          <a:lstStyle/>
          <a:p>
            <a:r>
              <a:rPr lang="en-US" altLang="en-US" sz="2400" b="1"/>
              <a:t>Representation</a:t>
            </a:r>
          </a:p>
          <a:p>
            <a:pPr lvl="1"/>
            <a:r>
              <a:rPr lang="en-US" altLang="en-US" sz="2200" b="1"/>
              <a:t>Horizontal fragmentation</a:t>
            </a:r>
          </a:p>
          <a:p>
            <a:pPr lvl="2"/>
            <a:r>
              <a:rPr lang="en-US" altLang="en-US" sz="2000"/>
              <a:t>Each horizontal fragment on a relation can be specified by a </a:t>
            </a:r>
            <a:r>
              <a:rPr lang="en-US" altLang="en-US" sz="2000" b="1">
                <a:latin typeface="Symbol" panose="05050102010706020507" pitchFamily="18" charset="2"/>
              </a:rPr>
              <a:t>s</a:t>
            </a:r>
            <a:r>
              <a:rPr lang="en-US" altLang="en-US" sz="2000" baseline="-25000"/>
              <a:t>Ci</a:t>
            </a:r>
            <a:r>
              <a:rPr lang="en-US" altLang="en-US" sz="2000"/>
              <a:t> (R) operation in the relational algebra.</a:t>
            </a:r>
          </a:p>
          <a:p>
            <a:pPr lvl="2"/>
            <a:r>
              <a:rPr lang="en-US" altLang="en-US" sz="2000"/>
              <a:t>Complete horizontal fragmentation</a:t>
            </a:r>
          </a:p>
          <a:p>
            <a:pPr lvl="2"/>
            <a:r>
              <a:rPr lang="en-US" altLang="en-US" sz="2000"/>
              <a:t>A set of horizontal fragments whose conditions C1, C2, …, Cn include all the tuples in R- that is, every tuple in R satisfies (C1 OR C2 OR … OR Cn).</a:t>
            </a:r>
          </a:p>
          <a:p>
            <a:pPr lvl="2"/>
            <a:r>
              <a:rPr lang="en-US" altLang="en-US" sz="2000"/>
              <a:t>Disjoint complete horizontal fragmentation:  No tuple in R satisfies (Ci AND Cj) where i ≠ j. </a:t>
            </a:r>
          </a:p>
          <a:p>
            <a:pPr lvl="2"/>
            <a:r>
              <a:rPr lang="en-US" altLang="en-US" sz="2000"/>
              <a:t>To reconstruct R from horizontal fragments a UNION is applied.</a:t>
            </a:r>
          </a:p>
          <a:p>
            <a:endParaRPr lang="en-US" altLang="en-US" sz="2400"/>
          </a:p>
        </p:txBody>
      </p:sp>
      <p:sp>
        <p:nvSpPr>
          <p:cNvPr id="9" name="Slide Number Placeholder 8">
            <a:extLst>
              <a:ext uri="{FF2B5EF4-FFF2-40B4-BE49-F238E27FC236}">
                <a16:creationId xmlns:a16="http://schemas.microsoft.com/office/drawing/2014/main" id="{454B4025-EFCB-ADC7-490B-3A7F94B08934}"/>
              </a:ext>
            </a:extLst>
          </p:cNvPr>
          <p:cNvSpPr>
            <a:spLocks noGrp="1"/>
          </p:cNvSpPr>
          <p:nvPr>
            <p:ph type="sldNum" sz="quarter" idx="10"/>
          </p:nvPr>
        </p:nvSpPr>
        <p:spPr/>
        <p:txBody>
          <a:bodyPr/>
          <a:lstStyle/>
          <a:p>
            <a:fld id="{EC6F7EB6-355C-498C-BBBA-049CF5A78B77}" type="slidenum">
              <a:rPr lang="en-US" altLang="en-US" smtClean="0"/>
              <a:pPr/>
              <a:t>15</a:t>
            </a:fld>
            <a:endParaRPr lang="en-CA" altLang="en-US" dirty="0"/>
          </a:p>
        </p:txBody>
      </p:sp>
      <p:sp>
        <p:nvSpPr>
          <p:cNvPr id="10" name="Footer Placeholder 9">
            <a:extLst>
              <a:ext uri="{FF2B5EF4-FFF2-40B4-BE49-F238E27FC236}">
                <a16:creationId xmlns:a16="http://schemas.microsoft.com/office/drawing/2014/main" id="{A1E78CCD-F7C4-87C9-C6BB-761663C04F8E}"/>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4" name="Rectangle 6">
            <a:extLst>
              <a:ext uri="{FF2B5EF4-FFF2-40B4-BE49-F238E27FC236}">
                <a16:creationId xmlns:a16="http://schemas.microsoft.com/office/drawing/2014/main" id="{AD43141B-BD26-ECCE-2F09-ED5636B2572A}"/>
              </a:ext>
            </a:extLst>
          </p:cNvPr>
          <p:cNvSpPr>
            <a:spLocks noGrp="1" noChangeArrowheads="1"/>
          </p:cNvSpPr>
          <p:nvPr>
            <p:ph type="title"/>
          </p:nvPr>
        </p:nvSpPr>
        <p:spPr/>
        <p:txBody>
          <a:bodyPr/>
          <a:lstStyle/>
          <a:p>
            <a:r>
              <a:rPr lang="en-US" altLang="en-US" sz="2400" dirty="0"/>
              <a:t>Data Fragmentation, Replication and Allocation</a:t>
            </a:r>
          </a:p>
        </p:txBody>
      </p:sp>
      <p:sp>
        <p:nvSpPr>
          <p:cNvPr id="688135" name="Rectangle 7">
            <a:extLst>
              <a:ext uri="{FF2B5EF4-FFF2-40B4-BE49-F238E27FC236}">
                <a16:creationId xmlns:a16="http://schemas.microsoft.com/office/drawing/2014/main" id="{59790B2E-A3A0-3343-E99C-2E824EA10B48}"/>
              </a:ext>
            </a:extLst>
          </p:cNvPr>
          <p:cNvSpPr>
            <a:spLocks noGrp="1" noChangeArrowheads="1"/>
          </p:cNvSpPr>
          <p:nvPr>
            <p:ph idx="1"/>
          </p:nvPr>
        </p:nvSpPr>
        <p:spPr/>
        <p:txBody>
          <a:bodyPr/>
          <a:lstStyle/>
          <a:p>
            <a:pPr algn="just">
              <a:lnSpc>
                <a:spcPct val="90000"/>
              </a:lnSpc>
            </a:pPr>
            <a:r>
              <a:rPr lang="en-US" altLang="en-US" sz="2400" b="1" dirty="0"/>
              <a:t>Representation</a:t>
            </a:r>
          </a:p>
          <a:p>
            <a:pPr lvl="1" algn="just">
              <a:lnSpc>
                <a:spcPct val="90000"/>
              </a:lnSpc>
            </a:pPr>
            <a:r>
              <a:rPr lang="en-US" altLang="en-US" sz="2200" b="1" dirty="0"/>
              <a:t>Vertical fragmentation</a:t>
            </a:r>
          </a:p>
          <a:p>
            <a:pPr lvl="2" algn="just">
              <a:lnSpc>
                <a:spcPct val="90000"/>
              </a:lnSpc>
            </a:pPr>
            <a:r>
              <a:rPr lang="en-US" altLang="en-US" sz="2000" dirty="0"/>
              <a:t>A vertical fragment on a relation can be specified by a </a:t>
            </a:r>
            <a:r>
              <a:rPr lang="en-US" altLang="en-US" sz="2000" dirty="0">
                <a:sym typeface="Symbol" panose="05050102010706020507" pitchFamily="18" charset="2"/>
              </a:rPr>
              <a:t></a:t>
            </a:r>
            <a:r>
              <a:rPr lang="en-US" altLang="en-US" sz="2000" baseline="-25000" dirty="0">
                <a:sym typeface="Symbol" panose="05050102010706020507" pitchFamily="18" charset="2"/>
              </a:rPr>
              <a:t>Li</a:t>
            </a:r>
            <a:r>
              <a:rPr lang="en-US" altLang="en-US" sz="2000" dirty="0"/>
              <a:t>(R) operation in the relational algebra.</a:t>
            </a:r>
          </a:p>
          <a:p>
            <a:pPr lvl="2" algn="just">
              <a:lnSpc>
                <a:spcPct val="90000"/>
              </a:lnSpc>
            </a:pPr>
            <a:r>
              <a:rPr lang="en-US" altLang="en-US" sz="2000" dirty="0"/>
              <a:t>Complete vertical fragmentation</a:t>
            </a:r>
          </a:p>
          <a:p>
            <a:pPr lvl="2" algn="just">
              <a:lnSpc>
                <a:spcPct val="90000"/>
              </a:lnSpc>
            </a:pPr>
            <a:r>
              <a:rPr lang="en-US" altLang="en-US" sz="2000" dirty="0"/>
              <a:t>A set of vertical fragments whose projection lists L1, L2, …, Ln include all the attributes in R but share only the primary key of R.  In this case the projection lists satisfy the following two conditions:</a:t>
            </a:r>
          </a:p>
          <a:p>
            <a:pPr lvl="2" algn="just">
              <a:lnSpc>
                <a:spcPct val="90000"/>
              </a:lnSpc>
            </a:pPr>
            <a:r>
              <a:rPr lang="en-US" altLang="en-US" sz="2000" dirty="0"/>
              <a:t>L1 </a:t>
            </a:r>
            <a:r>
              <a:rPr lang="en-US" altLang="en-US" sz="2000" dirty="0">
                <a:sym typeface="Symbol" panose="05050102010706020507" pitchFamily="18" charset="2"/>
              </a:rPr>
              <a:t> </a:t>
            </a:r>
            <a:r>
              <a:rPr lang="en-US" altLang="en-US" sz="2000" dirty="0"/>
              <a:t>L2 </a:t>
            </a:r>
            <a:r>
              <a:rPr lang="en-US" altLang="en-US" sz="2000" dirty="0">
                <a:sym typeface="Symbol" panose="05050102010706020507" pitchFamily="18" charset="2"/>
              </a:rPr>
              <a:t> </a:t>
            </a:r>
            <a:r>
              <a:rPr lang="en-US" altLang="en-US" sz="2000" dirty="0"/>
              <a:t>... </a:t>
            </a:r>
            <a:r>
              <a:rPr lang="en-US" altLang="en-US" sz="2000" dirty="0">
                <a:sym typeface="Symbol" panose="05050102010706020507" pitchFamily="18" charset="2"/>
              </a:rPr>
              <a:t></a:t>
            </a:r>
            <a:r>
              <a:rPr lang="en-US" altLang="en-US" sz="2000" dirty="0"/>
              <a:t> Ln = ATTRS (R) </a:t>
            </a:r>
          </a:p>
          <a:p>
            <a:pPr lvl="2" algn="just">
              <a:lnSpc>
                <a:spcPct val="90000"/>
              </a:lnSpc>
            </a:pPr>
            <a:r>
              <a:rPr lang="en-US" altLang="en-US" sz="2000" dirty="0"/>
              <a:t>Li </a:t>
            </a:r>
            <a:r>
              <a:rPr lang="en-US" altLang="en-US" sz="2000" dirty="0">
                <a:sym typeface="Symbol" panose="05050102010706020507" pitchFamily="18" charset="2"/>
              </a:rPr>
              <a:t> </a:t>
            </a:r>
            <a:r>
              <a:rPr lang="en-US" altLang="en-US" sz="2000" dirty="0" err="1"/>
              <a:t>Lj</a:t>
            </a:r>
            <a:r>
              <a:rPr lang="en-US" altLang="en-US" sz="2000" dirty="0"/>
              <a:t> = PK(R) for any </a:t>
            </a:r>
            <a:r>
              <a:rPr lang="en-US" altLang="en-US" sz="2000" dirty="0" err="1"/>
              <a:t>i</a:t>
            </a:r>
            <a:r>
              <a:rPr lang="en-US" altLang="en-US" sz="2000" dirty="0"/>
              <a:t> j, where ATTRS (R) is the set of attributes of R and PK(R) is the primary key of R.</a:t>
            </a:r>
          </a:p>
          <a:p>
            <a:pPr lvl="2" algn="just">
              <a:lnSpc>
                <a:spcPct val="90000"/>
              </a:lnSpc>
            </a:pPr>
            <a:r>
              <a:rPr lang="en-US" altLang="en-US" sz="2000" dirty="0"/>
              <a:t>To reconstruct R from complete vertical fragments a OUTER UNION is applied.</a:t>
            </a:r>
          </a:p>
        </p:txBody>
      </p:sp>
      <p:sp>
        <p:nvSpPr>
          <p:cNvPr id="9" name="Slide Number Placeholder 8">
            <a:extLst>
              <a:ext uri="{FF2B5EF4-FFF2-40B4-BE49-F238E27FC236}">
                <a16:creationId xmlns:a16="http://schemas.microsoft.com/office/drawing/2014/main" id="{42D84E56-24A8-D0AF-1512-94408CECFBB4}"/>
              </a:ext>
            </a:extLst>
          </p:cNvPr>
          <p:cNvSpPr>
            <a:spLocks noGrp="1"/>
          </p:cNvSpPr>
          <p:nvPr>
            <p:ph type="sldNum" sz="quarter" idx="10"/>
          </p:nvPr>
        </p:nvSpPr>
        <p:spPr/>
        <p:txBody>
          <a:bodyPr/>
          <a:lstStyle/>
          <a:p>
            <a:fld id="{EC6F7EB6-355C-498C-BBBA-049CF5A78B77}" type="slidenum">
              <a:rPr lang="en-US" altLang="en-US" smtClean="0"/>
              <a:pPr/>
              <a:t>16</a:t>
            </a:fld>
            <a:endParaRPr lang="en-CA" altLang="en-US" dirty="0"/>
          </a:p>
        </p:txBody>
      </p:sp>
      <p:sp>
        <p:nvSpPr>
          <p:cNvPr id="10" name="Footer Placeholder 9">
            <a:extLst>
              <a:ext uri="{FF2B5EF4-FFF2-40B4-BE49-F238E27FC236}">
                <a16:creationId xmlns:a16="http://schemas.microsoft.com/office/drawing/2014/main" id="{4D6FA66A-139B-328D-A22D-4AFCD977B255}"/>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2" name="Rectangle 6">
            <a:extLst>
              <a:ext uri="{FF2B5EF4-FFF2-40B4-BE49-F238E27FC236}">
                <a16:creationId xmlns:a16="http://schemas.microsoft.com/office/drawing/2014/main" id="{FFCA7B90-78F8-81AC-582D-5B5C5714A045}"/>
              </a:ext>
            </a:extLst>
          </p:cNvPr>
          <p:cNvSpPr>
            <a:spLocks noGrp="1" noChangeArrowheads="1"/>
          </p:cNvSpPr>
          <p:nvPr>
            <p:ph type="title"/>
          </p:nvPr>
        </p:nvSpPr>
        <p:spPr/>
        <p:txBody>
          <a:bodyPr/>
          <a:lstStyle/>
          <a:p>
            <a:r>
              <a:rPr lang="en-US" altLang="en-US" sz="2400" dirty="0"/>
              <a:t>Data Fragmentation, Replication and Allocation</a:t>
            </a:r>
          </a:p>
        </p:txBody>
      </p:sp>
      <p:sp>
        <p:nvSpPr>
          <p:cNvPr id="690183" name="Rectangle 7">
            <a:extLst>
              <a:ext uri="{FF2B5EF4-FFF2-40B4-BE49-F238E27FC236}">
                <a16:creationId xmlns:a16="http://schemas.microsoft.com/office/drawing/2014/main" id="{35B48B25-68A6-E5C8-5B97-B9FF6AADAEC5}"/>
              </a:ext>
            </a:extLst>
          </p:cNvPr>
          <p:cNvSpPr>
            <a:spLocks noGrp="1" noChangeArrowheads="1"/>
          </p:cNvSpPr>
          <p:nvPr>
            <p:ph idx="1"/>
          </p:nvPr>
        </p:nvSpPr>
        <p:spPr/>
        <p:txBody>
          <a:bodyPr/>
          <a:lstStyle/>
          <a:p>
            <a:pPr>
              <a:lnSpc>
                <a:spcPct val="90000"/>
              </a:lnSpc>
            </a:pPr>
            <a:r>
              <a:rPr lang="en-US" altLang="en-US" b="1"/>
              <a:t>Representation</a:t>
            </a:r>
          </a:p>
          <a:p>
            <a:pPr lvl="1">
              <a:lnSpc>
                <a:spcPct val="90000"/>
              </a:lnSpc>
            </a:pPr>
            <a:r>
              <a:rPr lang="en-US" altLang="en-US" b="1"/>
              <a:t>Mixed (Hybrid) fragmentation</a:t>
            </a:r>
          </a:p>
          <a:p>
            <a:pPr lvl="2">
              <a:lnSpc>
                <a:spcPct val="90000"/>
              </a:lnSpc>
            </a:pPr>
            <a:r>
              <a:rPr lang="en-US" altLang="en-US"/>
              <a:t>A combination of Vertical fragmentation and Horizontal fragmentation.</a:t>
            </a:r>
          </a:p>
          <a:p>
            <a:pPr lvl="2">
              <a:lnSpc>
                <a:spcPct val="90000"/>
              </a:lnSpc>
            </a:pPr>
            <a:r>
              <a:rPr lang="en-US" altLang="en-US"/>
              <a:t>This is achieved by SELECT-PROJECT operations which is represented by </a:t>
            </a:r>
            <a:r>
              <a:rPr lang="en-US" altLang="en-US">
                <a:sym typeface="Symbol" panose="05050102010706020507" pitchFamily="18" charset="2"/>
              </a:rPr>
              <a:t></a:t>
            </a:r>
            <a:r>
              <a:rPr lang="en-US" altLang="en-US" baseline="-25000">
                <a:sym typeface="Symbol" panose="05050102010706020507" pitchFamily="18" charset="2"/>
              </a:rPr>
              <a:t>Li</a:t>
            </a:r>
            <a:r>
              <a:rPr lang="en-US" altLang="en-US"/>
              <a:t>(</a:t>
            </a:r>
            <a:r>
              <a:rPr lang="en-US" altLang="en-US" b="1">
                <a:latin typeface="Symbol" panose="05050102010706020507" pitchFamily="18" charset="2"/>
              </a:rPr>
              <a:t>s</a:t>
            </a:r>
            <a:r>
              <a:rPr lang="en-US" altLang="en-US" baseline="-25000"/>
              <a:t>Ci</a:t>
            </a:r>
            <a:r>
              <a:rPr lang="en-US" altLang="en-US"/>
              <a:t> (R)).</a:t>
            </a:r>
          </a:p>
          <a:p>
            <a:pPr lvl="2">
              <a:lnSpc>
                <a:spcPct val="90000"/>
              </a:lnSpc>
            </a:pPr>
            <a:r>
              <a:rPr lang="en-US" altLang="en-US"/>
              <a:t>If C = True (Select all tuples) and L ≠ ATTRS(R), we get a vertical fragment, and if C ≠ True and L ≠ ATTRS(R), we get a mixed fragment.</a:t>
            </a:r>
          </a:p>
          <a:p>
            <a:pPr lvl="2">
              <a:lnSpc>
                <a:spcPct val="90000"/>
              </a:lnSpc>
            </a:pPr>
            <a:r>
              <a:rPr lang="en-US" altLang="en-US"/>
              <a:t>If C = True and L = ATTRS(R), then R can be considered a fragment.</a:t>
            </a:r>
          </a:p>
        </p:txBody>
      </p:sp>
      <p:sp>
        <p:nvSpPr>
          <p:cNvPr id="9" name="Slide Number Placeholder 8">
            <a:extLst>
              <a:ext uri="{FF2B5EF4-FFF2-40B4-BE49-F238E27FC236}">
                <a16:creationId xmlns:a16="http://schemas.microsoft.com/office/drawing/2014/main" id="{52781A2B-D60A-34C2-D3E1-AEFC2896FCA3}"/>
              </a:ext>
            </a:extLst>
          </p:cNvPr>
          <p:cNvSpPr>
            <a:spLocks noGrp="1"/>
          </p:cNvSpPr>
          <p:nvPr>
            <p:ph type="sldNum" sz="quarter" idx="10"/>
          </p:nvPr>
        </p:nvSpPr>
        <p:spPr/>
        <p:txBody>
          <a:bodyPr/>
          <a:lstStyle/>
          <a:p>
            <a:fld id="{EC6F7EB6-355C-498C-BBBA-049CF5A78B77}" type="slidenum">
              <a:rPr lang="en-US" altLang="en-US" smtClean="0"/>
              <a:pPr/>
              <a:t>17</a:t>
            </a:fld>
            <a:endParaRPr lang="en-CA" altLang="en-US" dirty="0"/>
          </a:p>
        </p:txBody>
      </p:sp>
      <p:sp>
        <p:nvSpPr>
          <p:cNvPr id="10" name="Footer Placeholder 9">
            <a:extLst>
              <a:ext uri="{FF2B5EF4-FFF2-40B4-BE49-F238E27FC236}">
                <a16:creationId xmlns:a16="http://schemas.microsoft.com/office/drawing/2014/main" id="{81007725-1633-6DBC-DCB1-6CFBCAA32146}"/>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30" name="Rectangle 6">
            <a:extLst>
              <a:ext uri="{FF2B5EF4-FFF2-40B4-BE49-F238E27FC236}">
                <a16:creationId xmlns:a16="http://schemas.microsoft.com/office/drawing/2014/main" id="{27B7646E-7D41-EF37-4501-3DA2002530E8}"/>
              </a:ext>
            </a:extLst>
          </p:cNvPr>
          <p:cNvSpPr>
            <a:spLocks noGrp="1" noChangeArrowheads="1"/>
          </p:cNvSpPr>
          <p:nvPr>
            <p:ph type="title"/>
          </p:nvPr>
        </p:nvSpPr>
        <p:spPr>
          <a:xfrm>
            <a:off x="251520" y="217372"/>
            <a:ext cx="8640960" cy="602686"/>
          </a:xfrm>
        </p:spPr>
        <p:txBody>
          <a:bodyPr/>
          <a:lstStyle/>
          <a:p>
            <a:r>
              <a:rPr lang="en-US" altLang="en-US" sz="2800" dirty="0"/>
              <a:t>Data Fragmentation, Replication and Allocation</a:t>
            </a:r>
          </a:p>
        </p:txBody>
      </p:sp>
      <p:sp>
        <p:nvSpPr>
          <p:cNvPr id="692231" name="Rectangle 7">
            <a:extLst>
              <a:ext uri="{FF2B5EF4-FFF2-40B4-BE49-F238E27FC236}">
                <a16:creationId xmlns:a16="http://schemas.microsoft.com/office/drawing/2014/main" id="{CD6F02FF-A2A1-BD42-BB70-796E21901EAA}"/>
              </a:ext>
            </a:extLst>
          </p:cNvPr>
          <p:cNvSpPr>
            <a:spLocks noGrp="1" noChangeArrowheads="1"/>
          </p:cNvSpPr>
          <p:nvPr>
            <p:ph idx="1"/>
          </p:nvPr>
        </p:nvSpPr>
        <p:spPr/>
        <p:txBody>
          <a:bodyPr/>
          <a:lstStyle/>
          <a:p>
            <a:pPr algn="just"/>
            <a:r>
              <a:rPr lang="en-US" altLang="en-US" sz="2400" b="1" dirty="0"/>
              <a:t>Fragmentation schema</a:t>
            </a:r>
          </a:p>
          <a:p>
            <a:pPr lvl="1" algn="just"/>
            <a:r>
              <a:rPr lang="en-US" altLang="en-US" sz="2200" dirty="0"/>
              <a:t>A definition of a set of fragments (horizontal or vertical or horizontal and vertical) that includes all attributes and tuples in the database that satisfies the condition that the whole database can be reconstructed from the fragments by applying some sequence of UNION (or OUTER JOIN) and UNION  operations.</a:t>
            </a:r>
          </a:p>
          <a:p>
            <a:pPr algn="just"/>
            <a:r>
              <a:rPr lang="en-US" altLang="en-US" sz="2400" b="1" dirty="0"/>
              <a:t>Allocation schema</a:t>
            </a:r>
          </a:p>
          <a:p>
            <a:pPr lvl="1" algn="just"/>
            <a:r>
              <a:rPr lang="en-US" altLang="en-US" sz="2200" dirty="0"/>
              <a:t>It describes the distribution of fragments to sites of distributed databases.  It can be fully or partially replicated or can be partitioned.</a:t>
            </a:r>
          </a:p>
          <a:p>
            <a:pPr lvl="1" algn="just"/>
            <a:endParaRPr lang="en-US" altLang="en-US" sz="2200" dirty="0"/>
          </a:p>
        </p:txBody>
      </p:sp>
      <p:sp>
        <p:nvSpPr>
          <p:cNvPr id="9" name="Slide Number Placeholder 8">
            <a:extLst>
              <a:ext uri="{FF2B5EF4-FFF2-40B4-BE49-F238E27FC236}">
                <a16:creationId xmlns:a16="http://schemas.microsoft.com/office/drawing/2014/main" id="{7A460512-8E64-C460-6371-9537384700C6}"/>
              </a:ext>
            </a:extLst>
          </p:cNvPr>
          <p:cNvSpPr>
            <a:spLocks noGrp="1"/>
          </p:cNvSpPr>
          <p:nvPr>
            <p:ph type="sldNum" sz="quarter" idx="10"/>
          </p:nvPr>
        </p:nvSpPr>
        <p:spPr/>
        <p:txBody>
          <a:bodyPr/>
          <a:lstStyle/>
          <a:p>
            <a:fld id="{EC6F7EB6-355C-498C-BBBA-049CF5A78B77}" type="slidenum">
              <a:rPr lang="en-US" altLang="en-US" smtClean="0"/>
              <a:pPr/>
              <a:t>18</a:t>
            </a:fld>
            <a:endParaRPr lang="en-CA" altLang="en-US" dirty="0"/>
          </a:p>
        </p:txBody>
      </p:sp>
      <p:sp>
        <p:nvSpPr>
          <p:cNvPr id="10" name="Footer Placeholder 9">
            <a:extLst>
              <a:ext uri="{FF2B5EF4-FFF2-40B4-BE49-F238E27FC236}">
                <a16:creationId xmlns:a16="http://schemas.microsoft.com/office/drawing/2014/main" id="{7959AF13-7EC8-79BD-6FC0-E07B9A76983D}"/>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8" name="Rectangle 6">
            <a:extLst>
              <a:ext uri="{FF2B5EF4-FFF2-40B4-BE49-F238E27FC236}">
                <a16:creationId xmlns:a16="http://schemas.microsoft.com/office/drawing/2014/main" id="{88BB52C7-D447-3CA8-919E-25369F2EF208}"/>
              </a:ext>
            </a:extLst>
          </p:cNvPr>
          <p:cNvSpPr>
            <a:spLocks noGrp="1" noChangeArrowheads="1"/>
          </p:cNvSpPr>
          <p:nvPr>
            <p:ph type="title"/>
          </p:nvPr>
        </p:nvSpPr>
        <p:spPr>
          <a:xfrm>
            <a:off x="323528" y="217372"/>
            <a:ext cx="8568952" cy="602686"/>
          </a:xfrm>
        </p:spPr>
        <p:txBody>
          <a:bodyPr/>
          <a:lstStyle/>
          <a:p>
            <a:r>
              <a:rPr lang="en-US" altLang="en-US" sz="2800" dirty="0"/>
              <a:t>Data Fragmentation, Replication and Allocation</a:t>
            </a:r>
          </a:p>
        </p:txBody>
      </p:sp>
      <p:sp>
        <p:nvSpPr>
          <p:cNvPr id="694279" name="Rectangle 7">
            <a:extLst>
              <a:ext uri="{FF2B5EF4-FFF2-40B4-BE49-F238E27FC236}">
                <a16:creationId xmlns:a16="http://schemas.microsoft.com/office/drawing/2014/main" id="{0A34620B-73EE-1A5E-F1B3-F18DD6E4EB1F}"/>
              </a:ext>
            </a:extLst>
          </p:cNvPr>
          <p:cNvSpPr>
            <a:spLocks noGrp="1" noChangeArrowheads="1"/>
          </p:cNvSpPr>
          <p:nvPr>
            <p:ph idx="1"/>
          </p:nvPr>
        </p:nvSpPr>
        <p:spPr/>
        <p:txBody>
          <a:bodyPr/>
          <a:lstStyle/>
          <a:p>
            <a:r>
              <a:rPr lang="en-US" altLang="en-US" sz="2400" b="1"/>
              <a:t>Data Replication</a:t>
            </a:r>
          </a:p>
          <a:p>
            <a:pPr lvl="1"/>
            <a:r>
              <a:rPr lang="en-US" altLang="en-US" sz="2200"/>
              <a:t>Database is replicated to all sites.</a:t>
            </a:r>
          </a:p>
          <a:p>
            <a:pPr lvl="1"/>
            <a:r>
              <a:rPr lang="en-US" altLang="en-US" sz="2200"/>
              <a:t>In full replication the entire database is replicated and in partial replication some selected part is replicated to some of the sites. </a:t>
            </a:r>
          </a:p>
          <a:p>
            <a:pPr lvl="1"/>
            <a:r>
              <a:rPr lang="en-US" altLang="en-US" sz="2200"/>
              <a:t>Data replication is achieved through a replication schema.</a:t>
            </a:r>
          </a:p>
          <a:p>
            <a:r>
              <a:rPr lang="en-US" altLang="en-US" sz="2400" b="1"/>
              <a:t>Data Distribution (Data Allocation)</a:t>
            </a:r>
          </a:p>
          <a:p>
            <a:pPr lvl="1"/>
            <a:r>
              <a:rPr lang="en-US" altLang="en-US" sz="2200"/>
              <a:t>This is relevant only in the case of partial replication or partition.</a:t>
            </a:r>
          </a:p>
          <a:p>
            <a:pPr lvl="1"/>
            <a:r>
              <a:rPr lang="en-US" altLang="en-US" sz="2200"/>
              <a:t>The selected portion of the database is distributed to the database sites.</a:t>
            </a:r>
          </a:p>
        </p:txBody>
      </p:sp>
      <p:sp>
        <p:nvSpPr>
          <p:cNvPr id="9" name="Slide Number Placeholder 8">
            <a:extLst>
              <a:ext uri="{FF2B5EF4-FFF2-40B4-BE49-F238E27FC236}">
                <a16:creationId xmlns:a16="http://schemas.microsoft.com/office/drawing/2014/main" id="{95AB654B-4DA0-0F48-063F-670DEF3D65F6}"/>
              </a:ext>
            </a:extLst>
          </p:cNvPr>
          <p:cNvSpPr>
            <a:spLocks noGrp="1"/>
          </p:cNvSpPr>
          <p:nvPr>
            <p:ph type="sldNum" sz="quarter" idx="10"/>
          </p:nvPr>
        </p:nvSpPr>
        <p:spPr/>
        <p:txBody>
          <a:bodyPr/>
          <a:lstStyle/>
          <a:p>
            <a:fld id="{EC6F7EB6-355C-498C-BBBA-049CF5A78B77}" type="slidenum">
              <a:rPr lang="en-US" altLang="en-US" smtClean="0"/>
              <a:pPr/>
              <a:t>19</a:t>
            </a:fld>
            <a:endParaRPr lang="en-CA" altLang="en-US" dirty="0"/>
          </a:p>
        </p:txBody>
      </p:sp>
      <p:sp>
        <p:nvSpPr>
          <p:cNvPr id="10" name="Footer Placeholder 9">
            <a:extLst>
              <a:ext uri="{FF2B5EF4-FFF2-40B4-BE49-F238E27FC236}">
                <a16:creationId xmlns:a16="http://schemas.microsoft.com/office/drawing/2014/main" id="{1F553B42-7506-BC99-27CC-4F6BB456443D}"/>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2" name="Rectangle 6">
            <a:extLst>
              <a:ext uri="{FF2B5EF4-FFF2-40B4-BE49-F238E27FC236}">
                <a16:creationId xmlns:a16="http://schemas.microsoft.com/office/drawing/2014/main" id="{8016A955-5020-2F51-19B6-ECDB0C394B0E}"/>
              </a:ext>
            </a:extLst>
          </p:cNvPr>
          <p:cNvSpPr>
            <a:spLocks noGrp="1" noChangeArrowheads="1"/>
          </p:cNvSpPr>
          <p:nvPr>
            <p:ph type="title"/>
          </p:nvPr>
        </p:nvSpPr>
        <p:spPr/>
        <p:txBody>
          <a:bodyPr/>
          <a:lstStyle/>
          <a:p>
            <a:r>
              <a:rPr lang="en-US" altLang="en-US" dirty="0"/>
              <a:t>Unit 6</a:t>
            </a:r>
          </a:p>
        </p:txBody>
      </p:sp>
      <p:sp>
        <p:nvSpPr>
          <p:cNvPr id="669703" name="Rectangle 7">
            <a:extLst>
              <a:ext uri="{FF2B5EF4-FFF2-40B4-BE49-F238E27FC236}">
                <a16:creationId xmlns:a16="http://schemas.microsoft.com/office/drawing/2014/main" id="{C7058B45-CF9F-95A6-E5A5-9B9CA834B33B}"/>
              </a:ext>
            </a:extLst>
          </p:cNvPr>
          <p:cNvSpPr>
            <a:spLocks noGrp="1" noChangeArrowheads="1"/>
          </p:cNvSpPr>
          <p:nvPr>
            <p:ph idx="1"/>
          </p:nvPr>
        </p:nvSpPr>
        <p:spPr/>
        <p:txBody>
          <a:bodyPr/>
          <a:lstStyle/>
          <a:p>
            <a:pPr marL="533400" indent="-533400">
              <a:buSzTx/>
              <a:buFont typeface="Wingdings" panose="05000000000000000000" pitchFamily="2" charset="2"/>
              <a:buAutoNum type="arabicPeriod"/>
            </a:pPr>
            <a:r>
              <a:rPr lang="en-US" altLang="en-US"/>
              <a:t>Distributed Database Concepts</a:t>
            </a:r>
          </a:p>
          <a:p>
            <a:pPr marL="533400" indent="-533400">
              <a:buSzTx/>
              <a:buFont typeface="Wingdings" panose="05000000000000000000" pitchFamily="2" charset="2"/>
              <a:buAutoNum type="arabicPeriod"/>
            </a:pPr>
            <a:r>
              <a:rPr lang="en-US" altLang="en-US"/>
              <a:t>Data Fragmentation, Replication and Allocation</a:t>
            </a:r>
          </a:p>
          <a:p>
            <a:pPr marL="533400" indent="-533400">
              <a:buSzTx/>
              <a:buFont typeface="Wingdings" panose="05000000000000000000" pitchFamily="2" charset="2"/>
              <a:buAutoNum type="arabicPeriod"/>
            </a:pPr>
            <a:r>
              <a:rPr lang="en-US" altLang="en-US"/>
              <a:t>Types of Distributed Database Systems</a:t>
            </a:r>
          </a:p>
          <a:p>
            <a:pPr marL="533400" indent="-533400">
              <a:buSzTx/>
              <a:buFont typeface="Wingdings" panose="05000000000000000000" pitchFamily="2" charset="2"/>
              <a:buAutoNum type="arabicPeriod"/>
            </a:pPr>
            <a:r>
              <a:rPr lang="en-US" altLang="en-US"/>
              <a:t>Query Processing</a:t>
            </a:r>
          </a:p>
          <a:p>
            <a:pPr marL="533400" indent="-533400">
              <a:buSzTx/>
              <a:buFont typeface="Wingdings" panose="05000000000000000000" pitchFamily="2" charset="2"/>
              <a:buAutoNum type="arabicPeriod"/>
            </a:pPr>
            <a:r>
              <a:rPr lang="en-US" altLang="en-US"/>
              <a:t>Concurrency Control and Recovery</a:t>
            </a:r>
          </a:p>
          <a:p>
            <a:pPr marL="533400" indent="-533400">
              <a:buSzTx/>
              <a:buFont typeface="Wingdings" panose="05000000000000000000" pitchFamily="2" charset="2"/>
              <a:buAutoNum type="arabicPeriod"/>
            </a:pPr>
            <a:r>
              <a:rPr lang="en-US" altLang="en-US"/>
              <a:t>3-Tier Client-Server Architecture</a:t>
            </a:r>
          </a:p>
        </p:txBody>
      </p:sp>
      <p:sp>
        <p:nvSpPr>
          <p:cNvPr id="9" name="Slide Number Placeholder 8">
            <a:extLst>
              <a:ext uri="{FF2B5EF4-FFF2-40B4-BE49-F238E27FC236}">
                <a16:creationId xmlns:a16="http://schemas.microsoft.com/office/drawing/2014/main" id="{DE809CFE-0399-0939-08B2-7803336C60CE}"/>
              </a:ext>
            </a:extLst>
          </p:cNvPr>
          <p:cNvSpPr>
            <a:spLocks noGrp="1"/>
          </p:cNvSpPr>
          <p:nvPr>
            <p:ph type="sldNum" sz="quarter" idx="10"/>
          </p:nvPr>
        </p:nvSpPr>
        <p:spPr/>
        <p:txBody>
          <a:bodyPr/>
          <a:lstStyle/>
          <a:p>
            <a:fld id="{EC6F7EB6-355C-498C-BBBA-049CF5A78B77}" type="slidenum">
              <a:rPr lang="en-US" altLang="en-US" smtClean="0"/>
              <a:pPr/>
              <a:t>2</a:t>
            </a:fld>
            <a:endParaRPr lang="en-CA" altLang="en-US" dirty="0"/>
          </a:p>
        </p:txBody>
      </p:sp>
      <p:sp>
        <p:nvSpPr>
          <p:cNvPr id="10" name="Footer Placeholder 9">
            <a:extLst>
              <a:ext uri="{FF2B5EF4-FFF2-40B4-BE49-F238E27FC236}">
                <a16:creationId xmlns:a16="http://schemas.microsoft.com/office/drawing/2014/main" id="{05F4B7D6-2409-9278-FAAB-C6A7E2D1D9BE}"/>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7" name="Rectangle 7">
            <a:extLst>
              <a:ext uri="{FF2B5EF4-FFF2-40B4-BE49-F238E27FC236}">
                <a16:creationId xmlns:a16="http://schemas.microsoft.com/office/drawing/2014/main" id="{701F66B6-894C-4050-F7FA-D84506A6AA5B}"/>
              </a:ext>
            </a:extLst>
          </p:cNvPr>
          <p:cNvSpPr>
            <a:spLocks noGrp="1" noChangeArrowheads="1"/>
          </p:cNvSpPr>
          <p:nvPr>
            <p:ph type="title"/>
          </p:nvPr>
        </p:nvSpPr>
        <p:spPr/>
        <p:txBody>
          <a:bodyPr/>
          <a:lstStyle/>
          <a:p>
            <a:r>
              <a:rPr lang="en-US" altLang="en-US" sz="3200" dirty="0"/>
              <a:t>Types of </a:t>
            </a:r>
            <a:r>
              <a:rPr lang="en-US" altLang="en-US" sz="2800" dirty="0"/>
              <a:t>Distributed</a:t>
            </a:r>
            <a:r>
              <a:rPr lang="en-US" altLang="en-US" sz="3200" dirty="0"/>
              <a:t> Database Systems</a:t>
            </a:r>
          </a:p>
        </p:txBody>
      </p:sp>
      <p:graphicFrame>
        <p:nvGraphicFramePr>
          <p:cNvPr id="696324" name="Object 4">
            <a:extLst>
              <a:ext uri="{FF2B5EF4-FFF2-40B4-BE49-F238E27FC236}">
                <a16:creationId xmlns:a16="http://schemas.microsoft.com/office/drawing/2014/main" id="{6D777D51-6AD0-9379-28F9-3C6D610F1E13}"/>
              </a:ext>
            </a:extLst>
          </p:cNvPr>
          <p:cNvGraphicFramePr>
            <a:graphicFrameLocks noGrp="1" noChangeAspect="1"/>
          </p:cNvGraphicFramePr>
          <p:nvPr>
            <p:ph idx="1"/>
          </p:nvPr>
        </p:nvGraphicFramePr>
        <p:xfrm>
          <a:off x="4491038" y="2344738"/>
          <a:ext cx="4424362" cy="2865437"/>
        </p:xfrm>
        <a:graphic>
          <a:graphicData uri="http://schemas.openxmlformats.org/presentationml/2006/ole">
            <mc:AlternateContent xmlns:mc="http://schemas.openxmlformats.org/markup-compatibility/2006">
              <mc:Choice xmlns:v="urn:schemas-microsoft-com:vml" Requires="v">
                <p:oleObj name="Visio" r:id="rId3" imgW="4779264" imgH="3095447" progId="Visio.Drawing.11">
                  <p:embed/>
                </p:oleObj>
              </mc:Choice>
              <mc:Fallback>
                <p:oleObj name="Visio" r:id="rId3" imgW="4779264" imgH="3095447" progId="Visio.Drawing.11">
                  <p:embed/>
                  <p:pic>
                    <p:nvPicPr>
                      <p:cNvPr id="696324" name="Object 4">
                        <a:extLst>
                          <a:ext uri="{FF2B5EF4-FFF2-40B4-BE49-F238E27FC236}">
                            <a16:creationId xmlns:a16="http://schemas.microsoft.com/office/drawing/2014/main" id="{6D777D51-6AD0-9379-28F9-3C6D610F1E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1038" y="2344738"/>
                        <a:ext cx="4424362"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28" name="Rectangle 8">
            <a:extLst>
              <a:ext uri="{FF2B5EF4-FFF2-40B4-BE49-F238E27FC236}">
                <a16:creationId xmlns:a16="http://schemas.microsoft.com/office/drawing/2014/main" id="{3E0A5786-B681-380F-5A2C-FC5269D48B97}"/>
              </a:ext>
            </a:extLst>
          </p:cNvPr>
          <p:cNvSpPr>
            <a:spLocks noGrp="1" noChangeArrowheads="1"/>
          </p:cNvSpPr>
          <p:nvPr>
            <p:ph type="body" idx="4294967295"/>
          </p:nvPr>
        </p:nvSpPr>
        <p:spPr>
          <a:xfrm>
            <a:off x="0" y="1600200"/>
            <a:ext cx="4175125" cy="4572000"/>
          </a:xfrm>
        </p:spPr>
        <p:txBody>
          <a:bodyPr/>
          <a:lstStyle/>
          <a:p>
            <a:pPr>
              <a:lnSpc>
                <a:spcPct val="80000"/>
              </a:lnSpc>
            </a:pPr>
            <a:r>
              <a:rPr lang="en-US" altLang="en-US" sz="2400" dirty="0"/>
              <a:t>Homogeneous</a:t>
            </a:r>
          </a:p>
          <a:p>
            <a:pPr lvl="1">
              <a:lnSpc>
                <a:spcPct val="80000"/>
              </a:lnSpc>
            </a:pPr>
            <a:r>
              <a:rPr lang="en-US" altLang="en-US" sz="2200" dirty="0"/>
              <a:t>All sites of the database system have identical setup, i.e., same database system software.</a:t>
            </a:r>
          </a:p>
          <a:p>
            <a:pPr lvl="1">
              <a:lnSpc>
                <a:spcPct val="80000"/>
              </a:lnSpc>
            </a:pPr>
            <a:r>
              <a:rPr lang="en-US" altLang="en-US" sz="2200" dirty="0"/>
              <a:t>The underlying operating system may be different.</a:t>
            </a:r>
          </a:p>
          <a:p>
            <a:pPr lvl="2">
              <a:lnSpc>
                <a:spcPct val="80000"/>
              </a:lnSpc>
            </a:pPr>
            <a:r>
              <a:rPr lang="en-US" altLang="en-US" sz="2000" dirty="0"/>
              <a:t>For example, all sites run Oracle or DB2, or Sybase or some other database system.</a:t>
            </a:r>
          </a:p>
          <a:p>
            <a:pPr lvl="1">
              <a:lnSpc>
                <a:spcPct val="80000"/>
              </a:lnSpc>
            </a:pPr>
            <a:r>
              <a:rPr lang="en-US" altLang="en-US" sz="2200" dirty="0"/>
              <a:t>The underlying operating systems can be a mixture of Linux, Window, Unix, etc.</a:t>
            </a:r>
          </a:p>
        </p:txBody>
      </p:sp>
      <p:sp>
        <p:nvSpPr>
          <p:cNvPr id="9" name="Slide Number Placeholder 8">
            <a:extLst>
              <a:ext uri="{FF2B5EF4-FFF2-40B4-BE49-F238E27FC236}">
                <a16:creationId xmlns:a16="http://schemas.microsoft.com/office/drawing/2014/main" id="{10534609-6BEA-26EF-4B10-D449C204F817}"/>
              </a:ext>
            </a:extLst>
          </p:cNvPr>
          <p:cNvSpPr>
            <a:spLocks noGrp="1"/>
          </p:cNvSpPr>
          <p:nvPr>
            <p:ph type="sldNum" sz="quarter" idx="10"/>
          </p:nvPr>
        </p:nvSpPr>
        <p:spPr/>
        <p:txBody>
          <a:bodyPr/>
          <a:lstStyle/>
          <a:p>
            <a:fld id="{EC6F7EB6-355C-498C-BBBA-049CF5A78B77}" type="slidenum">
              <a:rPr lang="en-US" altLang="en-US" smtClean="0"/>
              <a:pPr/>
              <a:t>20</a:t>
            </a:fld>
            <a:endParaRPr lang="en-CA" altLang="en-US" dirty="0"/>
          </a:p>
        </p:txBody>
      </p:sp>
      <p:sp>
        <p:nvSpPr>
          <p:cNvPr id="10" name="Footer Placeholder 9">
            <a:extLst>
              <a:ext uri="{FF2B5EF4-FFF2-40B4-BE49-F238E27FC236}">
                <a16:creationId xmlns:a16="http://schemas.microsoft.com/office/drawing/2014/main" id="{FACC9926-80EC-2F0D-921F-95889AFF644F}"/>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5" name="Rectangle 7">
            <a:extLst>
              <a:ext uri="{FF2B5EF4-FFF2-40B4-BE49-F238E27FC236}">
                <a16:creationId xmlns:a16="http://schemas.microsoft.com/office/drawing/2014/main" id="{9D9EAD40-5C51-8F74-19B7-56E7306F1909}"/>
              </a:ext>
            </a:extLst>
          </p:cNvPr>
          <p:cNvSpPr>
            <a:spLocks noGrp="1" noChangeArrowheads="1"/>
          </p:cNvSpPr>
          <p:nvPr>
            <p:ph type="title"/>
          </p:nvPr>
        </p:nvSpPr>
        <p:spPr/>
        <p:txBody>
          <a:bodyPr/>
          <a:lstStyle/>
          <a:p>
            <a:r>
              <a:rPr lang="en-US" altLang="en-US" sz="2800" dirty="0"/>
              <a:t>Types of Distributed Database Systems</a:t>
            </a:r>
          </a:p>
        </p:txBody>
      </p:sp>
      <p:graphicFrame>
        <p:nvGraphicFramePr>
          <p:cNvPr id="698372" name="Object 4">
            <a:extLst>
              <a:ext uri="{FF2B5EF4-FFF2-40B4-BE49-F238E27FC236}">
                <a16:creationId xmlns:a16="http://schemas.microsoft.com/office/drawing/2014/main" id="{6904A59B-88D0-1683-2B5B-8752C31E9DA2}"/>
              </a:ext>
            </a:extLst>
          </p:cNvPr>
          <p:cNvGraphicFramePr>
            <a:graphicFrameLocks noGrp="1" noChangeAspect="1"/>
          </p:cNvGraphicFramePr>
          <p:nvPr>
            <p:ph idx="1"/>
            <p:extLst>
              <p:ext uri="{D42A27DB-BD31-4B8C-83A1-F6EECF244321}">
                <p14:modId xmlns:p14="http://schemas.microsoft.com/office/powerpoint/2010/main" val="1410239119"/>
              </p:ext>
            </p:extLst>
          </p:nvPr>
        </p:nvGraphicFramePr>
        <p:xfrm>
          <a:off x="3446463" y="3573016"/>
          <a:ext cx="4706937" cy="2681287"/>
        </p:xfrm>
        <a:graphic>
          <a:graphicData uri="http://schemas.openxmlformats.org/presentationml/2006/ole">
            <mc:AlternateContent xmlns:mc="http://schemas.openxmlformats.org/markup-compatibility/2006">
              <mc:Choice xmlns:v="urn:schemas-microsoft-com:vml" Requires="v">
                <p:oleObj name="Visio" r:id="rId3" imgW="5484052" imgH="3124275" progId="Visio.Drawing.11">
                  <p:embed/>
                </p:oleObj>
              </mc:Choice>
              <mc:Fallback>
                <p:oleObj name="Visio" r:id="rId3" imgW="5484052" imgH="3124275" progId="Visio.Drawing.11">
                  <p:embed/>
                  <p:pic>
                    <p:nvPicPr>
                      <p:cNvPr id="698372" name="Object 4">
                        <a:extLst>
                          <a:ext uri="{FF2B5EF4-FFF2-40B4-BE49-F238E27FC236}">
                            <a16:creationId xmlns:a16="http://schemas.microsoft.com/office/drawing/2014/main" id="{6904A59B-88D0-1683-2B5B-8752C31E9D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463" y="3573016"/>
                        <a:ext cx="4706937" cy="268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8376" name="Rectangle 8">
            <a:extLst>
              <a:ext uri="{FF2B5EF4-FFF2-40B4-BE49-F238E27FC236}">
                <a16:creationId xmlns:a16="http://schemas.microsoft.com/office/drawing/2014/main" id="{659253D7-2051-6401-0BDE-E27FA402A101}"/>
              </a:ext>
            </a:extLst>
          </p:cNvPr>
          <p:cNvSpPr>
            <a:spLocks noGrp="1" noChangeArrowheads="1"/>
          </p:cNvSpPr>
          <p:nvPr>
            <p:ph type="body" idx="4294967295"/>
          </p:nvPr>
        </p:nvSpPr>
        <p:spPr>
          <a:xfrm>
            <a:off x="381768" y="1268760"/>
            <a:ext cx="8294688" cy="2743200"/>
          </a:xfrm>
        </p:spPr>
        <p:txBody>
          <a:bodyPr/>
          <a:lstStyle/>
          <a:p>
            <a:pPr algn="just">
              <a:lnSpc>
                <a:spcPct val="90000"/>
              </a:lnSpc>
            </a:pPr>
            <a:r>
              <a:rPr lang="en-US" altLang="en-US" sz="2000" dirty="0"/>
              <a:t>Heterogeneous</a:t>
            </a:r>
          </a:p>
          <a:p>
            <a:pPr lvl="1" algn="just">
              <a:lnSpc>
                <a:spcPct val="90000"/>
              </a:lnSpc>
            </a:pPr>
            <a:r>
              <a:rPr lang="en-US" altLang="en-US" sz="2000" dirty="0"/>
              <a:t>Federated: Each site may run different database system but the data access is managed through a single conceptual schema.  </a:t>
            </a:r>
          </a:p>
          <a:p>
            <a:pPr lvl="2" algn="just">
              <a:lnSpc>
                <a:spcPct val="90000"/>
              </a:lnSpc>
            </a:pPr>
            <a:r>
              <a:rPr lang="en-US" altLang="en-US" sz="1800" dirty="0"/>
              <a:t>This implies that the degree of local autonomy is minimum. Each site must adhere to a centralized access policy. There may be a global schema.</a:t>
            </a:r>
          </a:p>
          <a:p>
            <a:pPr lvl="1" algn="just">
              <a:lnSpc>
                <a:spcPct val="90000"/>
              </a:lnSpc>
            </a:pPr>
            <a:r>
              <a:rPr lang="en-US" altLang="en-US" sz="2000" dirty="0" err="1"/>
              <a:t>Multidatabase</a:t>
            </a:r>
            <a:r>
              <a:rPr lang="en-US" altLang="en-US" sz="2000" dirty="0"/>
              <a:t>:  There is no one conceptual global schema. For data access a schema is constructed dynamically as needed by the application software.</a:t>
            </a:r>
          </a:p>
        </p:txBody>
      </p:sp>
      <p:sp>
        <p:nvSpPr>
          <p:cNvPr id="9" name="Slide Number Placeholder 8">
            <a:extLst>
              <a:ext uri="{FF2B5EF4-FFF2-40B4-BE49-F238E27FC236}">
                <a16:creationId xmlns:a16="http://schemas.microsoft.com/office/drawing/2014/main" id="{CBB88DC1-B088-94F0-D219-7474D3B05BC4}"/>
              </a:ext>
            </a:extLst>
          </p:cNvPr>
          <p:cNvSpPr>
            <a:spLocks noGrp="1"/>
          </p:cNvSpPr>
          <p:nvPr>
            <p:ph type="sldNum" sz="quarter" idx="10"/>
          </p:nvPr>
        </p:nvSpPr>
        <p:spPr/>
        <p:txBody>
          <a:bodyPr/>
          <a:lstStyle/>
          <a:p>
            <a:fld id="{EC6F7EB6-355C-498C-BBBA-049CF5A78B77}" type="slidenum">
              <a:rPr lang="en-US" altLang="en-US" smtClean="0"/>
              <a:pPr/>
              <a:t>21</a:t>
            </a:fld>
            <a:endParaRPr lang="en-CA" altLang="en-US" dirty="0"/>
          </a:p>
        </p:txBody>
      </p:sp>
      <p:sp>
        <p:nvSpPr>
          <p:cNvPr id="10" name="Footer Placeholder 9">
            <a:extLst>
              <a:ext uri="{FF2B5EF4-FFF2-40B4-BE49-F238E27FC236}">
                <a16:creationId xmlns:a16="http://schemas.microsoft.com/office/drawing/2014/main" id="{78AB39D7-B32E-8609-6659-1E7CD068F2CC}"/>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23" name="Rectangle 7">
            <a:extLst>
              <a:ext uri="{FF2B5EF4-FFF2-40B4-BE49-F238E27FC236}">
                <a16:creationId xmlns:a16="http://schemas.microsoft.com/office/drawing/2014/main" id="{0713DECF-F416-144A-9285-3DDF50839F7D}"/>
              </a:ext>
            </a:extLst>
          </p:cNvPr>
          <p:cNvSpPr>
            <a:spLocks noGrp="1" noChangeArrowheads="1"/>
          </p:cNvSpPr>
          <p:nvPr>
            <p:ph type="title"/>
          </p:nvPr>
        </p:nvSpPr>
        <p:spPr/>
        <p:txBody>
          <a:bodyPr/>
          <a:lstStyle/>
          <a:p>
            <a:r>
              <a:rPr lang="en-US" altLang="en-US" sz="2800" dirty="0"/>
              <a:t>Types of Distributed Database Systems</a:t>
            </a:r>
          </a:p>
        </p:txBody>
      </p:sp>
      <p:sp>
        <p:nvSpPr>
          <p:cNvPr id="700424" name="Rectangle 8">
            <a:extLst>
              <a:ext uri="{FF2B5EF4-FFF2-40B4-BE49-F238E27FC236}">
                <a16:creationId xmlns:a16="http://schemas.microsoft.com/office/drawing/2014/main" id="{38A21F8E-2F5F-0443-B94E-23B643BAABD8}"/>
              </a:ext>
            </a:extLst>
          </p:cNvPr>
          <p:cNvSpPr>
            <a:spLocks noGrp="1" noChangeArrowheads="1"/>
          </p:cNvSpPr>
          <p:nvPr>
            <p:ph idx="1"/>
          </p:nvPr>
        </p:nvSpPr>
        <p:spPr/>
        <p:txBody>
          <a:bodyPr/>
          <a:lstStyle/>
          <a:p>
            <a:pPr>
              <a:lnSpc>
                <a:spcPct val="90000"/>
              </a:lnSpc>
            </a:pPr>
            <a:r>
              <a:rPr lang="en-US" altLang="en-US" dirty="0"/>
              <a:t>Federated Database Management Systems Issues</a:t>
            </a:r>
          </a:p>
          <a:p>
            <a:pPr lvl="1">
              <a:lnSpc>
                <a:spcPct val="90000"/>
              </a:lnSpc>
            </a:pPr>
            <a:r>
              <a:rPr lang="en-US" altLang="en-US" dirty="0"/>
              <a:t>Differences in data models:</a:t>
            </a:r>
          </a:p>
          <a:p>
            <a:pPr lvl="2">
              <a:lnSpc>
                <a:spcPct val="90000"/>
              </a:lnSpc>
            </a:pPr>
            <a:r>
              <a:rPr lang="en-US" altLang="en-US" dirty="0"/>
              <a:t>Relational, Objected oriented, hierarchical, network, etc.</a:t>
            </a:r>
          </a:p>
          <a:p>
            <a:pPr lvl="1">
              <a:lnSpc>
                <a:spcPct val="90000"/>
              </a:lnSpc>
            </a:pPr>
            <a:r>
              <a:rPr lang="en-US" altLang="en-US" dirty="0"/>
              <a:t>Differences in constraints:</a:t>
            </a:r>
          </a:p>
          <a:p>
            <a:pPr lvl="2">
              <a:lnSpc>
                <a:spcPct val="90000"/>
              </a:lnSpc>
            </a:pPr>
            <a:r>
              <a:rPr lang="en-US" altLang="en-US" dirty="0"/>
              <a:t>Each site may have their own data accessing and processing constraints.</a:t>
            </a:r>
          </a:p>
          <a:p>
            <a:pPr lvl="1">
              <a:lnSpc>
                <a:spcPct val="90000"/>
              </a:lnSpc>
            </a:pPr>
            <a:r>
              <a:rPr lang="en-US" altLang="en-US" dirty="0"/>
              <a:t>Differences in query language:</a:t>
            </a:r>
          </a:p>
          <a:p>
            <a:pPr lvl="2">
              <a:lnSpc>
                <a:spcPct val="90000"/>
              </a:lnSpc>
            </a:pPr>
            <a:r>
              <a:rPr lang="en-US" altLang="en-US" dirty="0"/>
              <a:t>Some site may use SQL, some may use SQL-89, some may use SQL-92, and so on.</a:t>
            </a:r>
          </a:p>
        </p:txBody>
      </p:sp>
      <p:sp>
        <p:nvSpPr>
          <p:cNvPr id="9" name="Slide Number Placeholder 8">
            <a:extLst>
              <a:ext uri="{FF2B5EF4-FFF2-40B4-BE49-F238E27FC236}">
                <a16:creationId xmlns:a16="http://schemas.microsoft.com/office/drawing/2014/main" id="{9985488A-6B80-E2CA-84B0-D5B6387D5105}"/>
              </a:ext>
            </a:extLst>
          </p:cNvPr>
          <p:cNvSpPr>
            <a:spLocks noGrp="1"/>
          </p:cNvSpPr>
          <p:nvPr>
            <p:ph type="sldNum" sz="quarter" idx="10"/>
          </p:nvPr>
        </p:nvSpPr>
        <p:spPr/>
        <p:txBody>
          <a:bodyPr/>
          <a:lstStyle/>
          <a:p>
            <a:fld id="{EC6F7EB6-355C-498C-BBBA-049CF5A78B77}" type="slidenum">
              <a:rPr lang="en-US" altLang="en-US" smtClean="0"/>
              <a:pPr/>
              <a:t>22</a:t>
            </a:fld>
            <a:endParaRPr lang="en-CA" altLang="en-US" dirty="0"/>
          </a:p>
        </p:txBody>
      </p:sp>
      <p:sp>
        <p:nvSpPr>
          <p:cNvPr id="10" name="Footer Placeholder 9">
            <a:extLst>
              <a:ext uri="{FF2B5EF4-FFF2-40B4-BE49-F238E27FC236}">
                <a16:creationId xmlns:a16="http://schemas.microsoft.com/office/drawing/2014/main" id="{05D84D3A-C723-F21C-E864-ABBF46D50FB6}"/>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512" name="Rectangle 48">
            <a:extLst>
              <a:ext uri="{FF2B5EF4-FFF2-40B4-BE49-F238E27FC236}">
                <a16:creationId xmlns:a16="http://schemas.microsoft.com/office/drawing/2014/main" id="{8307F461-7ECB-4C5B-34F7-36CFCA3AFA81}"/>
              </a:ext>
            </a:extLst>
          </p:cNvPr>
          <p:cNvSpPr>
            <a:spLocks noGrp="1" noChangeArrowheads="1"/>
          </p:cNvSpPr>
          <p:nvPr>
            <p:ph type="title"/>
          </p:nvPr>
        </p:nvSpPr>
        <p:spPr/>
        <p:txBody>
          <a:bodyPr/>
          <a:lstStyle/>
          <a:p>
            <a:r>
              <a:rPr lang="en-US" altLang="en-US" sz="2800" dirty="0"/>
              <a:t>Query Processing in Distributed Databases</a:t>
            </a:r>
          </a:p>
        </p:txBody>
      </p:sp>
      <p:sp>
        <p:nvSpPr>
          <p:cNvPr id="9" name="Slide Number Placeholder 8">
            <a:extLst>
              <a:ext uri="{FF2B5EF4-FFF2-40B4-BE49-F238E27FC236}">
                <a16:creationId xmlns:a16="http://schemas.microsoft.com/office/drawing/2014/main" id="{92EC1DBB-3E6F-8937-0788-4BC7BAEDC192}"/>
              </a:ext>
            </a:extLst>
          </p:cNvPr>
          <p:cNvSpPr>
            <a:spLocks noGrp="1"/>
          </p:cNvSpPr>
          <p:nvPr>
            <p:ph type="sldNum" sz="quarter" idx="10"/>
          </p:nvPr>
        </p:nvSpPr>
        <p:spPr/>
        <p:txBody>
          <a:bodyPr/>
          <a:lstStyle/>
          <a:p>
            <a:fld id="{EC6F7EB6-355C-498C-BBBA-049CF5A78B77}" type="slidenum">
              <a:rPr lang="en-US" altLang="en-US" smtClean="0"/>
              <a:pPr/>
              <a:t>23</a:t>
            </a:fld>
            <a:endParaRPr lang="en-CA" altLang="en-US" dirty="0"/>
          </a:p>
        </p:txBody>
      </p:sp>
      <p:sp>
        <p:nvSpPr>
          <p:cNvPr id="10" name="Footer Placeholder 9">
            <a:extLst>
              <a:ext uri="{FF2B5EF4-FFF2-40B4-BE49-F238E27FC236}">
                <a16:creationId xmlns:a16="http://schemas.microsoft.com/office/drawing/2014/main" id="{55D1B053-827E-AF8E-8A7B-C0989BA99F92}"/>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pic>
        <p:nvPicPr>
          <p:cNvPr id="3" name="Picture 2">
            <a:extLst>
              <a:ext uri="{FF2B5EF4-FFF2-40B4-BE49-F238E27FC236}">
                <a16:creationId xmlns:a16="http://schemas.microsoft.com/office/drawing/2014/main" id="{8E7F0DDA-E149-7B87-DC0A-BDD74E334872}"/>
              </a:ext>
            </a:extLst>
          </p:cNvPr>
          <p:cNvPicPr>
            <a:picLocks noChangeAspect="1"/>
          </p:cNvPicPr>
          <p:nvPr/>
        </p:nvPicPr>
        <p:blipFill>
          <a:blip r:embed="rId3"/>
          <a:stretch>
            <a:fillRect/>
          </a:stretch>
        </p:blipFill>
        <p:spPr>
          <a:xfrm>
            <a:off x="370620" y="1412776"/>
            <a:ext cx="8449852" cy="4692763"/>
          </a:xfrm>
          <a:prstGeom prst="rect">
            <a:avLst/>
          </a:prstGeom>
        </p:spPr>
      </p:pic>
    </p:spTree>
    <p:extLst>
      <p:ext uri="{BB962C8B-B14F-4D97-AF65-F5344CB8AC3E}">
        <p14:creationId xmlns:p14="http://schemas.microsoft.com/office/powerpoint/2010/main" val="791165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512" name="Rectangle 48">
            <a:extLst>
              <a:ext uri="{FF2B5EF4-FFF2-40B4-BE49-F238E27FC236}">
                <a16:creationId xmlns:a16="http://schemas.microsoft.com/office/drawing/2014/main" id="{8307F461-7ECB-4C5B-34F7-36CFCA3AFA81}"/>
              </a:ext>
            </a:extLst>
          </p:cNvPr>
          <p:cNvSpPr>
            <a:spLocks noGrp="1" noChangeArrowheads="1"/>
          </p:cNvSpPr>
          <p:nvPr>
            <p:ph type="title"/>
          </p:nvPr>
        </p:nvSpPr>
        <p:spPr/>
        <p:txBody>
          <a:bodyPr/>
          <a:lstStyle/>
          <a:p>
            <a:r>
              <a:rPr lang="en-US" altLang="en-US" sz="2800" dirty="0"/>
              <a:t>Query Processing in Distributed Databases</a:t>
            </a:r>
          </a:p>
        </p:txBody>
      </p:sp>
      <p:sp>
        <p:nvSpPr>
          <p:cNvPr id="702513" name="Rectangle 49">
            <a:extLst>
              <a:ext uri="{FF2B5EF4-FFF2-40B4-BE49-F238E27FC236}">
                <a16:creationId xmlns:a16="http://schemas.microsoft.com/office/drawing/2014/main" id="{965C115C-873A-8849-5108-276EB8D62D73}"/>
              </a:ext>
            </a:extLst>
          </p:cNvPr>
          <p:cNvSpPr>
            <a:spLocks noGrp="1" noChangeArrowheads="1"/>
          </p:cNvSpPr>
          <p:nvPr>
            <p:ph type="body" idx="4294967295"/>
          </p:nvPr>
        </p:nvSpPr>
        <p:spPr>
          <a:xfrm>
            <a:off x="522288" y="1412776"/>
            <a:ext cx="7772400" cy="4572000"/>
          </a:xfrm>
        </p:spPr>
        <p:txBody>
          <a:bodyPr/>
          <a:lstStyle/>
          <a:p>
            <a:r>
              <a:rPr lang="en-US" altLang="en-US" sz="2400" dirty="0"/>
              <a:t>Issues</a:t>
            </a:r>
          </a:p>
          <a:p>
            <a:pPr lvl="1"/>
            <a:r>
              <a:rPr lang="en-US" altLang="en-US" sz="2200" dirty="0"/>
              <a:t>Cost of transferring data (files and results) over the network.</a:t>
            </a:r>
          </a:p>
          <a:p>
            <a:pPr lvl="2"/>
            <a:r>
              <a:rPr lang="en-US" altLang="en-US" sz="2000" dirty="0"/>
              <a:t>This cost is usually high so some optimization is necessary.</a:t>
            </a:r>
          </a:p>
          <a:p>
            <a:pPr lvl="2"/>
            <a:r>
              <a:rPr lang="en-US" altLang="en-US" sz="2000" dirty="0"/>
              <a:t>Example relations: Employee at site 1 and Department at Site 2</a:t>
            </a:r>
          </a:p>
          <a:p>
            <a:pPr lvl="3"/>
            <a:r>
              <a:rPr lang="en-US" altLang="en-US" sz="1800" dirty="0"/>
              <a:t>Employee at site 1. 10,000 rows. Row size = 100 bytes.  Table size = 10</a:t>
            </a:r>
            <a:r>
              <a:rPr lang="en-US" altLang="en-US" sz="1800" baseline="30000" dirty="0"/>
              <a:t>6</a:t>
            </a:r>
            <a:r>
              <a:rPr lang="en-US" altLang="en-US" sz="1800" dirty="0"/>
              <a:t> bytes.</a:t>
            </a:r>
          </a:p>
          <a:p>
            <a:pPr lvl="3"/>
            <a:r>
              <a:rPr lang="en-US" altLang="en-US" sz="1800" dirty="0"/>
              <a:t>Department at Site 2. 100 rows.  Row size = 35 bytes.  Table size = 3,500 bytes.</a:t>
            </a:r>
          </a:p>
          <a:p>
            <a:pPr lvl="2"/>
            <a:r>
              <a:rPr lang="en-US" altLang="en-US" sz="2000" dirty="0"/>
              <a:t>Q: For each employee, retrieve employee name and department name Where the employee works.</a:t>
            </a:r>
          </a:p>
          <a:p>
            <a:pPr lvl="2"/>
            <a:r>
              <a:rPr lang="en-US" altLang="en-US" sz="2000" dirty="0"/>
              <a:t>Q: </a:t>
            </a:r>
            <a:r>
              <a:rPr lang="en-US" altLang="en-US" sz="2000" dirty="0">
                <a:latin typeface="Symbol" panose="05050102010706020507" pitchFamily="18" charset="2"/>
              </a:rPr>
              <a:t></a:t>
            </a:r>
            <a:r>
              <a:rPr lang="en-US" altLang="en-US" sz="2000" baseline="-25000" dirty="0" err="1"/>
              <a:t>Fname,Lname,Dname</a:t>
            </a:r>
            <a:r>
              <a:rPr lang="en-US" altLang="en-US" sz="2000" dirty="0"/>
              <a:t> (Employee      </a:t>
            </a:r>
            <a:r>
              <a:rPr lang="en-US" altLang="en-US" sz="2000" baseline="-25000" dirty="0" err="1"/>
              <a:t>Dno</a:t>
            </a:r>
            <a:r>
              <a:rPr lang="en-US" altLang="en-US" sz="2000" baseline="-25000" dirty="0"/>
              <a:t> = </a:t>
            </a:r>
            <a:r>
              <a:rPr lang="en-US" altLang="en-US" sz="2000" baseline="-25000" dirty="0" err="1"/>
              <a:t>Dnumber</a:t>
            </a:r>
            <a:r>
              <a:rPr lang="en-US" altLang="en-US" sz="2000" dirty="0"/>
              <a:t> Department)</a:t>
            </a:r>
          </a:p>
        </p:txBody>
      </p:sp>
      <p:graphicFrame>
        <p:nvGraphicFramePr>
          <p:cNvPr id="702509" name="Object 45">
            <a:extLst>
              <a:ext uri="{FF2B5EF4-FFF2-40B4-BE49-F238E27FC236}">
                <a16:creationId xmlns:a16="http://schemas.microsoft.com/office/drawing/2014/main" id="{F38FCA05-B98D-12B8-8969-6D0B072C705E}"/>
              </a:ext>
            </a:extLst>
          </p:cNvPr>
          <p:cNvGraphicFramePr>
            <a:graphicFrameLocks noChangeAspect="1"/>
          </p:cNvGraphicFramePr>
          <p:nvPr>
            <p:extLst>
              <p:ext uri="{D42A27DB-BD31-4B8C-83A1-F6EECF244321}">
                <p14:modId xmlns:p14="http://schemas.microsoft.com/office/powerpoint/2010/main" val="2120603304"/>
              </p:ext>
            </p:extLst>
          </p:nvPr>
        </p:nvGraphicFramePr>
        <p:xfrm>
          <a:off x="5065067" y="5032226"/>
          <a:ext cx="207963" cy="209550"/>
        </p:xfrm>
        <a:graphic>
          <a:graphicData uri="http://schemas.openxmlformats.org/presentationml/2006/ole">
            <mc:AlternateContent xmlns:mc="http://schemas.openxmlformats.org/markup-compatibility/2006">
              <mc:Choice xmlns:v="urn:schemas-microsoft-com:vml" Requires="v">
                <p:oleObj name="VISIO" r:id="rId3" imgW="207360" imgH="209520" progId="Visio.Drawing.6">
                  <p:embed/>
                </p:oleObj>
              </mc:Choice>
              <mc:Fallback>
                <p:oleObj name="VISIO" r:id="rId3" imgW="207360" imgH="209520" progId="Visio.Drawing.6">
                  <p:embed/>
                  <p:pic>
                    <p:nvPicPr>
                      <p:cNvPr id="702509" name="Object 45">
                        <a:extLst>
                          <a:ext uri="{FF2B5EF4-FFF2-40B4-BE49-F238E27FC236}">
                            <a16:creationId xmlns:a16="http://schemas.microsoft.com/office/drawing/2014/main" id="{F38FCA05-B98D-12B8-8969-6D0B072C70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5067" y="5032226"/>
                        <a:ext cx="207963"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Slide Number Placeholder 8">
            <a:extLst>
              <a:ext uri="{FF2B5EF4-FFF2-40B4-BE49-F238E27FC236}">
                <a16:creationId xmlns:a16="http://schemas.microsoft.com/office/drawing/2014/main" id="{92EC1DBB-3E6F-8937-0788-4BC7BAEDC192}"/>
              </a:ext>
            </a:extLst>
          </p:cNvPr>
          <p:cNvSpPr>
            <a:spLocks noGrp="1"/>
          </p:cNvSpPr>
          <p:nvPr>
            <p:ph type="sldNum" sz="quarter" idx="10"/>
          </p:nvPr>
        </p:nvSpPr>
        <p:spPr/>
        <p:txBody>
          <a:bodyPr/>
          <a:lstStyle/>
          <a:p>
            <a:fld id="{EC6F7EB6-355C-498C-BBBA-049CF5A78B77}" type="slidenum">
              <a:rPr lang="en-US" altLang="en-US" smtClean="0"/>
              <a:pPr/>
              <a:t>24</a:t>
            </a:fld>
            <a:endParaRPr lang="en-CA" altLang="en-US" dirty="0"/>
          </a:p>
        </p:txBody>
      </p:sp>
      <p:sp>
        <p:nvSpPr>
          <p:cNvPr id="10" name="Footer Placeholder 9">
            <a:extLst>
              <a:ext uri="{FF2B5EF4-FFF2-40B4-BE49-F238E27FC236}">
                <a16:creationId xmlns:a16="http://schemas.microsoft.com/office/drawing/2014/main" id="{55D1B053-827E-AF8E-8A7B-C0989BA99F92}"/>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extLst>
      <p:ext uri="{BB962C8B-B14F-4D97-AF65-F5344CB8AC3E}">
        <p14:creationId xmlns:p14="http://schemas.microsoft.com/office/powerpoint/2010/main" val="1367913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23" name="Rectangle 11">
            <a:extLst>
              <a:ext uri="{FF2B5EF4-FFF2-40B4-BE49-F238E27FC236}">
                <a16:creationId xmlns:a16="http://schemas.microsoft.com/office/drawing/2014/main" id="{966C5105-BA8C-878A-D2A0-22B069099E62}"/>
              </a:ext>
            </a:extLst>
          </p:cNvPr>
          <p:cNvSpPr>
            <a:spLocks noGrp="1" noChangeArrowheads="1"/>
          </p:cNvSpPr>
          <p:nvPr>
            <p:ph type="title"/>
          </p:nvPr>
        </p:nvSpPr>
        <p:spPr/>
        <p:txBody>
          <a:bodyPr/>
          <a:lstStyle/>
          <a:p>
            <a:r>
              <a:rPr lang="en-US" altLang="en-US" sz="2800" dirty="0"/>
              <a:t>Query Processing in Distributed Databases</a:t>
            </a:r>
          </a:p>
        </p:txBody>
      </p:sp>
      <p:sp>
        <p:nvSpPr>
          <p:cNvPr id="704524" name="Rectangle 12">
            <a:extLst>
              <a:ext uri="{FF2B5EF4-FFF2-40B4-BE49-F238E27FC236}">
                <a16:creationId xmlns:a16="http://schemas.microsoft.com/office/drawing/2014/main" id="{8795E468-B67F-EBFC-F4EE-FE2382793234}"/>
              </a:ext>
            </a:extLst>
          </p:cNvPr>
          <p:cNvSpPr>
            <a:spLocks noGrp="1" noChangeArrowheads="1"/>
          </p:cNvSpPr>
          <p:nvPr>
            <p:ph idx="1"/>
          </p:nvPr>
        </p:nvSpPr>
        <p:spPr/>
        <p:txBody>
          <a:bodyPr/>
          <a:lstStyle/>
          <a:p>
            <a:r>
              <a:rPr lang="en-US" altLang="en-US"/>
              <a:t>Result</a:t>
            </a:r>
          </a:p>
          <a:p>
            <a:pPr lvl="1"/>
            <a:r>
              <a:rPr lang="en-US" altLang="en-US"/>
              <a:t>The result of this query will have 10,000 tuples, assuming that every employee is related to a department.</a:t>
            </a:r>
          </a:p>
          <a:p>
            <a:pPr lvl="1"/>
            <a:r>
              <a:rPr lang="en-US" altLang="en-US"/>
              <a:t>Suppose each result tuple is 40 bytes long.  The query is submitted at site 3 and the result is sent to this site.</a:t>
            </a:r>
          </a:p>
          <a:p>
            <a:pPr lvl="1"/>
            <a:r>
              <a:rPr lang="en-US" altLang="en-US"/>
              <a:t>Problem: Employee and Department relations are not present at site 3.</a:t>
            </a:r>
          </a:p>
        </p:txBody>
      </p:sp>
      <p:sp>
        <p:nvSpPr>
          <p:cNvPr id="9" name="Slide Number Placeholder 8">
            <a:extLst>
              <a:ext uri="{FF2B5EF4-FFF2-40B4-BE49-F238E27FC236}">
                <a16:creationId xmlns:a16="http://schemas.microsoft.com/office/drawing/2014/main" id="{0BCAF240-DDCF-6673-EBAC-533D008A7DFA}"/>
              </a:ext>
            </a:extLst>
          </p:cNvPr>
          <p:cNvSpPr>
            <a:spLocks noGrp="1"/>
          </p:cNvSpPr>
          <p:nvPr>
            <p:ph type="sldNum" sz="quarter" idx="10"/>
          </p:nvPr>
        </p:nvSpPr>
        <p:spPr/>
        <p:txBody>
          <a:bodyPr/>
          <a:lstStyle/>
          <a:p>
            <a:fld id="{EC6F7EB6-355C-498C-BBBA-049CF5A78B77}" type="slidenum">
              <a:rPr lang="en-US" altLang="en-US" smtClean="0"/>
              <a:pPr/>
              <a:t>25</a:t>
            </a:fld>
            <a:endParaRPr lang="en-CA" altLang="en-US" dirty="0"/>
          </a:p>
        </p:txBody>
      </p:sp>
      <p:sp>
        <p:nvSpPr>
          <p:cNvPr id="10" name="Footer Placeholder 9">
            <a:extLst>
              <a:ext uri="{FF2B5EF4-FFF2-40B4-BE49-F238E27FC236}">
                <a16:creationId xmlns:a16="http://schemas.microsoft.com/office/drawing/2014/main" id="{98A620D1-024E-695E-0D77-568022474930}"/>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a:extLst>
              <a:ext uri="{FF2B5EF4-FFF2-40B4-BE49-F238E27FC236}">
                <a16:creationId xmlns:a16="http://schemas.microsoft.com/office/drawing/2014/main" id="{B4E98BBB-C5AF-4B49-69E0-44C388CEDC59}"/>
              </a:ext>
            </a:extLst>
          </p:cNvPr>
          <p:cNvSpPr>
            <a:spLocks noGrp="1" noChangeArrowheads="1"/>
          </p:cNvSpPr>
          <p:nvPr>
            <p:ph type="title"/>
          </p:nvPr>
        </p:nvSpPr>
        <p:spPr/>
        <p:txBody>
          <a:bodyPr/>
          <a:lstStyle/>
          <a:p>
            <a:r>
              <a:rPr lang="en-US" altLang="en-US" sz="2800" dirty="0"/>
              <a:t>Query Processing in Distributed Databases</a:t>
            </a:r>
          </a:p>
        </p:txBody>
      </p:sp>
      <p:sp>
        <p:nvSpPr>
          <p:cNvPr id="782339" name="Rectangle 3">
            <a:extLst>
              <a:ext uri="{FF2B5EF4-FFF2-40B4-BE49-F238E27FC236}">
                <a16:creationId xmlns:a16="http://schemas.microsoft.com/office/drawing/2014/main" id="{01FE65FF-EDE5-FD12-D76E-64D4CBA36991}"/>
              </a:ext>
            </a:extLst>
          </p:cNvPr>
          <p:cNvSpPr>
            <a:spLocks noGrp="1" noChangeArrowheads="1"/>
          </p:cNvSpPr>
          <p:nvPr>
            <p:ph idx="1"/>
          </p:nvPr>
        </p:nvSpPr>
        <p:spPr>
          <a:xfrm>
            <a:off x="685800" y="1484784"/>
            <a:ext cx="7772400" cy="4157756"/>
          </a:xfrm>
        </p:spPr>
        <p:txBody>
          <a:bodyPr/>
          <a:lstStyle/>
          <a:p>
            <a:r>
              <a:rPr lang="en-US" altLang="en-US" sz="2400" dirty="0"/>
              <a:t>Strategies:</a:t>
            </a:r>
          </a:p>
          <a:p>
            <a:pPr marL="781050" lvl="1" indent="-323850">
              <a:buSzTx/>
              <a:buFont typeface="Wingdings" panose="05000000000000000000" pitchFamily="2" charset="2"/>
              <a:buAutoNum type="arabicPeriod"/>
            </a:pPr>
            <a:r>
              <a:rPr lang="en-US" altLang="en-US" sz="2200" dirty="0"/>
              <a:t>Transfer Employee and Department to site 3.</a:t>
            </a:r>
          </a:p>
          <a:p>
            <a:pPr marL="1219200" lvl="2" indent="-304800"/>
            <a:r>
              <a:rPr lang="en-US" altLang="en-US" sz="2000" dirty="0"/>
              <a:t>Total transfer bytes = 1,000,000 + 3500 = 1,003,500 bytes.</a:t>
            </a:r>
          </a:p>
          <a:p>
            <a:pPr marL="781050" lvl="1" indent="-323850">
              <a:buSzTx/>
              <a:buFont typeface="Wingdings" panose="05000000000000000000" pitchFamily="2" charset="2"/>
              <a:buAutoNum type="arabicPeriod"/>
            </a:pPr>
            <a:r>
              <a:rPr lang="en-US" altLang="en-US" sz="2200" dirty="0"/>
              <a:t>Transfer Employee to site 2, execute join at site 2 and send the result to site 3. </a:t>
            </a:r>
          </a:p>
          <a:p>
            <a:pPr marL="1219200" lvl="2" indent="-304800"/>
            <a:r>
              <a:rPr lang="en-US" altLang="en-US" sz="2000" dirty="0"/>
              <a:t>Query result size = 40 * 10,000 = 400,000 bytes.  Total transfer size = 400,000 + 1,000,000 = 1,400,000 bytes.</a:t>
            </a:r>
          </a:p>
          <a:p>
            <a:pPr marL="781050" lvl="1" indent="-323850">
              <a:buSzTx/>
              <a:buFont typeface="Wingdings" panose="05000000000000000000" pitchFamily="2" charset="2"/>
              <a:buAutoNum type="arabicPeriod"/>
            </a:pPr>
            <a:r>
              <a:rPr lang="en-US" altLang="en-US" sz="2200" dirty="0"/>
              <a:t>Transfer Department relation to site 1, execute the join at site 1, and send the result to site 3.</a:t>
            </a:r>
          </a:p>
          <a:p>
            <a:pPr marL="1219200" lvl="2" indent="-304800"/>
            <a:r>
              <a:rPr lang="en-US" altLang="en-US" sz="2000" dirty="0"/>
              <a:t>Total bytes transferred = 400,000 + 3500 = 403,500 bytes.</a:t>
            </a:r>
          </a:p>
        </p:txBody>
      </p:sp>
      <p:sp>
        <p:nvSpPr>
          <p:cNvPr id="9" name="Slide Number Placeholder 8">
            <a:extLst>
              <a:ext uri="{FF2B5EF4-FFF2-40B4-BE49-F238E27FC236}">
                <a16:creationId xmlns:a16="http://schemas.microsoft.com/office/drawing/2014/main" id="{F39B3FCD-2E67-D70C-B736-552D98652ABB}"/>
              </a:ext>
            </a:extLst>
          </p:cNvPr>
          <p:cNvSpPr>
            <a:spLocks noGrp="1"/>
          </p:cNvSpPr>
          <p:nvPr>
            <p:ph type="sldNum" sz="quarter" idx="10"/>
          </p:nvPr>
        </p:nvSpPr>
        <p:spPr/>
        <p:txBody>
          <a:bodyPr/>
          <a:lstStyle/>
          <a:p>
            <a:fld id="{EC6F7EB6-355C-498C-BBBA-049CF5A78B77}" type="slidenum">
              <a:rPr lang="en-US" altLang="en-US" smtClean="0"/>
              <a:pPr/>
              <a:t>26</a:t>
            </a:fld>
            <a:endParaRPr lang="en-CA" altLang="en-US" dirty="0"/>
          </a:p>
        </p:txBody>
      </p:sp>
      <p:sp>
        <p:nvSpPr>
          <p:cNvPr id="10" name="Footer Placeholder 9">
            <a:extLst>
              <a:ext uri="{FF2B5EF4-FFF2-40B4-BE49-F238E27FC236}">
                <a16:creationId xmlns:a16="http://schemas.microsoft.com/office/drawing/2014/main" id="{5A033153-EA95-82F2-175D-589CE52E23F8}"/>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60" name="Rectangle 8">
            <a:extLst>
              <a:ext uri="{FF2B5EF4-FFF2-40B4-BE49-F238E27FC236}">
                <a16:creationId xmlns:a16="http://schemas.microsoft.com/office/drawing/2014/main" id="{9BE3F388-3A66-F3C3-3EB5-1B256777417C}"/>
              </a:ext>
            </a:extLst>
          </p:cNvPr>
          <p:cNvSpPr>
            <a:spLocks noGrp="1" noChangeArrowheads="1"/>
          </p:cNvSpPr>
          <p:nvPr>
            <p:ph type="title"/>
          </p:nvPr>
        </p:nvSpPr>
        <p:spPr/>
        <p:txBody>
          <a:bodyPr/>
          <a:lstStyle/>
          <a:p>
            <a:r>
              <a:rPr lang="en-US" altLang="en-US" sz="3200" dirty="0"/>
              <a:t>Concurrency Control and Recovery</a:t>
            </a:r>
          </a:p>
        </p:txBody>
      </p:sp>
      <p:sp>
        <p:nvSpPr>
          <p:cNvPr id="714761" name="Rectangle 9">
            <a:extLst>
              <a:ext uri="{FF2B5EF4-FFF2-40B4-BE49-F238E27FC236}">
                <a16:creationId xmlns:a16="http://schemas.microsoft.com/office/drawing/2014/main" id="{325237FF-1108-B051-0F4D-CDECFA59294F}"/>
              </a:ext>
            </a:extLst>
          </p:cNvPr>
          <p:cNvSpPr>
            <a:spLocks noGrp="1" noChangeArrowheads="1"/>
          </p:cNvSpPr>
          <p:nvPr>
            <p:ph idx="1"/>
          </p:nvPr>
        </p:nvSpPr>
        <p:spPr/>
        <p:txBody>
          <a:bodyPr/>
          <a:lstStyle/>
          <a:p>
            <a:pPr algn="just"/>
            <a:r>
              <a:rPr lang="en-US" altLang="en-US" sz="2800" dirty="0"/>
              <a:t>Distributed Databases encounter a number of concurrency control and recovery problems which are not present in centralized databases.  Some of them are listed below.</a:t>
            </a:r>
          </a:p>
          <a:p>
            <a:pPr lvl="1" algn="just"/>
            <a:r>
              <a:rPr lang="en-US" altLang="en-US" sz="2400" dirty="0"/>
              <a:t>Dealing with multiple copies of data items</a:t>
            </a:r>
          </a:p>
          <a:p>
            <a:pPr lvl="1" algn="just"/>
            <a:r>
              <a:rPr lang="en-US" altLang="en-US" sz="2400" dirty="0"/>
              <a:t>Failure of individual sites</a:t>
            </a:r>
          </a:p>
          <a:p>
            <a:pPr lvl="1" algn="just"/>
            <a:r>
              <a:rPr lang="en-US" altLang="en-US" sz="2400" dirty="0"/>
              <a:t>Communication link failure </a:t>
            </a:r>
          </a:p>
          <a:p>
            <a:pPr lvl="1" algn="just"/>
            <a:r>
              <a:rPr lang="en-US" altLang="en-US" sz="2400" dirty="0"/>
              <a:t>Distributed commit</a:t>
            </a:r>
          </a:p>
          <a:p>
            <a:pPr lvl="1" algn="just"/>
            <a:r>
              <a:rPr lang="en-US" altLang="en-US" sz="2400" dirty="0"/>
              <a:t>Distributed deadlock</a:t>
            </a:r>
          </a:p>
        </p:txBody>
      </p:sp>
      <p:sp>
        <p:nvSpPr>
          <p:cNvPr id="9" name="Slide Number Placeholder 8">
            <a:extLst>
              <a:ext uri="{FF2B5EF4-FFF2-40B4-BE49-F238E27FC236}">
                <a16:creationId xmlns:a16="http://schemas.microsoft.com/office/drawing/2014/main" id="{5FAEFA8B-B958-D4D0-927C-F2F8AA560221}"/>
              </a:ext>
            </a:extLst>
          </p:cNvPr>
          <p:cNvSpPr>
            <a:spLocks noGrp="1"/>
          </p:cNvSpPr>
          <p:nvPr>
            <p:ph type="sldNum" sz="quarter" idx="10"/>
          </p:nvPr>
        </p:nvSpPr>
        <p:spPr/>
        <p:txBody>
          <a:bodyPr/>
          <a:lstStyle/>
          <a:p>
            <a:fld id="{EC6F7EB6-355C-498C-BBBA-049CF5A78B77}" type="slidenum">
              <a:rPr lang="en-US" altLang="en-US" smtClean="0"/>
              <a:pPr/>
              <a:t>27</a:t>
            </a:fld>
            <a:endParaRPr lang="en-CA" altLang="en-US" dirty="0"/>
          </a:p>
        </p:txBody>
      </p:sp>
      <p:sp>
        <p:nvSpPr>
          <p:cNvPr id="10" name="Footer Placeholder 9">
            <a:extLst>
              <a:ext uri="{FF2B5EF4-FFF2-40B4-BE49-F238E27FC236}">
                <a16:creationId xmlns:a16="http://schemas.microsoft.com/office/drawing/2014/main" id="{41E28579-89DC-9DE8-0D0C-EF16C9452A8E}"/>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a:extLst>
              <a:ext uri="{FF2B5EF4-FFF2-40B4-BE49-F238E27FC236}">
                <a16:creationId xmlns:a16="http://schemas.microsoft.com/office/drawing/2014/main" id="{D732E8A3-A18D-C2BA-33FB-CDD978641DE9}"/>
              </a:ext>
            </a:extLst>
          </p:cNvPr>
          <p:cNvSpPr>
            <a:spLocks noGrp="1" noChangeArrowheads="1"/>
          </p:cNvSpPr>
          <p:nvPr>
            <p:ph type="title"/>
          </p:nvPr>
        </p:nvSpPr>
        <p:spPr/>
        <p:txBody>
          <a:bodyPr/>
          <a:lstStyle/>
          <a:p>
            <a:r>
              <a:rPr lang="en-US" altLang="en-US" sz="3200" dirty="0"/>
              <a:t>Concurrency Control and Recovery</a:t>
            </a:r>
          </a:p>
        </p:txBody>
      </p:sp>
      <p:sp>
        <p:nvSpPr>
          <p:cNvPr id="787459" name="Rectangle 3">
            <a:extLst>
              <a:ext uri="{FF2B5EF4-FFF2-40B4-BE49-F238E27FC236}">
                <a16:creationId xmlns:a16="http://schemas.microsoft.com/office/drawing/2014/main" id="{96C99C23-1041-DE57-37E7-91F58C99C03E}"/>
              </a:ext>
            </a:extLst>
          </p:cNvPr>
          <p:cNvSpPr>
            <a:spLocks noGrp="1" noChangeArrowheads="1"/>
          </p:cNvSpPr>
          <p:nvPr>
            <p:ph idx="1"/>
          </p:nvPr>
        </p:nvSpPr>
        <p:spPr/>
        <p:txBody>
          <a:bodyPr/>
          <a:lstStyle/>
          <a:p>
            <a:pPr algn="just"/>
            <a:r>
              <a:rPr lang="en-US" altLang="en-US" dirty="0"/>
              <a:t>Details</a:t>
            </a:r>
          </a:p>
          <a:p>
            <a:pPr lvl="1" algn="just"/>
            <a:r>
              <a:rPr lang="en-US" altLang="en-US" dirty="0"/>
              <a:t>Dealing with multiple copies of data items:  </a:t>
            </a:r>
          </a:p>
          <a:p>
            <a:pPr lvl="2" algn="just"/>
            <a:r>
              <a:rPr lang="en-US" altLang="en-US" dirty="0"/>
              <a:t>The concurrency control must maintain global consistency.  Likewise the recovery mechanism must recover all copies and maintain consistency after recovery.</a:t>
            </a:r>
          </a:p>
          <a:p>
            <a:pPr lvl="1" algn="just"/>
            <a:r>
              <a:rPr lang="en-US" altLang="en-US" dirty="0"/>
              <a:t>Failure of individual sites:</a:t>
            </a:r>
          </a:p>
          <a:p>
            <a:pPr lvl="2" algn="just"/>
            <a:r>
              <a:rPr lang="en-US" altLang="en-US" dirty="0"/>
              <a:t>Database availability must not be affected due to the failure of one or two sites and the </a:t>
            </a:r>
            <a:r>
              <a:rPr lang="en-US" altLang="en-US" i="1" dirty="0"/>
              <a:t>recovery scheme </a:t>
            </a:r>
            <a:r>
              <a:rPr lang="en-US" altLang="en-US" dirty="0"/>
              <a:t>must recover them before they are available for use.</a:t>
            </a:r>
          </a:p>
        </p:txBody>
      </p:sp>
      <p:sp>
        <p:nvSpPr>
          <p:cNvPr id="9" name="Slide Number Placeholder 8">
            <a:extLst>
              <a:ext uri="{FF2B5EF4-FFF2-40B4-BE49-F238E27FC236}">
                <a16:creationId xmlns:a16="http://schemas.microsoft.com/office/drawing/2014/main" id="{FDD58594-BA63-B2AA-F68D-63D8438FDEBA}"/>
              </a:ext>
            </a:extLst>
          </p:cNvPr>
          <p:cNvSpPr>
            <a:spLocks noGrp="1"/>
          </p:cNvSpPr>
          <p:nvPr>
            <p:ph type="sldNum" sz="quarter" idx="10"/>
          </p:nvPr>
        </p:nvSpPr>
        <p:spPr/>
        <p:txBody>
          <a:bodyPr/>
          <a:lstStyle/>
          <a:p>
            <a:fld id="{EC6F7EB6-355C-498C-BBBA-049CF5A78B77}" type="slidenum">
              <a:rPr lang="en-US" altLang="en-US" smtClean="0"/>
              <a:pPr/>
              <a:t>28</a:t>
            </a:fld>
            <a:endParaRPr lang="en-CA" altLang="en-US" dirty="0"/>
          </a:p>
        </p:txBody>
      </p:sp>
      <p:sp>
        <p:nvSpPr>
          <p:cNvPr id="10" name="Footer Placeholder 9">
            <a:extLst>
              <a:ext uri="{FF2B5EF4-FFF2-40B4-BE49-F238E27FC236}">
                <a16:creationId xmlns:a16="http://schemas.microsoft.com/office/drawing/2014/main" id="{D5457D39-07E2-7521-A8DE-B3FAC583EED7}"/>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a:extLst>
              <a:ext uri="{FF2B5EF4-FFF2-40B4-BE49-F238E27FC236}">
                <a16:creationId xmlns:a16="http://schemas.microsoft.com/office/drawing/2014/main" id="{441DB215-7C3B-52A1-F8B1-82463B251F52}"/>
              </a:ext>
            </a:extLst>
          </p:cNvPr>
          <p:cNvSpPr>
            <a:spLocks noGrp="1" noChangeArrowheads="1"/>
          </p:cNvSpPr>
          <p:nvPr>
            <p:ph type="title"/>
          </p:nvPr>
        </p:nvSpPr>
        <p:spPr/>
        <p:txBody>
          <a:bodyPr/>
          <a:lstStyle/>
          <a:p>
            <a:r>
              <a:rPr lang="en-US" altLang="en-US" sz="3200" dirty="0"/>
              <a:t>Concurrency Control and Recovery</a:t>
            </a:r>
          </a:p>
        </p:txBody>
      </p:sp>
      <p:sp>
        <p:nvSpPr>
          <p:cNvPr id="789507" name="Rectangle 3">
            <a:extLst>
              <a:ext uri="{FF2B5EF4-FFF2-40B4-BE49-F238E27FC236}">
                <a16:creationId xmlns:a16="http://schemas.microsoft.com/office/drawing/2014/main" id="{1F8A5586-809E-1FB1-B597-8CCAE4E40EA8}"/>
              </a:ext>
            </a:extLst>
          </p:cNvPr>
          <p:cNvSpPr>
            <a:spLocks noGrp="1" noChangeArrowheads="1"/>
          </p:cNvSpPr>
          <p:nvPr>
            <p:ph idx="1"/>
          </p:nvPr>
        </p:nvSpPr>
        <p:spPr/>
        <p:txBody>
          <a:bodyPr/>
          <a:lstStyle/>
          <a:p>
            <a:pPr algn="just">
              <a:lnSpc>
                <a:spcPct val="90000"/>
              </a:lnSpc>
            </a:pPr>
            <a:r>
              <a:rPr lang="en-US" altLang="en-US" sz="2400" dirty="0"/>
              <a:t>Details (contd.)</a:t>
            </a:r>
          </a:p>
          <a:p>
            <a:pPr lvl="1" algn="just">
              <a:lnSpc>
                <a:spcPct val="90000"/>
              </a:lnSpc>
            </a:pPr>
            <a:r>
              <a:rPr lang="en-US" altLang="en-US" sz="2200" dirty="0"/>
              <a:t>Communication link failure: </a:t>
            </a:r>
          </a:p>
          <a:p>
            <a:pPr lvl="2" algn="just">
              <a:lnSpc>
                <a:spcPct val="90000"/>
              </a:lnSpc>
            </a:pPr>
            <a:r>
              <a:rPr lang="en-US" altLang="en-US" sz="2000" dirty="0"/>
              <a:t>This failure may create network partition which would affect database availability even though all database sites may be running.</a:t>
            </a:r>
          </a:p>
          <a:p>
            <a:pPr lvl="1" algn="just">
              <a:lnSpc>
                <a:spcPct val="90000"/>
              </a:lnSpc>
            </a:pPr>
            <a:r>
              <a:rPr lang="en-US" altLang="en-US" sz="2200" dirty="0"/>
              <a:t>Distributed commit:</a:t>
            </a:r>
          </a:p>
          <a:p>
            <a:pPr lvl="2" algn="just">
              <a:lnSpc>
                <a:spcPct val="90000"/>
              </a:lnSpc>
            </a:pPr>
            <a:r>
              <a:rPr lang="en-US" altLang="en-US" sz="2000" dirty="0"/>
              <a:t>A transaction may be fragmented and they may be executed by a number of sites.  This require a two or three-phase commit approach for transaction commit.</a:t>
            </a:r>
          </a:p>
          <a:p>
            <a:pPr lvl="1" algn="just">
              <a:lnSpc>
                <a:spcPct val="90000"/>
              </a:lnSpc>
            </a:pPr>
            <a:r>
              <a:rPr lang="en-US" altLang="en-US" sz="2200" dirty="0"/>
              <a:t>Distributed deadlock:</a:t>
            </a:r>
          </a:p>
          <a:p>
            <a:pPr lvl="2" algn="just">
              <a:lnSpc>
                <a:spcPct val="90000"/>
              </a:lnSpc>
            </a:pPr>
            <a:r>
              <a:rPr lang="en-US" altLang="en-US" sz="2000" dirty="0"/>
              <a:t>Since transactions are processed at multiple sites, two or more sites may get involved in deadlock.  This must be resolved in a distributed manner.</a:t>
            </a:r>
          </a:p>
        </p:txBody>
      </p:sp>
      <p:sp>
        <p:nvSpPr>
          <p:cNvPr id="9" name="Slide Number Placeholder 8">
            <a:extLst>
              <a:ext uri="{FF2B5EF4-FFF2-40B4-BE49-F238E27FC236}">
                <a16:creationId xmlns:a16="http://schemas.microsoft.com/office/drawing/2014/main" id="{A742BE1F-FB51-9422-860D-208462CAF114}"/>
              </a:ext>
            </a:extLst>
          </p:cNvPr>
          <p:cNvSpPr>
            <a:spLocks noGrp="1"/>
          </p:cNvSpPr>
          <p:nvPr>
            <p:ph type="sldNum" sz="quarter" idx="10"/>
          </p:nvPr>
        </p:nvSpPr>
        <p:spPr/>
        <p:txBody>
          <a:bodyPr/>
          <a:lstStyle/>
          <a:p>
            <a:fld id="{EC6F7EB6-355C-498C-BBBA-049CF5A78B77}" type="slidenum">
              <a:rPr lang="en-US" altLang="en-US" smtClean="0"/>
              <a:pPr/>
              <a:t>29</a:t>
            </a:fld>
            <a:endParaRPr lang="en-CA" altLang="en-US" dirty="0"/>
          </a:p>
        </p:txBody>
      </p:sp>
      <p:sp>
        <p:nvSpPr>
          <p:cNvPr id="10" name="Footer Placeholder 9">
            <a:extLst>
              <a:ext uri="{FF2B5EF4-FFF2-40B4-BE49-F238E27FC236}">
                <a16:creationId xmlns:a16="http://schemas.microsoft.com/office/drawing/2014/main" id="{83C1A449-FE40-9204-8D93-BDCB17AC8977}"/>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0" name="Rectangle 6">
            <a:extLst>
              <a:ext uri="{FF2B5EF4-FFF2-40B4-BE49-F238E27FC236}">
                <a16:creationId xmlns:a16="http://schemas.microsoft.com/office/drawing/2014/main" id="{866E37DB-2760-4D8F-8DCF-7145C8C381CA}"/>
              </a:ext>
            </a:extLst>
          </p:cNvPr>
          <p:cNvSpPr>
            <a:spLocks noGrp="1" noChangeArrowheads="1"/>
          </p:cNvSpPr>
          <p:nvPr>
            <p:ph type="title"/>
          </p:nvPr>
        </p:nvSpPr>
        <p:spPr/>
        <p:txBody>
          <a:bodyPr/>
          <a:lstStyle/>
          <a:p>
            <a:r>
              <a:rPr lang="en-US" altLang="en-US" sz="3600" dirty="0"/>
              <a:t>Architecture of Parallel Database</a:t>
            </a:r>
          </a:p>
        </p:txBody>
      </p:sp>
      <p:sp>
        <p:nvSpPr>
          <p:cNvPr id="671751" name="Rectangle 7">
            <a:extLst>
              <a:ext uri="{FF2B5EF4-FFF2-40B4-BE49-F238E27FC236}">
                <a16:creationId xmlns:a16="http://schemas.microsoft.com/office/drawing/2014/main" id="{143F01F3-E1BB-4A39-C805-1D78333325DD}"/>
              </a:ext>
            </a:extLst>
          </p:cNvPr>
          <p:cNvSpPr>
            <a:spLocks noGrp="1" noChangeArrowheads="1"/>
          </p:cNvSpPr>
          <p:nvPr>
            <p:ph idx="1"/>
          </p:nvPr>
        </p:nvSpPr>
        <p:spPr>
          <a:xfrm>
            <a:off x="395536" y="1340768"/>
            <a:ext cx="8280920" cy="4824536"/>
          </a:xfrm>
        </p:spPr>
        <p:txBody>
          <a:bodyPr/>
          <a:lstStyle/>
          <a:p>
            <a:pPr algn="just">
              <a:lnSpc>
                <a:spcPct val="90000"/>
              </a:lnSpc>
            </a:pPr>
            <a:r>
              <a:rPr lang="en-US" altLang="en-US" sz="2200" dirty="0"/>
              <a:t>A parallel DBMS is a DBMS that runs across multiple processors or CPUs and is mainly designed to execute query operations in parallel, wherever possible. The parallel DBMS link a number of smaller machines to achieve the same throughput as expected from a single large machine.</a:t>
            </a:r>
          </a:p>
          <a:p>
            <a:pPr algn="just">
              <a:lnSpc>
                <a:spcPct val="90000"/>
              </a:lnSpc>
            </a:pPr>
            <a:r>
              <a:rPr lang="en-US" altLang="en-US" sz="2200" dirty="0"/>
              <a:t>In Parallel Databases, mainly there are three architectural designs for parallel DBMS. They are as follows:</a:t>
            </a:r>
          </a:p>
          <a:p>
            <a:pPr lvl="1" algn="just">
              <a:lnSpc>
                <a:spcPct val="90000"/>
              </a:lnSpc>
            </a:pPr>
            <a:r>
              <a:rPr lang="en-US" altLang="en-US" sz="2200" dirty="0"/>
              <a:t>Shared memory (tightly coupled) architecture. Multiple processors share secondary (disk) storage and also share primary memory.</a:t>
            </a:r>
          </a:p>
          <a:p>
            <a:pPr lvl="1" algn="just">
              <a:lnSpc>
                <a:spcPct val="90000"/>
              </a:lnSpc>
            </a:pPr>
            <a:r>
              <a:rPr lang="en-US" altLang="en-US" sz="2200" dirty="0"/>
              <a:t>Shared disk (loosely coupled) architecture. Multiple processors share secondary (disk) storage but each has their own primary memory.</a:t>
            </a:r>
          </a:p>
          <a:p>
            <a:pPr lvl="1" algn="just">
              <a:lnSpc>
                <a:spcPct val="90000"/>
              </a:lnSpc>
            </a:pPr>
            <a:r>
              <a:rPr lang="en-US" altLang="en-US" sz="2200" dirty="0"/>
              <a:t>Shared Nothing</a:t>
            </a:r>
          </a:p>
        </p:txBody>
      </p:sp>
      <p:sp>
        <p:nvSpPr>
          <p:cNvPr id="9" name="Slide Number Placeholder 8">
            <a:extLst>
              <a:ext uri="{FF2B5EF4-FFF2-40B4-BE49-F238E27FC236}">
                <a16:creationId xmlns:a16="http://schemas.microsoft.com/office/drawing/2014/main" id="{8C7E72A7-39FD-2E97-2458-17D5F1B650D8}"/>
              </a:ext>
            </a:extLst>
          </p:cNvPr>
          <p:cNvSpPr>
            <a:spLocks noGrp="1"/>
          </p:cNvSpPr>
          <p:nvPr>
            <p:ph type="sldNum" sz="quarter" idx="10"/>
          </p:nvPr>
        </p:nvSpPr>
        <p:spPr>
          <a:xfrm>
            <a:off x="8676456" y="6574221"/>
            <a:ext cx="470148" cy="283027"/>
          </a:xfrm>
        </p:spPr>
        <p:txBody>
          <a:bodyPr/>
          <a:lstStyle/>
          <a:p>
            <a:fld id="{EC6F7EB6-355C-498C-BBBA-049CF5A78B77}" type="slidenum">
              <a:rPr lang="en-US" altLang="en-US" smtClean="0"/>
              <a:pPr/>
              <a:t>3</a:t>
            </a:fld>
            <a:endParaRPr lang="en-CA" altLang="en-US" dirty="0"/>
          </a:p>
        </p:txBody>
      </p:sp>
      <p:sp>
        <p:nvSpPr>
          <p:cNvPr id="10" name="Footer Placeholder 9">
            <a:extLst>
              <a:ext uri="{FF2B5EF4-FFF2-40B4-BE49-F238E27FC236}">
                <a16:creationId xmlns:a16="http://schemas.microsoft.com/office/drawing/2014/main" id="{721A5360-3C37-62C4-F018-0A648BBFEF96}"/>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extLst>
      <p:ext uri="{BB962C8B-B14F-4D97-AF65-F5344CB8AC3E}">
        <p14:creationId xmlns:p14="http://schemas.microsoft.com/office/powerpoint/2010/main" val="2260093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7" name="Rectangle 9">
            <a:extLst>
              <a:ext uri="{FF2B5EF4-FFF2-40B4-BE49-F238E27FC236}">
                <a16:creationId xmlns:a16="http://schemas.microsoft.com/office/drawing/2014/main" id="{061DDCF9-C3CD-BF25-4E57-DA17F7BB915C}"/>
              </a:ext>
            </a:extLst>
          </p:cNvPr>
          <p:cNvSpPr>
            <a:spLocks noGrp="1" noChangeArrowheads="1"/>
          </p:cNvSpPr>
          <p:nvPr>
            <p:ph type="title"/>
          </p:nvPr>
        </p:nvSpPr>
        <p:spPr/>
        <p:txBody>
          <a:bodyPr/>
          <a:lstStyle/>
          <a:p>
            <a:r>
              <a:rPr lang="en-US" altLang="en-US" sz="3200" dirty="0"/>
              <a:t>Concurrency Control and Recovery</a:t>
            </a:r>
          </a:p>
        </p:txBody>
      </p:sp>
      <p:graphicFrame>
        <p:nvGraphicFramePr>
          <p:cNvPr id="718853" name="Object 5">
            <a:extLst>
              <a:ext uri="{FF2B5EF4-FFF2-40B4-BE49-F238E27FC236}">
                <a16:creationId xmlns:a16="http://schemas.microsoft.com/office/drawing/2014/main" id="{99B17198-2D4C-CC5F-B209-2175533013B5}"/>
              </a:ext>
            </a:extLst>
          </p:cNvPr>
          <p:cNvGraphicFramePr>
            <a:graphicFrameLocks noGrp="1" noChangeAspect="1"/>
          </p:cNvGraphicFramePr>
          <p:nvPr>
            <p:ph idx="1"/>
            <p:extLst>
              <p:ext uri="{D42A27DB-BD31-4B8C-83A1-F6EECF244321}">
                <p14:modId xmlns:p14="http://schemas.microsoft.com/office/powerpoint/2010/main" val="2222810819"/>
              </p:ext>
            </p:extLst>
          </p:nvPr>
        </p:nvGraphicFramePr>
        <p:xfrm>
          <a:off x="2863400" y="3284984"/>
          <a:ext cx="3992022" cy="2744335"/>
        </p:xfrm>
        <a:graphic>
          <a:graphicData uri="http://schemas.openxmlformats.org/presentationml/2006/ole">
            <mc:AlternateContent xmlns:mc="http://schemas.openxmlformats.org/markup-compatibility/2006">
              <mc:Choice xmlns:v="urn:schemas-microsoft-com:vml" Requires="v">
                <p:oleObj name="Visio" r:id="rId3" imgW="4403209" imgH="3026979" progId="Visio.Drawing.11">
                  <p:embed/>
                </p:oleObj>
              </mc:Choice>
              <mc:Fallback>
                <p:oleObj name="Visio" r:id="rId3" imgW="4403209" imgH="3026979" progId="Visio.Drawing.11">
                  <p:embed/>
                  <p:pic>
                    <p:nvPicPr>
                      <p:cNvPr id="718853" name="Object 5">
                        <a:extLst>
                          <a:ext uri="{FF2B5EF4-FFF2-40B4-BE49-F238E27FC236}">
                            <a16:creationId xmlns:a16="http://schemas.microsoft.com/office/drawing/2014/main" id="{99B17198-2D4C-CC5F-B209-2175533013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3400" y="3284984"/>
                        <a:ext cx="3992022" cy="2744335"/>
                      </a:xfrm>
                      <a:prstGeom prst="rect">
                        <a:avLst/>
                      </a:prstGeom>
                      <a:noFill/>
                      <a:ln>
                        <a:noFill/>
                      </a:ln>
                      <a:effectLst/>
                    </p:spPr>
                  </p:pic>
                </p:oleObj>
              </mc:Fallback>
            </mc:AlternateContent>
          </a:graphicData>
        </a:graphic>
      </p:graphicFrame>
      <p:sp>
        <p:nvSpPr>
          <p:cNvPr id="718858" name="Rectangle 10">
            <a:extLst>
              <a:ext uri="{FF2B5EF4-FFF2-40B4-BE49-F238E27FC236}">
                <a16:creationId xmlns:a16="http://schemas.microsoft.com/office/drawing/2014/main" id="{E50444A1-E076-4832-FD3C-0E0413E38410}"/>
              </a:ext>
            </a:extLst>
          </p:cNvPr>
          <p:cNvSpPr>
            <a:spLocks noGrp="1" noChangeArrowheads="1"/>
          </p:cNvSpPr>
          <p:nvPr>
            <p:ph type="body" idx="4294967295"/>
          </p:nvPr>
        </p:nvSpPr>
        <p:spPr>
          <a:xfrm>
            <a:off x="395536" y="1470484"/>
            <a:ext cx="8280920" cy="1750523"/>
          </a:xfrm>
        </p:spPr>
        <p:txBody>
          <a:bodyPr/>
          <a:lstStyle/>
          <a:p>
            <a:r>
              <a:rPr lang="en-US" altLang="en-US" sz="2200" dirty="0"/>
              <a:t>Distributed Concurrency control based on a distributed copy of a data item</a:t>
            </a:r>
          </a:p>
          <a:p>
            <a:pPr lvl="1"/>
            <a:r>
              <a:rPr lang="en-US" altLang="en-US" sz="2200" dirty="0"/>
              <a:t>Primary site technique: A single site is designated as a primary site which serves as a coordinator for transaction management.</a:t>
            </a:r>
          </a:p>
          <a:p>
            <a:endParaRPr lang="en-US" altLang="en-US" sz="2200" dirty="0"/>
          </a:p>
        </p:txBody>
      </p:sp>
      <p:sp>
        <p:nvSpPr>
          <p:cNvPr id="9" name="Slide Number Placeholder 8">
            <a:extLst>
              <a:ext uri="{FF2B5EF4-FFF2-40B4-BE49-F238E27FC236}">
                <a16:creationId xmlns:a16="http://schemas.microsoft.com/office/drawing/2014/main" id="{A35411FD-738F-4D2B-598B-DF22093A5199}"/>
              </a:ext>
            </a:extLst>
          </p:cNvPr>
          <p:cNvSpPr>
            <a:spLocks noGrp="1"/>
          </p:cNvSpPr>
          <p:nvPr>
            <p:ph type="sldNum" sz="quarter" idx="10"/>
          </p:nvPr>
        </p:nvSpPr>
        <p:spPr/>
        <p:txBody>
          <a:bodyPr/>
          <a:lstStyle/>
          <a:p>
            <a:fld id="{EC6F7EB6-355C-498C-BBBA-049CF5A78B77}" type="slidenum">
              <a:rPr lang="en-US" altLang="en-US" smtClean="0"/>
              <a:pPr/>
              <a:t>30</a:t>
            </a:fld>
            <a:endParaRPr lang="en-CA" altLang="en-US" dirty="0"/>
          </a:p>
        </p:txBody>
      </p:sp>
      <p:sp>
        <p:nvSpPr>
          <p:cNvPr id="10" name="Footer Placeholder 9">
            <a:extLst>
              <a:ext uri="{FF2B5EF4-FFF2-40B4-BE49-F238E27FC236}">
                <a16:creationId xmlns:a16="http://schemas.microsoft.com/office/drawing/2014/main" id="{67B7EEC6-E170-D4B7-16E1-772FE8BFDEBD}"/>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3" name="Rectangle 7">
            <a:extLst>
              <a:ext uri="{FF2B5EF4-FFF2-40B4-BE49-F238E27FC236}">
                <a16:creationId xmlns:a16="http://schemas.microsoft.com/office/drawing/2014/main" id="{467E1C09-69C6-C996-1468-970CCC14F42D}"/>
              </a:ext>
            </a:extLst>
          </p:cNvPr>
          <p:cNvSpPr>
            <a:spLocks noGrp="1" noChangeArrowheads="1"/>
          </p:cNvSpPr>
          <p:nvPr>
            <p:ph type="title"/>
          </p:nvPr>
        </p:nvSpPr>
        <p:spPr/>
        <p:txBody>
          <a:bodyPr/>
          <a:lstStyle/>
          <a:p>
            <a:r>
              <a:rPr lang="en-US" altLang="en-US" sz="3200" dirty="0"/>
              <a:t>Concurrency Control and Recovery</a:t>
            </a:r>
          </a:p>
        </p:txBody>
      </p:sp>
      <p:sp>
        <p:nvSpPr>
          <p:cNvPr id="720904" name="Rectangle 8">
            <a:extLst>
              <a:ext uri="{FF2B5EF4-FFF2-40B4-BE49-F238E27FC236}">
                <a16:creationId xmlns:a16="http://schemas.microsoft.com/office/drawing/2014/main" id="{76E6ACDB-0610-8139-4032-0FEC538C3143}"/>
              </a:ext>
            </a:extLst>
          </p:cNvPr>
          <p:cNvSpPr>
            <a:spLocks noGrp="1" noChangeArrowheads="1"/>
          </p:cNvSpPr>
          <p:nvPr>
            <p:ph idx="1"/>
          </p:nvPr>
        </p:nvSpPr>
        <p:spPr>
          <a:xfrm>
            <a:off x="685800" y="1287469"/>
            <a:ext cx="7772400" cy="3581692"/>
          </a:xfrm>
        </p:spPr>
        <p:txBody>
          <a:bodyPr/>
          <a:lstStyle/>
          <a:p>
            <a:r>
              <a:rPr lang="en-US" altLang="en-US" dirty="0"/>
              <a:t>Transaction management: </a:t>
            </a:r>
          </a:p>
          <a:p>
            <a:pPr lvl="1"/>
            <a:r>
              <a:rPr lang="en-US" altLang="en-US" dirty="0"/>
              <a:t>Concurrency control and commit are managed by this site.</a:t>
            </a:r>
          </a:p>
          <a:p>
            <a:pPr lvl="1"/>
            <a:r>
              <a:rPr lang="en-US" altLang="en-US" dirty="0"/>
              <a:t>In two phase locking, this site manages locking and releasing data items.  If all transactions follow two-phase policy at all sites, then serializability is guaranteed.</a:t>
            </a:r>
          </a:p>
        </p:txBody>
      </p:sp>
      <p:sp>
        <p:nvSpPr>
          <p:cNvPr id="9" name="Slide Number Placeholder 8">
            <a:extLst>
              <a:ext uri="{FF2B5EF4-FFF2-40B4-BE49-F238E27FC236}">
                <a16:creationId xmlns:a16="http://schemas.microsoft.com/office/drawing/2014/main" id="{20BD2482-1FF2-70D6-0705-E445576A070F}"/>
              </a:ext>
            </a:extLst>
          </p:cNvPr>
          <p:cNvSpPr>
            <a:spLocks noGrp="1"/>
          </p:cNvSpPr>
          <p:nvPr>
            <p:ph type="sldNum" sz="quarter" idx="10"/>
          </p:nvPr>
        </p:nvSpPr>
        <p:spPr/>
        <p:txBody>
          <a:bodyPr/>
          <a:lstStyle/>
          <a:p>
            <a:fld id="{EC6F7EB6-355C-498C-BBBA-049CF5A78B77}" type="slidenum">
              <a:rPr lang="en-US" altLang="en-US" smtClean="0"/>
              <a:pPr/>
              <a:t>31</a:t>
            </a:fld>
            <a:endParaRPr lang="en-CA" altLang="en-US" dirty="0"/>
          </a:p>
        </p:txBody>
      </p:sp>
      <p:sp>
        <p:nvSpPr>
          <p:cNvPr id="10" name="Footer Placeholder 9">
            <a:extLst>
              <a:ext uri="{FF2B5EF4-FFF2-40B4-BE49-F238E27FC236}">
                <a16:creationId xmlns:a16="http://schemas.microsoft.com/office/drawing/2014/main" id="{EFE40AAD-2641-4AF7-EA2D-8AAC05131135}"/>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a:extLst>
              <a:ext uri="{FF2B5EF4-FFF2-40B4-BE49-F238E27FC236}">
                <a16:creationId xmlns:a16="http://schemas.microsoft.com/office/drawing/2014/main" id="{6F0DFD87-8C9A-89D1-1F97-6BA61FF7D2CB}"/>
              </a:ext>
            </a:extLst>
          </p:cNvPr>
          <p:cNvSpPr>
            <a:spLocks noGrp="1" noChangeArrowheads="1"/>
          </p:cNvSpPr>
          <p:nvPr>
            <p:ph type="title"/>
          </p:nvPr>
        </p:nvSpPr>
        <p:spPr/>
        <p:txBody>
          <a:bodyPr/>
          <a:lstStyle/>
          <a:p>
            <a:r>
              <a:rPr lang="en-US" altLang="en-US" sz="3200" dirty="0"/>
              <a:t>Concurrency Control and Recovery</a:t>
            </a:r>
          </a:p>
        </p:txBody>
      </p:sp>
      <p:sp>
        <p:nvSpPr>
          <p:cNvPr id="791555" name="Rectangle 3">
            <a:extLst>
              <a:ext uri="{FF2B5EF4-FFF2-40B4-BE49-F238E27FC236}">
                <a16:creationId xmlns:a16="http://schemas.microsoft.com/office/drawing/2014/main" id="{79E3D1ED-2715-991B-2C7B-1E1DEC3D7995}"/>
              </a:ext>
            </a:extLst>
          </p:cNvPr>
          <p:cNvSpPr>
            <a:spLocks noGrp="1" noChangeArrowheads="1"/>
          </p:cNvSpPr>
          <p:nvPr>
            <p:ph idx="1"/>
          </p:nvPr>
        </p:nvSpPr>
        <p:spPr/>
        <p:txBody>
          <a:bodyPr/>
          <a:lstStyle/>
          <a:p>
            <a:pPr algn="just">
              <a:lnSpc>
                <a:spcPct val="90000"/>
              </a:lnSpc>
            </a:pPr>
            <a:r>
              <a:rPr lang="en-US" altLang="en-US" sz="2400" dirty="0"/>
              <a:t>Transaction Management</a:t>
            </a:r>
          </a:p>
          <a:p>
            <a:pPr lvl="1" algn="just">
              <a:lnSpc>
                <a:spcPct val="90000"/>
              </a:lnSpc>
            </a:pPr>
            <a:r>
              <a:rPr lang="en-US" altLang="en-US" sz="2200" dirty="0"/>
              <a:t>Advantages:</a:t>
            </a:r>
          </a:p>
          <a:p>
            <a:pPr lvl="2" algn="just">
              <a:lnSpc>
                <a:spcPct val="90000"/>
              </a:lnSpc>
            </a:pPr>
            <a:r>
              <a:rPr lang="en-US" altLang="en-US" sz="2000" dirty="0"/>
              <a:t>An extension to the centralized two phase locking so implementation and management is simple.</a:t>
            </a:r>
          </a:p>
          <a:p>
            <a:pPr lvl="2" algn="just">
              <a:lnSpc>
                <a:spcPct val="90000"/>
              </a:lnSpc>
            </a:pPr>
            <a:r>
              <a:rPr lang="en-US" altLang="en-US" sz="2000" dirty="0"/>
              <a:t>Data items are locked only at one site but they can be accessed at any site.</a:t>
            </a:r>
          </a:p>
          <a:p>
            <a:pPr lvl="1" algn="just">
              <a:lnSpc>
                <a:spcPct val="90000"/>
              </a:lnSpc>
            </a:pPr>
            <a:r>
              <a:rPr lang="en-US" altLang="en-US" sz="2200" dirty="0"/>
              <a:t>Disadvantages:</a:t>
            </a:r>
          </a:p>
          <a:p>
            <a:pPr lvl="2" algn="just">
              <a:lnSpc>
                <a:spcPct val="90000"/>
              </a:lnSpc>
            </a:pPr>
            <a:r>
              <a:rPr lang="en-US" altLang="en-US" sz="2000" dirty="0"/>
              <a:t>All transaction management activities go to primary site which is likely to overload the site.</a:t>
            </a:r>
          </a:p>
          <a:p>
            <a:pPr lvl="2" algn="just">
              <a:lnSpc>
                <a:spcPct val="90000"/>
              </a:lnSpc>
            </a:pPr>
            <a:r>
              <a:rPr lang="en-US" altLang="en-US" sz="2000" dirty="0"/>
              <a:t>If the primary site fails, the entire system is inaccessible.</a:t>
            </a:r>
          </a:p>
          <a:p>
            <a:pPr lvl="1" algn="just">
              <a:lnSpc>
                <a:spcPct val="90000"/>
              </a:lnSpc>
            </a:pPr>
            <a:r>
              <a:rPr lang="en-US" altLang="en-US" sz="2200" dirty="0"/>
              <a:t>To aid recovery a backup site is designated which behaves as a shadow of primary site.  In case of primary site failure, backup site can act as primary site.</a:t>
            </a:r>
          </a:p>
          <a:p>
            <a:pPr algn="just">
              <a:lnSpc>
                <a:spcPct val="90000"/>
              </a:lnSpc>
            </a:pPr>
            <a:endParaRPr lang="en-US" altLang="en-US" sz="2400" dirty="0"/>
          </a:p>
        </p:txBody>
      </p:sp>
      <p:sp>
        <p:nvSpPr>
          <p:cNvPr id="9" name="Slide Number Placeholder 8">
            <a:extLst>
              <a:ext uri="{FF2B5EF4-FFF2-40B4-BE49-F238E27FC236}">
                <a16:creationId xmlns:a16="http://schemas.microsoft.com/office/drawing/2014/main" id="{9B5E1AEA-A209-BE1E-E8D1-5CACA080904F}"/>
              </a:ext>
            </a:extLst>
          </p:cNvPr>
          <p:cNvSpPr>
            <a:spLocks noGrp="1"/>
          </p:cNvSpPr>
          <p:nvPr>
            <p:ph type="sldNum" sz="quarter" idx="10"/>
          </p:nvPr>
        </p:nvSpPr>
        <p:spPr/>
        <p:txBody>
          <a:bodyPr/>
          <a:lstStyle/>
          <a:p>
            <a:fld id="{EC6F7EB6-355C-498C-BBBA-049CF5A78B77}" type="slidenum">
              <a:rPr lang="en-US" altLang="en-US" smtClean="0"/>
              <a:pPr/>
              <a:t>32</a:t>
            </a:fld>
            <a:endParaRPr lang="en-CA" altLang="en-US" dirty="0"/>
          </a:p>
        </p:txBody>
      </p:sp>
      <p:sp>
        <p:nvSpPr>
          <p:cNvPr id="10" name="Footer Placeholder 9">
            <a:extLst>
              <a:ext uri="{FF2B5EF4-FFF2-40B4-BE49-F238E27FC236}">
                <a16:creationId xmlns:a16="http://schemas.microsoft.com/office/drawing/2014/main" id="{A30F2FBD-BB0D-4B47-9745-0E9FA1280B0F}"/>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51" name="Rectangle 7">
            <a:extLst>
              <a:ext uri="{FF2B5EF4-FFF2-40B4-BE49-F238E27FC236}">
                <a16:creationId xmlns:a16="http://schemas.microsoft.com/office/drawing/2014/main" id="{DC65D1DF-BB1C-345E-8E7C-FC2EF3716830}"/>
              </a:ext>
            </a:extLst>
          </p:cNvPr>
          <p:cNvSpPr>
            <a:spLocks noGrp="1" noChangeArrowheads="1"/>
          </p:cNvSpPr>
          <p:nvPr>
            <p:ph type="title"/>
          </p:nvPr>
        </p:nvSpPr>
        <p:spPr/>
        <p:txBody>
          <a:bodyPr/>
          <a:lstStyle/>
          <a:p>
            <a:r>
              <a:rPr lang="en-US" altLang="en-US" sz="3200" dirty="0"/>
              <a:t>Concurrency Control and Recovery</a:t>
            </a:r>
          </a:p>
        </p:txBody>
      </p:sp>
      <p:sp>
        <p:nvSpPr>
          <p:cNvPr id="722952" name="Rectangle 8">
            <a:extLst>
              <a:ext uri="{FF2B5EF4-FFF2-40B4-BE49-F238E27FC236}">
                <a16:creationId xmlns:a16="http://schemas.microsoft.com/office/drawing/2014/main" id="{4ED41BB1-5A38-2E0E-2452-5621D4423BCA}"/>
              </a:ext>
            </a:extLst>
          </p:cNvPr>
          <p:cNvSpPr>
            <a:spLocks noGrp="1" noChangeArrowheads="1"/>
          </p:cNvSpPr>
          <p:nvPr>
            <p:ph idx="1"/>
          </p:nvPr>
        </p:nvSpPr>
        <p:spPr/>
        <p:txBody>
          <a:bodyPr/>
          <a:lstStyle/>
          <a:p>
            <a:r>
              <a:rPr lang="en-US" altLang="en-US" sz="2400"/>
              <a:t>Primary Copy Technique:</a:t>
            </a:r>
          </a:p>
          <a:p>
            <a:pPr lvl="1"/>
            <a:r>
              <a:rPr lang="en-US" altLang="en-US" sz="2200"/>
              <a:t>In this approach, instead of a site, a data item partition is designated as primary copy.  To lock a data item just the primary copy of the data item is locked.</a:t>
            </a:r>
          </a:p>
          <a:p>
            <a:r>
              <a:rPr lang="en-US" altLang="en-US" sz="2400"/>
              <a:t>Advantages:</a:t>
            </a:r>
          </a:p>
          <a:p>
            <a:pPr lvl="1"/>
            <a:r>
              <a:rPr lang="en-US" altLang="en-US" sz="2200"/>
              <a:t>Since primary copies are distributed at various sites, a single site is not overloaded with locking and unlocking requests.</a:t>
            </a:r>
          </a:p>
          <a:p>
            <a:r>
              <a:rPr lang="en-US" altLang="en-US" sz="2400"/>
              <a:t>Disadvantages:</a:t>
            </a:r>
          </a:p>
          <a:p>
            <a:pPr lvl="1"/>
            <a:r>
              <a:rPr lang="en-US" altLang="en-US" sz="2200"/>
              <a:t>Identification of a primary copy is complex.  A distributed directory must be maintained, possibly at all sites. </a:t>
            </a:r>
          </a:p>
          <a:p>
            <a:endParaRPr lang="en-US" altLang="en-US" sz="2400"/>
          </a:p>
        </p:txBody>
      </p:sp>
      <p:sp>
        <p:nvSpPr>
          <p:cNvPr id="9" name="Slide Number Placeholder 8">
            <a:extLst>
              <a:ext uri="{FF2B5EF4-FFF2-40B4-BE49-F238E27FC236}">
                <a16:creationId xmlns:a16="http://schemas.microsoft.com/office/drawing/2014/main" id="{E91995F1-7B14-5EF7-2CE0-28BD74AC3623}"/>
              </a:ext>
            </a:extLst>
          </p:cNvPr>
          <p:cNvSpPr>
            <a:spLocks noGrp="1"/>
          </p:cNvSpPr>
          <p:nvPr>
            <p:ph type="sldNum" sz="quarter" idx="10"/>
          </p:nvPr>
        </p:nvSpPr>
        <p:spPr/>
        <p:txBody>
          <a:bodyPr/>
          <a:lstStyle/>
          <a:p>
            <a:fld id="{EC6F7EB6-355C-498C-BBBA-049CF5A78B77}" type="slidenum">
              <a:rPr lang="en-US" altLang="en-US" smtClean="0"/>
              <a:pPr/>
              <a:t>33</a:t>
            </a:fld>
            <a:endParaRPr lang="en-CA" altLang="en-US" dirty="0"/>
          </a:p>
        </p:txBody>
      </p:sp>
      <p:sp>
        <p:nvSpPr>
          <p:cNvPr id="10" name="Footer Placeholder 9">
            <a:extLst>
              <a:ext uri="{FF2B5EF4-FFF2-40B4-BE49-F238E27FC236}">
                <a16:creationId xmlns:a16="http://schemas.microsoft.com/office/drawing/2014/main" id="{819E7E6E-47F2-691E-751E-AEB157E83707}"/>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9" name="Rectangle 7">
            <a:extLst>
              <a:ext uri="{FF2B5EF4-FFF2-40B4-BE49-F238E27FC236}">
                <a16:creationId xmlns:a16="http://schemas.microsoft.com/office/drawing/2014/main" id="{31A9C4BD-0447-F52C-DA52-14DFA9026837}"/>
              </a:ext>
            </a:extLst>
          </p:cNvPr>
          <p:cNvSpPr>
            <a:spLocks noGrp="1" noChangeArrowheads="1"/>
          </p:cNvSpPr>
          <p:nvPr>
            <p:ph type="title"/>
          </p:nvPr>
        </p:nvSpPr>
        <p:spPr/>
        <p:txBody>
          <a:bodyPr/>
          <a:lstStyle/>
          <a:p>
            <a:r>
              <a:rPr lang="en-US" altLang="en-US" sz="3200" dirty="0"/>
              <a:t>Concurrency Control and Recovery</a:t>
            </a:r>
          </a:p>
        </p:txBody>
      </p:sp>
      <p:sp>
        <p:nvSpPr>
          <p:cNvPr id="725000" name="Rectangle 8">
            <a:extLst>
              <a:ext uri="{FF2B5EF4-FFF2-40B4-BE49-F238E27FC236}">
                <a16:creationId xmlns:a16="http://schemas.microsoft.com/office/drawing/2014/main" id="{691C2857-CB88-6591-6599-69255D6799BF}"/>
              </a:ext>
            </a:extLst>
          </p:cNvPr>
          <p:cNvSpPr>
            <a:spLocks noGrp="1" noChangeArrowheads="1"/>
          </p:cNvSpPr>
          <p:nvPr>
            <p:ph idx="1"/>
          </p:nvPr>
        </p:nvSpPr>
        <p:spPr/>
        <p:txBody>
          <a:bodyPr/>
          <a:lstStyle/>
          <a:p>
            <a:pPr>
              <a:lnSpc>
                <a:spcPct val="80000"/>
              </a:lnSpc>
            </a:pPr>
            <a:r>
              <a:rPr lang="en-US" altLang="en-US" sz="2400"/>
              <a:t>Recovery from a coordinator failure</a:t>
            </a:r>
          </a:p>
          <a:p>
            <a:pPr lvl="1">
              <a:lnSpc>
                <a:spcPct val="80000"/>
              </a:lnSpc>
            </a:pPr>
            <a:r>
              <a:rPr lang="en-US" altLang="en-US" sz="2200"/>
              <a:t>In both approaches a coordinator site or copy may become unavailable.  This will require the selection of a new coordinator.</a:t>
            </a:r>
          </a:p>
          <a:p>
            <a:pPr>
              <a:lnSpc>
                <a:spcPct val="80000"/>
              </a:lnSpc>
            </a:pPr>
            <a:r>
              <a:rPr lang="en-US" altLang="en-US" sz="2400"/>
              <a:t>Primary site approach with no backup site:  </a:t>
            </a:r>
          </a:p>
          <a:p>
            <a:pPr lvl="1">
              <a:lnSpc>
                <a:spcPct val="80000"/>
              </a:lnSpc>
            </a:pPr>
            <a:r>
              <a:rPr lang="en-US" altLang="en-US" sz="2200"/>
              <a:t>Aborts and restarts all active transactions at all sites.  Elects a new coordinator and initiates transaction processing.</a:t>
            </a:r>
          </a:p>
          <a:p>
            <a:pPr>
              <a:lnSpc>
                <a:spcPct val="80000"/>
              </a:lnSpc>
            </a:pPr>
            <a:r>
              <a:rPr lang="en-US" altLang="en-US" sz="2400"/>
              <a:t>Primary site approach with backup site:</a:t>
            </a:r>
          </a:p>
          <a:p>
            <a:pPr lvl="1">
              <a:lnSpc>
                <a:spcPct val="80000"/>
              </a:lnSpc>
            </a:pPr>
            <a:r>
              <a:rPr lang="en-US" altLang="en-US" sz="2200"/>
              <a:t>Suspends all active transactions, designates the backup site as the primary site and identifies a new back up site.  Primary site receives all transaction management information to resume processing.</a:t>
            </a:r>
          </a:p>
          <a:p>
            <a:pPr>
              <a:lnSpc>
                <a:spcPct val="80000"/>
              </a:lnSpc>
            </a:pPr>
            <a:r>
              <a:rPr lang="en-US" altLang="en-US" sz="2400"/>
              <a:t>Primary and backup sites fail or no backup site:</a:t>
            </a:r>
          </a:p>
          <a:p>
            <a:pPr lvl="1">
              <a:lnSpc>
                <a:spcPct val="80000"/>
              </a:lnSpc>
            </a:pPr>
            <a:r>
              <a:rPr lang="en-US" altLang="en-US" sz="2200"/>
              <a:t>Use election process to select a new coordinator site.</a:t>
            </a:r>
          </a:p>
        </p:txBody>
      </p:sp>
      <p:sp>
        <p:nvSpPr>
          <p:cNvPr id="9" name="Slide Number Placeholder 8">
            <a:extLst>
              <a:ext uri="{FF2B5EF4-FFF2-40B4-BE49-F238E27FC236}">
                <a16:creationId xmlns:a16="http://schemas.microsoft.com/office/drawing/2014/main" id="{A797BB27-D694-E848-751D-36A752E55656}"/>
              </a:ext>
            </a:extLst>
          </p:cNvPr>
          <p:cNvSpPr>
            <a:spLocks noGrp="1"/>
          </p:cNvSpPr>
          <p:nvPr>
            <p:ph type="sldNum" sz="quarter" idx="10"/>
          </p:nvPr>
        </p:nvSpPr>
        <p:spPr/>
        <p:txBody>
          <a:bodyPr/>
          <a:lstStyle/>
          <a:p>
            <a:fld id="{EC6F7EB6-355C-498C-BBBA-049CF5A78B77}" type="slidenum">
              <a:rPr lang="en-US" altLang="en-US" smtClean="0"/>
              <a:pPr/>
              <a:t>34</a:t>
            </a:fld>
            <a:endParaRPr lang="en-CA" altLang="en-US" dirty="0"/>
          </a:p>
        </p:txBody>
      </p:sp>
      <p:sp>
        <p:nvSpPr>
          <p:cNvPr id="10" name="Footer Placeholder 9">
            <a:extLst>
              <a:ext uri="{FF2B5EF4-FFF2-40B4-BE49-F238E27FC236}">
                <a16:creationId xmlns:a16="http://schemas.microsoft.com/office/drawing/2014/main" id="{CAE7C6DB-9627-F1E9-389D-36ECB2E49BF4}"/>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0" name="Rectangle 10">
            <a:extLst>
              <a:ext uri="{FF2B5EF4-FFF2-40B4-BE49-F238E27FC236}">
                <a16:creationId xmlns:a16="http://schemas.microsoft.com/office/drawing/2014/main" id="{3CEFD74C-020E-7DC4-72E3-AF3C61BCFE97}"/>
              </a:ext>
            </a:extLst>
          </p:cNvPr>
          <p:cNvSpPr>
            <a:spLocks noGrp="1" noChangeArrowheads="1"/>
          </p:cNvSpPr>
          <p:nvPr>
            <p:ph type="title"/>
          </p:nvPr>
        </p:nvSpPr>
        <p:spPr/>
        <p:txBody>
          <a:bodyPr/>
          <a:lstStyle/>
          <a:p>
            <a:r>
              <a:rPr lang="en-US" altLang="en-US" sz="3200" dirty="0"/>
              <a:t>Concurrency Control and Recovery</a:t>
            </a:r>
          </a:p>
        </p:txBody>
      </p:sp>
      <p:sp>
        <p:nvSpPr>
          <p:cNvPr id="727051" name="Rectangle 11">
            <a:extLst>
              <a:ext uri="{FF2B5EF4-FFF2-40B4-BE49-F238E27FC236}">
                <a16:creationId xmlns:a16="http://schemas.microsoft.com/office/drawing/2014/main" id="{306A5080-53C1-609B-DC0D-43BD568155BD}"/>
              </a:ext>
            </a:extLst>
          </p:cNvPr>
          <p:cNvSpPr>
            <a:spLocks noGrp="1" noChangeArrowheads="1"/>
          </p:cNvSpPr>
          <p:nvPr>
            <p:ph idx="1"/>
          </p:nvPr>
        </p:nvSpPr>
        <p:spPr/>
        <p:txBody>
          <a:bodyPr/>
          <a:lstStyle/>
          <a:p>
            <a:pPr>
              <a:lnSpc>
                <a:spcPct val="90000"/>
              </a:lnSpc>
            </a:pPr>
            <a:r>
              <a:rPr lang="en-US" altLang="en-US" dirty="0"/>
              <a:t>Concurrency control based on voting:</a:t>
            </a:r>
          </a:p>
          <a:p>
            <a:pPr lvl="1">
              <a:lnSpc>
                <a:spcPct val="90000"/>
              </a:lnSpc>
            </a:pPr>
            <a:r>
              <a:rPr lang="en-US" altLang="en-US" dirty="0"/>
              <a:t>There is no primary copy of coordinator.</a:t>
            </a:r>
          </a:p>
          <a:p>
            <a:pPr lvl="1">
              <a:lnSpc>
                <a:spcPct val="90000"/>
              </a:lnSpc>
            </a:pPr>
            <a:r>
              <a:rPr lang="en-US" altLang="en-US" dirty="0"/>
              <a:t>Send lock request to sites that have data item.</a:t>
            </a:r>
          </a:p>
          <a:p>
            <a:pPr lvl="1">
              <a:lnSpc>
                <a:spcPct val="90000"/>
              </a:lnSpc>
            </a:pPr>
            <a:r>
              <a:rPr lang="en-US" altLang="en-US" dirty="0"/>
              <a:t>If majority of sites grant lock then the requesting transaction gets the data item.</a:t>
            </a:r>
          </a:p>
          <a:p>
            <a:pPr lvl="1">
              <a:lnSpc>
                <a:spcPct val="90000"/>
              </a:lnSpc>
            </a:pPr>
            <a:r>
              <a:rPr lang="en-US" altLang="en-US" dirty="0"/>
              <a:t>Locking information (grant or denied) is sent to all these sites.</a:t>
            </a:r>
          </a:p>
          <a:p>
            <a:pPr lvl="1">
              <a:lnSpc>
                <a:spcPct val="90000"/>
              </a:lnSpc>
            </a:pPr>
            <a:r>
              <a:rPr lang="en-US" altLang="en-US" dirty="0"/>
              <a:t>To avoid unacceptably long wait, a time-out period is defined.  If the requesting transaction does not get any vote information then the transaction is aborted.</a:t>
            </a:r>
          </a:p>
        </p:txBody>
      </p:sp>
      <p:sp>
        <p:nvSpPr>
          <p:cNvPr id="9" name="Slide Number Placeholder 8">
            <a:extLst>
              <a:ext uri="{FF2B5EF4-FFF2-40B4-BE49-F238E27FC236}">
                <a16:creationId xmlns:a16="http://schemas.microsoft.com/office/drawing/2014/main" id="{3E996A84-B773-08D3-3663-DAFA4BAB7270}"/>
              </a:ext>
            </a:extLst>
          </p:cNvPr>
          <p:cNvSpPr>
            <a:spLocks noGrp="1"/>
          </p:cNvSpPr>
          <p:nvPr>
            <p:ph type="sldNum" sz="quarter" idx="10"/>
          </p:nvPr>
        </p:nvSpPr>
        <p:spPr/>
        <p:txBody>
          <a:bodyPr/>
          <a:lstStyle/>
          <a:p>
            <a:fld id="{EC6F7EB6-355C-498C-BBBA-049CF5A78B77}" type="slidenum">
              <a:rPr lang="en-US" altLang="en-US" smtClean="0"/>
              <a:pPr/>
              <a:t>35</a:t>
            </a:fld>
            <a:endParaRPr lang="en-CA" altLang="en-US" dirty="0"/>
          </a:p>
        </p:txBody>
      </p:sp>
      <p:sp>
        <p:nvSpPr>
          <p:cNvPr id="10" name="Footer Placeholder 9">
            <a:extLst>
              <a:ext uri="{FF2B5EF4-FFF2-40B4-BE49-F238E27FC236}">
                <a16:creationId xmlns:a16="http://schemas.microsoft.com/office/drawing/2014/main" id="{1EC96083-2DC2-507B-385B-691EF42666F0}"/>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6" name="Rectangle 8">
            <a:extLst>
              <a:ext uri="{FF2B5EF4-FFF2-40B4-BE49-F238E27FC236}">
                <a16:creationId xmlns:a16="http://schemas.microsoft.com/office/drawing/2014/main" id="{C00C7A85-6504-6536-D6AF-CECDD9DF4E57}"/>
              </a:ext>
            </a:extLst>
          </p:cNvPr>
          <p:cNvSpPr>
            <a:spLocks noGrp="1" noChangeArrowheads="1"/>
          </p:cNvSpPr>
          <p:nvPr>
            <p:ph type="title"/>
          </p:nvPr>
        </p:nvSpPr>
        <p:spPr/>
        <p:txBody>
          <a:bodyPr/>
          <a:lstStyle/>
          <a:p>
            <a:r>
              <a:rPr lang="en-US" altLang="en-US" sz="3200" dirty="0"/>
              <a:t>Client-Server Database Architecture</a:t>
            </a:r>
          </a:p>
        </p:txBody>
      </p:sp>
      <p:graphicFrame>
        <p:nvGraphicFramePr>
          <p:cNvPr id="729092" name="Object 4">
            <a:extLst>
              <a:ext uri="{FF2B5EF4-FFF2-40B4-BE49-F238E27FC236}">
                <a16:creationId xmlns:a16="http://schemas.microsoft.com/office/drawing/2014/main" id="{A3DCBA06-56F8-E469-C40B-BFEA8720CBEE}"/>
              </a:ext>
            </a:extLst>
          </p:cNvPr>
          <p:cNvGraphicFramePr>
            <a:graphicFrameLocks noGrp="1" noChangeAspect="1"/>
          </p:cNvGraphicFramePr>
          <p:nvPr>
            <p:ph idx="1"/>
            <p:extLst>
              <p:ext uri="{D42A27DB-BD31-4B8C-83A1-F6EECF244321}">
                <p14:modId xmlns:p14="http://schemas.microsoft.com/office/powerpoint/2010/main" val="2759355329"/>
              </p:ext>
            </p:extLst>
          </p:nvPr>
        </p:nvGraphicFramePr>
        <p:xfrm>
          <a:off x="1905000" y="2708920"/>
          <a:ext cx="5791200" cy="3081338"/>
        </p:xfrm>
        <a:graphic>
          <a:graphicData uri="http://schemas.openxmlformats.org/presentationml/2006/ole">
            <mc:AlternateContent xmlns:mc="http://schemas.openxmlformats.org/markup-compatibility/2006">
              <mc:Choice xmlns:v="urn:schemas-microsoft-com:vml" Requires="v">
                <p:oleObj name="VISIO" r:id="rId3" imgW="5438160" imgH="2894760" progId="Visio.Drawing.6">
                  <p:embed/>
                </p:oleObj>
              </mc:Choice>
              <mc:Fallback>
                <p:oleObj name="VISIO" r:id="rId3" imgW="5438160" imgH="2894760" progId="Visio.Drawing.6">
                  <p:embed/>
                  <p:pic>
                    <p:nvPicPr>
                      <p:cNvPr id="729092" name="Object 4">
                        <a:extLst>
                          <a:ext uri="{FF2B5EF4-FFF2-40B4-BE49-F238E27FC236}">
                            <a16:creationId xmlns:a16="http://schemas.microsoft.com/office/drawing/2014/main" id="{A3DCBA06-56F8-E469-C40B-BFEA8720C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708920"/>
                        <a:ext cx="5791200" cy="3081338"/>
                      </a:xfrm>
                      <a:prstGeom prst="rect">
                        <a:avLst/>
                      </a:prstGeom>
                    </p:spPr>
                  </p:pic>
                </p:oleObj>
              </mc:Fallback>
            </mc:AlternateContent>
          </a:graphicData>
        </a:graphic>
      </p:graphicFrame>
      <p:sp>
        <p:nvSpPr>
          <p:cNvPr id="729097" name="Rectangle 9">
            <a:extLst>
              <a:ext uri="{FF2B5EF4-FFF2-40B4-BE49-F238E27FC236}">
                <a16:creationId xmlns:a16="http://schemas.microsoft.com/office/drawing/2014/main" id="{83641134-47C9-3C38-5875-D4693DE89B6D}"/>
              </a:ext>
            </a:extLst>
          </p:cNvPr>
          <p:cNvSpPr>
            <a:spLocks noGrp="1" noChangeArrowheads="1"/>
          </p:cNvSpPr>
          <p:nvPr>
            <p:ph type="body" idx="4294967295"/>
          </p:nvPr>
        </p:nvSpPr>
        <p:spPr>
          <a:xfrm>
            <a:off x="611771" y="1240160"/>
            <a:ext cx="8294688" cy="1612776"/>
          </a:xfrm>
        </p:spPr>
        <p:txBody>
          <a:bodyPr/>
          <a:lstStyle/>
          <a:p>
            <a:r>
              <a:rPr lang="en-US" altLang="en-US" sz="2400" dirty="0"/>
              <a:t>It consists of clients running client software, a set of servers which provide all database functionalities and a reliable communication infrastructure.</a:t>
            </a:r>
          </a:p>
        </p:txBody>
      </p:sp>
      <p:sp>
        <p:nvSpPr>
          <p:cNvPr id="9" name="Slide Number Placeholder 8">
            <a:extLst>
              <a:ext uri="{FF2B5EF4-FFF2-40B4-BE49-F238E27FC236}">
                <a16:creationId xmlns:a16="http://schemas.microsoft.com/office/drawing/2014/main" id="{436F6EA6-A593-A3A9-63FE-E4CEC06B8D13}"/>
              </a:ext>
            </a:extLst>
          </p:cNvPr>
          <p:cNvSpPr>
            <a:spLocks noGrp="1"/>
          </p:cNvSpPr>
          <p:nvPr>
            <p:ph type="sldNum" sz="quarter" idx="10"/>
          </p:nvPr>
        </p:nvSpPr>
        <p:spPr/>
        <p:txBody>
          <a:bodyPr/>
          <a:lstStyle/>
          <a:p>
            <a:fld id="{EC6F7EB6-355C-498C-BBBA-049CF5A78B77}" type="slidenum">
              <a:rPr lang="en-US" altLang="en-US" smtClean="0"/>
              <a:pPr/>
              <a:t>36</a:t>
            </a:fld>
            <a:endParaRPr lang="en-CA" altLang="en-US" dirty="0"/>
          </a:p>
        </p:txBody>
      </p:sp>
      <p:sp>
        <p:nvSpPr>
          <p:cNvPr id="10" name="Footer Placeholder 9">
            <a:extLst>
              <a:ext uri="{FF2B5EF4-FFF2-40B4-BE49-F238E27FC236}">
                <a16:creationId xmlns:a16="http://schemas.microsoft.com/office/drawing/2014/main" id="{6A8D065A-0B6D-D9CC-035A-E7C8FF86A34A}"/>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4" name="Rectangle 8">
            <a:extLst>
              <a:ext uri="{FF2B5EF4-FFF2-40B4-BE49-F238E27FC236}">
                <a16:creationId xmlns:a16="http://schemas.microsoft.com/office/drawing/2014/main" id="{F27A93B3-DBB6-3BB3-005F-0CB1EAC98B16}"/>
              </a:ext>
            </a:extLst>
          </p:cNvPr>
          <p:cNvSpPr>
            <a:spLocks noGrp="1" noChangeArrowheads="1"/>
          </p:cNvSpPr>
          <p:nvPr>
            <p:ph type="title"/>
          </p:nvPr>
        </p:nvSpPr>
        <p:spPr/>
        <p:txBody>
          <a:bodyPr/>
          <a:lstStyle/>
          <a:p>
            <a:r>
              <a:rPr lang="en-US" altLang="en-US" sz="3200" dirty="0"/>
              <a:t>Client-Server Database Architecture</a:t>
            </a:r>
          </a:p>
        </p:txBody>
      </p:sp>
      <p:sp>
        <p:nvSpPr>
          <p:cNvPr id="731145" name="Rectangle 9">
            <a:extLst>
              <a:ext uri="{FF2B5EF4-FFF2-40B4-BE49-F238E27FC236}">
                <a16:creationId xmlns:a16="http://schemas.microsoft.com/office/drawing/2014/main" id="{9DE5DA42-44E8-46A2-7D5B-88292CCE1E7B}"/>
              </a:ext>
            </a:extLst>
          </p:cNvPr>
          <p:cNvSpPr>
            <a:spLocks noGrp="1" noChangeArrowheads="1"/>
          </p:cNvSpPr>
          <p:nvPr>
            <p:ph idx="1"/>
          </p:nvPr>
        </p:nvSpPr>
        <p:spPr/>
        <p:txBody>
          <a:bodyPr/>
          <a:lstStyle/>
          <a:p>
            <a:pPr algn="just"/>
            <a:r>
              <a:rPr lang="en-US" altLang="en-US" dirty="0"/>
              <a:t>Clients reach server for desired service, but server does reach clients.</a:t>
            </a:r>
          </a:p>
          <a:p>
            <a:pPr algn="just"/>
            <a:r>
              <a:rPr lang="en-US" altLang="en-US" dirty="0"/>
              <a:t>The server software is responsible for local data management at a site, much like centralized DBMS software.</a:t>
            </a:r>
          </a:p>
          <a:p>
            <a:pPr algn="just"/>
            <a:r>
              <a:rPr lang="en-US" altLang="en-US" dirty="0"/>
              <a:t>The client software is responsible for most of the distribution function.</a:t>
            </a:r>
          </a:p>
          <a:p>
            <a:pPr algn="just"/>
            <a:r>
              <a:rPr lang="en-US" altLang="en-US" dirty="0"/>
              <a:t>The communication software manages communication among clients and servers.</a:t>
            </a:r>
          </a:p>
        </p:txBody>
      </p:sp>
      <p:sp>
        <p:nvSpPr>
          <p:cNvPr id="9" name="Slide Number Placeholder 8">
            <a:extLst>
              <a:ext uri="{FF2B5EF4-FFF2-40B4-BE49-F238E27FC236}">
                <a16:creationId xmlns:a16="http://schemas.microsoft.com/office/drawing/2014/main" id="{5890F1B9-B236-5222-9DB8-A3477B1CDDEB}"/>
              </a:ext>
            </a:extLst>
          </p:cNvPr>
          <p:cNvSpPr>
            <a:spLocks noGrp="1"/>
          </p:cNvSpPr>
          <p:nvPr>
            <p:ph type="sldNum" sz="quarter" idx="10"/>
          </p:nvPr>
        </p:nvSpPr>
        <p:spPr/>
        <p:txBody>
          <a:bodyPr/>
          <a:lstStyle/>
          <a:p>
            <a:fld id="{EC6F7EB6-355C-498C-BBBA-049CF5A78B77}" type="slidenum">
              <a:rPr lang="en-US" altLang="en-US" smtClean="0"/>
              <a:pPr/>
              <a:t>37</a:t>
            </a:fld>
            <a:endParaRPr lang="en-CA" altLang="en-US" dirty="0"/>
          </a:p>
        </p:txBody>
      </p:sp>
      <p:sp>
        <p:nvSpPr>
          <p:cNvPr id="10" name="Footer Placeholder 9">
            <a:extLst>
              <a:ext uri="{FF2B5EF4-FFF2-40B4-BE49-F238E27FC236}">
                <a16:creationId xmlns:a16="http://schemas.microsoft.com/office/drawing/2014/main" id="{38913603-5C1E-F76C-681B-9ABE7A823951}"/>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92" name="Rectangle 8">
            <a:extLst>
              <a:ext uri="{FF2B5EF4-FFF2-40B4-BE49-F238E27FC236}">
                <a16:creationId xmlns:a16="http://schemas.microsoft.com/office/drawing/2014/main" id="{2555140A-A3BC-50FB-6EEB-4D53F23B7148}"/>
              </a:ext>
            </a:extLst>
          </p:cNvPr>
          <p:cNvSpPr>
            <a:spLocks noGrp="1" noChangeArrowheads="1"/>
          </p:cNvSpPr>
          <p:nvPr>
            <p:ph type="title"/>
          </p:nvPr>
        </p:nvSpPr>
        <p:spPr/>
        <p:txBody>
          <a:bodyPr/>
          <a:lstStyle/>
          <a:p>
            <a:r>
              <a:rPr lang="en-US" altLang="en-US" sz="3200" dirty="0"/>
              <a:t>Client-Server Database Architecture</a:t>
            </a:r>
          </a:p>
        </p:txBody>
      </p:sp>
      <p:sp>
        <p:nvSpPr>
          <p:cNvPr id="733193" name="Rectangle 9">
            <a:extLst>
              <a:ext uri="{FF2B5EF4-FFF2-40B4-BE49-F238E27FC236}">
                <a16:creationId xmlns:a16="http://schemas.microsoft.com/office/drawing/2014/main" id="{CA7F7E72-00BA-6922-77A4-EC4228A01889}"/>
              </a:ext>
            </a:extLst>
          </p:cNvPr>
          <p:cNvSpPr>
            <a:spLocks noGrp="1" noChangeArrowheads="1"/>
          </p:cNvSpPr>
          <p:nvPr>
            <p:ph idx="1"/>
          </p:nvPr>
        </p:nvSpPr>
        <p:spPr/>
        <p:txBody>
          <a:bodyPr/>
          <a:lstStyle/>
          <a:p>
            <a:r>
              <a:rPr lang="en-US" altLang="en-US" dirty="0"/>
              <a:t>The processing of a SQL queries goes as follows:</a:t>
            </a:r>
          </a:p>
          <a:p>
            <a:pPr lvl="1"/>
            <a:r>
              <a:rPr lang="en-US" altLang="en-US" dirty="0"/>
              <a:t>Client parses a user query and decomposes it into a number of independent sub-queries. Each subquery is sent to appropriate site for execution.</a:t>
            </a:r>
          </a:p>
          <a:p>
            <a:pPr lvl="1"/>
            <a:r>
              <a:rPr lang="en-US" altLang="en-US" dirty="0"/>
              <a:t>Each server processes its query and sends the result to the client.</a:t>
            </a:r>
          </a:p>
          <a:p>
            <a:pPr lvl="1"/>
            <a:r>
              <a:rPr lang="en-US" altLang="en-US" dirty="0"/>
              <a:t>The client combines the results of subqueries and produces the final result.</a:t>
            </a:r>
          </a:p>
        </p:txBody>
      </p:sp>
      <p:sp>
        <p:nvSpPr>
          <p:cNvPr id="9" name="Slide Number Placeholder 8">
            <a:extLst>
              <a:ext uri="{FF2B5EF4-FFF2-40B4-BE49-F238E27FC236}">
                <a16:creationId xmlns:a16="http://schemas.microsoft.com/office/drawing/2014/main" id="{44D3938A-DDD8-0680-0A34-D7D4900D7E12}"/>
              </a:ext>
            </a:extLst>
          </p:cNvPr>
          <p:cNvSpPr>
            <a:spLocks noGrp="1"/>
          </p:cNvSpPr>
          <p:nvPr>
            <p:ph type="sldNum" sz="quarter" idx="10"/>
          </p:nvPr>
        </p:nvSpPr>
        <p:spPr/>
        <p:txBody>
          <a:bodyPr/>
          <a:lstStyle/>
          <a:p>
            <a:fld id="{EC6F7EB6-355C-498C-BBBA-049CF5A78B77}" type="slidenum">
              <a:rPr lang="en-US" altLang="en-US" smtClean="0"/>
              <a:pPr/>
              <a:t>38</a:t>
            </a:fld>
            <a:endParaRPr lang="en-CA" altLang="en-US" dirty="0"/>
          </a:p>
        </p:txBody>
      </p:sp>
      <p:sp>
        <p:nvSpPr>
          <p:cNvPr id="10" name="Footer Placeholder 9">
            <a:extLst>
              <a:ext uri="{FF2B5EF4-FFF2-40B4-BE49-F238E27FC236}">
                <a16:creationId xmlns:a16="http://schemas.microsoft.com/office/drawing/2014/main" id="{93DD66C2-012C-F494-C7B1-DE9ED96AE147}"/>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a:extLst>
              <a:ext uri="{FF2B5EF4-FFF2-40B4-BE49-F238E27FC236}">
                <a16:creationId xmlns:a16="http://schemas.microsoft.com/office/drawing/2014/main" id="{05B892B5-8AA1-21DF-CC7D-61D372A3B65E}"/>
              </a:ext>
            </a:extLst>
          </p:cNvPr>
          <p:cNvSpPr>
            <a:spLocks noGrp="1" noChangeArrowheads="1"/>
          </p:cNvSpPr>
          <p:nvPr>
            <p:ph type="title"/>
          </p:nvPr>
        </p:nvSpPr>
        <p:spPr/>
        <p:txBody>
          <a:bodyPr/>
          <a:lstStyle/>
          <a:p>
            <a:r>
              <a:rPr lang="en-US" altLang="en-US"/>
              <a:t>Recap</a:t>
            </a:r>
          </a:p>
        </p:txBody>
      </p:sp>
      <p:sp>
        <p:nvSpPr>
          <p:cNvPr id="793603" name="Rectangle 3">
            <a:extLst>
              <a:ext uri="{FF2B5EF4-FFF2-40B4-BE49-F238E27FC236}">
                <a16:creationId xmlns:a16="http://schemas.microsoft.com/office/drawing/2014/main" id="{D75E0055-001B-551A-081B-3F06AF235E35}"/>
              </a:ext>
            </a:extLst>
          </p:cNvPr>
          <p:cNvSpPr>
            <a:spLocks noGrp="1" noChangeArrowheads="1"/>
          </p:cNvSpPr>
          <p:nvPr>
            <p:ph idx="1"/>
          </p:nvPr>
        </p:nvSpPr>
        <p:spPr/>
        <p:txBody>
          <a:bodyPr/>
          <a:lstStyle/>
          <a:p>
            <a:pPr marL="533400" indent="-533400"/>
            <a:r>
              <a:rPr lang="en-US" altLang="en-US" dirty="0"/>
              <a:t>Parallel Database Concepts</a:t>
            </a:r>
          </a:p>
          <a:p>
            <a:pPr marL="533400" indent="-533400"/>
            <a:r>
              <a:rPr lang="en-US" altLang="en-US" dirty="0"/>
              <a:t>Distributed Database Concepts</a:t>
            </a:r>
          </a:p>
          <a:p>
            <a:pPr marL="533400" indent="-533400"/>
            <a:r>
              <a:rPr lang="en-US" altLang="en-US" dirty="0"/>
              <a:t>Data Fragmentation, Replication and Allocation</a:t>
            </a:r>
          </a:p>
          <a:p>
            <a:pPr marL="533400" indent="-533400"/>
            <a:r>
              <a:rPr lang="en-US" altLang="en-US" dirty="0"/>
              <a:t>Types of Distributed Database Systems</a:t>
            </a:r>
          </a:p>
          <a:p>
            <a:pPr marL="533400" indent="-533400"/>
            <a:r>
              <a:rPr lang="en-US" altLang="en-US" dirty="0"/>
              <a:t>Query Processing</a:t>
            </a:r>
          </a:p>
          <a:p>
            <a:pPr marL="533400" indent="-533400"/>
            <a:r>
              <a:rPr lang="en-US" altLang="en-US" dirty="0"/>
              <a:t>Concurrency Control and Recovery</a:t>
            </a:r>
          </a:p>
          <a:p>
            <a:pPr marL="533400" indent="-533400"/>
            <a:r>
              <a:rPr lang="en-US" altLang="en-US" dirty="0"/>
              <a:t>Client-Server Architecture</a:t>
            </a:r>
          </a:p>
        </p:txBody>
      </p:sp>
      <p:sp>
        <p:nvSpPr>
          <p:cNvPr id="9" name="Slide Number Placeholder 8">
            <a:extLst>
              <a:ext uri="{FF2B5EF4-FFF2-40B4-BE49-F238E27FC236}">
                <a16:creationId xmlns:a16="http://schemas.microsoft.com/office/drawing/2014/main" id="{9AA2A379-BEF0-6064-9964-C82BBB908EB3}"/>
              </a:ext>
            </a:extLst>
          </p:cNvPr>
          <p:cNvSpPr>
            <a:spLocks noGrp="1"/>
          </p:cNvSpPr>
          <p:nvPr>
            <p:ph type="sldNum" sz="quarter" idx="10"/>
          </p:nvPr>
        </p:nvSpPr>
        <p:spPr>
          <a:xfrm>
            <a:off x="8458200" y="6567035"/>
            <a:ext cx="688404" cy="318349"/>
          </a:xfrm>
        </p:spPr>
        <p:txBody>
          <a:bodyPr/>
          <a:lstStyle/>
          <a:p>
            <a:fld id="{EC6F7EB6-355C-498C-BBBA-049CF5A78B77}" type="slidenum">
              <a:rPr lang="en-US" altLang="en-US" smtClean="0"/>
              <a:pPr/>
              <a:t>39</a:t>
            </a:fld>
            <a:endParaRPr lang="en-CA" altLang="en-US" dirty="0"/>
          </a:p>
        </p:txBody>
      </p:sp>
      <p:sp>
        <p:nvSpPr>
          <p:cNvPr id="10" name="Footer Placeholder 9">
            <a:extLst>
              <a:ext uri="{FF2B5EF4-FFF2-40B4-BE49-F238E27FC236}">
                <a16:creationId xmlns:a16="http://schemas.microsoft.com/office/drawing/2014/main" id="{3B9951A0-D40B-8278-E28B-EC6C2FC8B999}"/>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8C7E72A7-39FD-2E97-2458-17D5F1B650D8}"/>
              </a:ext>
            </a:extLst>
          </p:cNvPr>
          <p:cNvSpPr>
            <a:spLocks noGrp="1"/>
          </p:cNvSpPr>
          <p:nvPr>
            <p:ph type="sldNum" sz="quarter" idx="10"/>
          </p:nvPr>
        </p:nvSpPr>
        <p:spPr>
          <a:xfrm>
            <a:off x="8676456" y="6574221"/>
            <a:ext cx="470148" cy="283027"/>
          </a:xfrm>
        </p:spPr>
        <p:txBody>
          <a:bodyPr/>
          <a:lstStyle/>
          <a:p>
            <a:fld id="{EC6F7EB6-355C-498C-BBBA-049CF5A78B77}" type="slidenum">
              <a:rPr lang="en-US" altLang="en-US" smtClean="0"/>
              <a:pPr/>
              <a:t>4</a:t>
            </a:fld>
            <a:endParaRPr lang="en-CA" altLang="en-US" dirty="0"/>
          </a:p>
        </p:txBody>
      </p:sp>
      <p:sp>
        <p:nvSpPr>
          <p:cNvPr id="10" name="Footer Placeholder 9">
            <a:extLst>
              <a:ext uri="{FF2B5EF4-FFF2-40B4-BE49-F238E27FC236}">
                <a16:creationId xmlns:a16="http://schemas.microsoft.com/office/drawing/2014/main" id="{721A5360-3C37-62C4-F018-0A648BBFEF96}"/>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
        <p:nvSpPr>
          <p:cNvPr id="14" name="TextBox 13">
            <a:extLst>
              <a:ext uri="{FF2B5EF4-FFF2-40B4-BE49-F238E27FC236}">
                <a16:creationId xmlns:a16="http://schemas.microsoft.com/office/drawing/2014/main" id="{7441756D-6BF6-4C20-8C52-A85F5FEDCD2D}"/>
              </a:ext>
            </a:extLst>
          </p:cNvPr>
          <p:cNvSpPr txBox="1"/>
          <p:nvPr/>
        </p:nvSpPr>
        <p:spPr>
          <a:xfrm>
            <a:off x="390360" y="3933056"/>
            <a:ext cx="430887" cy="2448272"/>
          </a:xfrm>
          <a:prstGeom prst="rect">
            <a:avLst/>
          </a:prstGeom>
          <a:noFill/>
        </p:spPr>
        <p:txBody>
          <a:bodyPr vert="vert270" wrap="square" rtlCol="0">
            <a:spAutoFit/>
          </a:bodyPr>
          <a:lstStyle/>
          <a:p>
            <a:r>
              <a:rPr lang="en-US" sz="2400" dirty="0"/>
              <a:t>Shared nothing architecture</a:t>
            </a:r>
            <a:endParaRPr lang="en-IN" sz="2400" dirty="0"/>
          </a:p>
        </p:txBody>
      </p:sp>
      <p:pic>
        <p:nvPicPr>
          <p:cNvPr id="671753" name="Picture 9" descr="Lightbox">
            <a:extLst>
              <a:ext uri="{FF2B5EF4-FFF2-40B4-BE49-F238E27FC236}">
                <a16:creationId xmlns:a16="http://schemas.microsoft.com/office/drawing/2014/main" id="{D10DC028-AA63-16F0-BB5B-138850793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11" y="1264706"/>
            <a:ext cx="3698154" cy="213283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58AD0EB-C32C-BA6F-B045-E81812DCEBE0}"/>
              </a:ext>
            </a:extLst>
          </p:cNvPr>
          <p:cNvSpPr txBox="1"/>
          <p:nvPr/>
        </p:nvSpPr>
        <p:spPr>
          <a:xfrm>
            <a:off x="415958" y="1196752"/>
            <a:ext cx="430887" cy="2558093"/>
          </a:xfrm>
          <a:prstGeom prst="rect">
            <a:avLst/>
          </a:prstGeom>
          <a:noFill/>
        </p:spPr>
        <p:txBody>
          <a:bodyPr vert="vert270" wrap="square" rtlCol="0">
            <a:spAutoFit/>
          </a:bodyPr>
          <a:lstStyle/>
          <a:p>
            <a:r>
              <a:rPr lang="en-US" sz="2400" dirty="0"/>
              <a:t>Shared Memory Architecture</a:t>
            </a:r>
            <a:endParaRPr lang="en-IN" sz="2400" dirty="0"/>
          </a:p>
        </p:txBody>
      </p:sp>
      <p:pic>
        <p:nvPicPr>
          <p:cNvPr id="671755" name="Picture 11" descr="Lightbox">
            <a:extLst>
              <a:ext uri="{FF2B5EF4-FFF2-40B4-BE49-F238E27FC236}">
                <a16:creationId xmlns:a16="http://schemas.microsoft.com/office/drawing/2014/main" id="{76B6CE90-CAB2-5496-EB56-C836A8D958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65" y="2367108"/>
            <a:ext cx="4189996" cy="312209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7F8AAA3-6F31-86B5-A8BC-F488DE1C97E1}"/>
              </a:ext>
            </a:extLst>
          </p:cNvPr>
          <p:cNvSpPr txBox="1"/>
          <p:nvPr/>
        </p:nvSpPr>
        <p:spPr>
          <a:xfrm>
            <a:off x="8194633" y="2569805"/>
            <a:ext cx="430887" cy="2371363"/>
          </a:xfrm>
          <a:prstGeom prst="rect">
            <a:avLst/>
          </a:prstGeom>
          <a:noFill/>
        </p:spPr>
        <p:txBody>
          <a:bodyPr vert="vert270" wrap="square" rtlCol="0">
            <a:spAutoFit/>
          </a:bodyPr>
          <a:lstStyle/>
          <a:p>
            <a:r>
              <a:rPr lang="en-US" sz="2400" dirty="0"/>
              <a:t>Shared Disc Architecture</a:t>
            </a:r>
            <a:endParaRPr lang="en-IN" sz="2400" dirty="0"/>
          </a:p>
        </p:txBody>
      </p:sp>
      <p:pic>
        <p:nvPicPr>
          <p:cNvPr id="671757" name="Picture 13" descr="Lightbox">
            <a:extLst>
              <a:ext uri="{FF2B5EF4-FFF2-40B4-BE49-F238E27FC236}">
                <a16:creationId xmlns:a16="http://schemas.microsoft.com/office/drawing/2014/main" id="{78F62087-CB1F-0FC9-BF64-DE80408A63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3620630"/>
            <a:ext cx="3456384" cy="290471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6">
            <a:extLst>
              <a:ext uri="{FF2B5EF4-FFF2-40B4-BE49-F238E27FC236}">
                <a16:creationId xmlns:a16="http://schemas.microsoft.com/office/drawing/2014/main" id="{4BE3B2BC-A8C8-75E2-F98B-91CDD7CBA9D5}"/>
              </a:ext>
            </a:extLst>
          </p:cNvPr>
          <p:cNvSpPr txBox="1">
            <a:spLocks noChangeArrowheads="1"/>
          </p:cNvSpPr>
          <p:nvPr/>
        </p:nvSpPr>
        <p:spPr bwMode="auto">
          <a:xfrm>
            <a:off x="683568" y="260648"/>
            <a:ext cx="7772400" cy="60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1" fontAlgn="base" hangingPunct="1">
              <a:spcBef>
                <a:spcPct val="0"/>
              </a:spcBef>
              <a:spcAft>
                <a:spcPct val="0"/>
              </a:spcAft>
              <a:defRPr sz="4000" b="1" kern="1200">
                <a:solidFill>
                  <a:srgbClr val="333399"/>
                </a:solidFill>
                <a:latin typeface="+mj-lt"/>
                <a:ea typeface="+mj-ea"/>
                <a:cs typeface="+mj-cs"/>
              </a:defRPr>
            </a:lvl1pPr>
            <a:lvl2pPr algn="ctr" rtl="0" eaLnBrk="1" fontAlgn="base" hangingPunct="1">
              <a:spcBef>
                <a:spcPct val="0"/>
              </a:spcBef>
              <a:spcAft>
                <a:spcPct val="0"/>
              </a:spcAft>
              <a:defRPr sz="4400">
                <a:solidFill>
                  <a:srgbClr val="333399"/>
                </a:solidFill>
                <a:latin typeface="Arial" panose="020B0604020202020204" pitchFamily="34" charset="0"/>
              </a:defRPr>
            </a:lvl2pPr>
            <a:lvl3pPr algn="ctr" rtl="0" eaLnBrk="1" fontAlgn="base" hangingPunct="1">
              <a:spcBef>
                <a:spcPct val="0"/>
              </a:spcBef>
              <a:spcAft>
                <a:spcPct val="0"/>
              </a:spcAft>
              <a:defRPr sz="4400">
                <a:solidFill>
                  <a:srgbClr val="333399"/>
                </a:solidFill>
                <a:latin typeface="Arial" panose="020B0604020202020204" pitchFamily="34" charset="0"/>
              </a:defRPr>
            </a:lvl3pPr>
            <a:lvl4pPr algn="ctr" rtl="0" eaLnBrk="1" fontAlgn="base" hangingPunct="1">
              <a:spcBef>
                <a:spcPct val="0"/>
              </a:spcBef>
              <a:spcAft>
                <a:spcPct val="0"/>
              </a:spcAft>
              <a:defRPr sz="4400">
                <a:solidFill>
                  <a:srgbClr val="333399"/>
                </a:solidFill>
                <a:latin typeface="Arial" panose="020B0604020202020204" pitchFamily="34" charset="0"/>
              </a:defRPr>
            </a:lvl4pPr>
            <a:lvl5pPr algn="ctr" rtl="0" eaLnBrk="1" fontAlgn="base" hangingPunct="1">
              <a:spcBef>
                <a:spcPct val="0"/>
              </a:spcBef>
              <a:spcAft>
                <a:spcPct val="0"/>
              </a:spcAft>
              <a:defRPr sz="4400">
                <a:solidFill>
                  <a:srgbClr val="333399"/>
                </a:solidFill>
                <a:latin typeface="Arial" panose="020B0604020202020204" pitchFamily="34" charset="0"/>
              </a:defRPr>
            </a:lvl5pPr>
            <a:lvl6pPr marL="457200" algn="ctr" rtl="0" eaLnBrk="1" fontAlgn="base" hangingPunct="1">
              <a:spcBef>
                <a:spcPct val="0"/>
              </a:spcBef>
              <a:spcAft>
                <a:spcPct val="0"/>
              </a:spcAft>
              <a:defRPr sz="4400">
                <a:solidFill>
                  <a:srgbClr val="333399"/>
                </a:solidFill>
                <a:latin typeface="Arial" panose="020B0604020202020204" pitchFamily="34" charset="0"/>
              </a:defRPr>
            </a:lvl6pPr>
            <a:lvl7pPr marL="914400" algn="ctr" rtl="0" eaLnBrk="1" fontAlgn="base" hangingPunct="1">
              <a:spcBef>
                <a:spcPct val="0"/>
              </a:spcBef>
              <a:spcAft>
                <a:spcPct val="0"/>
              </a:spcAft>
              <a:defRPr sz="4400">
                <a:solidFill>
                  <a:srgbClr val="333399"/>
                </a:solidFill>
                <a:latin typeface="Arial" panose="020B0604020202020204" pitchFamily="34" charset="0"/>
              </a:defRPr>
            </a:lvl7pPr>
            <a:lvl8pPr marL="1371600" algn="ctr" rtl="0" eaLnBrk="1" fontAlgn="base" hangingPunct="1">
              <a:spcBef>
                <a:spcPct val="0"/>
              </a:spcBef>
              <a:spcAft>
                <a:spcPct val="0"/>
              </a:spcAft>
              <a:defRPr sz="4400">
                <a:solidFill>
                  <a:srgbClr val="333399"/>
                </a:solidFill>
                <a:latin typeface="Arial" panose="020B0604020202020204" pitchFamily="34" charset="0"/>
              </a:defRPr>
            </a:lvl8pPr>
            <a:lvl9pPr marL="1828800" algn="ctr" rtl="0" eaLnBrk="1" fontAlgn="base" hangingPunct="1">
              <a:spcBef>
                <a:spcPct val="0"/>
              </a:spcBef>
              <a:spcAft>
                <a:spcPct val="0"/>
              </a:spcAft>
              <a:defRPr sz="4400">
                <a:solidFill>
                  <a:srgbClr val="333399"/>
                </a:solidFill>
                <a:latin typeface="Arial" panose="020B0604020202020204" pitchFamily="34" charset="0"/>
              </a:defRPr>
            </a:lvl9pPr>
          </a:lstStyle>
          <a:p>
            <a:r>
              <a:rPr lang="en-US" altLang="en-US" sz="3600" baseline="0" dirty="0"/>
              <a:t>Architecture of Parallel Database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a:extLst>
              <a:ext uri="{FF2B5EF4-FFF2-40B4-BE49-F238E27FC236}">
                <a16:creationId xmlns:a16="http://schemas.microsoft.com/office/drawing/2014/main" id="{05B892B5-8AA1-21DF-CC7D-61D372A3B65E}"/>
              </a:ext>
            </a:extLst>
          </p:cNvPr>
          <p:cNvSpPr>
            <a:spLocks noGrp="1" noChangeArrowheads="1"/>
          </p:cNvSpPr>
          <p:nvPr>
            <p:ph type="title"/>
          </p:nvPr>
        </p:nvSpPr>
        <p:spPr/>
        <p:txBody>
          <a:bodyPr/>
          <a:lstStyle/>
          <a:p>
            <a:r>
              <a:rPr lang="en-US" altLang="en-US"/>
              <a:t>Recap</a:t>
            </a:r>
          </a:p>
        </p:txBody>
      </p:sp>
      <p:sp>
        <p:nvSpPr>
          <p:cNvPr id="9" name="Slide Number Placeholder 8">
            <a:extLst>
              <a:ext uri="{FF2B5EF4-FFF2-40B4-BE49-F238E27FC236}">
                <a16:creationId xmlns:a16="http://schemas.microsoft.com/office/drawing/2014/main" id="{9AA2A379-BEF0-6064-9964-C82BBB908EB3}"/>
              </a:ext>
            </a:extLst>
          </p:cNvPr>
          <p:cNvSpPr>
            <a:spLocks noGrp="1"/>
          </p:cNvSpPr>
          <p:nvPr>
            <p:ph type="sldNum" sz="quarter" idx="10"/>
          </p:nvPr>
        </p:nvSpPr>
        <p:spPr>
          <a:xfrm>
            <a:off x="8458200" y="6567035"/>
            <a:ext cx="688404" cy="318349"/>
          </a:xfrm>
        </p:spPr>
        <p:txBody>
          <a:bodyPr/>
          <a:lstStyle/>
          <a:p>
            <a:fld id="{EC6F7EB6-355C-498C-BBBA-049CF5A78B77}" type="slidenum">
              <a:rPr lang="en-US" altLang="en-US" smtClean="0"/>
              <a:pPr/>
              <a:t>40</a:t>
            </a:fld>
            <a:endParaRPr lang="en-CA" altLang="en-US" dirty="0"/>
          </a:p>
        </p:txBody>
      </p:sp>
      <p:sp>
        <p:nvSpPr>
          <p:cNvPr id="10" name="Footer Placeholder 9">
            <a:extLst>
              <a:ext uri="{FF2B5EF4-FFF2-40B4-BE49-F238E27FC236}">
                <a16:creationId xmlns:a16="http://schemas.microsoft.com/office/drawing/2014/main" id="{3B9951A0-D40B-8278-E28B-EC6C2FC8B999}"/>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
        <p:nvSpPr>
          <p:cNvPr id="3" name="Rectangle 2">
            <a:extLst>
              <a:ext uri="{FF2B5EF4-FFF2-40B4-BE49-F238E27FC236}">
                <a16:creationId xmlns:a16="http://schemas.microsoft.com/office/drawing/2014/main" id="{EF469499-DAB7-3CB2-5E9D-FBC6AEB47D9B}"/>
              </a:ext>
            </a:extLst>
          </p:cNvPr>
          <p:cNvSpPr/>
          <p:nvPr/>
        </p:nvSpPr>
        <p:spPr>
          <a:xfrm>
            <a:off x="2051720" y="2988440"/>
            <a:ext cx="5506363" cy="707886"/>
          </a:xfrm>
          <a:prstGeom prst="rect">
            <a:avLst/>
          </a:prstGeom>
          <a:noFill/>
        </p:spPr>
        <p:txBody>
          <a:bodyPr wrap="squar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 very much</a:t>
            </a:r>
          </a:p>
        </p:txBody>
      </p:sp>
    </p:spTree>
    <p:extLst>
      <p:ext uri="{BB962C8B-B14F-4D97-AF65-F5344CB8AC3E}">
        <p14:creationId xmlns:p14="http://schemas.microsoft.com/office/powerpoint/2010/main" val="426481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0" name="Rectangle 6">
            <a:extLst>
              <a:ext uri="{FF2B5EF4-FFF2-40B4-BE49-F238E27FC236}">
                <a16:creationId xmlns:a16="http://schemas.microsoft.com/office/drawing/2014/main" id="{866E37DB-2760-4D8F-8DCF-7145C8C381CA}"/>
              </a:ext>
            </a:extLst>
          </p:cNvPr>
          <p:cNvSpPr>
            <a:spLocks noGrp="1" noChangeArrowheads="1"/>
          </p:cNvSpPr>
          <p:nvPr>
            <p:ph type="title"/>
          </p:nvPr>
        </p:nvSpPr>
        <p:spPr/>
        <p:txBody>
          <a:bodyPr/>
          <a:lstStyle/>
          <a:p>
            <a:r>
              <a:rPr lang="en-US" altLang="en-US"/>
              <a:t>Distributed Database Concepts</a:t>
            </a:r>
          </a:p>
        </p:txBody>
      </p:sp>
      <p:sp>
        <p:nvSpPr>
          <p:cNvPr id="671751" name="Rectangle 7">
            <a:extLst>
              <a:ext uri="{FF2B5EF4-FFF2-40B4-BE49-F238E27FC236}">
                <a16:creationId xmlns:a16="http://schemas.microsoft.com/office/drawing/2014/main" id="{143F01F3-E1BB-4A39-C805-1D78333325DD}"/>
              </a:ext>
            </a:extLst>
          </p:cNvPr>
          <p:cNvSpPr>
            <a:spLocks noGrp="1" noChangeArrowheads="1"/>
          </p:cNvSpPr>
          <p:nvPr>
            <p:ph idx="1"/>
          </p:nvPr>
        </p:nvSpPr>
        <p:spPr/>
        <p:txBody>
          <a:bodyPr/>
          <a:lstStyle/>
          <a:p>
            <a:pPr algn="just">
              <a:lnSpc>
                <a:spcPct val="90000"/>
              </a:lnSpc>
            </a:pPr>
            <a:r>
              <a:rPr lang="en-US" altLang="en-US" sz="2800" dirty="0"/>
              <a:t>A transaction can be executed by multiple networked computers in a unified manner.</a:t>
            </a:r>
          </a:p>
          <a:p>
            <a:pPr algn="just">
              <a:lnSpc>
                <a:spcPct val="90000"/>
              </a:lnSpc>
            </a:pPr>
            <a:r>
              <a:rPr lang="en-US" altLang="en-US" sz="2800" dirty="0"/>
              <a:t>A </a:t>
            </a:r>
            <a:r>
              <a:rPr lang="en-US" altLang="en-US" sz="2800" b="1" dirty="0"/>
              <a:t>distributed database (DDB)</a:t>
            </a:r>
            <a:r>
              <a:rPr lang="en-US" altLang="en-US" sz="2800" dirty="0"/>
              <a:t> processes Unit of execution (a transaction) in a distributed manner. A distributed database (DDB) can be defined as</a:t>
            </a:r>
          </a:p>
          <a:p>
            <a:pPr lvl="1" algn="just">
              <a:lnSpc>
                <a:spcPct val="90000"/>
              </a:lnSpc>
            </a:pPr>
            <a:r>
              <a:rPr lang="en-US" altLang="en-US" sz="2400" dirty="0"/>
              <a:t>A distributed database (DDB) is a collection of multiple logically related database distributed over a computer network, and a distributed database management system as a software system that manages a distributed database while making the distribution transparent to the user.  </a:t>
            </a:r>
          </a:p>
        </p:txBody>
      </p:sp>
      <p:sp>
        <p:nvSpPr>
          <p:cNvPr id="9" name="Slide Number Placeholder 8">
            <a:extLst>
              <a:ext uri="{FF2B5EF4-FFF2-40B4-BE49-F238E27FC236}">
                <a16:creationId xmlns:a16="http://schemas.microsoft.com/office/drawing/2014/main" id="{8C7E72A7-39FD-2E97-2458-17D5F1B650D8}"/>
              </a:ext>
            </a:extLst>
          </p:cNvPr>
          <p:cNvSpPr>
            <a:spLocks noGrp="1"/>
          </p:cNvSpPr>
          <p:nvPr>
            <p:ph type="sldNum" sz="quarter" idx="10"/>
          </p:nvPr>
        </p:nvSpPr>
        <p:spPr>
          <a:xfrm>
            <a:off x="8676456" y="6574221"/>
            <a:ext cx="470148" cy="283027"/>
          </a:xfrm>
        </p:spPr>
        <p:txBody>
          <a:bodyPr/>
          <a:lstStyle/>
          <a:p>
            <a:fld id="{EC6F7EB6-355C-498C-BBBA-049CF5A78B77}" type="slidenum">
              <a:rPr lang="en-US" altLang="en-US" smtClean="0"/>
              <a:pPr/>
              <a:t>5</a:t>
            </a:fld>
            <a:endParaRPr lang="en-CA" altLang="en-US" dirty="0"/>
          </a:p>
        </p:txBody>
      </p:sp>
      <p:sp>
        <p:nvSpPr>
          <p:cNvPr id="10" name="Footer Placeholder 9">
            <a:extLst>
              <a:ext uri="{FF2B5EF4-FFF2-40B4-BE49-F238E27FC236}">
                <a16:creationId xmlns:a16="http://schemas.microsoft.com/office/drawing/2014/main" id="{721A5360-3C37-62C4-F018-0A648BBFEF96}"/>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extLst>
      <p:ext uri="{BB962C8B-B14F-4D97-AF65-F5344CB8AC3E}">
        <p14:creationId xmlns:p14="http://schemas.microsoft.com/office/powerpoint/2010/main" val="2456877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9" name="Rectangle 7">
            <a:extLst>
              <a:ext uri="{FF2B5EF4-FFF2-40B4-BE49-F238E27FC236}">
                <a16:creationId xmlns:a16="http://schemas.microsoft.com/office/drawing/2014/main" id="{7C61D6C2-DF6B-DAC7-8A66-6D85522D2672}"/>
              </a:ext>
            </a:extLst>
          </p:cNvPr>
          <p:cNvSpPr>
            <a:spLocks noGrp="1" noChangeArrowheads="1"/>
          </p:cNvSpPr>
          <p:nvPr>
            <p:ph type="title"/>
          </p:nvPr>
        </p:nvSpPr>
        <p:spPr/>
        <p:txBody>
          <a:bodyPr/>
          <a:lstStyle/>
          <a:p>
            <a:r>
              <a:rPr lang="en-US" altLang="en-US"/>
              <a:t>Distributed Database System</a:t>
            </a:r>
          </a:p>
        </p:txBody>
      </p:sp>
      <p:sp>
        <p:nvSpPr>
          <p:cNvPr id="673800" name="Rectangle 8">
            <a:extLst>
              <a:ext uri="{FF2B5EF4-FFF2-40B4-BE49-F238E27FC236}">
                <a16:creationId xmlns:a16="http://schemas.microsoft.com/office/drawing/2014/main" id="{5522AC6C-6C5F-2F86-2405-DCF4E55FC4ED}"/>
              </a:ext>
            </a:extLst>
          </p:cNvPr>
          <p:cNvSpPr>
            <a:spLocks noGrp="1" noChangeArrowheads="1"/>
          </p:cNvSpPr>
          <p:nvPr>
            <p:ph idx="1"/>
          </p:nvPr>
        </p:nvSpPr>
        <p:spPr>
          <a:xfrm>
            <a:off x="239713" y="1268760"/>
            <a:ext cx="8294687" cy="2016224"/>
          </a:xfrm>
        </p:spPr>
        <p:txBody>
          <a:bodyPr/>
          <a:lstStyle/>
          <a:p>
            <a:pPr>
              <a:lnSpc>
                <a:spcPct val="90000"/>
              </a:lnSpc>
            </a:pPr>
            <a:r>
              <a:rPr lang="en-US" altLang="en-US" sz="2800" dirty="0"/>
              <a:t>Advantages</a:t>
            </a:r>
          </a:p>
          <a:p>
            <a:pPr lvl="1">
              <a:lnSpc>
                <a:spcPct val="90000"/>
              </a:lnSpc>
            </a:pPr>
            <a:r>
              <a:rPr lang="en-US" altLang="en-US" sz="2400" dirty="0"/>
              <a:t>Management of distributed data with different </a:t>
            </a:r>
            <a:r>
              <a:rPr lang="en-US" altLang="en-US" sz="2400" b="1" dirty="0"/>
              <a:t>levels of transparency</a:t>
            </a:r>
            <a:r>
              <a:rPr lang="en-US" altLang="en-US" sz="2400" dirty="0"/>
              <a:t>: </a:t>
            </a:r>
          </a:p>
          <a:p>
            <a:pPr lvl="2">
              <a:lnSpc>
                <a:spcPct val="90000"/>
              </a:lnSpc>
            </a:pPr>
            <a:r>
              <a:rPr lang="en-US" altLang="en-US" sz="2000" dirty="0"/>
              <a:t>This refers to the physical placement of data (files, relations, etc.) which is not known to the user (distribution transparency).</a:t>
            </a:r>
          </a:p>
          <a:p>
            <a:pPr lvl="1">
              <a:lnSpc>
                <a:spcPct val="90000"/>
              </a:lnSpc>
            </a:pPr>
            <a:endParaRPr lang="en-US" altLang="en-US" sz="2400" dirty="0"/>
          </a:p>
          <a:p>
            <a:pPr>
              <a:lnSpc>
                <a:spcPct val="90000"/>
              </a:lnSpc>
            </a:pPr>
            <a:endParaRPr lang="en-US" altLang="en-US" sz="2800" dirty="0"/>
          </a:p>
        </p:txBody>
      </p:sp>
      <p:pic>
        <p:nvPicPr>
          <p:cNvPr id="673802" name="Picture 10">
            <a:extLst>
              <a:ext uri="{FF2B5EF4-FFF2-40B4-BE49-F238E27FC236}">
                <a16:creationId xmlns:a16="http://schemas.microsoft.com/office/drawing/2014/main" id="{7F2F3780-A9CA-A5BE-B92A-082B0AE70E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309" t="31858"/>
          <a:stretch/>
        </p:blipFill>
        <p:spPr bwMode="auto">
          <a:xfrm>
            <a:off x="685800" y="3713785"/>
            <a:ext cx="4904822" cy="1633465"/>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D7732CA1-0B62-3F26-D1D6-F4936ED76E11}"/>
              </a:ext>
            </a:extLst>
          </p:cNvPr>
          <p:cNvSpPr>
            <a:spLocks noGrp="1"/>
          </p:cNvSpPr>
          <p:nvPr>
            <p:ph type="sldNum" sz="quarter" idx="10"/>
          </p:nvPr>
        </p:nvSpPr>
        <p:spPr/>
        <p:txBody>
          <a:bodyPr/>
          <a:lstStyle/>
          <a:p>
            <a:fld id="{EC6F7EB6-355C-498C-BBBA-049CF5A78B77}" type="slidenum">
              <a:rPr lang="en-US" altLang="en-US" smtClean="0"/>
              <a:pPr/>
              <a:t>6</a:t>
            </a:fld>
            <a:endParaRPr lang="en-CA" altLang="en-US" dirty="0"/>
          </a:p>
        </p:txBody>
      </p:sp>
      <p:sp>
        <p:nvSpPr>
          <p:cNvPr id="10" name="Footer Placeholder 9">
            <a:extLst>
              <a:ext uri="{FF2B5EF4-FFF2-40B4-BE49-F238E27FC236}">
                <a16:creationId xmlns:a16="http://schemas.microsoft.com/office/drawing/2014/main" id="{F8D8C4C4-796A-03EE-1583-44053C96EADC}"/>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
        <p:nvSpPr>
          <p:cNvPr id="12" name="TextBox 11">
            <a:extLst>
              <a:ext uri="{FF2B5EF4-FFF2-40B4-BE49-F238E27FC236}">
                <a16:creationId xmlns:a16="http://schemas.microsoft.com/office/drawing/2014/main" id="{2A2C45BD-587C-46A9-0915-42A88ABA6DFA}"/>
              </a:ext>
            </a:extLst>
          </p:cNvPr>
          <p:cNvSpPr txBox="1"/>
          <p:nvPr/>
        </p:nvSpPr>
        <p:spPr>
          <a:xfrm>
            <a:off x="6156176" y="3717032"/>
            <a:ext cx="2016224" cy="1405513"/>
          </a:xfrm>
          <a:prstGeom prst="rect">
            <a:avLst/>
          </a:prstGeom>
          <a:noFill/>
        </p:spPr>
        <p:txBody>
          <a:bodyPr wrap="square" rtlCol="0">
            <a:spAutoFit/>
          </a:bodyPr>
          <a:lstStyle/>
          <a:p>
            <a:r>
              <a:rPr lang="en-US" dirty="0"/>
              <a:t>Figure: A truly distributed database architecture</a:t>
            </a:r>
            <a:endParaRPr lang="en-IN" dirty="0"/>
          </a:p>
        </p:txBody>
      </p:sp>
      <p:sp>
        <p:nvSpPr>
          <p:cNvPr id="2" name="TextBox 1">
            <a:extLst>
              <a:ext uri="{FF2B5EF4-FFF2-40B4-BE49-F238E27FC236}">
                <a16:creationId xmlns:a16="http://schemas.microsoft.com/office/drawing/2014/main" id="{B653D56C-4C95-DE5D-3B51-5E76D142EAE0}"/>
              </a:ext>
            </a:extLst>
          </p:cNvPr>
          <p:cNvSpPr txBox="1"/>
          <p:nvPr/>
        </p:nvSpPr>
        <p:spPr>
          <a:xfrm>
            <a:off x="827584" y="3713785"/>
            <a:ext cx="360040" cy="420628"/>
          </a:xfrm>
          <a:prstGeom prst="rect">
            <a:avLst/>
          </a:prstGeom>
          <a:solidFill>
            <a:schemeClr val="tx1"/>
          </a:solid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7" name="Rectangle 7">
            <a:extLst>
              <a:ext uri="{FF2B5EF4-FFF2-40B4-BE49-F238E27FC236}">
                <a16:creationId xmlns:a16="http://schemas.microsoft.com/office/drawing/2014/main" id="{0483CE76-48D3-96FB-F3AE-12E72B27DF2C}"/>
              </a:ext>
            </a:extLst>
          </p:cNvPr>
          <p:cNvSpPr>
            <a:spLocks noGrp="1" noChangeArrowheads="1"/>
          </p:cNvSpPr>
          <p:nvPr>
            <p:ph type="title"/>
          </p:nvPr>
        </p:nvSpPr>
        <p:spPr/>
        <p:txBody>
          <a:bodyPr/>
          <a:lstStyle/>
          <a:p>
            <a:r>
              <a:rPr lang="en-US" altLang="en-US"/>
              <a:t>Distributed Database System</a:t>
            </a:r>
          </a:p>
        </p:txBody>
      </p:sp>
      <p:sp>
        <p:nvSpPr>
          <p:cNvPr id="675848" name="Rectangle 8">
            <a:extLst>
              <a:ext uri="{FF2B5EF4-FFF2-40B4-BE49-F238E27FC236}">
                <a16:creationId xmlns:a16="http://schemas.microsoft.com/office/drawing/2014/main" id="{0188ECD6-3FB9-5A01-C059-3E5B2EBAE5AF}"/>
              </a:ext>
            </a:extLst>
          </p:cNvPr>
          <p:cNvSpPr>
            <a:spLocks noGrp="1" noChangeArrowheads="1"/>
          </p:cNvSpPr>
          <p:nvPr>
            <p:ph idx="1"/>
          </p:nvPr>
        </p:nvSpPr>
        <p:spPr>
          <a:xfrm>
            <a:off x="685800" y="1287469"/>
            <a:ext cx="7772400" cy="1760954"/>
          </a:xfrm>
        </p:spPr>
        <p:txBody>
          <a:bodyPr/>
          <a:lstStyle/>
          <a:p>
            <a:r>
              <a:rPr lang="en-US" altLang="en-US" sz="2800" dirty="0"/>
              <a:t>Advantages (transparency, contd.)</a:t>
            </a:r>
          </a:p>
          <a:p>
            <a:pPr lvl="1"/>
            <a:r>
              <a:rPr lang="en-US" altLang="en-US" sz="2400" dirty="0"/>
              <a:t>The EMPLOYEE, PROJECT, and WORKS_ON tables may be fragmented horizontally and stored with possible replication as shown below.</a:t>
            </a:r>
          </a:p>
          <a:p>
            <a:pPr lvl="1"/>
            <a:endParaRPr lang="en-US" altLang="en-US" sz="2400" dirty="0"/>
          </a:p>
          <a:p>
            <a:endParaRPr lang="en-US" altLang="en-US" sz="2800" dirty="0"/>
          </a:p>
        </p:txBody>
      </p:sp>
      <p:pic>
        <p:nvPicPr>
          <p:cNvPr id="675850" name="Picture 10">
            <a:extLst>
              <a:ext uri="{FF2B5EF4-FFF2-40B4-BE49-F238E27FC236}">
                <a16:creationId xmlns:a16="http://schemas.microsoft.com/office/drawing/2014/main" id="{A39E50D2-2938-4D0A-A10B-390D3A7B38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94"/>
          <a:stretch/>
        </p:blipFill>
        <p:spPr bwMode="auto">
          <a:xfrm>
            <a:off x="1238831" y="3218904"/>
            <a:ext cx="5102225" cy="274409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68A2D2FE-A334-786C-E6CB-117E1A6FADC6}"/>
              </a:ext>
            </a:extLst>
          </p:cNvPr>
          <p:cNvSpPr>
            <a:spLocks noGrp="1"/>
          </p:cNvSpPr>
          <p:nvPr>
            <p:ph type="sldNum" sz="quarter" idx="10"/>
          </p:nvPr>
        </p:nvSpPr>
        <p:spPr/>
        <p:txBody>
          <a:bodyPr/>
          <a:lstStyle/>
          <a:p>
            <a:fld id="{EC6F7EB6-355C-498C-BBBA-049CF5A78B77}" type="slidenum">
              <a:rPr lang="en-US" altLang="en-US" smtClean="0"/>
              <a:pPr/>
              <a:t>7</a:t>
            </a:fld>
            <a:endParaRPr lang="en-CA" altLang="en-US" dirty="0"/>
          </a:p>
        </p:txBody>
      </p:sp>
      <p:sp>
        <p:nvSpPr>
          <p:cNvPr id="10" name="Footer Placeholder 9">
            <a:extLst>
              <a:ext uri="{FF2B5EF4-FFF2-40B4-BE49-F238E27FC236}">
                <a16:creationId xmlns:a16="http://schemas.microsoft.com/office/drawing/2014/main" id="{98AC9294-3450-5F9F-1F13-1FA3028EA0CF}"/>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
        <p:nvSpPr>
          <p:cNvPr id="11" name="TextBox 10">
            <a:extLst>
              <a:ext uri="{FF2B5EF4-FFF2-40B4-BE49-F238E27FC236}">
                <a16:creationId xmlns:a16="http://schemas.microsoft.com/office/drawing/2014/main" id="{E3C09670-1A74-D69B-4164-E2000ABCCD74}"/>
              </a:ext>
            </a:extLst>
          </p:cNvPr>
          <p:cNvSpPr txBox="1"/>
          <p:nvPr/>
        </p:nvSpPr>
        <p:spPr>
          <a:xfrm>
            <a:off x="6660232" y="3441321"/>
            <a:ext cx="1797968" cy="2062103"/>
          </a:xfrm>
          <a:prstGeom prst="rect">
            <a:avLst/>
          </a:prstGeom>
          <a:noFill/>
        </p:spPr>
        <p:txBody>
          <a:bodyPr wrap="square" rtlCol="0">
            <a:spAutoFit/>
          </a:bodyPr>
          <a:lstStyle/>
          <a:p>
            <a:r>
              <a:rPr lang="en-US" dirty="0"/>
              <a:t>Figure: Data distribution and replication among distributed database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4" name="Rectangle 6">
            <a:extLst>
              <a:ext uri="{FF2B5EF4-FFF2-40B4-BE49-F238E27FC236}">
                <a16:creationId xmlns:a16="http://schemas.microsoft.com/office/drawing/2014/main" id="{A0AC16FB-DC5E-1BA4-BD62-183A67F643B6}"/>
              </a:ext>
            </a:extLst>
          </p:cNvPr>
          <p:cNvSpPr>
            <a:spLocks noGrp="1" noChangeArrowheads="1"/>
          </p:cNvSpPr>
          <p:nvPr>
            <p:ph type="title"/>
          </p:nvPr>
        </p:nvSpPr>
        <p:spPr/>
        <p:txBody>
          <a:bodyPr/>
          <a:lstStyle/>
          <a:p>
            <a:r>
              <a:rPr lang="en-US" altLang="en-US"/>
              <a:t>Distributed Database System</a:t>
            </a:r>
          </a:p>
        </p:txBody>
      </p:sp>
      <p:sp>
        <p:nvSpPr>
          <p:cNvPr id="677895" name="Rectangle 7">
            <a:extLst>
              <a:ext uri="{FF2B5EF4-FFF2-40B4-BE49-F238E27FC236}">
                <a16:creationId xmlns:a16="http://schemas.microsoft.com/office/drawing/2014/main" id="{E3DDB8D7-8862-7CC9-81A4-31B4611A14AD}"/>
              </a:ext>
            </a:extLst>
          </p:cNvPr>
          <p:cNvSpPr>
            <a:spLocks noGrp="1" noChangeArrowheads="1"/>
          </p:cNvSpPr>
          <p:nvPr>
            <p:ph idx="1"/>
          </p:nvPr>
        </p:nvSpPr>
        <p:spPr/>
        <p:txBody>
          <a:bodyPr/>
          <a:lstStyle/>
          <a:p>
            <a:r>
              <a:rPr lang="en-US" altLang="en-US"/>
              <a:t>Advantages (transparency, contd.)</a:t>
            </a:r>
          </a:p>
          <a:p>
            <a:pPr lvl="1"/>
            <a:r>
              <a:rPr lang="en-US" altLang="en-US" b="1"/>
              <a:t>Distribution and Network transparency</a:t>
            </a:r>
            <a:r>
              <a:rPr lang="en-US" altLang="en-US"/>
              <a:t>: </a:t>
            </a:r>
          </a:p>
          <a:p>
            <a:pPr lvl="2"/>
            <a:r>
              <a:rPr lang="en-US" altLang="en-US"/>
              <a:t>Users do not have to worry about operational details of the network.  </a:t>
            </a:r>
          </a:p>
          <a:p>
            <a:pPr lvl="3"/>
            <a:r>
              <a:rPr lang="en-US" altLang="en-US"/>
              <a:t>There is Location transparency, which refers to freedom of issuing command from any location without affecting its working.</a:t>
            </a:r>
          </a:p>
          <a:p>
            <a:pPr lvl="3"/>
            <a:r>
              <a:rPr lang="en-US" altLang="en-US"/>
              <a:t>Then there is Naming transparency, which allows access to any names object (files, relations, etc.) from any location.</a:t>
            </a:r>
          </a:p>
        </p:txBody>
      </p:sp>
      <p:sp>
        <p:nvSpPr>
          <p:cNvPr id="9" name="Slide Number Placeholder 8">
            <a:extLst>
              <a:ext uri="{FF2B5EF4-FFF2-40B4-BE49-F238E27FC236}">
                <a16:creationId xmlns:a16="http://schemas.microsoft.com/office/drawing/2014/main" id="{0F275A19-7BA5-75E2-3466-9D74D36274E3}"/>
              </a:ext>
            </a:extLst>
          </p:cNvPr>
          <p:cNvSpPr>
            <a:spLocks noGrp="1"/>
          </p:cNvSpPr>
          <p:nvPr>
            <p:ph type="sldNum" sz="quarter" idx="10"/>
          </p:nvPr>
        </p:nvSpPr>
        <p:spPr/>
        <p:txBody>
          <a:bodyPr/>
          <a:lstStyle/>
          <a:p>
            <a:fld id="{EC6F7EB6-355C-498C-BBBA-049CF5A78B77}" type="slidenum">
              <a:rPr lang="en-US" altLang="en-US" smtClean="0"/>
              <a:pPr/>
              <a:t>8</a:t>
            </a:fld>
            <a:endParaRPr lang="en-CA" altLang="en-US" dirty="0"/>
          </a:p>
        </p:txBody>
      </p:sp>
      <p:sp>
        <p:nvSpPr>
          <p:cNvPr id="10" name="Footer Placeholder 9">
            <a:extLst>
              <a:ext uri="{FF2B5EF4-FFF2-40B4-BE49-F238E27FC236}">
                <a16:creationId xmlns:a16="http://schemas.microsoft.com/office/drawing/2014/main" id="{FF4B4779-C5A8-952C-1FDE-CF0889741987}"/>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a:extLst>
              <a:ext uri="{FF2B5EF4-FFF2-40B4-BE49-F238E27FC236}">
                <a16:creationId xmlns:a16="http://schemas.microsoft.com/office/drawing/2014/main" id="{56CF82B0-05EE-604B-DD17-09B336673D2A}"/>
              </a:ext>
            </a:extLst>
          </p:cNvPr>
          <p:cNvSpPr>
            <a:spLocks noGrp="1" noChangeArrowheads="1"/>
          </p:cNvSpPr>
          <p:nvPr>
            <p:ph type="title"/>
          </p:nvPr>
        </p:nvSpPr>
        <p:spPr/>
        <p:txBody>
          <a:bodyPr/>
          <a:lstStyle/>
          <a:p>
            <a:r>
              <a:rPr lang="en-US" altLang="en-US"/>
              <a:t>Distributed Database System</a:t>
            </a:r>
          </a:p>
        </p:txBody>
      </p:sp>
      <p:sp>
        <p:nvSpPr>
          <p:cNvPr id="765955" name="Rectangle 3">
            <a:extLst>
              <a:ext uri="{FF2B5EF4-FFF2-40B4-BE49-F238E27FC236}">
                <a16:creationId xmlns:a16="http://schemas.microsoft.com/office/drawing/2014/main" id="{43AAA10C-E357-D200-EB6C-AD8461363FDC}"/>
              </a:ext>
            </a:extLst>
          </p:cNvPr>
          <p:cNvSpPr>
            <a:spLocks noGrp="1" noChangeArrowheads="1"/>
          </p:cNvSpPr>
          <p:nvPr>
            <p:ph idx="1"/>
          </p:nvPr>
        </p:nvSpPr>
        <p:spPr/>
        <p:txBody>
          <a:bodyPr/>
          <a:lstStyle/>
          <a:p>
            <a:r>
              <a:rPr lang="en-US" altLang="en-US"/>
              <a:t>Advantages (transparency, contd.)</a:t>
            </a:r>
          </a:p>
          <a:p>
            <a:pPr lvl="1"/>
            <a:r>
              <a:rPr lang="en-US" altLang="en-US" b="1"/>
              <a:t>Replication transparency</a:t>
            </a:r>
            <a:r>
              <a:rPr lang="en-US" altLang="en-US"/>
              <a:t>:</a:t>
            </a:r>
          </a:p>
          <a:p>
            <a:pPr lvl="2"/>
            <a:r>
              <a:rPr lang="en-US" altLang="en-US"/>
              <a:t>It allows to store copies of a data at multiple sites as shown in the above diagram.  </a:t>
            </a:r>
          </a:p>
          <a:p>
            <a:pPr lvl="2"/>
            <a:r>
              <a:rPr lang="en-US" altLang="en-US"/>
              <a:t>This is done to minimize access time to the required data.</a:t>
            </a:r>
          </a:p>
          <a:p>
            <a:pPr lvl="1"/>
            <a:r>
              <a:rPr lang="en-US" altLang="en-US" b="1"/>
              <a:t>Fragmentation transparency</a:t>
            </a:r>
            <a:r>
              <a:rPr lang="en-US" altLang="en-US"/>
              <a:t>:</a:t>
            </a:r>
          </a:p>
          <a:p>
            <a:pPr lvl="2"/>
            <a:r>
              <a:rPr lang="en-US" altLang="en-US"/>
              <a:t>Allows to fragment a relation horizontally (create a subset of tuples of a relation) or vertically (create a subset of columns of a relation). </a:t>
            </a:r>
          </a:p>
        </p:txBody>
      </p:sp>
      <p:sp>
        <p:nvSpPr>
          <p:cNvPr id="9" name="Slide Number Placeholder 8">
            <a:extLst>
              <a:ext uri="{FF2B5EF4-FFF2-40B4-BE49-F238E27FC236}">
                <a16:creationId xmlns:a16="http://schemas.microsoft.com/office/drawing/2014/main" id="{2E00C1AC-491E-B8B5-7EE1-F42DF49ECDC2}"/>
              </a:ext>
            </a:extLst>
          </p:cNvPr>
          <p:cNvSpPr>
            <a:spLocks noGrp="1"/>
          </p:cNvSpPr>
          <p:nvPr>
            <p:ph type="sldNum" sz="quarter" idx="10"/>
          </p:nvPr>
        </p:nvSpPr>
        <p:spPr/>
        <p:txBody>
          <a:bodyPr/>
          <a:lstStyle/>
          <a:p>
            <a:fld id="{EC6F7EB6-355C-498C-BBBA-049CF5A78B77}" type="slidenum">
              <a:rPr lang="en-US" altLang="en-US" smtClean="0"/>
              <a:pPr/>
              <a:t>9</a:t>
            </a:fld>
            <a:endParaRPr lang="en-CA" altLang="en-US" dirty="0"/>
          </a:p>
        </p:txBody>
      </p:sp>
      <p:sp>
        <p:nvSpPr>
          <p:cNvPr id="10" name="Footer Placeholder 9">
            <a:extLst>
              <a:ext uri="{FF2B5EF4-FFF2-40B4-BE49-F238E27FC236}">
                <a16:creationId xmlns:a16="http://schemas.microsoft.com/office/drawing/2014/main" id="{EE58C149-39CB-CD75-89F3-E6BF19088670}"/>
              </a:ext>
            </a:extLst>
          </p:cNvPr>
          <p:cNvSpPr>
            <a:spLocks noGrp="1"/>
          </p:cNvSpPr>
          <p:nvPr>
            <p:ph type="ftr" sz="quarter" idx="3"/>
          </p:nvPr>
        </p:nvSpPr>
        <p:spPr/>
        <p:txBody>
          <a:bodyPr/>
          <a:lstStyle/>
          <a:p>
            <a:pPr>
              <a:defRPr/>
            </a:pPr>
            <a:r>
              <a:rPr lang="en-US" altLang="en-US" sz="1400"/>
              <a:t>Prepared by: Dr. Binod Kumar Adhikari</a:t>
            </a:r>
            <a:endParaRPr lang="en-US" altLang="en-US" sz="1400" dirty="0"/>
          </a:p>
        </p:txBody>
      </p:sp>
    </p:spTree>
  </p:cSld>
  <p:clrMapOvr>
    <a:masterClrMapping/>
  </p:clrMapOvr>
</p:sld>
</file>

<file path=ppt/theme/theme1.xml><?xml version="1.0" encoding="utf-8"?>
<a:theme xmlns:a="http://schemas.openxmlformats.org/drawingml/2006/main" name="Theme1">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defRPr kumimoji="0" lang="en-US" altLang="en-US" sz="3200" b="0" i="0" u="none" strike="noStrike" cap="none" normalizeH="0" baseline="-25000" smtClean="0">
            <a:ln>
              <a:noFill/>
            </a:ln>
            <a:solidFill>
              <a:schemeClr val="bg2"/>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defRPr kumimoji="0" lang="en-US" altLang="en-US" sz="3200" b="0" i="0" u="none" strike="noStrike" cap="none" normalizeH="0" baseline="-25000" smtClean="0">
            <a:ln>
              <a:noFill/>
            </a:ln>
            <a:solidFill>
              <a:schemeClr val="bg2"/>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33CE4A1F-5034-424B-A5EE-CBAF530D8457}" vid="{49869DFC-C9F3-4DBC-A711-B30E609FB57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4526</TotalTime>
  <Words>3116</Words>
  <Application>Microsoft Office PowerPoint</Application>
  <PresentationFormat>Letter Paper (8.5x11 in)</PresentationFormat>
  <Paragraphs>353</Paragraphs>
  <Slides>40</Slides>
  <Notes>40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8" baseType="lpstr">
      <vt:lpstr>Arial</vt:lpstr>
      <vt:lpstr>Symbol</vt:lpstr>
      <vt:lpstr>Tahoma</vt:lpstr>
      <vt:lpstr>Times New Roman</vt:lpstr>
      <vt:lpstr>Wingdings</vt:lpstr>
      <vt:lpstr>Theme1</vt:lpstr>
      <vt:lpstr>Visio</vt:lpstr>
      <vt:lpstr>VISIO</vt:lpstr>
      <vt:lpstr>Unit 6</vt:lpstr>
      <vt:lpstr>Unit 6</vt:lpstr>
      <vt:lpstr>Architecture of Parallel Database</vt:lpstr>
      <vt:lpstr>PowerPoint Presentation</vt:lpstr>
      <vt:lpstr>Distributed Database Concepts</vt:lpstr>
      <vt:lpstr>Distributed Database System</vt:lpstr>
      <vt:lpstr>Distributed Database System</vt:lpstr>
      <vt:lpstr>Distributed Database System</vt:lpstr>
      <vt:lpstr>Distributed Database System</vt:lpstr>
      <vt:lpstr>Distributed Database System</vt:lpstr>
      <vt:lpstr>Distributed Database System</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Types of Distributed Database Systems</vt:lpstr>
      <vt:lpstr>Types of Distributed Database Systems</vt:lpstr>
      <vt:lpstr>Types of Distributed Database Systems</vt:lpstr>
      <vt:lpstr>Query Processing in Distributed Databases</vt:lpstr>
      <vt:lpstr>Query Processing in Distributed Databases</vt:lpstr>
      <vt:lpstr>Query Processing in Distributed Databases</vt:lpstr>
      <vt:lpstr>Query Processing in Distributed Databases</vt:lpstr>
      <vt:lpstr>Concurrency Control and Recovery</vt:lpstr>
      <vt:lpstr>Concurrency Control and Recovery</vt:lpstr>
      <vt:lpstr>Concurrency Control and Recovery</vt:lpstr>
      <vt:lpstr>Concurrency Control and Recovery</vt:lpstr>
      <vt:lpstr>Concurrency Control and Recovery</vt:lpstr>
      <vt:lpstr>Concurrency Control and Recovery</vt:lpstr>
      <vt:lpstr>Concurrency Control and Recovery</vt:lpstr>
      <vt:lpstr>Concurrency Control and Recovery</vt:lpstr>
      <vt:lpstr>Concurrency Control and Recovery</vt:lpstr>
      <vt:lpstr>Client-Server Database Architecture</vt:lpstr>
      <vt:lpstr>Client-Server Database Architecture</vt:lpstr>
      <vt:lpstr>Client-Server Database Architecture</vt:lpstr>
      <vt:lpstr>Recap</vt:lpstr>
      <vt:lpstr>Recap</vt:lpstr>
    </vt:vector>
  </TitlesOfParts>
  <Manager/>
  <Company>Copyright © 2007 Ramez Elmasri and Shamkant B. Navathe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25</dc:title>
  <dc:subject>Distributed Databases and Client-Server Architectures</dc:subject>
  <dc:creator>Elmasri/Navathe</dc:creator>
  <cp:keywords/>
  <dc:description/>
  <cp:lastModifiedBy>Binod Adhikari</cp:lastModifiedBy>
  <cp:revision>63</cp:revision>
  <cp:lastPrinted>2001-11-04T00:51:13Z</cp:lastPrinted>
  <dcterms:created xsi:type="dcterms:W3CDTF">2005-02-25T19:46:41Z</dcterms:created>
  <dcterms:modified xsi:type="dcterms:W3CDTF">2024-02-15T12:56:32Z</dcterms:modified>
  <cp:category/>
</cp:coreProperties>
</file>