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71"/>
  </p:notesMasterIdLst>
  <p:handoutMasterIdLst>
    <p:handoutMasterId r:id="rId72"/>
  </p:handoutMasterIdLst>
  <p:sldIdLst>
    <p:sldId id="282" r:id="rId2"/>
    <p:sldId id="361" r:id="rId3"/>
    <p:sldId id="362" r:id="rId4"/>
    <p:sldId id="364" r:id="rId5"/>
    <p:sldId id="365" r:id="rId6"/>
    <p:sldId id="363" r:id="rId7"/>
    <p:sldId id="366" r:id="rId8"/>
    <p:sldId id="367" r:id="rId9"/>
    <p:sldId id="330" r:id="rId10"/>
    <p:sldId id="329" r:id="rId11"/>
    <p:sldId id="331" r:id="rId12"/>
    <p:sldId id="406" r:id="rId13"/>
    <p:sldId id="456" r:id="rId14"/>
    <p:sldId id="455" r:id="rId15"/>
    <p:sldId id="368" r:id="rId16"/>
    <p:sldId id="336" r:id="rId17"/>
    <p:sldId id="369" r:id="rId18"/>
    <p:sldId id="335" r:id="rId19"/>
    <p:sldId id="457" r:id="rId20"/>
    <p:sldId id="370" r:id="rId21"/>
    <p:sldId id="460" r:id="rId22"/>
    <p:sldId id="338" r:id="rId23"/>
    <p:sldId id="340" r:id="rId24"/>
    <p:sldId id="341" r:id="rId25"/>
    <p:sldId id="466" r:id="rId26"/>
    <p:sldId id="342" r:id="rId27"/>
    <p:sldId id="412" r:id="rId28"/>
    <p:sldId id="463" r:id="rId29"/>
    <p:sldId id="467" r:id="rId30"/>
    <p:sldId id="468" r:id="rId31"/>
    <p:sldId id="469" r:id="rId32"/>
    <p:sldId id="464" r:id="rId33"/>
    <p:sldId id="470" r:id="rId34"/>
    <p:sldId id="344" r:id="rId35"/>
    <p:sldId id="471" r:id="rId36"/>
    <p:sldId id="465" r:id="rId37"/>
    <p:sldId id="345" r:id="rId38"/>
    <p:sldId id="347" r:id="rId39"/>
    <p:sldId id="348" r:id="rId40"/>
    <p:sldId id="349" r:id="rId41"/>
    <p:sldId id="350" r:id="rId42"/>
    <p:sldId id="351" r:id="rId43"/>
    <p:sldId id="352" r:id="rId44"/>
    <p:sldId id="353" r:id="rId45"/>
    <p:sldId id="354" r:id="rId46"/>
    <p:sldId id="355" r:id="rId47"/>
    <p:sldId id="356" r:id="rId48"/>
    <p:sldId id="358" r:id="rId49"/>
    <p:sldId id="359" r:id="rId50"/>
    <p:sldId id="360" r:id="rId51"/>
    <p:sldId id="642" r:id="rId52"/>
    <p:sldId id="659" r:id="rId53"/>
    <p:sldId id="660" r:id="rId54"/>
    <p:sldId id="661" r:id="rId55"/>
    <p:sldId id="669" r:id="rId56"/>
    <p:sldId id="663" r:id="rId57"/>
    <p:sldId id="664" r:id="rId58"/>
    <p:sldId id="670" r:id="rId59"/>
    <p:sldId id="332" r:id="rId60"/>
    <p:sldId id="333" r:id="rId61"/>
    <p:sldId id="334" r:id="rId62"/>
    <p:sldId id="671" r:id="rId63"/>
    <p:sldId id="672" r:id="rId64"/>
    <p:sldId id="337" r:id="rId65"/>
    <p:sldId id="673" r:id="rId66"/>
    <p:sldId id="674" r:id="rId67"/>
    <p:sldId id="675" r:id="rId68"/>
    <p:sldId id="676" r:id="rId69"/>
    <p:sldId id="662" r:id="rId70"/>
  </p:sldIdLst>
  <p:sldSz cx="9144000" cy="6858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7228"/>
    <a:srgbClr val="6E792B"/>
    <a:srgbClr val="76822E"/>
    <a:srgbClr val="4F571F"/>
    <a:srgbClr val="6F6A07"/>
    <a:srgbClr val="827C08"/>
    <a:srgbClr val="A29B0A"/>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822" autoAdjust="0"/>
    <p:restoredTop sz="94660"/>
  </p:normalViewPr>
  <p:slideViewPr>
    <p:cSldViewPr snapToObjects="1">
      <p:cViewPr>
        <p:scale>
          <a:sx n="110" d="100"/>
          <a:sy n="110" d="100"/>
        </p:scale>
        <p:origin x="72" y="-557"/>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nod Kumar Adhikari" userId="256f5a90-d823-4e8d-9a41-a3da19f4a0ad" providerId="ADAL" clId="{CE0E3342-837E-420F-88A9-1EAAE34E5236}"/>
    <pc:docChg chg="modSld">
      <pc:chgData name="Binod Kumar Adhikari" userId="256f5a90-d823-4e8d-9a41-a3da19f4a0ad" providerId="ADAL" clId="{CE0E3342-837E-420F-88A9-1EAAE34E5236}" dt="2024-02-07T02:12:58.659" v="15" actId="6549"/>
      <pc:docMkLst>
        <pc:docMk/>
      </pc:docMkLst>
      <pc:sldChg chg="modSp mod">
        <pc:chgData name="Binod Kumar Adhikari" userId="256f5a90-d823-4e8d-9a41-a3da19f4a0ad" providerId="ADAL" clId="{CE0E3342-837E-420F-88A9-1EAAE34E5236}" dt="2024-02-07T02:11:25.363" v="14" actId="207"/>
        <pc:sldMkLst>
          <pc:docMk/>
          <pc:sldMk cId="0" sldId="412"/>
        </pc:sldMkLst>
        <pc:spChg chg="mod">
          <ac:chgData name="Binod Kumar Adhikari" userId="256f5a90-d823-4e8d-9a41-a3da19f4a0ad" providerId="ADAL" clId="{CE0E3342-837E-420F-88A9-1EAAE34E5236}" dt="2024-02-07T02:11:25.363" v="14" actId="207"/>
          <ac:spMkLst>
            <pc:docMk/>
            <pc:sldMk cId="0" sldId="412"/>
            <ac:spMk id="41987" creationId="{00000000-0000-0000-0000-000000000000}"/>
          </ac:spMkLst>
        </pc:spChg>
      </pc:sldChg>
      <pc:sldChg chg="delSp">
        <pc:chgData name="Binod Kumar Adhikari" userId="256f5a90-d823-4e8d-9a41-a3da19f4a0ad" providerId="ADAL" clId="{CE0E3342-837E-420F-88A9-1EAAE34E5236}" dt="2024-02-07T02:06:35.757" v="0" actId="478"/>
        <pc:sldMkLst>
          <pc:docMk/>
          <pc:sldMk cId="0" sldId="460"/>
        </pc:sldMkLst>
        <pc:spChg chg="del">
          <ac:chgData name="Binod Kumar Adhikari" userId="256f5a90-d823-4e8d-9a41-a3da19f4a0ad" providerId="ADAL" clId="{CE0E3342-837E-420F-88A9-1EAAE34E5236}" dt="2024-02-07T02:06:35.757" v="0" actId="478"/>
          <ac:spMkLst>
            <pc:docMk/>
            <pc:sldMk cId="0" sldId="460"/>
            <ac:spMk id="35844" creationId="{00000000-0000-0000-0000-000000000000}"/>
          </ac:spMkLst>
        </pc:spChg>
      </pc:sldChg>
      <pc:sldChg chg="modSp mod">
        <pc:chgData name="Binod Kumar Adhikari" userId="256f5a90-d823-4e8d-9a41-a3da19f4a0ad" providerId="ADAL" clId="{CE0E3342-837E-420F-88A9-1EAAE34E5236}" dt="2024-02-07T02:09:17.479" v="4" actId="113"/>
        <pc:sldMkLst>
          <pc:docMk/>
          <pc:sldMk cId="1511905801" sldId="466"/>
        </pc:sldMkLst>
        <pc:spChg chg="mod">
          <ac:chgData name="Binod Kumar Adhikari" userId="256f5a90-d823-4e8d-9a41-a3da19f4a0ad" providerId="ADAL" clId="{CE0E3342-837E-420F-88A9-1EAAE34E5236}" dt="2024-02-07T02:09:17.479" v="4" actId="113"/>
          <ac:spMkLst>
            <pc:docMk/>
            <pc:sldMk cId="1511905801" sldId="466"/>
            <ac:spMk id="698375" creationId="{9759307C-4334-E6AE-2B20-BF7994028A91}"/>
          </ac:spMkLst>
        </pc:spChg>
      </pc:sldChg>
      <pc:sldChg chg="modSp mod">
        <pc:chgData name="Binod Kumar Adhikari" userId="256f5a90-d823-4e8d-9a41-a3da19f4a0ad" providerId="ADAL" clId="{CE0E3342-837E-420F-88A9-1EAAE34E5236}" dt="2024-02-07T02:12:58.659" v="15" actId="6549"/>
        <pc:sldMkLst>
          <pc:docMk/>
          <pc:sldMk cId="4062675347" sldId="467"/>
        </pc:sldMkLst>
        <pc:spChg chg="mod">
          <ac:chgData name="Binod Kumar Adhikari" userId="256f5a90-d823-4e8d-9a41-a3da19f4a0ad" providerId="ADAL" clId="{CE0E3342-837E-420F-88A9-1EAAE34E5236}" dt="2024-02-07T02:12:58.659" v="15" actId="6549"/>
          <ac:spMkLst>
            <pc:docMk/>
            <pc:sldMk cId="4062675347" sldId="467"/>
            <ac:spMk id="10" creationId="{3ECA6ACE-C3A5-1F13-B83E-9D6B06F20728}"/>
          </ac:spMkLst>
        </pc:spChg>
      </pc:sldChg>
    </pc:docChg>
  </pc:docChgLst>
  <pc:docChgLst>
    <pc:chgData name="Binod Adhikari" userId="256f5a90-d823-4e8d-9a41-a3da19f4a0ad" providerId="ADAL" clId="{D1E40C4B-A38C-495A-861E-D9F21C4CA603}"/>
    <pc:docChg chg="undo custSel addSld delSld modSld sldOrd modMainMaster">
      <pc:chgData name="Binod Adhikari" userId="256f5a90-d823-4e8d-9a41-a3da19f4a0ad" providerId="ADAL" clId="{D1E40C4B-A38C-495A-861E-D9F21C4CA603}" dt="2024-02-08T07:58:06.124" v="2585" actId="1076"/>
      <pc:docMkLst>
        <pc:docMk/>
      </pc:docMkLst>
      <pc:sldChg chg="add del">
        <pc:chgData name="Binod Adhikari" userId="256f5a90-d823-4e8d-9a41-a3da19f4a0ad" providerId="ADAL" clId="{D1E40C4B-A38C-495A-861E-D9F21C4CA603}" dt="2024-01-30T12:54:57.948" v="258" actId="47"/>
        <pc:sldMkLst>
          <pc:docMk/>
          <pc:sldMk cId="1794258317" sldId="258"/>
        </pc:sldMkLst>
      </pc:sldChg>
      <pc:sldChg chg="addSp delSp modSp mod modTransition">
        <pc:chgData name="Binod Adhikari" userId="256f5a90-d823-4e8d-9a41-a3da19f4a0ad" providerId="ADAL" clId="{D1E40C4B-A38C-495A-861E-D9F21C4CA603}" dt="2024-01-30T12:47:14.290" v="251" actId="403"/>
        <pc:sldMkLst>
          <pc:docMk/>
          <pc:sldMk cId="0" sldId="282"/>
        </pc:sldMkLst>
        <pc:spChg chg="del">
          <ac:chgData name="Binod Adhikari" userId="256f5a90-d823-4e8d-9a41-a3da19f4a0ad" providerId="ADAL" clId="{D1E40C4B-A38C-495A-861E-D9F21C4CA603}" dt="2024-01-30T12:34:23.129" v="1" actId="478"/>
          <ac:spMkLst>
            <pc:docMk/>
            <pc:sldMk cId="0" sldId="282"/>
            <ac:spMk id="2" creationId="{85089701-1C15-FDD2-057A-2E0BB6DE5C46}"/>
          </ac:spMkLst>
        </pc:spChg>
        <pc:spChg chg="add del mod">
          <ac:chgData name="Binod Adhikari" userId="256f5a90-d823-4e8d-9a41-a3da19f4a0ad" providerId="ADAL" clId="{D1E40C4B-A38C-495A-861E-D9F21C4CA603}" dt="2024-01-30T12:44:41.577" v="238" actId="478"/>
          <ac:spMkLst>
            <pc:docMk/>
            <pc:sldMk cId="0" sldId="282"/>
            <ac:spMk id="3" creationId="{C7CD4123-73EB-8EC4-16DC-601AC1491BCF}"/>
          </ac:spMkLst>
        </pc:spChg>
        <pc:spChg chg="add del mod">
          <ac:chgData name="Binod Adhikari" userId="256f5a90-d823-4e8d-9a41-a3da19f4a0ad" providerId="ADAL" clId="{D1E40C4B-A38C-495A-861E-D9F21C4CA603}" dt="2024-01-30T12:43:46.773" v="233"/>
          <ac:spMkLst>
            <pc:docMk/>
            <pc:sldMk cId="0" sldId="282"/>
            <ac:spMk id="4" creationId="{0C73CC6F-0528-85CB-49E2-C40AE24D2EB5}"/>
          </ac:spMkLst>
        </pc:spChg>
        <pc:spChg chg="add mod">
          <ac:chgData name="Binod Adhikari" userId="256f5a90-d823-4e8d-9a41-a3da19f4a0ad" providerId="ADAL" clId="{D1E40C4B-A38C-495A-861E-D9F21C4CA603}" dt="2024-01-30T12:47:14.290" v="251" actId="403"/>
          <ac:spMkLst>
            <pc:docMk/>
            <pc:sldMk cId="0" sldId="282"/>
            <ac:spMk id="5" creationId="{F71F7964-C69D-0A21-28E6-FEF90B039CF9}"/>
          </ac:spMkLst>
        </pc:spChg>
        <pc:spChg chg="del mod">
          <ac:chgData name="Binod Adhikari" userId="256f5a90-d823-4e8d-9a41-a3da19f4a0ad" providerId="ADAL" clId="{D1E40C4B-A38C-495A-861E-D9F21C4CA603}" dt="2024-01-30T12:43:46.770" v="231" actId="478"/>
          <ac:spMkLst>
            <pc:docMk/>
            <pc:sldMk cId="0" sldId="282"/>
            <ac:spMk id="412675" creationId="{6A98C366-266D-3051-BB86-2A0BD6C72B12}"/>
          </ac:spMkLst>
        </pc:spChg>
        <pc:picChg chg="del">
          <ac:chgData name="Binod Adhikari" userId="256f5a90-d823-4e8d-9a41-a3da19f4a0ad" providerId="ADAL" clId="{D1E40C4B-A38C-495A-861E-D9F21C4CA603}" dt="2024-01-30T12:34:11.191" v="0" actId="478"/>
          <ac:picMkLst>
            <pc:docMk/>
            <pc:sldMk cId="0" sldId="282"/>
            <ac:picMk id="412683" creationId="{E4012316-EF78-A158-B2DC-D4ACA994F62A}"/>
          </ac:picMkLst>
        </pc:picChg>
      </pc:sldChg>
      <pc:sldChg chg="addSp delSp modSp del mod modTransition">
        <pc:chgData name="Binod Adhikari" userId="256f5a90-d823-4e8d-9a41-a3da19f4a0ad" providerId="ADAL" clId="{D1E40C4B-A38C-495A-861E-D9F21C4CA603}" dt="2024-01-30T12:42:22.112" v="229" actId="2696"/>
        <pc:sldMkLst>
          <pc:docMk/>
          <pc:sldMk cId="0" sldId="324"/>
        </pc:sldMkLst>
        <pc:spChg chg="del">
          <ac:chgData name="Binod Adhikari" userId="256f5a90-d823-4e8d-9a41-a3da19f4a0ad" providerId="ADAL" clId="{D1E40C4B-A38C-495A-861E-D9F21C4CA603}" dt="2024-01-30T12:35:19.210" v="2" actId="478"/>
          <ac:spMkLst>
            <pc:docMk/>
            <pc:sldMk cId="0" sldId="324"/>
            <ac:spMk id="2" creationId="{55B77056-8D96-8C62-99AD-5E734E638906}"/>
          </ac:spMkLst>
        </pc:spChg>
        <pc:spChg chg="add del mod">
          <ac:chgData name="Binod Adhikari" userId="256f5a90-d823-4e8d-9a41-a3da19f4a0ad" providerId="ADAL" clId="{D1E40C4B-A38C-495A-861E-D9F21C4CA603}" dt="2024-01-30T12:38:10.909" v="61" actId="478"/>
          <ac:spMkLst>
            <pc:docMk/>
            <pc:sldMk cId="0" sldId="324"/>
            <ac:spMk id="4" creationId="{F7C40AD2-C97D-934E-067D-CFB5F68B1402}"/>
          </ac:spMkLst>
        </pc:spChg>
        <pc:spChg chg="add del mod">
          <ac:chgData name="Binod Adhikari" userId="256f5a90-d823-4e8d-9a41-a3da19f4a0ad" providerId="ADAL" clId="{D1E40C4B-A38C-495A-861E-D9F21C4CA603}" dt="2024-01-30T12:42:10.655" v="228"/>
          <ac:spMkLst>
            <pc:docMk/>
            <pc:sldMk cId="0" sldId="324"/>
            <ac:spMk id="573442" creationId="{B3250A97-CDA6-6734-8677-34BD8999AC74}"/>
          </ac:spMkLst>
        </pc:spChg>
        <pc:spChg chg="mod">
          <ac:chgData name="Binod Adhikari" userId="256f5a90-d823-4e8d-9a41-a3da19f4a0ad" providerId="ADAL" clId="{D1E40C4B-A38C-495A-861E-D9F21C4CA603}" dt="2024-01-30T12:39:41.152" v="219" actId="1076"/>
          <ac:spMkLst>
            <pc:docMk/>
            <pc:sldMk cId="0" sldId="324"/>
            <ac:spMk id="573443" creationId="{366E40FE-1EFC-C501-43AA-C55224494C28}"/>
          </ac:spMkLst>
        </pc:spChg>
      </pc:sldChg>
      <pc:sldChg chg="modSp del mod modTransition">
        <pc:chgData name="Binod Adhikari" userId="256f5a90-d823-4e8d-9a41-a3da19f4a0ad" providerId="ADAL" clId="{D1E40C4B-A38C-495A-861E-D9F21C4CA603}" dt="2024-01-30T13:14:46.052" v="277" actId="2696"/>
        <pc:sldMkLst>
          <pc:docMk/>
          <pc:sldMk cId="0" sldId="327"/>
        </pc:sldMkLst>
        <pc:spChg chg="mod">
          <ac:chgData name="Binod Adhikari" userId="256f5a90-d823-4e8d-9a41-a3da19f4a0ad" providerId="ADAL" clId="{D1E40C4B-A38C-495A-861E-D9F21C4CA603}" dt="2024-01-30T12:42:10.655" v="228"/>
          <ac:spMkLst>
            <pc:docMk/>
            <pc:sldMk cId="0" sldId="327"/>
            <ac:spMk id="2" creationId="{EB54E90A-8AC1-F6A2-6F74-72A4C11D8812}"/>
          </ac:spMkLst>
        </pc:spChg>
        <pc:spChg chg="mod">
          <ac:chgData name="Binod Adhikari" userId="256f5a90-d823-4e8d-9a41-a3da19f4a0ad" providerId="ADAL" clId="{D1E40C4B-A38C-495A-861E-D9F21C4CA603}" dt="2024-01-30T12:42:10.655" v="228"/>
          <ac:spMkLst>
            <pc:docMk/>
            <pc:sldMk cId="0" sldId="327"/>
            <ac:spMk id="669702" creationId="{9EF8171D-9258-A4D2-478F-87DAEF3DC745}"/>
          </ac:spMkLst>
        </pc:spChg>
        <pc:spChg chg="mod">
          <ac:chgData name="Binod Adhikari" userId="256f5a90-d823-4e8d-9a41-a3da19f4a0ad" providerId="ADAL" clId="{D1E40C4B-A38C-495A-861E-D9F21C4CA603}" dt="2024-01-30T12:42:10.655" v="228"/>
          <ac:spMkLst>
            <pc:docMk/>
            <pc:sldMk cId="0" sldId="327"/>
            <ac:spMk id="669703" creationId="{F56551E0-FB90-64AB-7323-2973FE190537}"/>
          </ac:spMkLst>
        </pc:spChg>
      </pc:sldChg>
      <pc:sldChg chg="modSp del mod modTransition">
        <pc:chgData name="Binod Adhikari" userId="256f5a90-d823-4e8d-9a41-a3da19f4a0ad" providerId="ADAL" clId="{D1E40C4B-A38C-495A-861E-D9F21C4CA603}" dt="2024-01-31T13:21:16.354" v="348" actId="2696"/>
        <pc:sldMkLst>
          <pc:docMk/>
          <pc:sldMk cId="0" sldId="328"/>
        </pc:sldMkLst>
        <pc:spChg chg="mod">
          <ac:chgData name="Binod Adhikari" userId="256f5a90-d823-4e8d-9a41-a3da19f4a0ad" providerId="ADAL" clId="{D1E40C4B-A38C-495A-861E-D9F21C4CA603}" dt="2024-01-30T12:42:10.655" v="228"/>
          <ac:spMkLst>
            <pc:docMk/>
            <pc:sldMk cId="0" sldId="328"/>
            <ac:spMk id="671750" creationId="{DF58E1A4-AA65-C8D3-55F0-90A5EB801680}"/>
          </ac:spMkLst>
        </pc:spChg>
        <pc:spChg chg="mod">
          <ac:chgData name="Binod Adhikari" userId="256f5a90-d823-4e8d-9a41-a3da19f4a0ad" providerId="ADAL" clId="{D1E40C4B-A38C-495A-861E-D9F21C4CA603}" dt="2024-01-30T12:42:10.655" v="228"/>
          <ac:spMkLst>
            <pc:docMk/>
            <pc:sldMk cId="0" sldId="328"/>
            <ac:spMk id="671751" creationId="{1905257B-F70A-39F4-25F2-92321F0BF0DA}"/>
          </ac:spMkLst>
        </pc:spChg>
      </pc:sldChg>
      <pc:sldChg chg="modSp mod ord modTransition">
        <pc:chgData name="Binod Adhikari" userId="256f5a90-d823-4e8d-9a41-a3da19f4a0ad" providerId="ADAL" clId="{D1E40C4B-A38C-495A-861E-D9F21C4CA603}" dt="2024-02-03T09:34:14.889" v="734"/>
        <pc:sldMkLst>
          <pc:docMk/>
          <pc:sldMk cId="0" sldId="329"/>
        </pc:sldMkLst>
        <pc:spChg chg="mod">
          <ac:chgData name="Binod Adhikari" userId="256f5a90-d823-4e8d-9a41-a3da19f4a0ad" providerId="ADAL" clId="{D1E40C4B-A38C-495A-861E-D9F21C4CA603}" dt="2024-01-30T12:42:10.655" v="228"/>
          <ac:spMkLst>
            <pc:docMk/>
            <pc:sldMk cId="0" sldId="329"/>
            <ac:spMk id="2" creationId="{19159112-89E7-E1FE-2216-C75DF9B1911E}"/>
          </ac:spMkLst>
        </pc:spChg>
        <pc:spChg chg="mod">
          <ac:chgData name="Binod Adhikari" userId="256f5a90-d823-4e8d-9a41-a3da19f4a0ad" providerId="ADAL" clId="{D1E40C4B-A38C-495A-861E-D9F21C4CA603}" dt="2024-01-31T14:51:43.511" v="512" actId="1035"/>
          <ac:spMkLst>
            <pc:docMk/>
            <pc:sldMk cId="0" sldId="329"/>
            <ac:spMk id="673798" creationId="{BA7FAB2B-74F6-6E78-7119-8653E21E1459}"/>
          </ac:spMkLst>
        </pc:spChg>
        <pc:spChg chg="mod">
          <ac:chgData name="Binod Adhikari" userId="256f5a90-d823-4e8d-9a41-a3da19f4a0ad" providerId="ADAL" clId="{D1E40C4B-A38C-495A-861E-D9F21C4CA603}" dt="2024-01-30T12:42:10.655" v="228"/>
          <ac:spMkLst>
            <pc:docMk/>
            <pc:sldMk cId="0" sldId="329"/>
            <ac:spMk id="673799" creationId="{E44D57D6-6CF3-445E-DADC-E0ABDF52E55B}"/>
          </ac:spMkLst>
        </pc:spChg>
      </pc:sldChg>
      <pc:sldChg chg="addSp delSp modSp mod ord modTransition">
        <pc:chgData name="Binod Adhikari" userId="256f5a90-d823-4e8d-9a41-a3da19f4a0ad" providerId="ADAL" clId="{D1E40C4B-A38C-495A-861E-D9F21C4CA603}" dt="2024-02-03T09:07:21.648" v="637"/>
        <pc:sldMkLst>
          <pc:docMk/>
          <pc:sldMk cId="0" sldId="330"/>
        </pc:sldMkLst>
        <pc:spChg chg="del mod">
          <ac:chgData name="Binod Adhikari" userId="256f5a90-d823-4e8d-9a41-a3da19f4a0ad" providerId="ADAL" clId="{D1E40C4B-A38C-495A-861E-D9F21C4CA603}" dt="2024-01-30T12:37:04.179" v="12" actId="478"/>
          <ac:spMkLst>
            <pc:docMk/>
            <pc:sldMk cId="0" sldId="330"/>
            <ac:spMk id="2" creationId="{233802DE-2E54-0A76-BE40-5BB9DFE0776A}"/>
          </ac:spMkLst>
        </pc:spChg>
        <pc:spChg chg="add mod">
          <ac:chgData name="Binod Adhikari" userId="256f5a90-d823-4e8d-9a41-a3da19f4a0ad" providerId="ADAL" clId="{D1E40C4B-A38C-495A-861E-D9F21C4CA603}" dt="2024-02-02T01:22:21.607" v="626" actId="1036"/>
          <ac:spMkLst>
            <pc:docMk/>
            <pc:sldMk cId="0" sldId="330"/>
            <ac:spMk id="4" creationId="{F2840C0D-FD5A-B4EB-F79F-B24FD721C2A5}"/>
          </ac:spMkLst>
        </pc:spChg>
        <pc:spChg chg="mod">
          <ac:chgData name="Binod Adhikari" userId="256f5a90-d823-4e8d-9a41-a3da19f4a0ad" providerId="ADAL" clId="{D1E40C4B-A38C-495A-861E-D9F21C4CA603}" dt="2024-01-30T12:37:17.896" v="13" actId="1076"/>
          <ac:spMkLst>
            <pc:docMk/>
            <pc:sldMk cId="0" sldId="330"/>
            <ac:spMk id="675847" creationId="{D9401E95-4A94-DE0C-27C8-D3E287D7B3E4}"/>
          </ac:spMkLst>
        </pc:spChg>
      </pc:sldChg>
      <pc:sldChg chg="modSp mod ord modTransition">
        <pc:chgData name="Binod Adhikari" userId="256f5a90-d823-4e8d-9a41-a3da19f4a0ad" providerId="ADAL" clId="{D1E40C4B-A38C-495A-861E-D9F21C4CA603}" dt="2024-02-02T01:23:28.558" v="628"/>
        <pc:sldMkLst>
          <pc:docMk/>
          <pc:sldMk cId="0" sldId="331"/>
        </pc:sldMkLst>
        <pc:spChg chg="mod">
          <ac:chgData name="Binod Adhikari" userId="256f5a90-d823-4e8d-9a41-a3da19f4a0ad" providerId="ADAL" clId="{D1E40C4B-A38C-495A-861E-D9F21C4CA603}" dt="2024-01-30T12:42:10.655" v="228"/>
          <ac:spMkLst>
            <pc:docMk/>
            <pc:sldMk cId="0" sldId="331"/>
            <ac:spMk id="2" creationId="{BC065A64-19C9-8051-22B4-6E101B9B9B35}"/>
          </ac:spMkLst>
        </pc:spChg>
        <pc:spChg chg="mod">
          <ac:chgData name="Binod Adhikari" userId="256f5a90-d823-4e8d-9a41-a3da19f4a0ad" providerId="ADAL" clId="{D1E40C4B-A38C-495A-861E-D9F21C4CA603}" dt="2024-01-31T14:51:35.761" v="508" actId="1035"/>
          <ac:spMkLst>
            <pc:docMk/>
            <pc:sldMk cId="0" sldId="331"/>
            <ac:spMk id="677894" creationId="{0C5024D5-6EF8-2AA5-1C68-2DF5DE59B3C9}"/>
          </ac:spMkLst>
        </pc:spChg>
        <pc:spChg chg="mod">
          <ac:chgData name="Binod Adhikari" userId="256f5a90-d823-4e8d-9a41-a3da19f4a0ad" providerId="ADAL" clId="{D1E40C4B-A38C-495A-861E-D9F21C4CA603}" dt="2024-02-01T14:39:58.780" v="587" actId="114"/>
          <ac:spMkLst>
            <pc:docMk/>
            <pc:sldMk cId="0" sldId="331"/>
            <ac:spMk id="677895" creationId="{A6006576-5721-8835-0BC9-D55B24932D96}"/>
          </ac:spMkLst>
        </pc:spChg>
      </pc:sldChg>
      <pc:sldChg chg="addSp delSp modSp add del mod modTransition">
        <pc:chgData name="Binod Adhikari" userId="256f5a90-d823-4e8d-9a41-a3da19f4a0ad" providerId="ADAL" clId="{D1E40C4B-A38C-495A-861E-D9F21C4CA603}" dt="2024-02-07T21:57:52.383" v="2095" actId="1036"/>
        <pc:sldMkLst>
          <pc:docMk/>
          <pc:sldMk cId="0" sldId="332"/>
        </pc:sldMkLst>
        <pc:spChg chg="mod">
          <ac:chgData name="Binod Adhikari" userId="256f5a90-d823-4e8d-9a41-a3da19f4a0ad" providerId="ADAL" clId="{D1E40C4B-A38C-495A-861E-D9F21C4CA603}" dt="2024-01-30T12:42:10.655" v="228"/>
          <ac:spMkLst>
            <pc:docMk/>
            <pc:sldMk cId="0" sldId="332"/>
            <ac:spMk id="2" creationId="{4E98A170-BF16-53F7-AD99-FB2DC58D07B5}"/>
          </ac:spMkLst>
        </pc:spChg>
        <pc:spChg chg="del mod">
          <ac:chgData name="Binod Adhikari" userId="256f5a90-d823-4e8d-9a41-a3da19f4a0ad" providerId="ADAL" clId="{D1E40C4B-A38C-495A-861E-D9F21C4CA603}" dt="2024-02-07T20:54:17.764" v="1827" actId="478"/>
          <ac:spMkLst>
            <pc:docMk/>
            <pc:sldMk cId="0" sldId="332"/>
            <ac:spMk id="3" creationId="{6C4AE9F7-784E-AC4C-6458-CE0A2ACA7AC6}"/>
          </ac:spMkLst>
        </pc:spChg>
        <pc:spChg chg="add mod">
          <ac:chgData name="Binod Adhikari" userId="256f5a90-d823-4e8d-9a41-a3da19f4a0ad" providerId="ADAL" clId="{D1E40C4B-A38C-495A-861E-D9F21C4CA603}" dt="2024-02-07T20:57:19.406" v="1900" actId="1076"/>
          <ac:spMkLst>
            <pc:docMk/>
            <pc:sldMk cId="0" sldId="332"/>
            <ac:spMk id="4" creationId="{8C9FAB12-BE7A-BD69-1C20-C044957D9EAC}"/>
          </ac:spMkLst>
        </pc:spChg>
        <pc:spChg chg="add mod">
          <ac:chgData name="Binod Adhikari" userId="256f5a90-d823-4e8d-9a41-a3da19f4a0ad" providerId="ADAL" clId="{D1E40C4B-A38C-495A-861E-D9F21C4CA603}" dt="2024-02-07T20:57:10.199" v="1899" actId="207"/>
          <ac:spMkLst>
            <pc:docMk/>
            <pc:sldMk cId="0" sldId="332"/>
            <ac:spMk id="5" creationId="{D7FD969A-2C62-47E7-D952-4CCBB2A90729}"/>
          </ac:spMkLst>
        </pc:spChg>
        <pc:spChg chg="mod">
          <ac:chgData name="Binod Adhikari" userId="256f5a90-d823-4e8d-9a41-a3da19f4a0ad" providerId="ADAL" clId="{D1E40C4B-A38C-495A-861E-D9F21C4CA603}" dt="2024-01-30T12:42:10.655" v="228"/>
          <ac:spMkLst>
            <pc:docMk/>
            <pc:sldMk cId="0" sldId="332"/>
            <ac:spMk id="679943" creationId="{DEF31C93-B967-BD17-88E8-F2BE56239662}"/>
          </ac:spMkLst>
        </pc:spChg>
        <pc:picChg chg="mod">
          <ac:chgData name="Binod Adhikari" userId="256f5a90-d823-4e8d-9a41-a3da19f4a0ad" providerId="ADAL" clId="{D1E40C4B-A38C-495A-861E-D9F21C4CA603}" dt="2024-02-07T21:57:52.383" v="2095" actId="1036"/>
          <ac:picMkLst>
            <pc:docMk/>
            <pc:sldMk cId="0" sldId="332"/>
            <ac:picMk id="679946" creationId="{D116A981-A81D-56AD-7500-9B428FE4F5D8}"/>
          </ac:picMkLst>
        </pc:picChg>
      </pc:sldChg>
      <pc:sldChg chg="modSp add del modTransition">
        <pc:chgData name="Binod Adhikari" userId="256f5a90-d823-4e8d-9a41-a3da19f4a0ad" providerId="ADAL" clId="{D1E40C4B-A38C-495A-861E-D9F21C4CA603}" dt="2024-02-07T21:00:10.637" v="1903"/>
        <pc:sldMkLst>
          <pc:docMk/>
          <pc:sldMk cId="0" sldId="333"/>
        </pc:sldMkLst>
        <pc:spChg chg="mod">
          <ac:chgData name="Binod Adhikari" userId="256f5a90-d823-4e8d-9a41-a3da19f4a0ad" providerId="ADAL" clId="{D1E40C4B-A38C-495A-861E-D9F21C4CA603}" dt="2024-01-30T12:42:10.655" v="228"/>
          <ac:spMkLst>
            <pc:docMk/>
            <pc:sldMk cId="0" sldId="333"/>
            <ac:spMk id="2" creationId="{0E069E34-AFF2-6E50-90D7-96A5FCEBC8BC}"/>
          </ac:spMkLst>
        </pc:spChg>
      </pc:sldChg>
      <pc:sldChg chg="modSp add del mod modTransition">
        <pc:chgData name="Binod Adhikari" userId="256f5a90-d823-4e8d-9a41-a3da19f4a0ad" providerId="ADAL" clId="{D1E40C4B-A38C-495A-861E-D9F21C4CA603}" dt="2024-02-08T07:58:06.124" v="2585" actId="1076"/>
        <pc:sldMkLst>
          <pc:docMk/>
          <pc:sldMk cId="0" sldId="334"/>
        </pc:sldMkLst>
        <pc:spChg chg="mod">
          <ac:chgData name="Binod Adhikari" userId="256f5a90-d823-4e8d-9a41-a3da19f4a0ad" providerId="ADAL" clId="{D1E40C4B-A38C-495A-861E-D9F21C4CA603}" dt="2024-01-30T12:42:10.655" v="228"/>
          <ac:spMkLst>
            <pc:docMk/>
            <pc:sldMk cId="0" sldId="334"/>
            <ac:spMk id="2" creationId="{4243BAD1-A679-078C-C34D-81162521C279}"/>
          </ac:spMkLst>
        </pc:spChg>
        <pc:spChg chg="mod">
          <ac:chgData name="Binod Adhikari" userId="256f5a90-d823-4e8d-9a41-a3da19f4a0ad" providerId="ADAL" clId="{D1E40C4B-A38C-495A-861E-D9F21C4CA603}" dt="2024-01-30T12:42:10.655" v="228"/>
          <ac:spMkLst>
            <pc:docMk/>
            <pc:sldMk cId="0" sldId="334"/>
            <ac:spMk id="684038" creationId="{FF6EB6E5-019B-F1D2-2BEC-47723E4C397B}"/>
          </ac:spMkLst>
        </pc:spChg>
        <pc:spChg chg="mod">
          <ac:chgData name="Binod Adhikari" userId="256f5a90-d823-4e8d-9a41-a3da19f4a0ad" providerId="ADAL" clId="{D1E40C4B-A38C-495A-861E-D9F21C4CA603}" dt="2024-01-30T12:42:10.655" v="228"/>
          <ac:spMkLst>
            <pc:docMk/>
            <pc:sldMk cId="0" sldId="334"/>
            <ac:spMk id="684039" creationId="{C469F369-F4D4-EAB4-6B34-136BF70FB48E}"/>
          </ac:spMkLst>
        </pc:spChg>
        <pc:spChg chg="mod">
          <ac:chgData name="Binod Adhikari" userId="256f5a90-d823-4e8d-9a41-a3da19f4a0ad" providerId="ADAL" clId="{D1E40C4B-A38C-495A-861E-D9F21C4CA603}" dt="2024-02-08T07:58:06.124" v="2585" actId="1076"/>
          <ac:spMkLst>
            <pc:docMk/>
            <pc:sldMk cId="0" sldId="334"/>
            <ac:spMk id="684040" creationId="{A1DC392A-89F4-72AA-3FD7-3A53CAF3B642}"/>
          </ac:spMkLst>
        </pc:spChg>
        <pc:picChg chg="mod">
          <ac:chgData name="Binod Adhikari" userId="256f5a90-d823-4e8d-9a41-a3da19f4a0ad" providerId="ADAL" clId="{D1E40C4B-A38C-495A-861E-D9F21C4CA603}" dt="2024-02-07T21:09:02.929" v="2064" actId="1036"/>
          <ac:picMkLst>
            <pc:docMk/>
            <pc:sldMk cId="0" sldId="334"/>
            <ac:picMk id="684034" creationId="{446A088E-57E4-CCDB-30EC-035168CE3687}"/>
          </ac:picMkLst>
        </pc:picChg>
      </pc:sldChg>
      <pc:sldChg chg="modSp mod ord modTransition">
        <pc:chgData name="Binod Adhikari" userId="256f5a90-d823-4e8d-9a41-a3da19f4a0ad" providerId="ADAL" clId="{D1E40C4B-A38C-495A-861E-D9F21C4CA603}" dt="2024-02-03T10:00:04.307" v="782" actId="122"/>
        <pc:sldMkLst>
          <pc:docMk/>
          <pc:sldMk cId="0" sldId="335"/>
        </pc:sldMkLst>
        <pc:spChg chg="mod">
          <ac:chgData name="Binod Adhikari" userId="256f5a90-d823-4e8d-9a41-a3da19f4a0ad" providerId="ADAL" clId="{D1E40C4B-A38C-495A-861E-D9F21C4CA603}" dt="2024-01-30T12:42:10.655" v="228"/>
          <ac:spMkLst>
            <pc:docMk/>
            <pc:sldMk cId="0" sldId="335"/>
            <ac:spMk id="2" creationId="{4D813A56-990E-18AE-8659-496D056774FF}"/>
          </ac:spMkLst>
        </pc:spChg>
        <pc:spChg chg="mod">
          <ac:chgData name="Binod Adhikari" userId="256f5a90-d823-4e8d-9a41-a3da19f4a0ad" providerId="ADAL" clId="{D1E40C4B-A38C-495A-861E-D9F21C4CA603}" dt="2024-01-31T14:51:12.421" v="494" actId="1035"/>
          <ac:spMkLst>
            <pc:docMk/>
            <pc:sldMk cId="0" sldId="335"/>
            <ac:spMk id="686086" creationId="{531DDB38-74B2-714B-2A12-5F474AEDB134}"/>
          </ac:spMkLst>
        </pc:spChg>
        <pc:spChg chg="mod">
          <ac:chgData name="Binod Adhikari" userId="256f5a90-d823-4e8d-9a41-a3da19f4a0ad" providerId="ADAL" clId="{D1E40C4B-A38C-495A-861E-D9F21C4CA603}" dt="2024-02-03T10:00:04.307" v="782" actId="122"/>
          <ac:spMkLst>
            <pc:docMk/>
            <pc:sldMk cId="0" sldId="335"/>
            <ac:spMk id="686087" creationId="{2045F9C8-7DA2-A58C-E9B5-A59194A76012}"/>
          </ac:spMkLst>
        </pc:spChg>
      </pc:sldChg>
      <pc:sldChg chg="modSp mod ord modTransition">
        <pc:chgData name="Binod Adhikari" userId="256f5a90-d823-4e8d-9a41-a3da19f4a0ad" providerId="ADAL" clId="{D1E40C4B-A38C-495A-861E-D9F21C4CA603}" dt="2024-02-03T09:47:04.625" v="738"/>
        <pc:sldMkLst>
          <pc:docMk/>
          <pc:sldMk cId="0" sldId="336"/>
        </pc:sldMkLst>
        <pc:spChg chg="mod">
          <ac:chgData name="Binod Adhikari" userId="256f5a90-d823-4e8d-9a41-a3da19f4a0ad" providerId="ADAL" clId="{D1E40C4B-A38C-495A-861E-D9F21C4CA603}" dt="2024-01-30T12:42:10.655" v="228"/>
          <ac:spMkLst>
            <pc:docMk/>
            <pc:sldMk cId="0" sldId="336"/>
            <ac:spMk id="2" creationId="{1FF86C75-2C25-50CD-0856-7F2268EA9D06}"/>
          </ac:spMkLst>
        </pc:spChg>
        <pc:spChg chg="mod">
          <ac:chgData name="Binod Adhikari" userId="256f5a90-d823-4e8d-9a41-a3da19f4a0ad" providerId="ADAL" clId="{D1E40C4B-A38C-495A-861E-D9F21C4CA603}" dt="2024-01-31T14:51:01.268" v="486" actId="1035"/>
          <ac:spMkLst>
            <pc:docMk/>
            <pc:sldMk cId="0" sldId="336"/>
            <ac:spMk id="688134" creationId="{9D0511DE-8185-D947-4344-23EA86E8ED3D}"/>
          </ac:spMkLst>
        </pc:spChg>
        <pc:spChg chg="mod">
          <ac:chgData name="Binod Adhikari" userId="256f5a90-d823-4e8d-9a41-a3da19f4a0ad" providerId="ADAL" clId="{D1E40C4B-A38C-495A-861E-D9F21C4CA603}" dt="2024-02-02T07:18:24.568" v="633" actId="20577"/>
          <ac:spMkLst>
            <pc:docMk/>
            <pc:sldMk cId="0" sldId="336"/>
            <ac:spMk id="688135" creationId="{051ACD2E-F2C9-019B-6836-627A09FC7718}"/>
          </ac:spMkLst>
        </pc:spChg>
      </pc:sldChg>
      <pc:sldChg chg="addSp modSp add del mod modTransition">
        <pc:chgData name="Binod Adhikari" userId="256f5a90-d823-4e8d-9a41-a3da19f4a0ad" providerId="ADAL" clId="{D1E40C4B-A38C-495A-861E-D9F21C4CA603}" dt="2024-02-07T22:02:37.217" v="2208" actId="1036"/>
        <pc:sldMkLst>
          <pc:docMk/>
          <pc:sldMk cId="0" sldId="337"/>
        </pc:sldMkLst>
        <pc:spChg chg="mod">
          <ac:chgData name="Binod Adhikari" userId="256f5a90-d823-4e8d-9a41-a3da19f4a0ad" providerId="ADAL" clId="{D1E40C4B-A38C-495A-861E-D9F21C4CA603}" dt="2024-01-30T12:42:10.655" v="228"/>
          <ac:spMkLst>
            <pc:docMk/>
            <pc:sldMk cId="0" sldId="337"/>
            <ac:spMk id="2" creationId="{0E88DF84-B122-1FF9-F0FC-F100DDF7C262}"/>
          </ac:spMkLst>
        </pc:spChg>
        <pc:spChg chg="add mod">
          <ac:chgData name="Binod Adhikari" userId="256f5a90-d823-4e8d-9a41-a3da19f4a0ad" providerId="ADAL" clId="{D1E40C4B-A38C-495A-861E-D9F21C4CA603}" dt="2024-02-07T22:01:06.241" v="2104" actId="207"/>
          <ac:spMkLst>
            <pc:docMk/>
            <pc:sldMk cId="0" sldId="337"/>
            <ac:spMk id="3" creationId="{FED0E384-514E-F0F2-57A5-950F690DDB0C}"/>
          </ac:spMkLst>
        </pc:spChg>
        <pc:spChg chg="add mod">
          <ac:chgData name="Binod Adhikari" userId="256f5a90-d823-4e8d-9a41-a3da19f4a0ad" providerId="ADAL" clId="{D1E40C4B-A38C-495A-861E-D9F21C4CA603}" dt="2024-02-07T22:02:32.191" v="2206" actId="1076"/>
          <ac:spMkLst>
            <pc:docMk/>
            <pc:sldMk cId="0" sldId="337"/>
            <ac:spMk id="4" creationId="{C8A000E5-8EAD-8F8C-632E-15FEDE504D25}"/>
          </ac:spMkLst>
        </pc:spChg>
        <pc:spChg chg="mod">
          <ac:chgData name="Binod Adhikari" userId="256f5a90-d823-4e8d-9a41-a3da19f4a0ad" providerId="ADAL" clId="{D1E40C4B-A38C-495A-861E-D9F21C4CA603}" dt="2024-02-03T10:09:15.326" v="817"/>
          <ac:spMkLst>
            <pc:docMk/>
            <pc:sldMk cId="0" sldId="337"/>
            <ac:spMk id="690182" creationId="{1C5731F1-838B-790E-04B3-7EB9C36F5581}"/>
          </ac:spMkLst>
        </pc:spChg>
        <pc:spChg chg="mod">
          <ac:chgData name="Binod Adhikari" userId="256f5a90-d823-4e8d-9a41-a3da19f4a0ad" providerId="ADAL" clId="{D1E40C4B-A38C-495A-861E-D9F21C4CA603}" dt="2024-01-30T12:42:10.655" v="228"/>
          <ac:spMkLst>
            <pc:docMk/>
            <pc:sldMk cId="0" sldId="337"/>
            <ac:spMk id="690183" creationId="{932B3EA6-40C6-3E13-033F-481097E0B9AB}"/>
          </ac:spMkLst>
        </pc:spChg>
        <pc:picChg chg="mod">
          <ac:chgData name="Binod Adhikari" userId="256f5a90-d823-4e8d-9a41-a3da19f4a0ad" providerId="ADAL" clId="{D1E40C4B-A38C-495A-861E-D9F21C4CA603}" dt="2024-02-07T22:02:37.217" v="2208" actId="1036"/>
          <ac:picMkLst>
            <pc:docMk/>
            <pc:sldMk cId="0" sldId="337"/>
            <ac:picMk id="690186" creationId="{7C6B6F41-22E2-AE2E-5056-9AAF4E11F375}"/>
          </ac:picMkLst>
        </pc:picChg>
      </pc:sldChg>
      <pc:sldChg chg="modSp mod modTransition">
        <pc:chgData name="Binod Adhikari" userId="256f5a90-d823-4e8d-9a41-a3da19f4a0ad" providerId="ADAL" clId="{D1E40C4B-A38C-495A-861E-D9F21C4CA603}" dt="2024-01-31T14:50:48.541" v="478" actId="1035"/>
        <pc:sldMkLst>
          <pc:docMk/>
          <pc:sldMk cId="0" sldId="338"/>
        </pc:sldMkLst>
        <pc:spChg chg="mod">
          <ac:chgData name="Binod Adhikari" userId="256f5a90-d823-4e8d-9a41-a3da19f4a0ad" providerId="ADAL" clId="{D1E40C4B-A38C-495A-861E-D9F21C4CA603}" dt="2024-01-30T12:42:10.655" v="228"/>
          <ac:spMkLst>
            <pc:docMk/>
            <pc:sldMk cId="0" sldId="338"/>
            <ac:spMk id="2" creationId="{1574581F-9045-AEB3-C6D6-2FA28277D6A0}"/>
          </ac:spMkLst>
        </pc:spChg>
        <pc:spChg chg="mod">
          <ac:chgData name="Binod Adhikari" userId="256f5a90-d823-4e8d-9a41-a3da19f4a0ad" providerId="ADAL" clId="{D1E40C4B-A38C-495A-861E-D9F21C4CA603}" dt="2024-01-31T14:50:48.541" v="478" actId="1035"/>
          <ac:spMkLst>
            <pc:docMk/>
            <pc:sldMk cId="0" sldId="338"/>
            <ac:spMk id="692230" creationId="{5103E7FD-FA9F-D434-C87C-2BD0797300BE}"/>
          </ac:spMkLst>
        </pc:spChg>
        <pc:spChg chg="mod">
          <ac:chgData name="Binod Adhikari" userId="256f5a90-d823-4e8d-9a41-a3da19f4a0ad" providerId="ADAL" clId="{D1E40C4B-A38C-495A-861E-D9F21C4CA603}" dt="2024-01-30T12:42:10.655" v="228"/>
          <ac:spMkLst>
            <pc:docMk/>
            <pc:sldMk cId="0" sldId="338"/>
            <ac:spMk id="692231" creationId="{C0C86986-B243-61E3-34C3-3D230FF70D15}"/>
          </ac:spMkLst>
        </pc:spChg>
      </pc:sldChg>
      <pc:sldChg chg="modSp mod modTransition">
        <pc:chgData name="Binod Adhikari" userId="256f5a90-d823-4e8d-9a41-a3da19f4a0ad" providerId="ADAL" clId="{D1E40C4B-A38C-495A-861E-D9F21C4CA603}" dt="2024-02-03T10:51:47.533" v="914" actId="1036"/>
        <pc:sldMkLst>
          <pc:docMk/>
          <pc:sldMk cId="0" sldId="340"/>
        </pc:sldMkLst>
        <pc:spChg chg="mod">
          <ac:chgData name="Binod Adhikari" userId="256f5a90-d823-4e8d-9a41-a3da19f4a0ad" providerId="ADAL" clId="{D1E40C4B-A38C-495A-861E-D9F21C4CA603}" dt="2024-01-30T12:42:10.655" v="228"/>
          <ac:spMkLst>
            <pc:docMk/>
            <pc:sldMk cId="0" sldId="340"/>
            <ac:spMk id="2" creationId="{1F647FE8-0E2A-1D65-6556-0048CBDECD66}"/>
          </ac:spMkLst>
        </pc:spChg>
        <pc:spChg chg="mod">
          <ac:chgData name="Binod Adhikari" userId="256f5a90-d823-4e8d-9a41-a3da19f4a0ad" providerId="ADAL" clId="{D1E40C4B-A38C-495A-861E-D9F21C4CA603}" dt="2024-02-03T10:50:34.667" v="900"/>
          <ac:spMkLst>
            <pc:docMk/>
            <pc:sldMk cId="0" sldId="340"/>
            <ac:spMk id="696326" creationId="{14D0A6CB-F40F-9C3C-0E02-ED2785F0CFC4}"/>
          </ac:spMkLst>
        </pc:spChg>
        <pc:spChg chg="mod">
          <ac:chgData name="Binod Adhikari" userId="256f5a90-d823-4e8d-9a41-a3da19f4a0ad" providerId="ADAL" clId="{D1E40C4B-A38C-495A-861E-D9F21C4CA603}" dt="2024-02-03T10:51:47.533" v="914" actId="1036"/>
          <ac:spMkLst>
            <pc:docMk/>
            <pc:sldMk cId="0" sldId="340"/>
            <ac:spMk id="696327" creationId="{C8424625-07BB-2B52-4DFF-5CC62159D864}"/>
          </ac:spMkLst>
        </pc:spChg>
      </pc:sldChg>
      <pc:sldChg chg="modSp mod modTransition">
        <pc:chgData name="Binod Adhikari" userId="256f5a90-d823-4e8d-9a41-a3da19f4a0ad" providerId="ADAL" clId="{D1E40C4B-A38C-495A-861E-D9F21C4CA603}" dt="2024-02-03T11:06:26.609" v="975" actId="20577"/>
        <pc:sldMkLst>
          <pc:docMk/>
          <pc:sldMk cId="0" sldId="341"/>
        </pc:sldMkLst>
        <pc:spChg chg="mod">
          <ac:chgData name="Binod Adhikari" userId="256f5a90-d823-4e8d-9a41-a3da19f4a0ad" providerId="ADAL" clId="{D1E40C4B-A38C-495A-861E-D9F21C4CA603}" dt="2024-01-30T12:42:10.655" v="228"/>
          <ac:spMkLst>
            <pc:docMk/>
            <pc:sldMk cId="0" sldId="341"/>
            <ac:spMk id="2" creationId="{43D03D95-E401-CA2C-91EB-213980F7517A}"/>
          </ac:spMkLst>
        </pc:spChg>
        <pc:spChg chg="mod">
          <ac:chgData name="Binod Adhikari" userId="256f5a90-d823-4e8d-9a41-a3da19f4a0ad" providerId="ADAL" clId="{D1E40C4B-A38C-495A-861E-D9F21C4CA603}" dt="2024-02-03T11:06:26.609" v="975" actId="20577"/>
          <ac:spMkLst>
            <pc:docMk/>
            <pc:sldMk cId="0" sldId="341"/>
            <ac:spMk id="698374" creationId="{5F27EA4F-FE15-4317-1F61-F951EF0C1AF0}"/>
          </ac:spMkLst>
        </pc:spChg>
        <pc:spChg chg="mod">
          <ac:chgData name="Binod Adhikari" userId="256f5a90-d823-4e8d-9a41-a3da19f4a0ad" providerId="ADAL" clId="{D1E40C4B-A38C-495A-861E-D9F21C4CA603}" dt="2024-01-30T12:42:10.655" v="228"/>
          <ac:spMkLst>
            <pc:docMk/>
            <pc:sldMk cId="0" sldId="341"/>
            <ac:spMk id="698375" creationId="{9759307C-4334-E6AE-2B20-BF7994028A91}"/>
          </ac:spMkLst>
        </pc:spChg>
      </pc:sldChg>
      <pc:sldChg chg="modSp modTransition">
        <pc:chgData name="Binod Adhikari" userId="256f5a90-d823-4e8d-9a41-a3da19f4a0ad" providerId="ADAL" clId="{D1E40C4B-A38C-495A-861E-D9F21C4CA603}" dt="2024-01-31T14:46:17.861" v="380" actId="14100"/>
        <pc:sldMkLst>
          <pc:docMk/>
          <pc:sldMk cId="0" sldId="342"/>
        </pc:sldMkLst>
        <pc:spChg chg="mod">
          <ac:chgData name="Binod Adhikari" userId="256f5a90-d823-4e8d-9a41-a3da19f4a0ad" providerId="ADAL" clId="{D1E40C4B-A38C-495A-861E-D9F21C4CA603}" dt="2024-01-30T12:42:10.655" v="228"/>
          <ac:spMkLst>
            <pc:docMk/>
            <pc:sldMk cId="0" sldId="342"/>
            <ac:spMk id="2" creationId="{6DBC75B4-0E4A-A608-8362-067B104C403E}"/>
          </ac:spMkLst>
        </pc:spChg>
        <pc:picChg chg="mod">
          <ac:chgData name="Binod Adhikari" userId="256f5a90-d823-4e8d-9a41-a3da19f4a0ad" providerId="ADAL" clId="{D1E40C4B-A38C-495A-861E-D9F21C4CA603}" dt="2024-01-31T14:46:17.861" v="380" actId="14100"/>
          <ac:picMkLst>
            <pc:docMk/>
            <pc:sldMk cId="0" sldId="342"/>
            <ac:picMk id="700419" creationId="{61A7FE03-6E01-4E0E-E640-C21A90B83E1F}"/>
          </ac:picMkLst>
        </pc:picChg>
      </pc:sldChg>
      <pc:sldChg chg="modSp del mod modTransition">
        <pc:chgData name="Binod Adhikari" userId="256f5a90-d823-4e8d-9a41-a3da19f4a0ad" providerId="ADAL" clId="{D1E40C4B-A38C-495A-861E-D9F21C4CA603}" dt="2024-02-02T07:31:09.727" v="634" actId="2696"/>
        <pc:sldMkLst>
          <pc:docMk/>
          <pc:sldMk cId="0" sldId="343"/>
        </pc:sldMkLst>
        <pc:spChg chg="mod">
          <ac:chgData name="Binod Adhikari" userId="256f5a90-d823-4e8d-9a41-a3da19f4a0ad" providerId="ADAL" clId="{D1E40C4B-A38C-495A-861E-D9F21C4CA603}" dt="2024-01-30T12:42:10.655" v="228"/>
          <ac:spMkLst>
            <pc:docMk/>
            <pc:sldMk cId="0" sldId="343"/>
            <ac:spMk id="2" creationId="{324854F2-4C7E-CFBC-6064-B9804156CDBA}"/>
          </ac:spMkLst>
        </pc:spChg>
        <pc:spChg chg="mod">
          <ac:chgData name="Binod Adhikari" userId="256f5a90-d823-4e8d-9a41-a3da19f4a0ad" providerId="ADAL" clId="{D1E40C4B-A38C-495A-861E-D9F21C4CA603}" dt="2024-01-31T14:50:22.559" v="465" actId="1035"/>
          <ac:spMkLst>
            <pc:docMk/>
            <pc:sldMk cId="0" sldId="343"/>
            <ac:spMk id="702471" creationId="{4F803FBA-DC0B-692A-51AF-5859D1EEC4D0}"/>
          </ac:spMkLst>
        </pc:spChg>
        <pc:spChg chg="mod">
          <ac:chgData name="Binod Adhikari" userId="256f5a90-d823-4e8d-9a41-a3da19f4a0ad" providerId="ADAL" clId="{D1E40C4B-A38C-495A-861E-D9F21C4CA603}" dt="2024-01-30T12:42:10.655" v="228"/>
          <ac:spMkLst>
            <pc:docMk/>
            <pc:sldMk cId="0" sldId="343"/>
            <ac:spMk id="702472" creationId="{2C55294E-B348-B10A-A086-D2AD08154786}"/>
          </ac:spMkLst>
        </pc:spChg>
      </pc:sldChg>
      <pc:sldChg chg="modSp mod ord modTransition">
        <pc:chgData name="Binod Adhikari" userId="256f5a90-d823-4e8d-9a41-a3da19f4a0ad" providerId="ADAL" clId="{D1E40C4B-A38C-495A-861E-D9F21C4CA603}" dt="2024-02-03T10:58:22.241" v="944"/>
        <pc:sldMkLst>
          <pc:docMk/>
          <pc:sldMk cId="0" sldId="344"/>
        </pc:sldMkLst>
        <pc:spChg chg="mod">
          <ac:chgData name="Binod Adhikari" userId="256f5a90-d823-4e8d-9a41-a3da19f4a0ad" providerId="ADAL" clId="{D1E40C4B-A38C-495A-861E-D9F21C4CA603}" dt="2024-01-30T12:42:10.655" v="228"/>
          <ac:spMkLst>
            <pc:docMk/>
            <pc:sldMk cId="0" sldId="344"/>
            <ac:spMk id="2" creationId="{7A0369E5-3394-6DA2-35AA-B8D8F995924D}"/>
          </ac:spMkLst>
        </pc:spChg>
        <pc:spChg chg="mod">
          <ac:chgData name="Binod Adhikari" userId="256f5a90-d823-4e8d-9a41-a3da19f4a0ad" providerId="ADAL" clId="{D1E40C4B-A38C-495A-861E-D9F21C4CA603}" dt="2024-01-31T14:50:16.759" v="461" actId="1035"/>
          <ac:spMkLst>
            <pc:docMk/>
            <pc:sldMk cId="0" sldId="344"/>
            <ac:spMk id="704518" creationId="{03C4F429-C42D-9617-E288-4711E3DF9E29}"/>
          </ac:spMkLst>
        </pc:spChg>
        <pc:spChg chg="mod">
          <ac:chgData name="Binod Adhikari" userId="256f5a90-d823-4e8d-9a41-a3da19f4a0ad" providerId="ADAL" clId="{D1E40C4B-A38C-495A-861E-D9F21C4CA603}" dt="2024-02-01T14:45:39.990" v="595" actId="1076"/>
          <ac:spMkLst>
            <pc:docMk/>
            <pc:sldMk cId="0" sldId="344"/>
            <ac:spMk id="704519" creationId="{A73C1BDB-86B9-E227-2067-6CA8434D0A59}"/>
          </ac:spMkLst>
        </pc:spChg>
      </pc:sldChg>
      <pc:sldChg chg="modSp mod modTransition">
        <pc:chgData name="Binod Adhikari" userId="256f5a90-d823-4e8d-9a41-a3da19f4a0ad" providerId="ADAL" clId="{D1E40C4B-A38C-495A-861E-D9F21C4CA603}" dt="2024-01-31T14:50:11.233" v="457" actId="1036"/>
        <pc:sldMkLst>
          <pc:docMk/>
          <pc:sldMk cId="0" sldId="345"/>
        </pc:sldMkLst>
        <pc:spChg chg="mod">
          <ac:chgData name="Binod Adhikari" userId="256f5a90-d823-4e8d-9a41-a3da19f4a0ad" providerId="ADAL" clId="{D1E40C4B-A38C-495A-861E-D9F21C4CA603}" dt="2024-01-30T12:42:10.655" v="228"/>
          <ac:spMkLst>
            <pc:docMk/>
            <pc:sldMk cId="0" sldId="345"/>
            <ac:spMk id="2" creationId="{581370B8-0EDC-C785-43D2-CA72A95313D0}"/>
          </ac:spMkLst>
        </pc:spChg>
        <pc:spChg chg="mod">
          <ac:chgData name="Binod Adhikari" userId="256f5a90-d823-4e8d-9a41-a3da19f4a0ad" providerId="ADAL" clId="{D1E40C4B-A38C-495A-861E-D9F21C4CA603}" dt="2024-01-31T14:50:11.233" v="457" actId="1036"/>
          <ac:spMkLst>
            <pc:docMk/>
            <pc:sldMk cId="0" sldId="345"/>
            <ac:spMk id="706566" creationId="{A688A31D-A8CF-D0DC-9D76-486B3A2B7AB1}"/>
          </ac:spMkLst>
        </pc:spChg>
        <pc:spChg chg="mod">
          <ac:chgData name="Binod Adhikari" userId="256f5a90-d823-4e8d-9a41-a3da19f4a0ad" providerId="ADAL" clId="{D1E40C4B-A38C-495A-861E-D9F21C4CA603}" dt="2024-01-30T12:42:10.655" v="228"/>
          <ac:spMkLst>
            <pc:docMk/>
            <pc:sldMk cId="0" sldId="345"/>
            <ac:spMk id="706567" creationId="{DAE4DB18-7C9D-ABEE-7195-1D1F2CBC42A3}"/>
          </ac:spMkLst>
        </pc:spChg>
      </pc:sldChg>
      <pc:sldChg chg="addSp modSp del mod modTransition">
        <pc:chgData name="Binod Adhikari" userId="256f5a90-d823-4e8d-9a41-a3da19f4a0ad" providerId="ADAL" clId="{D1E40C4B-A38C-495A-861E-D9F21C4CA603}" dt="2024-02-07T07:04:00.911" v="1387" actId="2696"/>
        <pc:sldMkLst>
          <pc:docMk/>
          <pc:sldMk cId="0" sldId="346"/>
        </pc:sldMkLst>
        <pc:spChg chg="mod">
          <ac:chgData name="Binod Adhikari" userId="256f5a90-d823-4e8d-9a41-a3da19f4a0ad" providerId="ADAL" clId="{D1E40C4B-A38C-495A-861E-D9F21C4CA603}" dt="2024-01-30T12:42:10.655" v="228"/>
          <ac:spMkLst>
            <pc:docMk/>
            <pc:sldMk cId="0" sldId="346"/>
            <ac:spMk id="2" creationId="{5795C353-309F-5ECD-4FFD-84F2B31F5C5D}"/>
          </ac:spMkLst>
        </pc:spChg>
        <pc:spChg chg="add mod">
          <ac:chgData name="Binod Adhikari" userId="256f5a90-d823-4e8d-9a41-a3da19f4a0ad" providerId="ADAL" clId="{D1E40C4B-A38C-495A-861E-D9F21C4CA603}" dt="2024-02-01T14:46:27.938" v="598" actId="207"/>
          <ac:spMkLst>
            <pc:docMk/>
            <pc:sldMk cId="0" sldId="346"/>
            <ac:spMk id="4" creationId="{1AA8F80C-733B-CD5F-A2AB-54D3D48CB01C}"/>
          </ac:spMkLst>
        </pc:spChg>
        <pc:spChg chg="mod">
          <ac:chgData name="Binod Adhikari" userId="256f5a90-d823-4e8d-9a41-a3da19f4a0ad" providerId="ADAL" clId="{D1E40C4B-A38C-495A-861E-D9F21C4CA603}" dt="2024-01-31T14:50:03.199" v="451" actId="1035"/>
          <ac:spMkLst>
            <pc:docMk/>
            <pc:sldMk cId="0" sldId="346"/>
            <ac:spMk id="708615" creationId="{1F7E7113-A664-2AB1-770D-15ECA2B245E5}"/>
          </ac:spMkLst>
        </pc:spChg>
        <pc:picChg chg="mod">
          <ac:chgData name="Binod Adhikari" userId="256f5a90-d823-4e8d-9a41-a3da19f4a0ad" providerId="ADAL" clId="{D1E40C4B-A38C-495A-861E-D9F21C4CA603}" dt="2024-02-01T14:46:34.970" v="599" actId="1076"/>
          <ac:picMkLst>
            <pc:docMk/>
            <pc:sldMk cId="0" sldId="346"/>
            <ac:picMk id="708617" creationId="{95CA6531-3BAB-6207-2CF4-E2D76624DD3A}"/>
          </ac:picMkLst>
        </pc:picChg>
      </pc:sldChg>
      <pc:sldChg chg="modSp mod modTransition">
        <pc:chgData name="Binod Adhikari" userId="256f5a90-d823-4e8d-9a41-a3da19f4a0ad" providerId="ADAL" clId="{D1E40C4B-A38C-495A-861E-D9F21C4CA603}" dt="2024-01-31T14:49:57.238" v="447" actId="1035"/>
        <pc:sldMkLst>
          <pc:docMk/>
          <pc:sldMk cId="0" sldId="347"/>
        </pc:sldMkLst>
        <pc:spChg chg="mod">
          <ac:chgData name="Binod Adhikari" userId="256f5a90-d823-4e8d-9a41-a3da19f4a0ad" providerId="ADAL" clId="{D1E40C4B-A38C-495A-861E-D9F21C4CA603}" dt="2024-01-30T12:42:10.655" v="228"/>
          <ac:spMkLst>
            <pc:docMk/>
            <pc:sldMk cId="0" sldId="347"/>
            <ac:spMk id="2" creationId="{03957FF0-0A05-ED7C-99A0-5A96CBAA955F}"/>
          </ac:spMkLst>
        </pc:spChg>
        <pc:spChg chg="mod">
          <ac:chgData name="Binod Adhikari" userId="256f5a90-d823-4e8d-9a41-a3da19f4a0ad" providerId="ADAL" clId="{D1E40C4B-A38C-495A-861E-D9F21C4CA603}" dt="2024-01-31T14:49:57.238" v="447" actId="1035"/>
          <ac:spMkLst>
            <pc:docMk/>
            <pc:sldMk cId="0" sldId="347"/>
            <ac:spMk id="710662" creationId="{CFC38E10-9BA6-06E0-944A-2A594812EF4E}"/>
          </ac:spMkLst>
        </pc:spChg>
        <pc:spChg chg="mod">
          <ac:chgData name="Binod Adhikari" userId="256f5a90-d823-4e8d-9a41-a3da19f4a0ad" providerId="ADAL" clId="{D1E40C4B-A38C-495A-861E-D9F21C4CA603}" dt="2024-01-30T12:42:10.655" v="228"/>
          <ac:spMkLst>
            <pc:docMk/>
            <pc:sldMk cId="0" sldId="347"/>
            <ac:spMk id="710663" creationId="{1ADA06DA-8908-1D75-D10C-3E5C5FA25A9C}"/>
          </ac:spMkLst>
        </pc:spChg>
      </pc:sldChg>
      <pc:sldChg chg="addSp modSp mod modTransition">
        <pc:chgData name="Binod Adhikari" userId="256f5a90-d823-4e8d-9a41-a3da19f4a0ad" providerId="ADAL" clId="{D1E40C4B-A38C-495A-861E-D9F21C4CA603}" dt="2024-02-01T14:47:00.513" v="601" actId="207"/>
        <pc:sldMkLst>
          <pc:docMk/>
          <pc:sldMk cId="0" sldId="348"/>
        </pc:sldMkLst>
        <pc:spChg chg="mod">
          <ac:chgData name="Binod Adhikari" userId="256f5a90-d823-4e8d-9a41-a3da19f4a0ad" providerId="ADAL" clId="{D1E40C4B-A38C-495A-861E-D9F21C4CA603}" dt="2024-01-30T12:42:10.655" v="228"/>
          <ac:spMkLst>
            <pc:docMk/>
            <pc:sldMk cId="0" sldId="348"/>
            <ac:spMk id="2" creationId="{923F113F-AF56-4CE2-26C8-FE63297CEF91}"/>
          </ac:spMkLst>
        </pc:spChg>
        <pc:spChg chg="add mod">
          <ac:chgData name="Binod Adhikari" userId="256f5a90-d823-4e8d-9a41-a3da19f4a0ad" providerId="ADAL" clId="{D1E40C4B-A38C-495A-861E-D9F21C4CA603}" dt="2024-02-01T14:47:00.513" v="601" actId="207"/>
          <ac:spMkLst>
            <pc:docMk/>
            <pc:sldMk cId="0" sldId="348"/>
            <ac:spMk id="4" creationId="{5AA6C046-8172-0E51-FE9D-F88B7E2C2BF4}"/>
          </ac:spMkLst>
        </pc:spChg>
        <pc:spChg chg="mod">
          <ac:chgData name="Binod Adhikari" userId="256f5a90-d823-4e8d-9a41-a3da19f4a0ad" providerId="ADAL" clId="{D1E40C4B-A38C-495A-861E-D9F21C4CA603}" dt="2024-01-31T14:49:48.295" v="442" actId="1036"/>
          <ac:spMkLst>
            <pc:docMk/>
            <pc:sldMk cId="0" sldId="348"/>
            <ac:spMk id="712711" creationId="{90D966CA-EABC-37B4-BD19-61CDE0C61DE1}"/>
          </ac:spMkLst>
        </pc:spChg>
        <pc:picChg chg="mod">
          <ac:chgData name="Binod Adhikari" userId="256f5a90-d823-4e8d-9a41-a3da19f4a0ad" providerId="ADAL" clId="{D1E40C4B-A38C-495A-861E-D9F21C4CA603}" dt="2024-01-31T14:46:40.949" v="381" actId="14100"/>
          <ac:picMkLst>
            <pc:docMk/>
            <pc:sldMk cId="0" sldId="348"/>
            <ac:picMk id="712713" creationId="{642BCD14-1B95-138B-F3CC-117901B1CA13}"/>
          </ac:picMkLst>
        </pc:picChg>
      </pc:sldChg>
      <pc:sldChg chg="modSp mod modTransition">
        <pc:chgData name="Binod Adhikari" userId="256f5a90-d823-4e8d-9a41-a3da19f4a0ad" providerId="ADAL" clId="{D1E40C4B-A38C-495A-861E-D9F21C4CA603}" dt="2024-01-31T14:49:37.559" v="436" actId="1036"/>
        <pc:sldMkLst>
          <pc:docMk/>
          <pc:sldMk cId="0" sldId="349"/>
        </pc:sldMkLst>
        <pc:spChg chg="mod">
          <ac:chgData name="Binod Adhikari" userId="256f5a90-d823-4e8d-9a41-a3da19f4a0ad" providerId="ADAL" clId="{D1E40C4B-A38C-495A-861E-D9F21C4CA603}" dt="2024-01-30T12:42:10.655" v="228"/>
          <ac:spMkLst>
            <pc:docMk/>
            <pc:sldMk cId="0" sldId="349"/>
            <ac:spMk id="2" creationId="{05E935EF-D1E1-647E-0915-DED411004C42}"/>
          </ac:spMkLst>
        </pc:spChg>
        <pc:spChg chg="mod">
          <ac:chgData name="Binod Adhikari" userId="256f5a90-d823-4e8d-9a41-a3da19f4a0ad" providerId="ADAL" clId="{D1E40C4B-A38C-495A-861E-D9F21C4CA603}" dt="2024-01-31T14:49:37.559" v="436" actId="1036"/>
          <ac:spMkLst>
            <pc:docMk/>
            <pc:sldMk cId="0" sldId="349"/>
            <ac:spMk id="714758" creationId="{C4DB692B-A73C-B38D-1C2B-47D6959AB05E}"/>
          </ac:spMkLst>
        </pc:spChg>
        <pc:spChg chg="mod">
          <ac:chgData name="Binod Adhikari" userId="256f5a90-d823-4e8d-9a41-a3da19f4a0ad" providerId="ADAL" clId="{D1E40C4B-A38C-495A-861E-D9F21C4CA603}" dt="2024-01-30T12:42:10.655" v="228"/>
          <ac:spMkLst>
            <pc:docMk/>
            <pc:sldMk cId="0" sldId="349"/>
            <ac:spMk id="714759" creationId="{E46246E4-E9FA-6F0B-D6DF-04DBF624B9D2}"/>
          </ac:spMkLst>
        </pc:spChg>
      </pc:sldChg>
      <pc:sldChg chg="modSp mod modTransition">
        <pc:chgData name="Binod Adhikari" userId="256f5a90-d823-4e8d-9a41-a3da19f4a0ad" providerId="ADAL" clId="{D1E40C4B-A38C-495A-861E-D9F21C4CA603}" dt="2024-01-31T14:49:29.321" v="430" actId="1035"/>
        <pc:sldMkLst>
          <pc:docMk/>
          <pc:sldMk cId="0" sldId="350"/>
        </pc:sldMkLst>
        <pc:spChg chg="mod">
          <ac:chgData name="Binod Adhikari" userId="256f5a90-d823-4e8d-9a41-a3da19f4a0ad" providerId="ADAL" clId="{D1E40C4B-A38C-495A-861E-D9F21C4CA603}" dt="2024-01-30T12:42:10.655" v="228"/>
          <ac:spMkLst>
            <pc:docMk/>
            <pc:sldMk cId="0" sldId="350"/>
            <ac:spMk id="2" creationId="{193DC534-5E06-9C07-71BA-0F5B92E50867}"/>
          </ac:spMkLst>
        </pc:spChg>
        <pc:spChg chg="mod">
          <ac:chgData name="Binod Adhikari" userId="256f5a90-d823-4e8d-9a41-a3da19f4a0ad" providerId="ADAL" clId="{D1E40C4B-A38C-495A-861E-D9F21C4CA603}" dt="2024-01-31T14:49:29.321" v="430" actId="1035"/>
          <ac:spMkLst>
            <pc:docMk/>
            <pc:sldMk cId="0" sldId="350"/>
            <ac:spMk id="716806" creationId="{0E6A218B-88E7-8B2B-520D-F0085E97AEC0}"/>
          </ac:spMkLst>
        </pc:spChg>
        <pc:spChg chg="mod">
          <ac:chgData name="Binod Adhikari" userId="256f5a90-d823-4e8d-9a41-a3da19f4a0ad" providerId="ADAL" clId="{D1E40C4B-A38C-495A-861E-D9F21C4CA603}" dt="2024-01-30T12:42:10.655" v="228"/>
          <ac:spMkLst>
            <pc:docMk/>
            <pc:sldMk cId="0" sldId="350"/>
            <ac:spMk id="716807" creationId="{A30B6756-AAEB-6E13-F1A9-F9AEBADB12E7}"/>
          </ac:spMkLst>
        </pc:spChg>
      </pc:sldChg>
      <pc:sldChg chg="addSp modSp mod modTransition">
        <pc:chgData name="Binod Adhikari" userId="256f5a90-d823-4e8d-9a41-a3da19f4a0ad" providerId="ADAL" clId="{D1E40C4B-A38C-495A-861E-D9F21C4CA603}" dt="2024-02-01T14:48:16.119" v="607" actId="1076"/>
        <pc:sldMkLst>
          <pc:docMk/>
          <pc:sldMk cId="0" sldId="351"/>
        </pc:sldMkLst>
        <pc:spChg chg="mod">
          <ac:chgData name="Binod Adhikari" userId="256f5a90-d823-4e8d-9a41-a3da19f4a0ad" providerId="ADAL" clId="{D1E40C4B-A38C-495A-861E-D9F21C4CA603}" dt="2024-01-30T12:42:10.655" v="228"/>
          <ac:spMkLst>
            <pc:docMk/>
            <pc:sldMk cId="0" sldId="351"/>
            <ac:spMk id="2" creationId="{B8BDAEC5-F430-8092-F9AA-A6D635607C50}"/>
          </ac:spMkLst>
        </pc:spChg>
        <pc:spChg chg="add mod">
          <ac:chgData name="Binod Adhikari" userId="256f5a90-d823-4e8d-9a41-a3da19f4a0ad" providerId="ADAL" clId="{D1E40C4B-A38C-495A-861E-D9F21C4CA603}" dt="2024-02-01T14:48:16.119" v="607" actId="1076"/>
          <ac:spMkLst>
            <pc:docMk/>
            <pc:sldMk cId="0" sldId="351"/>
            <ac:spMk id="4" creationId="{BCEC5BCE-F34B-902B-0D55-0545BD339EF1}"/>
          </ac:spMkLst>
        </pc:spChg>
        <pc:spChg chg="mod">
          <ac:chgData name="Binod Adhikari" userId="256f5a90-d823-4e8d-9a41-a3da19f4a0ad" providerId="ADAL" clId="{D1E40C4B-A38C-495A-861E-D9F21C4CA603}" dt="2024-01-31T14:49:22.518" v="426" actId="1035"/>
          <ac:spMkLst>
            <pc:docMk/>
            <pc:sldMk cId="0" sldId="351"/>
            <ac:spMk id="718855" creationId="{530FAF3E-F91D-F1B5-5DFA-BF1108466008}"/>
          </ac:spMkLst>
        </pc:spChg>
        <pc:picChg chg="mod">
          <ac:chgData name="Binod Adhikari" userId="256f5a90-d823-4e8d-9a41-a3da19f4a0ad" providerId="ADAL" clId="{D1E40C4B-A38C-495A-861E-D9F21C4CA603}" dt="2024-01-31T14:46:57.381" v="382" actId="14100"/>
          <ac:picMkLst>
            <pc:docMk/>
            <pc:sldMk cId="0" sldId="351"/>
            <ac:picMk id="718857" creationId="{7DEFB61F-8ED0-F083-B941-B43DB2EDA10E}"/>
          </ac:picMkLst>
        </pc:picChg>
      </pc:sldChg>
      <pc:sldChg chg="modSp mod modTransition">
        <pc:chgData name="Binod Adhikari" userId="256f5a90-d823-4e8d-9a41-a3da19f4a0ad" providerId="ADAL" clId="{D1E40C4B-A38C-495A-861E-D9F21C4CA603}" dt="2024-01-31T14:49:13.798" v="422" actId="1035"/>
        <pc:sldMkLst>
          <pc:docMk/>
          <pc:sldMk cId="0" sldId="352"/>
        </pc:sldMkLst>
        <pc:spChg chg="mod">
          <ac:chgData name="Binod Adhikari" userId="256f5a90-d823-4e8d-9a41-a3da19f4a0ad" providerId="ADAL" clId="{D1E40C4B-A38C-495A-861E-D9F21C4CA603}" dt="2024-01-30T12:42:10.655" v="228"/>
          <ac:spMkLst>
            <pc:docMk/>
            <pc:sldMk cId="0" sldId="352"/>
            <ac:spMk id="2" creationId="{497639AD-C424-1F8D-1BA6-A4161B5D20F4}"/>
          </ac:spMkLst>
        </pc:spChg>
        <pc:spChg chg="mod">
          <ac:chgData name="Binod Adhikari" userId="256f5a90-d823-4e8d-9a41-a3da19f4a0ad" providerId="ADAL" clId="{D1E40C4B-A38C-495A-861E-D9F21C4CA603}" dt="2024-01-31T14:49:13.798" v="422" actId="1035"/>
          <ac:spMkLst>
            <pc:docMk/>
            <pc:sldMk cId="0" sldId="352"/>
            <ac:spMk id="720902" creationId="{6E4E4698-AEF5-6127-0667-4FF0E4E15874}"/>
          </ac:spMkLst>
        </pc:spChg>
        <pc:spChg chg="mod">
          <ac:chgData name="Binod Adhikari" userId="256f5a90-d823-4e8d-9a41-a3da19f4a0ad" providerId="ADAL" clId="{D1E40C4B-A38C-495A-861E-D9F21C4CA603}" dt="2024-01-30T12:42:10.655" v="228"/>
          <ac:spMkLst>
            <pc:docMk/>
            <pc:sldMk cId="0" sldId="352"/>
            <ac:spMk id="720903" creationId="{9E375745-411A-A3C9-36BE-789AA032BEF3}"/>
          </ac:spMkLst>
        </pc:spChg>
      </pc:sldChg>
      <pc:sldChg chg="addSp modSp mod modTransition">
        <pc:chgData name="Binod Adhikari" userId="256f5a90-d823-4e8d-9a41-a3da19f4a0ad" providerId="ADAL" clId="{D1E40C4B-A38C-495A-861E-D9F21C4CA603}" dt="2024-02-01T14:47:41.020" v="605" actId="207"/>
        <pc:sldMkLst>
          <pc:docMk/>
          <pc:sldMk cId="0" sldId="353"/>
        </pc:sldMkLst>
        <pc:spChg chg="mod">
          <ac:chgData name="Binod Adhikari" userId="256f5a90-d823-4e8d-9a41-a3da19f4a0ad" providerId="ADAL" clId="{D1E40C4B-A38C-495A-861E-D9F21C4CA603}" dt="2024-01-30T12:42:10.655" v="228"/>
          <ac:spMkLst>
            <pc:docMk/>
            <pc:sldMk cId="0" sldId="353"/>
            <ac:spMk id="2" creationId="{274CCB1A-4410-A806-173E-3C8E4DB604F7}"/>
          </ac:spMkLst>
        </pc:spChg>
        <pc:spChg chg="add mod">
          <ac:chgData name="Binod Adhikari" userId="256f5a90-d823-4e8d-9a41-a3da19f4a0ad" providerId="ADAL" clId="{D1E40C4B-A38C-495A-861E-D9F21C4CA603}" dt="2024-02-01T14:47:41.020" v="605" actId="207"/>
          <ac:spMkLst>
            <pc:docMk/>
            <pc:sldMk cId="0" sldId="353"/>
            <ac:spMk id="4" creationId="{65AD82A6-17C2-D60D-20A9-E6ED22459561}"/>
          </ac:spMkLst>
        </pc:spChg>
        <pc:spChg chg="mod">
          <ac:chgData name="Binod Adhikari" userId="256f5a90-d823-4e8d-9a41-a3da19f4a0ad" providerId="ADAL" clId="{D1E40C4B-A38C-495A-861E-D9F21C4CA603}" dt="2024-01-31T14:49:05.749" v="418" actId="14100"/>
          <ac:spMkLst>
            <pc:docMk/>
            <pc:sldMk cId="0" sldId="353"/>
            <ac:spMk id="722951" creationId="{C470D4A0-3204-1293-5060-3AF0C49643F6}"/>
          </ac:spMkLst>
        </pc:spChg>
        <pc:spChg chg="mod">
          <ac:chgData name="Binod Adhikari" userId="256f5a90-d823-4e8d-9a41-a3da19f4a0ad" providerId="ADAL" clId="{D1E40C4B-A38C-495A-861E-D9F21C4CA603}" dt="2024-01-30T12:41:38.907" v="226" actId="27636"/>
          <ac:spMkLst>
            <pc:docMk/>
            <pc:sldMk cId="0" sldId="353"/>
            <ac:spMk id="722952" creationId="{6968422A-0DF8-F9B9-0F34-84E1918E25A9}"/>
          </ac:spMkLst>
        </pc:spChg>
        <pc:picChg chg="mod">
          <ac:chgData name="Binod Adhikari" userId="256f5a90-d823-4e8d-9a41-a3da19f4a0ad" providerId="ADAL" clId="{D1E40C4B-A38C-495A-861E-D9F21C4CA603}" dt="2024-01-31T14:40:27.359" v="358" actId="1076"/>
          <ac:picMkLst>
            <pc:docMk/>
            <pc:sldMk cId="0" sldId="353"/>
            <ac:picMk id="722953" creationId="{D6B61DF8-21A7-9533-7042-E546D0A94A60}"/>
          </ac:picMkLst>
        </pc:picChg>
      </pc:sldChg>
      <pc:sldChg chg="modSp mod modTransition">
        <pc:chgData name="Binod Adhikari" userId="256f5a90-d823-4e8d-9a41-a3da19f4a0ad" providerId="ADAL" clId="{D1E40C4B-A38C-495A-861E-D9F21C4CA603}" dt="2024-01-31T14:48:49.800" v="410" actId="1036"/>
        <pc:sldMkLst>
          <pc:docMk/>
          <pc:sldMk cId="0" sldId="354"/>
        </pc:sldMkLst>
        <pc:spChg chg="mod">
          <ac:chgData name="Binod Adhikari" userId="256f5a90-d823-4e8d-9a41-a3da19f4a0ad" providerId="ADAL" clId="{D1E40C4B-A38C-495A-861E-D9F21C4CA603}" dt="2024-01-30T12:42:10.655" v="228"/>
          <ac:spMkLst>
            <pc:docMk/>
            <pc:sldMk cId="0" sldId="354"/>
            <ac:spMk id="2" creationId="{139631C6-1370-83CC-637F-B9B898634959}"/>
          </ac:spMkLst>
        </pc:spChg>
        <pc:spChg chg="mod">
          <ac:chgData name="Binod Adhikari" userId="256f5a90-d823-4e8d-9a41-a3da19f4a0ad" providerId="ADAL" clId="{D1E40C4B-A38C-495A-861E-D9F21C4CA603}" dt="2024-01-31T14:48:49.800" v="410" actId="1036"/>
          <ac:spMkLst>
            <pc:docMk/>
            <pc:sldMk cId="0" sldId="354"/>
            <ac:spMk id="724998" creationId="{9043A4D3-3E04-6F97-9049-3E739D3DF3AA}"/>
          </ac:spMkLst>
        </pc:spChg>
        <pc:spChg chg="mod">
          <ac:chgData name="Binod Adhikari" userId="256f5a90-d823-4e8d-9a41-a3da19f4a0ad" providerId="ADAL" clId="{D1E40C4B-A38C-495A-861E-D9F21C4CA603}" dt="2024-01-30T12:42:10.655" v="228"/>
          <ac:spMkLst>
            <pc:docMk/>
            <pc:sldMk cId="0" sldId="354"/>
            <ac:spMk id="724999" creationId="{70620C9F-1DA8-898C-A04B-0D3AB618EC7B}"/>
          </ac:spMkLst>
        </pc:spChg>
      </pc:sldChg>
      <pc:sldChg chg="modSp mod modTransition">
        <pc:chgData name="Binod Adhikari" userId="256f5a90-d823-4e8d-9a41-a3da19f4a0ad" providerId="ADAL" clId="{D1E40C4B-A38C-495A-861E-D9F21C4CA603}" dt="2024-01-31T14:48:39.647" v="404" actId="1035"/>
        <pc:sldMkLst>
          <pc:docMk/>
          <pc:sldMk cId="0" sldId="355"/>
        </pc:sldMkLst>
        <pc:spChg chg="mod">
          <ac:chgData name="Binod Adhikari" userId="256f5a90-d823-4e8d-9a41-a3da19f4a0ad" providerId="ADAL" clId="{D1E40C4B-A38C-495A-861E-D9F21C4CA603}" dt="2024-01-30T12:42:10.655" v="228"/>
          <ac:spMkLst>
            <pc:docMk/>
            <pc:sldMk cId="0" sldId="355"/>
            <ac:spMk id="2" creationId="{3E13F8A1-CB6A-039E-780D-A3F79B8E653C}"/>
          </ac:spMkLst>
        </pc:spChg>
        <pc:spChg chg="mod">
          <ac:chgData name="Binod Adhikari" userId="256f5a90-d823-4e8d-9a41-a3da19f4a0ad" providerId="ADAL" clId="{D1E40C4B-A38C-495A-861E-D9F21C4CA603}" dt="2024-01-31T14:48:39.647" v="404" actId="1035"/>
          <ac:spMkLst>
            <pc:docMk/>
            <pc:sldMk cId="0" sldId="355"/>
            <ac:spMk id="727046" creationId="{AA179F62-2D40-BD9E-12F9-7366E3F96197}"/>
          </ac:spMkLst>
        </pc:spChg>
        <pc:spChg chg="mod">
          <ac:chgData name="Binod Adhikari" userId="256f5a90-d823-4e8d-9a41-a3da19f4a0ad" providerId="ADAL" clId="{D1E40C4B-A38C-495A-861E-D9F21C4CA603}" dt="2024-01-30T12:42:10.655" v="228"/>
          <ac:spMkLst>
            <pc:docMk/>
            <pc:sldMk cId="0" sldId="355"/>
            <ac:spMk id="727047" creationId="{AC955A0C-BB92-516C-4833-13D2819CE6D0}"/>
          </ac:spMkLst>
        </pc:spChg>
      </pc:sldChg>
      <pc:sldChg chg="modSp mod modTransition">
        <pc:chgData name="Binod Adhikari" userId="256f5a90-d823-4e8d-9a41-a3da19f4a0ad" providerId="ADAL" clId="{D1E40C4B-A38C-495A-861E-D9F21C4CA603}" dt="2024-01-31T14:48:34.135" v="400" actId="14100"/>
        <pc:sldMkLst>
          <pc:docMk/>
          <pc:sldMk cId="0" sldId="356"/>
        </pc:sldMkLst>
        <pc:spChg chg="mod">
          <ac:chgData name="Binod Adhikari" userId="256f5a90-d823-4e8d-9a41-a3da19f4a0ad" providerId="ADAL" clId="{D1E40C4B-A38C-495A-861E-D9F21C4CA603}" dt="2024-01-30T12:42:10.655" v="228"/>
          <ac:spMkLst>
            <pc:docMk/>
            <pc:sldMk cId="0" sldId="356"/>
            <ac:spMk id="2" creationId="{68FF56C9-D796-CA7F-7CA5-121FF3D6F0A0}"/>
          </ac:spMkLst>
        </pc:spChg>
        <pc:spChg chg="mod">
          <ac:chgData name="Binod Adhikari" userId="256f5a90-d823-4e8d-9a41-a3da19f4a0ad" providerId="ADAL" clId="{D1E40C4B-A38C-495A-861E-D9F21C4CA603}" dt="2024-01-31T14:48:34.135" v="400" actId="14100"/>
          <ac:spMkLst>
            <pc:docMk/>
            <pc:sldMk cId="0" sldId="356"/>
            <ac:spMk id="729095" creationId="{35DDAD38-8B33-E617-3D52-B84964277B8B}"/>
          </ac:spMkLst>
        </pc:spChg>
        <pc:picChg chg="mod">
          <ac:chgData name="Binod Adhikari" userId="256f5a90-d823-4e8d-9a41-a3da19f4a0ad" providerId="ADAL" clId="{D1E40C4B-A38C-495A-861E-D9F21C4CA603}" dt="2024-01-31T14:47:18.629" v="383" actId="14100"/>
          <ac:picMkLst>
            <pc:docMk/>
            <pc:sldMk cId="0" sldId="356"/>
            <ac:picMk id="729091" creationId="{A924D220-2053-D650-DDFE-E018886A12B5}"/>
          </ac:picMkLst>
        </pc:picChg>
      </pc:sldChg>
      <pc:sldChg chg="modSp del mod modTransition">
        <pc:chgData name="Binod Adhikari" userId="256f5a90-d823-4e8d-9a41-a3da19f4a0ad" providerId="ADAL" clId="{D1E40C4B-A38C-495A-861E-D9F21C4CA603}" dt="2024-02-02T08:02:12.293" v="635" actId="2696"/>
        <pc:sldMkLst>
          <pc:docMk/>
          <pc:sldMk cId="0" sldId="357"/>
        </pc:sldMkLst>
        <pc:spChg chg="mod">
          <ac:chgData name="Binod Adhikari" userId="256f5a90-d823-4e8d-9a41-a3da19f4a0ad" providerId="ADAL" clId="{D1E40C4B-A38C-495A-861E-D9F21C4CA603}" dt="2024-01-30T12:42:10.655" v="228"/>
          <ac:spMkLst>
            <pc:docMk/>
            <pc:sldMk cId="0" sldId="357"/>
            <ac:spMk id="2" creationId="{95FCA06C-9D34-05C7-CD81-4F7E71589C8C}"/>
          </ac:spMkLst>
        </pc:spChg>
        <pc:spChg chg="mod">
          <ac:chgData name="Binod Adhikari" userId="256f5a90-d823-4e8d-9a41-a3da19f4a0ad" providerId="ADAL" clId="{D1E40C4B-A38C-495A-861E-D9F21C4CA603}" dt="2024-01-31T14:48:26.433" v="399" actId="1035"/>
          <ac:spMkLst>
            <pc:docMk/>
            <pc:sldMk cId="0" sldId="357"/>
            <ac:spMk id="731143" creationId="{AC419D58-122A-5A64-74FA-2C8EA6A9E210}"/>
          </ac:spMkLst>
        </pc:spChg>
      </pc:sldChg>
      <pc:sldChg chg="modSp mod modTransition">
        <pc:chgData name="Binod Adhikari" userId="256f5a90-d823-4e8d-9a41-a3da19f4a0ad" providerId="ADAL" clId="{D1E40C4B-A38C-495A-861E-D9F21C4CA603}" dt="2024-01-31T14:48:19.767" v="395" actId="1035"/>
        <pc:sldMkLst>
          <pc:docMk/>
          <pc:sldMk cId="0" sldId="358"/>
        </pc:sldMkLst>
        <pc:spChg chg="mod">
          <ac:chgData name="Binod Adhikari" userId="256f5a90-d823-4e8d-9a41-a3da19f4a0ad" providerId="ADAL" clId="{D1E40C4B-A38C-495A-861E-D9F21C4CA603}" dt="2024-01-30T12:42:10.655" v="228"/>
          <ac:spMkLst>
            <pc:docMk/>
            <pc:sldMk cId="0" sldId="358"/>
            <ac:spMk id="2" creationId="{5F56EB1B-CE4A-6E18-2C63-4703F4914B99}"/>
          </ac:spMkLst>
        </pc:spChg>
        <pc:spChg chg="mod">
          <ac:chgData name="Binod Adhikari" userId="256f5a90-d823-4e8d-9a41-a3da19f4a0ad" providerId="ADAL" clId="{D1E40C4B-A38C-495A-861E-D9F21C4CA603}" dt="2024-01-31T14:48:19.767" v="395" actId="1035"/>
          <ac:spMkLst>
            <pc:docMk/>
            <pc:sldMk cId="0" sldId="358"/>
            <ac:spMk id="733190" creationId="{5156D819-E656-4BB3-EFBA-0CEFFC2C51DC}"/>
          </ac:spMkLst>
        </pc:spChg>
        <pc:spChg chg="mod">
          <ac:chgData name="Binod Adhikari" userId="256f5a90-d823-4e8d-9a41-a3da19f4a0ad" providerId="ADAL" clId="{D1E40C4B-A38C-495A-861E-D9F21C4CA603}" dt="2024-01-30T12:42:10.655" v="228"/>
          <ac:spMkLst>
            <pc:docMk/>
            <pc:sldMk cId="0" sldId="358"/>
            <ac:spMk id="733191" creationId="{AACE0BAF-DE24-2A25-8253-4E21F5A33FB9}"/>
          </ac:spMkLst>
        </pc:spChg>
      </pc:sldChg>
      <pc:sldChg chg="modSp mod modTransition">
        <pc:chgData name="Binod Adhikari" userId="256f5a90-d823-4e8d-9a41-a3da19f4a0ad" providerId="ADAL" clId="{D1E40C4B-A38C-495A-861E-D9F21C4CA603}" dt="2024-01-31T14:48:10.823" v="390" actId="1036"/>
        <pc:sldMkLst>
          <pc:docMk/>
          <pc:sldMk cId="0" sldId="359"/>
        </pc:sldMkLst>
        <pc:spChg chg="mod">
          <ac:chgData name="Binod Adhikari" userId="256f5a90-d823-4e8d-9a41-a3da19f4a0ad" providerId="ADAL" clId="{D1E40C4B-A38C-495A-861E-D9F21C4CA603}" dt="2024-01-30T12:42:10.655" v="228"/>
          <ac:spMkLst>
            <pc:docMk/>
            <pc:sldMk cId="0" sldId="359"/>
            <ac:spMk id="2" creationId="{0691D13A-5647-707C-BEAF-E21E71FD8ED4}"/>
          </ac:spMkLst>
        </pc:spChg>
        <pc:spChg chg="mod">
          <ac:chgData name="Binod Adhikari" userId="256f5a90-d823-4e8d-9a41-a3da19f4a0ad" providerId="ADAL" clId="{D1E40C4B-A38C-495A-861E-D9F21C4CA603}" dt="2024-01-31T14:48:10.823" v="390" actId="1036"/>
          <ac:spMkLst>
            <pc:docMk/>
            <pc:sldMk cId="0" sldId="359"/>
            <ac:spMk id="735238" creationId="{DCB6A2F6-A2C7-58FF-E5ED-A965A47B3557}"/>
          </ac:spMkLst>
        </pc:spChg>
        <pc:spChg chg="mod">
          <ac:chgData name="Binod Adhikari" userId="256f5a90-d823-4e8d-9a41-a3da19f4a0ad" providerId="ADAL" clId="{D1E40C4B-A38C-495A-861E-D9F21C4CA603}" dt="2024-01-30T12:42:10.655" v="228"/>
          <ac:spMkLst>
            <pc:docMk/>
            <pc:sldMk cId="0" sldId="359"/>
            <ac:spMk id="735239" creationId="{5FB678C3-05FC-ACDE-018E-09EB881B8AB5}"/>
          </ac:spMkLst>
        </pc:spChg>
      </pc:sldChg>
      <pc:sldChg chg="addSp delSp modSp add del mod modTransition">
        <pc:chgData name="Binod Adhikari" userId="256f5a90-d823-4e8d-9a41-a3da19f4a0ad" providerId="ADAL" clId="{D1E40C4B-A38C-495A-861E-D9F21C4CA603}" dt="2024-02-07T12:27:59.388" v="1409"/>
        <pc:sldMkLst>
          <pc:docMk/>
          <pc:sldMk cId="0" sldId="360"/>
        </pc:sldMkLst>
        <pc:spChg chg="mod">
          <ac:chgData name="Binod Adhikari" userId="256f5a90-d823-4e8d-9a41-a3da19f4a0ad" providerId="ADAL" clId="{D1E40C4B-A38C-495A-861E-D9F21C4CA603}" dt="2024-01-30T12:42:10.655" v="228"/>
          <ac:spMkLst>
            <pc:docMk/>
            <pc:sldMk cId="0" sldId="360"/>
            <ac:spMk id="2" creationId="{69A7DC8D-55A8-A025-F007-56288DBD215A}"/>
          </ac:spMkLst>
        </pc:spChg>
        <pc:spChg chg="add del mod">
          <ac:chgData name="Binod Adhikari" userId="256f5a90-d823-4e8d-9a41-a3da19f4a0ad" providerId="ADAL" clId="{D1E40C4B-A38C-495A-861E-D9F21C4CA603}" dt="2024-02-07T12:27:56.366" v="1407" actId="478"/>
          <ac:spMkLst>
            <pc:docMk/>
            <pc:sldMk cId="0" sldId="360"/>
            <ac:spMk id="4" creationId="{49CF7163-246B-0CBD-32D9-B8C069C419BA}"/>
          </ac:spMkLst>
        </pc:spChg>
        <pc:spChg chg="add del mod">
          <ac:chgData name="Binod Adhikari" userId="256f5a90-d823-4e8d-9a41-a3da19f4a0ad" providerId="ADAL" clId="{D1E40C4B-A38C-495A-861E-D9F21C4CA603}" dt="2024-02-07T12:27:55.924" v="1406"/>
          <ac:spMkLst>
            <pc:docMk/>
            <pc:sldMk cId="0" sldId="360"/>
            <ac:spMk id="5" creationId="{66CFA2F5-74D9-0986-7FA8-D3C907309B70}"/>
          </ac:spMkLst>
        </pc:spChg>
        <pc:spChg chg="mod">
          <ac:chgData name="Binod Adhikari" userId="256f5a90-d823-4e8d-9a41-a3da19f4a0ad" providerId="ADAL" clId="{D1E40C4B-A38C-495A-861E-D9F21C4CA603}" dt="2024-02-07T12:27:59.388" v="1409"/>
          <ac:spMkLst>
            <pc:docMk/>
            <pc:sldMk cId="0" sldId="360"/>
            <ac:spMk id="746498" creationId="{704BAD1E-0CEA-0463-5DF8-003DB7A01E42}"/>
          </ac:spMkLst>
        </pc:spChg>
        <pc:spChg chg="add del mod">
          <ac:chgData name="Binod Adhikari" userId="256f5a90-d823-4e8d-9a41-a3da19f4a0ad" providerId="ADAL" clId="{D1E40C4B-A38C-495A-861E-D9F21C4CA603}" dt="2024-02-07T12:27:56.366" v="1407" actId="478"/>
          <ac:spMkLst>
            <pc:docMk/>
            <pc:sldMk cId="0" sldId="360"/>
            <ac:spMk id="746499" creationId="{89FBE4D4-D54B-C0F8-120A-F3A7C7ED8600}"/>
          </ac:spMkLst>
        </pc:spChg>
      </pc:sldChg>
      <pc:sldChg chg="add del">
        <pc:chgData name="Binod Adhikari" userId="256f5a90-d823-4e8d-9a41-a3da19f4a0ad" providerId="ADAL" clId="{D1E40C4B-A38C-495A-861E-D9F21C4CA603}" dt="2024-01-30T12:55:07.947" v="259" actId="47"/>
        <pc:sldMkLst>
          <pc:docMk/>
          <pc:sldMk cId="218107734" sldId="361"/>
        </pc:sldMkLst>
      </pc:sldChg>
      <pc:sldChg chg="addSp delSp modSp add mod modClrScheme chgLayout">
        <pc:chgData name="Binod Adhikari" userId="256f5a90-d823-4e8d-9a41-a3da19f4a0ad" providerId="ADAL" clId="{D1E40C4B-A38C-495A-861E-D9F21C4CA603}" dt="2024-01-31T14:41:37.156" v="359" actId="700"/>
        <pc:sldMkLst>
          <pc:docMk/>
          <pc:sldMk cId="2725553610" sldId="361"/>
        </pc:sldMkLst>
        <pc:spChg chg="add mod">
          <ac:chgData name="Binod Adhikari" userId="256f5a90-d823-4e8d-9a41-a3da19f4a0ad" providerId="ADAL" clId="{D1E40C4B-A38C-495A-861E-D9F21C4CA603}" dt="2024-01-30T12:55:59.752" v="269" actId="1076"/>
          <ac:spMkLst>
            <pc:docMk/>
            <pc:sldMk cId="2725553610" sldId="361"/>
            <ac:spMk id="2" creationId="{C8C3875E-BE48-42C1-3795-1B6A25AC2007}"/>
          </ac:spMkLst>
        </pc:spChg>
        <pc:spChg chg="add mod">
          <ac:chgData name="Binod Adhikari" userId="256f5a90-d823-4e8d-9a41-a3da19f4a0ad" providerId="ADAL" clId="{D1E40C4B-A38C-495A-861E-D9F21C4CA603}" dt="2024-01-30T12:57:09.719" v="274" actId="1076"/>
          <ac:spMkLst>
            <pc:docMk/>
            <pc:sldMk cId="2725553610" sldId="361"/>
            <ac:spMk id="3" creationId="{0AC0D335-5FF0-01DD-F347-DE28C338B97B}"/>
          </ac:spMkLst>
        </pc:spChg>
        <pc:spChg chg="add mod">
          <ac:chgData name="Binod Adhikari" userId="256f5a90-d823-4e8d-9a41-a3da19f4a0ad" providerId="ADAL" clId="{D1E40C4B-A38C-495A-861E-D9F21C4CA603}" dt="2024-01-30T12:57:57.217" v="276" actId="1076"/>
          <ac:spMkLst>
            <pc:docMk/>
            <pc:sldMk cId="2725553610" sldId="361"/>
            <ac:spMk id="4" creationId="{CB67D361-5D8A-EC01-1799-E474F238BCB7}"/>
          </ac:spMkLst>
        </pc:spChg>
        <pc:spChg chg="del">
          <ac:chgData name="Binod Adhikari" userId="256f5a90-d823-4e8d-9a41-a3da19f4a0ad" providerId="ADAL" clId="{D1E40C4B-A38C-495A-861E-D9F21C4CA603}" dt="2024-01-30T12:55:34.186" v="262" actId="478"/>
          <ac:spMkLst>
            <pc:docMk/>
            <pc:sldMk cId="2725553610" sldId="361"/>
            <ac:spMk id="5" creationId="{F71F7964-C69D-0A21-28E6-FEF90B039CF9}"/>
          </ac:spMkLst>
        </pc:spChg>
        <pc:spChg chg="mod ord">
          <ac:chgData name="Binod Adhikari" userId="256f5a90-d823-4e8d-9a41-a3da19f4a0ad" providerId="ADAL" clId="{D1E40C4B-A38C-495A-861E-D9F21C4CA603}" dt="2024-01-31T14:41:37.156" v="359" actId="700"/>
          <ac:spMkLst>
            <pc:docMk/>
            <pc:sldMk cId="2725553610" sldId="361"/>
            <ac:spMk id="6" creationId="{C3C35A5F-C4AC-E99E-D7CF-F8BF0E9021D9}"/>
          </ac:spMkLst>
        </pc:spChg>
      </pc:sldChg>
      <pc:sldChg chg="delSp modSp add mod">
        <pc:chgData name="Binod Adhikari" userId="256f5a90-d823-4e8d-9a41-a3da19f4a0ad" providerId="ADAL" clId="{D1E40C4B-A38C-495A-861E-D9F21C4CA603}" dt="2024-01-30T14:34:08.989" v="334" actId="1036"/>
        <pc:sldMkLst>
          <pc:docMk/>
          <pc:sldMk cId="2490156526" sldId="362"/>
        </pc:sldMkLst>
        <pc:spChg chg="mod">
          <ac:chgData name="Binod Adhikari" userId="256f5a90-d823-4e8d-9a41-a3da19f4a0ad" providerId="ADAL" clId="{D1E40C4B-A38C-495A-861E-D9F21C4CA603}" dt="2024-01-30T14:05:24.887" v="290" actId="20577"/>
          <ac:spMkLst>
            <pc:docMk/>
            <pc:sldMk cId="2490156526" sldId="362"/>
            <ac:spMk id="2" creationId="{C8C3875E-BE48-42C1-3795-1B6A25AC2007}"/>
          </ac:spMkLst>
        </pc:spChg>
        <pc:spChg chg="mod">
          <ac:chgData name="Binod Adhikari" userId="256f5a90-d823-4e8d-9a41-a3da19f4a0ad" providerId="ADAL" clId="{D1E40C4B-A38C-495A-861E-D9F21C4CA603}" dt="2024-01-30T14:34:08.989" v="334" actId="1036"/>
          <ac:spMkLst>
            <pc:docMk/>
            <pc:sldMk cId="2490156526" sldId="362"/>
            <ac:spMk id="3" creationId="{0AC0D335-5FF0-01DD-F347-DE28C338B97B}"/>
          </ac:spMkLst>
        </pc:spChg>
        <pc:spChg chg="del">
          <ac:chgData name="Binod Adhikari" userId="256f5a90-d823-4e8d-9a41-a3da19f4a0ad" providerId="ADAL" clId="{D1E40C4B-A38C-495A-861E-D9F21C4CA603}" dt="2024-01-30T14:05:34.530" v="291" actId="478"/>
          <ac:spMkLst>
            <pc:docMk/>
            <pc:sldMk cId="2490156526" sldId="362"/>
            <ac:spMk id="4" creationId="{CB67D361-5D8A-EC01-1799-E474F238BCB7}"/>
          </ac:spMkLst>
        </pc:spChg>
      </pc:sldChg>
      <pc:sldChg chg="add del">
        <pc:chgData name="Binod Adhikari" userId="256f5a90-d823-4e8d-9a41-a3da19f4a0ad" providerId="ADAL" clId="{D1E40C4B-A38C-495A-861E-D9F21C4CA603}" dt="2024-01-30T12:54:42.495" v="257" actId="2890"/>
        <pc:sldMkLst>
          <pc:docMk/>
          <pc:sldMk cId="3435719210" sldId="362"/>
        </pc:sldMkLst>
      </pc:sldChg>
      <pc:sldChg chg="addSp delSp modSp add mod modTransition">
        <pc:chgData name="Binod Adhikari" userId="256f5a90-d823-4e8d-9a41-a3da19f4a0ad" providerId="ADAL" clId="{D1E40C4B-A38C-495A-861E-D9F21C4CA603}" dt="2024-02-02T01:12:10.327" v="608" actId="6549"/>
        <pc:sldMkLst>
          <pc:docMk/>
          <pc:sldMk cId="0" sldId="363"/>
        </pc:sldMkLst>
        <pc:spChg chg="add mod">
          <ac:chgData name="Binod Adhikari" userId="256f5a90-d823-4e8d-9a41-a3da19f4a0ad" providerId="ADAL" clId="{D1E40C4B-A38C-495A-861E-D9F21C4CA603}" dt="2024-01-31T14:45:12.368" v="368"/>
          <ac:spMkLst>
            <pc:docMk/>
            <pc:sldMk cId="0" sldId="363"/>
            <ac:spMk id="2" creationId="{6A5B9BC7-2E18-A8B6-D155-9E11D6AE4794}"/>
          </ac:spMkLst>
        </pc:spChg>
        <pc:spChg chg="mod">
          <ac:chgData name="Binod Adhikari" userId="256f5a90-d823-4e8d-9a41-a3da19f4a0ad" providerId="ADAL" clId="{D1E40C4B-A38C-495A-861E-D9F21C4CA603}" dt="2024-02-02T01:12:10.327" v="608" actId="6549"/>
          <ac:spMkLst>
            <pc:docMk/>
            <pc:sldMk cId="0" sldId="363"/>
            <ac:spMk id="3" creationId="{C79C43C2-6DA2-5300-4656-870AB9277234}"/>
          </ac:spMkLst>
        </pc:spChg>
        <pc:spChg chg="mod">
          <ac:chgData name="Binod Adhikari" userId="256f5a90-d823-4e8d-9a41-a3da19f4a0ad" providerId="ADAL" clId="{D1E40C4B-A38C-495A-861E-D9F21C4CA603}" dt="2024-01-31T14:52:09.486" v="539" actId="1035"/>
          <ac:spMkLst>
            <pc:docMk/>
            <pc:sldMk cId="0" sldId="363"/>
            <ac:spMk id="7170" creationId="{F2F549CA-185A-8B7B-7776-CA874837BBFB}"/>
          </ac:spMkLst>
        </pc:spChg>
        <pc:spChg chg="del">
          <ac:chgData name="Binod Adhikari" userId="256f5a90-d823-4e8d-9a41-a3da19f4a0ad" providerId="ADAL" clId="{D1E40C4B-A38C-495A-861E-D9F21C4CA603}" dt="2024-01-31T14:45:11.031" v="367" actId="478"/>
          <ac:spMkLst>
            <pc:docMk/>
            <pc:sldMk cId="0" sldId="363"/>
            <ac:spMk id="7172" creationId="{696A6BD4-3758-3204-FAEB-82D41D7B8510}"/>
          </ac:spMkLst>
        </pc:spChg>
      </pc:sldChg>
      <pc:sldChg chg="modSp add del mod">
        <pc:chgData name="Binod Adhikari" userId="256f5a90-d823-4e8d-9a41-a3da19f4a0ad" providerId="ADAL" clId="{D1E40C4B-A38C-495A-861E-D9F21C4CA603}" dt="2024-01-31T13:20:00.169" v="344" actId="2696"/>
        <pc:sldMkLst>
          <pc:docMk/>
          <pc:sldMk cId="1765159876" sldId="363"/>
        </pc:sldMkLst>
        <pc:spChg chg="mod">
          <ac:chgData name="Binod Adhikari" userId="256f5a90-d823-4e8d-9a41-a3da19f4a0ad" providerId="ADAL" clId="{D1E40C4B-A38C-495A-861E-D9F21C4CA603}" dt="2024-01-31T12:42:01.875" v="342" actId="6549"/>
          <ac:spMkLst>
            <pc:docMk/>
            <pc:sldMk cId="1765159876" sldId="363"/>
            <ac:spMk id="3" creationId="{0AC0D335-5FF0-01DD-F347-DE28C338B97B}"/>
          </ac:spMkLst>
        </pc:spChg>
      </pc:sldChg>
      <pc:sldChg chg="add del">
        <pc:chgData name="Binod Adhikari" userId="256f5a90-d823-4e8d-9a41-a3da19f4a0ad" providerId="ADAL" clId="{D1E40C4B-A38C-495A-861E-D9F21C4CA603}" dt="2024-01-30T12:54:41.756" v="256"/>
        <pc:sldMkLst>
          <pc:docMk/>
          <pc:sldMk cId="2962412227" sldId="363"/>
        </pc:sldMkLst>
      </pc:sldChg>
      <pc:sldChg chg="addSp delSp modSp add mod modTransition modClrScheme chgLayout">
        <pc:chgData name="Binod Adhikari" userId="256f5a90-d823-4e8d-9a41-a3da19f4a0ad" providerId="ADAL" clId="{D1E40C4B-A38C-495A-861E-D9F21C4CA603}" dt="2024-01-31T14:52:29.917" v="575" actId="1038"/>
        <pc:sldMkLst>
          <pc:docMk/>
          <pc:sldMk cId="0" sldId="364"/>
        </pc:sldMkLst>
        <pc:spChg chg="add mod">
          <ac:chgData name="Binod Adhikari" userId="256f5a90-d823-4e8d-9a41-a3da19f4a0ad" providerId="ADAL" clId="{D1E40C4B-A38C-495A-861E-D9F21C4CA603}" dt="2024-01-31T14:44:45.824" v="364"/>
          <ac:spMkLst>
            <pc:docMk/>
            <pc:sldMk cId="0" sldId="364"/>
            <ac:spMk id="2" creationId="{575C2511-3837-A494-F5E2-7B2E4AA2BB73}"/>
          </ac:spMkLst>
        </pc:spChg>
        <pc:spChg chg="mod ord">
          <ac:chgData name="Binod Adhikari" userId="256f5a90-d823-4e8d-9a41-a3da19f4a0ad" providerId="ADAL" clId="{D1E40C4B-A38C-495A-861E-D9F21C4CA603}" dt="2024-01-31T14:52:23.782" v="559" actId="1038"/>
          <ac:spMkLst>
            <pc:docMk/>
            <pc:sldMk cId="0" sldId="364"/>
            <ac:spMk id="5122" creationId="{DA6E9067-446B-EEBF-7D31-B0EB4381620A}"/>
          </ac:spMkLst>
        </pc:spChg>
        <pc:spChg chg="del mod ord">
          <ac:chgData name="Binod Adhikari" userId="256f5a90-d823-4e8d-9a41-a3da19f4a0ad" providerId="ADAL" clId="{D1E40C4B-A38C-495A-861E-D9F21C4CA603}" dt="2024-01-31T14:44:26.460" v="363" actId="478"/>
          <ac:spMkLst>
            <pc:docMk/>
            <pc:sldMk cId="0" sldId="364"/>
            <ac:spMk id="5123" creationId="{B8B4E1CA-4E0D-F34C-F3A2-D215DCDFD1FE}"/>
          </ac:spMkLst>
        </pc:spChg>
        <pc:picChg chg="mod ord">
          <ac:chgData name="Binod Adhikari" userId="256f5a90-d823-4e8d-9a41-a3da19f4a0ad" providerId="ADAL" clId="{D1E40C4B-A38C-495A-861E-D9F21C4CA603}" dt="2024-01-31T14:52:29.917" v="575" actId="1038"/>
          <ac:picMkLst>
            <pc:docMk/>
            <pc:sldMk cId="0" sldId="364"/>
            <ac:picMk id="5124" creationId="{ED485461-502F-D9CD-7717-036C5678BD30}"/>
          </ac:picMkLst>
        </pc:picChg>
      </pc:sldChg>
      <pc:sldChg chg="addSp delSp modSp add mod modTransition">
        <pc:chgData name="Binod Adhikari" userId="256f5a90-d823-4e8d-9a41-a3da19f4a0ad" providerId="ADAL" clId="{D1E40C4B-A38C-495A-861E-D9F21C4CA603}" dt="2024-02-01T14:20:57.336" v="577" actId="403"/>
        <pc:sldMkLst>
          <pc:docMk/>
          <pc:sldMk cId="0" sldId="365"/>
        </pc:sldMkLst>
        <pc:spChg chg="add mod">
          <ac:chgData name="Binod Adhikari" userId="256f5a90-d823-4e8d-9a41-a3da19f4a0ad" providerId="ADAL" clId="{D1E40C4B-A38C-495A-861E-D9F21C4CA603}" dt="2024-01-31T14:45:00.536" v="366"/>
          <ac:spMkLst>
            <pc:docMk/>
            <pc:sldMk cId="0" sldId="365"/>
            <ac:spMk id="2" creationId="{922D8C89-9F09-77CD-1695-3D56FC49A344}"/>
          </ac:spMkLst>
        </pc:spChg>
        <pc:spChg chg="mod">
          <ac:chgData name="Binod Adhikari" userId="256f5a90-d823-4e8d-9a41-a3da19f4a0ad" providerId="ADAL" clId="{D1E40C4B-A38C-495A-861E-D9F21C4CA603}" dt="2024-02-01T14:20:57.336" v="577" actId="403"/>
          <ac:spMkLst>
            <pc:docMk/>
            <pc:sldMk cId="0" sldId="365"/>
            <ac:spMk id="8" creationId="{9AC1EBC9-2B5E-C4A4-36AD-6FD8BB7F4107}"/>
          </ac:spMkLst>
        </pc:spChg>
        <pc:spChg chg="mod">
          <ac:chgData name="Binod Adhikari" userId="256f5a90-d823-4e8d-9a41-a3da19f4a0ad" providerId="ADAL" clId="{D1E40C4B-A38C-495A-861E-D9F21C4CA603}" dt="2024-01-31T14:52:15.047" v="543" actId="1035"/>
          <ac:spMkLst>
            <pc:docMk/>
            <pc:sldMk cId="0" sldId="365"/>
            <ac:spMk id="6146" creationId="{6381BA11-5270-FF95-6C71-011BC11F262D}"/>
          </ac:spMkLst>
        </pc:spChg>
        <pc:spChg chg="del">
          <ac:chgData name="Binod Adhikari" userId="256f5a90-d823-4e8d-9a41-a3da19f4a0ad" providerId="ADAL" clId="{D1E40C4B-A38C-495A-861E-D9F21C4CA603}" dt="2024-01-31T14:44:52.559" v="365" actId="478"/>
          <ac:spMkLst>
            <pc:docMk/>
            <pc:sldMk cId="0" sldId="365"/>
            <ac:spMk id="6148" creationId="{C428351C-B11F-8074-C99C-1A4FEE069D59}"/>
          </ac:spMkLst>
        </pc:spChg>
      </pc:sldChg>
      <pc:sldChg chg="addSp delSp modSp add mod modTransition">
        <pc:chgData name="Binod Adhikari" userId="256f5a90-d823-4e8d-9a41-a3da19f4a0ad" providerId="ADAL" clId="{D1E40C4B-A38C-495A-861E-D9F21C4CA603}" dt="2024-02-02T01:12:42.135" v="610" actId="1035"/>
        <pc:sldMkLst>
          <pc:docMk/>
          <pc:sldMk cId="0" sldId="366"/>
        </pc:sldMkLst>
        <pc:spChg chg="add mod">
          <ac:chgData name="Binod Adhikari" userId="256f5a90-d823-4e8d-9a41-a3da19f4a0ad" providerId="ADAL" clId="{D1E40C4B-A38C-495A-861E-D9F21C4CA603}" dt="2024-01-31T14:45:21.153" v="370"/>
          <ac:spMkLst>
            <pc:docMk/>
            <pc:sldMk cId="0" sldId="366"/>
            <ac:spMk id="2" creationId="{BC1F037A-A7D0-286A-230D-6E5BB3941897}"/>
          </ac:spMkLst>
        </pc:spChg>
        <pc:spChg chg="del">
          <ac:chgData name="Binod Adhikari" userId="256f5a90-d823-4e8d-9a41-a3da19f4a0ad" providerId="ADAL" clId="{D1E40C4B-A38C-495A-861E-D9F21C4CA603}" dt="2024-01-31T14:45:20.063" v="369" actId="478"/>
          <ac:spMkLst>
            <pc:docMk/>
            <pc:sldMk cId="0" sldId="366"/>
            <ac:spMk id="8194" creationId="{EC8D9D21-EC1C-309A-36F1-A922CD9B9864}"/>
          </ac:spMkLst>
        </pc:spChg>
        <pc:spChg chg="mod">
          <ac:chgData name="Binod Adhikari" userId="256f5a90-d823-4e8d-9a41-a3da19f4a0ad" providerId="ADAL" clId="{D1E40C4B-A38C-495A-861E-D9F21C4CA603}" dt="2024-01-31T14:52:03.022" v="535" actId="1035"/>
          <ac:spMkLst>
            <pc:docMk/>
            <pc:sldMk cId="0" sldId="366"/>
            <ac:spMk id="8195" creationId="{67F13FFF-EB46-E31F-0BCB-4FCC003B2CB5}"/>
          </ac:spMkLst>
        </pc:spChg>
        <pc:spChg chg="mod">
          <ac:chgData name="Binod Adhikari" userId="256f5a90-d823-4e8d-9a41-a3da19f4a0ad" providerId="ADAL" clId="{D1E40C4B-A38C-495A-861E-D9F21C4CA603}" dt="2024-02-02T01:12:42.135" v="610" actId="1035"/>
          <ac:spMkLst>
            <pc:docMk/>
            <pc:sldMk cId="0" sldId="366"/>
            <ac:spMk id="8196" creationId="{8962F948-C77E-AC46-09FE-6DFCD9ADC987}"/>
          </ac:spMkLst>
        </pc:spChg>
      </pc:sldChg>
      <pc:sldChg chg="addSp delSp modSp add mod modTransition modClrScheme chgLayout">
        <pc:chgData name="Binod Adhikari" userId="256f5a90-d823-4e8d-9a41-a3da19f4a0ad" providerId="ADAL" clId="{D1E40C4B-A38C-495A-861E-D9F21C4CA603}" dt="2024-01-31T14:51:51.886" v="530" actId="1038"/>
        <pc:sldMkLst>
          <pc:docMk/>
          <pc:sldMk cId="0" sldId="367"/>
        </pc:sldMkLst>
        <pc:spChg chg="add mod">
          <ac:chgData name="Binod Adhikari" userId="256f5a90-d823-4e8d-9a41-a3da19f4a0ad" providerId="ADAL" clId="{D1E40C4B-A38C-495A-861E-D9F21C4CA603}" dt="2024-01-31T14:45:28.855" v="372"/>
          <ac:spMkLst>
            <pc:docMk/>
            <pc:sldMk cId="0" sldId="367"/>
            <ac:spMk id="2" creationId="{E08614F8-F8B7-9E76-ACD8-968F0278D4A1}"/>
          </ac:spMkLst>
        </pc:spChg>
        <pc:spChg chg="del mod ord">
          <ac:chgData name="Binod Adhikari" userId="256f5a90-d823-4e8d-9a41-a3da19f4a0ad" providerId="ADAL" clId="{D1E40C4B-A38C-495A-861E-D9F21C4CA603}" dt="2024-01-31T14:45:27.568" v="371" actId="478"/>
          <ac:spMkLst>
            <pc:docMk/>
            <pc:sldMk cId="0" sldId="367"/>
            <ac:spMk id="9218" creationId="{F5DE1582-11C4-6BBD-CEBB-EF2970D50078}"/>
          </ac:spMkLst>
        </pc:spChg>
        <pc:spChg chg="mod ord">
          <ac:chgData name="Binod Adhikari" userId="256f5a90-d823-4e8d-9a41-a3da19f4a0ad" providerId="ADAL" clId="{D1E40C4B-A38C-495A-861E-D9F21C4CA603}" dt="2024-01-31T14:51:51.886" v="530" actId="1038"/>
          <ac:spMkLst>
            <pc:docMk/>
            <pc:sldMk cId="0" sldId="367"/>
            <ac:spMk id="9219" creationId="{146059FC-76DA-6683-18C1-1350529318F8}"/>
          </ac:spMkLst>
        </pc:spChg>
        <pc:picChg chg="mod">
          <ac:chgData name="Binod Adhikari" userId="256f5a90-d823-4e8d-9a41-a3da19f4a0ad" providerId="ADAL" clId="{D1E40C4B-A38C-495A-861E-D9F21C4CA603}" dt="2024-01-31T14:45:33.261" v="373" actId="14100"/>
          <ac:picMkLst>
            <pc:docMk/>
            <pc:sldMk cId="0" sldId="367"/>
            <ac:picMk id="9220" creationId="{23298E4E-A838-E4A1-E103-A371C35F3D84}"/>
          </ac:picMkLst>
        </pc:picChg>
      </pc:sldChg>
      <pc:sldChg chg="addSp delSp modSp add mod modTransition">
        <pc:chgData name="Binod Adhikari" userId="256f5a90-d823-4e8d-9a41-a3da19f4a0ad" providerId="ADAL" clId="{D1E40C4B-A38C-495A-861E-D9F21C4CA603}" dt="2024-02-01T14:40:25.553" v="591" actId="1035"/>
        <pc:sldMkLst>
          <pc:docMk/>
          <pc:sldMk cId="0" sldId="368"/>
        </pc:sldMkLst>
        <pc:spChg chg="add mod">
          <ac:chgData name="Binod Adhikari" userId="256f5a90-d823-4e8d-9a41-a3da19f4a0ad" providerId="ADAL" clId="{D1E40C4B-A38C-495A-861E-D9F21C4CA603}" dt="2024-01-31T14:45:47.273" v="375"/>
          <ac:spMkLst>
            <pc:docMk/>
            <pc:sldMk cId="0" sldId="368"/>
            <ac:spMk id="2" creationId="{6C52E471-411C-518C-7B71-72A66F61404A}"/>
          </ac:spMkLst>
        </pc:spChg>
        <pc:spChg chg="del">
          <ac:chgData name="Binod Adhikari" userId="256f5a90-d823-4e8d-9a41-a3da19f4a0ad" providerId="ADAL" clId="{D1E40C4B-A38C-495A-861E-D9F21C4CA603}" dt="2024-01-31T14:45:46.309" v="374" actId="478"/>
          <ac:spMkLst>
            <pc:docMk/>
            <pc:sldMk cId="0" sldId="368"/>
            <ac:spMk id="13314" creationId="{1DB62DFE-2267-5262-2A4B-F9830B77FDA7}"/>
          </ac:spMkLst>
        </pc:spChg>
        <pc:spChg chg="mod">
          <ac:chgData name="Binod Adhikari" userId="256f5a90-d823-4e8d-9a41-a3da19f4a0ad" providerId="ADAL" clId="{D1E40C4B-A38C-495A-861E-D9F21C4CA603}" dt="2024-01-31T14:51:29.156" v="504" actId="1035"/>
          <ac:spMkLst>
            <pc:docMk/>
            <pc:sldMk cId="0" sldId="368"/>
            <ac:spMk id="13315" creationId="{D73F6C5E-6948-5367-47BF-2C412B6683F0}"/>
          </ac:spMkLst>
        </pc:spChg>
        <pc:spChg chg="mod">
          <ac:chgData name="Binod Adhikari" userId="256f5a90-d823-4e8d-9a41-a3da19f4a0ad" providerId="ADAL" clId="{D1E40C4B-A38C-495A-861E-D9F21C4CA603}" dt="2024-02-01T14:40:25.553" v="591" actId="1035"/>
          <ac:spMkLst>
            <pc:docMk/>
            <pc:sldMk cId="0" sldId="368"/>
            <ac:spMk id="13316" creationId="{F1CC6C0B-B203-C851-893C-1C9B075E1DC7}"/>
          </ac:spMkLst>
        </pc:spChg>
      </pc:sldChg>
      <pc:sldChg chg="addSp delSp modSp add mod modTransition">
        <pc:chgData name="Binod Adhikari" userId="256f5a90-d823-4e8d-9a41-a3da19f4a0ad" providerId="ADAL" clId="{D1E40C4B-A38C-495A-861E-D9F21C4CA603}" dt="2024-02-02T01:36:39.096" v="629" actId="1076"/>
        <pc:sldMkLst>
          <pc:docMk/>
          <pc:sldMk cId="0" sldId="369"/>
        </pc:sldMkLst>
        <pc:spChg chg="add mod">
          <ac:chgData name="Binod Adhikari" userId="256f5a90-d823-4e8d-9a41-a3da19f4a0ad" providerId="ADAL" clId="{D1E40C4B-A38C-495A-861E-D9F21C4CA603}" dt="2024-01-31T14:45:53.833" v="377"/>
          <ac:spMkLst>
            <pc:docMk/>
            <pc:sldMk cId="0" sldId="369"/>
            <ac:spMk id="2" creationId="{BB486EB9-4CA0-62D6-9C10-2585D06478C4}"/>
          </ac:spMkLst>
        </pc:spChg>
        <pc:spChg chg="mod">
          <ac:chgData name="Binod Adhikari" userId="256f5a90-d823-4e8d-9a41-a3da19f4a0ad" providerId="ADAL" clId="{D1E40C4B-A38C-495A-861E-D9F21C4CA603}" dt="2024-01-31T14:51:21.727" v="500" actId="1038"/>
          <ac:spMkLst>
            <pc:docMk/>
            <pc:sldMk cId="0" sldId="369"/>
            <ac:spMk id="14338" creationId="{1FED91B3-5727-0380-C0EA-A0B822F3A719}"/>
          </ac:spMkLst>
        </pc:spChg>
        <pc:spChg chg="del">
          <ac:chgData name="Binod Adhikari" userId="256f5a90-d823-4e8d-9a41-a3da19f4a0ad" providerId="ADAL" clId="{D1E40C4B-A38C-495A-861E-D9F21C4CA603}" dt="2024-01-31T14:45:52.728" v="376" actId="478"/>
          <ac:spMkLst>
            <pc:docMk/>
            <pc:sldMk cId="0" sldId="369"/>
            <ac:spMk id="14339" creationId="{CF32417D-FCAB-F43D-7A46-FB3AE3114AA3}"/>
          </ac:spMkLst>
        </pc:spChg>
        <pc:picChg chg="mod">
          <ac:chgData name="Binod Adhikari" userId="256f5a90-d823-4e8d-9a41-a3da19f4a0ad" providerId="ADAL" clId="{D1E40C4B-A38C-495A-861E-D9F21C4CA603}" dt="2024-02-02T01:36:39.096" v="629" actId="1076"/>
          <ac:picMkLst>
            <pc:docMk/>
            <pc:sldMk cId="0" sldId="369"/>
            <ac:picMk id="14340" creationId="{209625AF-C1D2-6D25-E937-476F56CC4A66}"/>
          </ac:picMkLst>
        </pc:picChg>
      </pc:sldChg>
      <pc:sldChg chg="addSp delSp modSp add mod modTransition">
        <pc:chgData name="Binod Adhikari" userId="256f5a90-d823-4e8d-9a41-a3da19f4a0ad" providerId="ADAL" clId="{D1E40C4B-A38C-495A-861E-D9F21C4CA603}" dt="2024-02-01T14:44:11.933" v="594" actId="20577"/>
        <pc:sldMkLst>
          <pc:docMk/>
          <pc:sldMk cId="0" sldId="370"/>
        </pc:sldMkLst>
        <pc:spChg chg="add mod">
          <ac:chgData name="Binod Adhikari" userId="256f5a90-d823-4e8d-9a41-a3da19f4a0ad" providerId="ADAL" clId="{D1E40C4B-A38C-495A-861E-D9F21C4CA603}" dt="2024-01-31T14:46:01.403" v="379"/>
          <ac:spMkLst>
            <pc:docMk/>
            <pc:sldMk cId="0" sldId="370"/>
            <ac:spMk id="2" creationId="{CC24DAC4-0842-2096-3BD2-9859992DD866}"/>
          </ac:spMkLst>
        </pc:spChg>
        <pc:spChg chg="mod">
          <ac:chgData name="Binod Adhikari" userId="256f5a90-d823-4e8d-9a41-a3da19f4a0ad" providerId="ADAL" clId="{D1E40C4B-A38C-495A-861E-D9F21C4CA603}" dt="2024-02-01T14:44:11.933" v="594" actId="20577"/>
          <ac:spMkLst>
            <pc:docMk/>
            <pc:sldMk cId="0" sldId="370"/>
            <ac:spMk id="16386" creationId="{06401286-1363-7D3C-20DB-1A6BA4A4EDCE}"/>
          </ac:spMkLst>
        </pc:spChg>
        <pc:spChg chg="del">
          <ac:chgData name="Binod Adhikari" userId="256f5a90-d823-4e8d-9a41-a3da19f4a0ad" providerId="ADAL" clId="{D1E40C4B-A38C-495A-861E-D9F21C4CA603}" dt="2024-01-31T14:46:00.688" v="378" actId="478"/>
          <ac:spMkLst>
            <pc:docMk/>
            <pc:sldMk cId="0" sldId="370"/>
            <ac:spMk id="16387" creationId="{AEF90BFE-C317-EF4C-8747-E48D04535D9A}"/>
          </ac:spMkLst>
        </pc:spChg>
      </pc:sldChg>
      <pc:sldChg chg="delSp modSp add mod modTransition">
        <pc:chgData name="Binod Adhikari" userId="256f5a90-d823-4e8d-9a41-a3da19f4a0ad" providerId="ADAL" clId="{D1E40C4B-A38C-495A-861E-D9F21C4CA603}" dt="2024-02-03T09:33:45.166" v="728" actId="1035"/>
        <pc:sldMkLst>
          <pc:docMk/>
          <pc:sldMk cId="0" sldId="406"/>
        </pc:sldMkLst>
        <pc:spChg chg="mod">
          <ac:chgData name="Binod Adhikari" userId="256f5a90-d823-4e8d-9a41-a3da19f4a0ad" providerId="ADAL" clId="{D1E40C4B-A38C-495A-861E-D9F21C4CA603}" dt="2024-02-03T09:33:45.166" v="728" actId="1035"/>
          <ac:spMkLst>
            <pc:docMk/>
            <pc:sldMk cId="0" sldId="406"/>
            <ac:spMk id="28674" creationId="{00000000-0000-0000-0000-000000000000}"/>
          </ac:spMkLst>
        </pc:spChg>
        <pc:spChg chg="mod">
          <ac:chgData name="Binod Adhikari" userId="256f5a90-d823-4e8d-9a41-a3da19f4a0ad" providerId="ADAL" clId="{D1E40C4B-A38C-495A-861E-D9F21C4CA603}" dt="2024-02-03T09:32:50.662" v="724" actId="403"/>
          <ac:spMkLst>
            <pc:docMk/>
            <pc:sldMk cId="0" sldId="406"/>
            <ac:spMk id="28675" creationId="{00000000-0000-0000-0000-000000000000}"/>
          </ac:spMkLst>
        </pc:spChg>
        <pc:spChg chg="del">
          <ac:chgData name="Binod Adhikari" userId="256f5a90-d823-4e8d-9a41-a3da19f4a0ad" providerId="ADAL" clId="{D1E40C4B-A38C-495A-861E-D9F21C4CA603}" dt="2024-02-03T09:17:43.125" v="640" actId="478"/>
          <ac:spMkLst>
            <pc:docMk/>
            <pc:sldMk cId="0" sldId="406"/>
            <ac:spMk id="28676" creationId="{00000000-0000-0000-0000-000000000000}"/>
          </ac:spMkLst>
        </pc:spChg>
        <pc:spChg chg="del mod">
          <ac:chgData name="Binod Adhikari" userId="256f5a90-d823-4e8d-9a41-a3da19f4a0ad" providerId="ADAL" clId="{D1E40C4B-A38C-495A-861E-D9F21C4CA603}" dt="2024-02-03T09:30:30.265" v="712" actId="478"/>
          <ac:spMkLst>
            <pc:docMk/>
            <pc:sldMk cId="0" sldId="406"/>
            <ac:spMk id="28678" creationId="{00000000-0000-0000-0000-000000000000}"/>
          </ac:spMkLst>
        </pc:spChg>
        <pc:picChg chg="del mod">
          <ac:chgData name="Binod Adhikari" userId="256f5a90-d823-4e8d-9a41-a3da19f4a0ad" providerId="ADAL" clId="{D1E40C4B-A38C-495A-861E-D9F21C4CA603}" dt="2024-02-03T09:29:37.700" v="700" actId="478"/>
          <ac:picMkLst>
            <pc:docMk/>
            <pc:sldMk cId="0" sldId="406"/>
            <ac:picMk id="28677" creationId="{00000000-0000-0000-0000-000000000000}"/>
          </ac:picMkLst>
        </pc:picChg>
      </pc:sldChg>
      <pc:sldChg chg="addSp delSp modSp add del mod modTransition">
        <pc:chgData name="Binod Adhikari" userId="256f5a90-d823-4e8d-9a41-a3da19f4a0ad" providerId="ADAL" clId="{D1E40C4B-A38C-495A-861E-D9F21C4CA603}" dt="2024-02-03T10:49:23.920" v="897"/>
        <pc:sldMkLst>
          <pc:docMk/>
          <pc:sldMk cId="0" sldId="409"/>
        </pc:sldMkLst>
        <pc:spChg chg="mod">
          <ac:chgData name="Binod Adhikari" userId="256f5a90-d823-4e8d-9a41-a3da19f4a0ad" providerId="ADAL" clId="{D1E40C4B-A38C-495A-861E-D9F21C4CA603}" dt="2024-02-03T10:49:23.417" v="896" actId="20577"/>
          <ac:spMkLst>
            <pc:docMk/>
            <pc:sldMk cId="0" sldId="409"/>
            <ac:spMk id="38914" creationId="{00000000-0000-0000-0000-000000000000}"/>
          </ac:spMkLst>
        </pc:spChg>
        <pc:spChg chg="add del">
          <ac:chgData name="Binod Adhikari" userId="256f5a90-d823-4e8d-9a41-a3da19f4a0ad" providerId="ADAL" clId="{D1E40C4B-A38C-495A-861E-D9F21C4CA603}" dt="2024-02-03T10:49:22.616" v="894" actId="478"/>
          <ac:spMkLst>
            <pc:docMk/>
            <pc:sldMk cId="0" sldId="409"/>
            <ac:spMk id="38916" creationId="{00000000-0000-0000-0000-000000000000}"/>
          </ac:spMkLst>
        </pc:spChg>
      </pc:sldChg>
      <pc:sldChg chg="delSp modSp add mod modTransition">
        <pc:chgData name="Binod Adhikari" userId="256f5a90-d823-4e8d-9a41-a3da19f4a0ad" providerId="ADAL" clId="{D1E40C4B-A38C-495A-861E-D9F21C4CA603}" dt="2024-02-03T12:38:50.272" v="1340" actId="20577"/>
        <pc:sldMkLst>
          <pc:docMk/>
          <pc:sldMk cId="0" sldId="412"/>
        </pc:sldMkLst>
        <pc:spChg chg="mod">
          <ac:chgData name="Binod Adhikari" userId="256f5a90-d823-4e8d-9a41-a3da19f4a0ad" providerId="ADAL" clId="{D1E40C4B-A38C-495A-861E-D9F21C4CA603}" dt="2024-02-03T10:54:32.269" v="923" actId="1076"/>
          <ac:spMkLst>
            <pc:docMk/>
            <pc:sldMk cId="0" sldId="412"/>
            <ac:spMk id="41986" creationId="{00000000-0000-0000-0000-000000000000}"/>
          </ac:spMkLst>
        </pc:spChg>
        <pc:spChg chg="mod">
          <ac:chgData name="Binod Adhikari" userId="256f5a90-d823-4e8d-9a41-a3da19f4a0ad" providerId="ADAL" clId="{D1E40C4B-A38C-495A-861E-D9F21C4CA603}" dt="2024-02-03T12:38:50.272" v="1340" actId="20577"/>
          <ac:spMkLst>
            <pc:docMk/>
            <pc:sldMk cId="0" sldId="412"/>
            <ac:spMk id="41987" creationId="{00000000-0000-0000-0000-000000000000}"/>
          </ac:spMkLst>
        </pc:spChg>
        <pc:spChg chg="del">
          <ac:chgData name="Binod Adhikari" userId="256f5a90-d823-4e8d-9a41-a3da19f4a0ad" providerId="ADAL" clId="{D1E40C4B-A38C-495A-861E-D9F21C4CA603}" dt="2024-02-03T10:54:23.295" v="921" actId="478"/>
          <ac:spMkLst>
            <pc:docMk/>
            <pc:sldMk cId="0" sldId="412"/>
            <ac:spMk id="41988" creationId="{00000000-0000-0000-0000-000000000000}"/>
          </ac:spMkLst>
        </pc:spChg>
      </pc:sldChg>
      <pc:sldChg chg="delSp modSp add mod modTransition">
        <pc:chgData name="Binod Adhikari" userId="256f5a90-d823-4e8d-9a41-a3da19f4a0ad" providerId="ADAL" clId="{D1E40C4B-A38C-495A-861E-D9F21C4CA603}" dt="2024-02-03T09:19:01.572" v="698" actId="1036"/>
        <pc:sldMkLst>
          <pc:docMk/>
          <pc:sldMk cId="0" sldId="455"/>
        </pc:sldMkLst>
        <pc:spChg chg="mod">
          <ac:chgData name="Binod Adhikari" userId="256f5a90-d823-4e8d-9a41-a3da19f4a0ad" providerId="ADAL" clId="{D1E40C4B-A38C-495A-861E-D9F21C4CA603}" dt="2024-02-03T09:19:01.572" v="698" actId="1036"/>
          <ac:spMkLst>
            <pc:docMk/>
            <pc:sldMk cId="0" sldId="455"/>
            <ac:spMk id="29698" creationId="{00000000-0000-0000-0000-000000000000}"/>
          </ac:spMkLst>
        </pc:spChg>
        <pc:spChg chg="del">
          <ac:chgData name="Binod Adhikari" userId="256f5a90-d823-4e8d-9a41-a3da19f4a0ad" providerId="ADAL" clId="{D1E40C4B-A38C-495A-861E-D9F21C4CA603}" dt="2024-02-03T09:18:39.539" v="686" actId="478"/>
          <ac:spMkLst>
            <pc:docMk/>
            <pc:sldMk cId="0" sldId="455"/>
            <ac:spMk id="29700" creationId="{00000000-0000-0000-0000-000000000000}"/>
          </ac:spMkLst>
        </pc:spChg>
        <pc:spChg chg="mod">
          <ac:chgData name="Binod Adhikari" userId="256f5a90-d823-4e8d-9a41-a3da19f4a0ad" providerId="ADAL" clId="{D1E40C4B-A38C-495A-861E-D9F21C4CA603}" dt="2024-02-03T09:18:46.131" v="692" actId="20577"/>
          <ac:spMkLst>
            <pc:docMk/>
            <pc:sldMk cId="0" sldId="455"/>
            <ac:spMk id="29701" creationId="{00000000-0000-0000-0000-000000000000}"/>
          </ac:spMkLst>
        </pc:spChg>
        <pc:picChg chg="mod">
          <ac:chgData name="Binod Adhikari" userId="256f5a90-d823-4e8d-9a41-a3da19f4a0ad" providerId="ADAL" clId="{D1E40C4B-A38C-495A-861E-D9F21C4CA603}" dt="2024-02-03T09:18:29.640" v="678" actId="1035"/>
          <ac:picMkLst>
            <pc:docMk/>
            <pc:sldMk cId="0" sldId="455"/>
            <ac:picMk id="29702" creationId="{00000000-0000-0000-0000-000000000000}"/>
          </ac:picMkLst>
        </pc:picChg>
      </pc:sldChg>
      <pc:sldChg chg="modSp add mod">
        <pc:chgData name="Binod Adhikari" userId="256f5a90-d823-4e8d-9a41-a3da19f4a0ad" providerId="ADAL" clId="{D1E40C4B-A38C-495A-861E-D9F21C4CA603}" dt="2024-02-03T09:33:52.199" v="732" actId="1035"/>
        <pc:sldMkLst>
          <pc:docMk/>
          <pc:sldMk cId="3495613680" sldId="456"/>
        </pc:sldMkLst>
        <pc:spChg chg="mod">
          <ac:chgData name="Binod Adhikari" userId="256f5a90-d823-4e8d-9a41-a3da19f4a0ad" providerId="ADAL" clId="{D1E40C4B-A38C-495A-861E-D9F21C4CA603}" dt="2024-02-03T09:33:52.199" v="732" actId="1035"/>
          <ac:spMkLst>
            <pc:docMk/>
            <pc:sldMk cId="3495613680" sldId="456"/>
            <ac:spMk id="28674" creationId="{00000000-0000-0000-0000-000000000000}"/>
          </ac:spMkLst>
        </pc:spChg>
      </pc:sldChg>
      <pc:sldChg chg="modSp add mod">
        <pc:chgData name="Binod Adhikari" userId="256f5a90-d823-4e8d-9a41-a3da19f4a0ad" providerId="ADAL" clId="{D1E40C4B-A38C-495A-861E-D9F21C4CA603}" dt="2024-02-03T10:03:42.755" v="815" actId="113"/>
        <pc:sldMkLst>
          <pc:docMk/>
          <pc:sldMk cId="2734402157" sldId="457"/>
        </pc:sldMkLst>
        <pc:spChg chg="mod">
          <ac:chgData name="Binod Adhikari" userId="256f5a90-d823-4e8d-9a41-a3da19f4a0ad" providerId="ADAL" clId="{D1E40C4B-A38C-495A-861E-D9F21C4CA603}" dt="2024-02-03T10:00:59.753" v="785" actId="6549"/>
          <ac:spMkLst>
            <pc:docMk/>
            <pc:sldMk cId="2734402157" sldId="457"/>
            <ac:spMk id="686086" creationId="{531DDB38-74B2-714B-2A12-5F474AEDB134}"/>
          </ac:spMkLst>
        </pc:spChg>
        <pc:spChg chg="mod">
          <ac:chgData name="Binod Adhikari" userId="256f5a90-d823-4e8d-9a41-a3da19f4a0ad" providerId="ADAL" clId="{D1E40C4B-A38C-495A-861E-D9F21C4CA603}" dt="2024-02-03T10:03:42.755" v="815" actId="113"/>
          <ac:spMkLst>
            <pc:docMk/>
            <pc:sldMk cId="2734402157" sldId="457"/>
            <ac:spMk id="686087" creationId="{2045F9C8-7DA2-A58C-E9B5-A59194A76012}"/>
          </ac:spMkLst>
        </pc:spChg>
      </pc:sldChg>
      <pc:sldChg chg="modSp add del mod">
        <pc:chgData name="Binod Adhikari" userId="256f5a90-d823-4e8d-9a41-a3da19f4a0ad" providerId="ADAL" clId="{D1E40C4B-A38C-495A-861E-D9F21C4CA603}" dt="2024-02-03T10:47:32.532" v="881" actId="2696"/>
        <pc:sldMkLst>
          <pc:docMk/>
          <pc:sldMk cId="3851238357" sldId="458"/>
        </pc:sldMkLst>
        <pc:spChg chg="mod">
          <ac:chgData name="Binod Adhikari" userId="256f5a90-d823-4e8d-9a41-a3da19f4a0ad" providerId="ADAL" clId="{D1E40C4B-A38C-495A-861E-D9F21C4CA603}" dt="2024-02-03T10:11:28.294" v="819"/>
          <ac:spMkLst>
            <pc:docMk/>
            <pc:sldMk cId="3851238357" sldId="458"/>
            <ac:spMk id="690182" creationId="{1C5731F1-838B-790E-04B3-7EB9C36F5581}"/>
          </ac:spMkLst>
        </pc:spChg>
        <pc:spChg chg="mod">
          <ac:chgData name="Binod Adhikari" userId="256f5a90-d823-4e8d-9a41-a3da19f4a0ad" providerId="ADAL" clId="{D1E40C4B-A38C-495A-861E-D9F21C4CA603}" dt="2024-02-03T10:15:22.911" v="873" actId="1035"/>
          <ac:spMkLst>
            <pc:docMk/>
            <pc:sldMk cId="3851238357" sldId="458"/>
            <ac:spMk id="690183" creationId="{932B3EA6-40C6-3E13-033F-481097E0B9AB}"/>
          </ac:spMkLst>
        </pc:spChg>
      </pc:sldChg>
      <pc:sldChg chg="modSp add mod modTransition">
        <pc:chgData name="Binod Adhikari" userId="256f5a90-d823-4e8d-9a41-a3da19f4a0ad" providerId="ADAL" clId="{D1E40C4B-A38C-495A-861E-D9F21C4CA603}" dt="2024-02-03T10:46:49.680" v="879" actId="1036"/>
        <pc:sldMkLst>
          <pc:docMk/>
          <pc:sldMk cId="0" sldId="460"/>
        </pc:sldMkLst>
        <pc:spChg chg="mod">
          <ac:chgData name="Binod Adhikari" userId="256f5a90-d823-4e8d-9a41-a3da19f4a0ad" providerId="ADAL" clId="{D1E40C4B-A38C-495A-861E-D9F21C4CA603}" dt="2024-02-03T10:46:49.680" v="879" actId="1036"/>
          <ac:spMkLst>
            <pc:docMk/>
            <pc:sldMk cId="0" sldId="460"/>
            <ac:spMk id="35842" creationId="{00000000-0000-0000-0000-000000000000}"/>
          </ac:spMkLst>
        </pc:spChg>
        <pc:spChg chg="mod">
          <ac:chgData name="Binod Adhikari" userId="256f5a90-d823-4e8d-9a41-a3da19f4a0ad" providerId="ADAL" clId="{D1E40C4B-A38C-495A-861E-D9F21C4CA603}" dt="2024-02-03T10:46:38.795" v="877" actId="403"/>
          <ac:spMkLst>
            <pc:docMk/>
            <pc:sldMk cId="0" sldId="460"/>
            <ac:spMk id="35843" creationId="{00000000-0000-0000-0000-000000000000}"/>
          </ac:spMkLst>
        </pc:spChg>
      </pc:sldChg>
      <pc:sldChg chg="delSp modSp add mod modTransition">
        <pc:chgData name="Binod Adhikari" userId="256f5a90-d823-4e8d-9a41-a3da19f4a0ad" providerId="ADAL" clId="{D1E40C4B-A38C-495A-861E-D9F21C4CA603}" dt="2024-02-03T11:19:39.077" v="1013" actId="1035"/>
        <pc:sldMkLst>
          <pc:docMk/>
          <pc:sldMk cId="0" sldId="463"/>
        </pc:sldMkLst>
        <pc:spChg chg="mod">
          <ac:chgData name="Binod Adhikari" userId="256f5a90-d823-4e8d-9a41-a3da19f4a0ad" providerId="ADAL" clId="{D1E40C4B-A38C-495A-861E-D9F21C4CA603}" dt="2024-02-03T11:19:39.077" v="1013" actId="1035"/>
          <ac:spMkLst>
            <pc:docMk/>
            <pc:sldMk cId="0" sldId="463"/>
            <ac:spMk id="43010" creationId="{00000000-0000-0000-0000-000000000000}"/>
          </ac:spMkLst>
        </pc:spChg>
        <pc:spChg chg="mod">
          <ac:chgData name="Binod Adhikari" userId="256f5a90-d823-4e8d-9a41-a3da19f4a0ad" providerId="ADAL" clId="{D1E40C4B-A38C-495A-861E-D9F21C4CA603}" dt="2024-02-03T10:55:21.727" v="930" actId="14100"/>
          <ac:spMkLst>
            <pc:docMk/>
            <pc:sldMk cId="0" sldId="463"/>
            <ac:spMk id="43011" creationId="{00000000-0000-0000-0000-000000000000}"/>
          </ac:spMkLst>
        </pc:spChg>
        <pc:spChg chg="del">
          <ac:chgData name="Binod Adhikari" userId="256f5a90-d823-4e8d-9a41-a3da19f4a0ad" providerId="ADAL" clId="{D1E40C4B-A38C-495A-861E-D9F21C4CA603}" dt="2024-02-03T10:55:12.530" v="927" actId="478"/>
          <ac:spMkLst>
            <pc:docMk/>
            <pc:sldMk cId="0" sldId="463"/>
            <ac:spMk id="43012" creationId="{00000000-0000-0000-0000-000000000000}"/>
          </ac:spMkLst>
        </pc:spChg>
      </pc:sldChg>
      <pc:sldChg chg="delSp modSp add mod modTransition">
        <pc:chgData name="Binod Adhikari" userId="256f5a90-d823-4e8d-9a41-a3da19f4a0ad" providerId="ADAL" clId="{D1E40C4B-A38C-495A-861E-D9F21C4CA603}" dt="2024-02-03T12:35:09.052" v="1325" actId="1036"/>
        <pc:sldMkLst>
          <pc:docMk/>
          <pc:sldMk cId="0" sldId="464"/>
        </pc:sldMkLst>
        <pc:spChg chg="mod">
          <ac:chgData name="Binod Adhikari" userId="256f5a90-d823-4e8d-9a41-a3da19f4a0ad" providerId="ADAL" clId="{D1E40C4B-A38C-495A-861E-D9F21C4CA603}" dt="2024-02-03T12:35:09.052" v="1325" actId="1036"/>
          <ac:spMkLst>
            <pc:docMk/>
            <pc:sldMk cId="0" sldId="464"/>
            <ac:spMk id="44034" creationId="{00000000-0000-0000-0000-000000000000}"/>
          </ac:spMkLst>
        </pc:spChg>
        <pc:spChg chg="mod">
          <ac:chgData name="Binod Adhikari" userId="256f5a90-d823-4e8d-9a41-a3da19f4a0ad" providerId="ADAL" clId="{D1E40C4B-A38C-495A-861E-D9F21C4CA603}" dt="2024-02-03T10:56:10.629" v="936" actId="1076"/>
          <ac:spMkLst>
            <pc:docMk/>
            <pc:sldMk cId="0" sldId="464"/>
            <ac:spMk id="44035" creationId="{00000000-0000-0000-0000-000000000000}"/>
          </ac:spMkLst>
        </pc:spChg>
        <pc:spChg chg="del">
          <ac:chgData name="Binod Adhikari" userId="256f5a90-d823-4e8d-9a41-a3da19f4a0ad" providerId="ADAL" clId="{D1E40C4B-A38C-495A-861E-D9F21C4CA603}" dt="2024-02-03T10:55:54.374" v="932" actId="478"/>
          <ac:spMkLst>
            <pc:docMk/>
            <pc:sldMk cId="0" sldId="464"/>
            <ac:spMk id="44036" creationId="{00000000-0000-0000-0000-000000000000}"/>
          </ac:spMkLst>
        </pc:spChg>
      </pc:sldChg>
      <pc:sldChg chg="delSp modSp add mod modTransition">
        <pc:chgData name="Binod Adhikari" userId="256f5a90-d823-4e8d-9a41-a3da19f4a0ad" providerId="ADAL" clId="{D1E40C4B-A38C-495A-861E-D9F21C4CA603}" dt="2024-02-03T10:57:08.459" v="942" actId="478"/>
        <pc:sldMkLst>
          <pc:docMk/>
          <pc:sldMk cId="0" sldId="465"/>
        </pc:sldMkLst>
        <pc:spChg chg="mod">
          <ac:chgData name="Binod Adhikari" userId="256f5a90-d823-4e8d-9a41-a3da19f4a0ad" providerId="ADAL" clId="{D1E40C4B-A38C-495A-861E-D9F21C4CA603}" dt="2024-02-03T10:57:04.305" v="941" actId="1076"/>
          <ac:spMkLst>
            <pc:docMk/>
            <pc:sldMk cId="0" sldId="465"/>
            <ac:spMk id="45058" creationId="{00000000-0000-0000-0000-000000000000}"/>
          </ac:spMkLst>
        </pc:spChg>
        <pc:spChg chg="mod">
          <ac:chgData name="Binod Adhikari" userId="256f5a90-d823-4e8d-9a41-a3da19f4a0ad" providerId="ADAL" clId="{D1E40C4B-A38C-495A-861E-D9F21C4CA603}" dt="2024-02-03T10:57:00.251" v="940" actId="403"/>
          <ac:spMkLst>
            <pc:docMk/>
            <pc:sldMk cId="0" sldId="465"/>
            <ac:spMk id="45059" creationId="{00000000-0000-0000-0000-000000000000}"/>
          </ac:spMkLst>
        </pc:spChg>
        <pc:spChg chg="del">
          <ac:chgData name="Binod Adhikari" userId="256f5a90-d823-4e8d-9a41-a3da19f4a0ad" providerId="ADAL" clId="{D1E40C4B-A38C-495A-861E-D9F21C4CA603}" dt="2024-02-03T10:57:08.459" v="942" actId="478"/>
          <ac:spMkLst>
            <pc:docMk/>
            <pc:sldMk cId="0" sldId="465"/>
            <ac:spMk id="45060" creationId="{00000000-0000-0000-0000-000000000000}"/>
          </ac:spMkLst>
        </pc:spChg>
      </pc:sldChg>
      <pc:sldChg chg="modSp add mod">
        <pc:chgData name="Binod Adhikari" userId="256f5a90-d823-4e8d-9a41-a3da19f4a0ad" providerId="ADAL" clId="{D1E40C4B-A38C-495A-861E-D9F21C4CA603}" dt="2024-02-03T11:09:30.364" v="1008" actId="1036"/>
        <pc:sldMkLst>
          <pc:docMk/>
          <pc:sldMk cId="1511905801" sldId="466"/>
        </pc:sldMkLst>
        <pc:spChg chg="mod">
          <ac:chgData name="Binod Adhikari" userId="256f5a90-d823-4e8d-9a41-a3da19f4a0ad" providerId="ADAL" clId="{D1E40C4B-A38C-495A-861E-D9F21C4CA603}" dt="2024-02-03T11:06:43.825" v="976"/>
          <ac:spMkLst>
            <pc:docMk/>
            <pc:sldMk cId="1511905801" sldId="466"/>
            <ac:spMk id="698374" creationId="{5F27EA4F-FE15-4317-1F61-F951EF0C1AF0}"/>
          </ac:spMkLst>
        </pc:spChg>
        <pc:spChg chg="mod">
          <ac:chgData name="Binod Adhikari" userId="256f5a90-d823-4e8d-9a41-a3da19f4a0ad" providerId="ADAL" clId="{D1E40C4B-A38C-495A-861E-D9F21C4CA603}" dt="2024-02-03T11:09:30.364" v="1008" actId="1036"/>
          <ac:spMkLst>
            <pc:docMk/>
            <pc:sldMk cId="1511905801" sldId="466"/>
            <ac:spMk id="698375" creationId="{9759307C-4334-E6AE-2B20-BF7994028A91}"/>
          </ac:spMkLst>
        </pc:spChg>
      </pc:sldChg>
      <pc:sldChg chg="addSp delSp modSp add mod">
        <pc:chgData name="Binod Adhikari" userId="256f5a90-d823-4e8d-9a41-a3da19f4a0ad" providerId="ADAL" clId="{D1E40C4B-A38C-495A-861E-D9F21C4CA603}" dt="2024-02-03T12:25:58.642" v="1199" actId="1038"/>
        <pc:sldMkLst>
          <pc:docMk/>
          <pc:sldMk cId="4062675347" sldId="467"/>
        </pc:sldMkLst>
        <pc:spChg chg="add del mod">
          <ac:chgData name="Binod Adhikari" userId="256f5a90-d823-4e8d-9a41-a3da19f4a0ad" providerId="ADAL" clId="{D1E40C4B-A38C-495A-861E-D9F21C4CA603}" dt="2024-02-03T12:17:28.370" v="1017" actId="478"/>
          <ac:spMkLst>
            <pc:docMk/>
            <pc:sldMk cId="4062675347" sldId="467"/>
            <ac:spMk id="5" creationId="{8E81C85B-9772-9C17-6DAC-D67F538834A1}"/>
          </ac:spMkLst>
        </pc:spChg>
        <pc:spChg chg="add del mod">
          <ac:chgData name="Binod Adhikari" userId="256f5a90-d823-4e8d-9a41-a3da19f4a0ad" providerId="ADAL" clId="{D1E40C4B-A38C-495A-861E-D9F21C4CA603}" dt="2024-02-03T12:24:15.298" v="1145" actId="478"/>
          <ac:spMkLst>
            <pc:docMk/>
            <pc:sldMk cId="4062675347" sldId="467"/>
            <ac:spMk id="8" creationId="{1FAC54B1-6350-B2CF-5C2A-EE52F622816C}"/>
          </ac:spMkLst>
        </pc:spChg>
        <pc:spChg chg="add mod">
          <ac:chgData name="Binod Adhikari" userId="256f5a90-d823-4e8d-9a41-a3da19f4a0ad" providerId="ADAL" clId="{D1E40C4B-A38C-495A-861E-D9F21C4CA603}" dt="2024-02-03T12:25:08.554" v="1158" actId="1037"/>
          <ac:spMkLst>
            <pc:docMk/>
            <pc:sldMk cId="4062675347" sldId="467"/>
            <ac:spMk id="10" creationId="{3ECA6ACE-C3A5-1F13-B83E-9D6B06F20728}"/>
          </ac:spMkLst>
        </pc:spChg>
        <pc:spChg chg="add mod">
          <ac:chgData name="Binod Adhikari" userId="256f5a90-d823-4e8d-9a41-a3da19f4a0ad" providerId="ADAL" clId="{D1E40C4B-A38C-495A-861E-D9F21C4CA603}" dt="2024-02-03T12:25:25.186" v="1169" actId="1037"/>
          <ac:spMkLst>
            <pc:docMk/>
            <pc:sldMk cId="4062675347" sldId="467"/>
            <ac:spMk id="12" creationId="{890E966B-193C-09AD-0D6B-8C7EB380A0FC}"/>
          </ac:spMkLst>
        </pc:spChg>
        <pc:spChg chg="mod">
          <ac:chgData name="Binod Adhikari" userId="256f5a90-d823-4e8d-9a41-a3da19f4a0ad" providerId="ADAL" clId="{D1E40C4B-A38C-495A-861E-D9F21C4CA603}" dt="2024-02-03T12:25:58.642" v="1199" actId="1038"/>
          <ac:spMkLst>
            <pc:docMk/>
            <pc:sldMk cId="4062675347" sldId="467"/>
            <ac:spMk id="43010" creationId="{00000000-0000-0000-0000-000000000000}"/>
          </ac:spMkLst>
        </pc:spChg>
        <pc:spChg chg="del">
          <ac:chgData name="Binod Adhikari" userId="256f5a90-d823-4e8d-9a41-a3da19f4a0ad" providerId="ADAL" clId="{D1E40C4B-A38C-495A-861E-D9F21C4CA603}" dt="2024-02-03T12:17:24.946" v="1016" actId="478"/>
          <ac:spMkLst>
            <pc:docMk/>
            <pc:sldMk cId="4062675347" sldId="467"/>
            <ac:spMk id="43011" creationId="{00000000-0000-0000-0000-000000000000}"/>
          </ac:spMkLst>
        </pc:spChg>
        <pc:picChg chg="add del mod">
          <ac:chgData name="Binod Adhikari" userId="256f5a90-d823-4e8d-9a41-a3da19f4a0ad" providerId="ADAL" clId="{D1E40C4B-A38C-495A-861E-D9F21C4CA603}" dt="2024-02-03T12:18:36.685" v="1024" actId="478"/>
          <ac:picMkLst>
            <pc:docMk/>
            <pc:sldMk cId="4062675347" sldId="467"/>
            <ac:picMk id="3" creationId="{73C7FAD2-6279-B6A8-3CE4-F2ACA48DF931}"/>
          </ac:picMkLst>
        </pc:picChg>
        <pc:picChg chg="add del mod">
          <ac:chgData name="Binod Adhikari" userId="256f5a90-d823-4e8d-9a41-a3da19f4a0ad" providerId="ADAL" clId="{D1E40C4B-A38C-495A-861E-D9F21C4CA603}" dt="2024-02-03T12:22:46.219" v="1125" actId="478"/>
          <ac:picMkLst>
            <pc:docMk/>
            <pc:sldMk cId="4062675347" sldId="467"/>
            <ac:picMk id="7" creationId="{8438D6D8-59E5-7CA2-51E2-D2E993C439F7}"/>
          </ac:picMkLst>
        </pc:picChg>
        <pc:picChg chg="add mod">
          <ac:chgData name="Binod Adhikari" userId="256f5a90-d823-4e8d-9a41-a3da19f4a0ad" providerId="ADAL" clId="{D1E40C4B-A38C-495A-861E-D9F21C4CA603}" dt="2024-02-03T12:25:22.691" v="1168" actId="1036"/>
          <ac:picMkLst>
            <pc:docMk/>
            <pc:sldMk cId="4062675347" sldId="467"/>
            <ac:picMk id="11" creationId="{FE000E5E-297E-7F0B-3942-E0847D48C4F3}"/>
          </ac:picMkLst>
        </pc:picChg>
      </pc:sldChg>
      <pc:sldChg chg="add del">
        <pc:chgData name="Binod Adhikari" userId="256f5a90-d823-4e8d-9a41-a3da19f4a0ad" providerId="ADAL" clId="{D1E40C4B-A38C-495A-861E-D9F21C4CA603}" dt="2024-02-03T12:26:05.684" v="1200" actId="2696"/>
        <pc:sldMkLst>
          <pc:docMk/>
          <pc:sldMk cId="1756064697" sldId="468"/>
        </pc:sldMkLst>
      </pc:sldChg>
      <pc:sldChg chg="addSp delSp modSp add mod ord">
        <pc:chgData name="Binod Adhikari" userId="256f5a90-d823-4e8d-9a41-a3da19f4a0ad" providerId="ADAL" clId="{D1E40C4B-A38C-495A-861E-D9F21C4CA603}" dt="2024-02-03T12:43:32.173" v="1357"/>
        <pc:sldMkLst>
          <pc:docMk/>
          <pc:sldMk cId="3083564714" sldId="468"/>
        </pc:sldMkLst>
        <pc:spChg chg="add mod">
          <ac:chgData name="Binod Adhikari" userId="256f5a90-d823-4e8d-9a41-a3da19f4a0ad" providerId="ADAL" clId="{D1E40C4B-A38C-495A-861E-D9F21C4CA603}" dt="2024-02-03T12:32:41.345" v="1295" actId="1076"/>
          <ac:spMkLst>
            <pc:docMk/>
            <pc:sldMk cId="3083564714" sldId="468"/>
            <ac:spMk id="4" creationId="{2255B8E4-0D55-60DD-C910-4B8439977373}"/>
          </ac:spMkLst>
        </pc:spChg>
        <pc:spChg chg="del">
          <ac:chgData name="Binod Adhikari" userId="256f5a90-d823-4e8d-9a41-a3da19f4a0ad" providerId="ADAL" clId="{D1E40C4B-A38C-495A-861E-D9F21C4CA603}" dt="2024-02-03T12:28:19.299" v="1202" actId="478"/>
          <ac:spMkLst>
            <pc:docMk/>
            <pc:sldMk cId="3083564714" sldId="468"/>
            <ac:spMk id="10" creationId="{3ECA6ACE-C3A5-1F13-B83E-9D6B06F20728}"/>
          </ac:spMkLst>
        </pc:spChg>
        <pc:spChg chg="del">
          <ac:chgData name="Binod Adhikari" userId="256f5a90-d823-4e8d-9a41-a3da19f4a0ad" providerId="ADAL" clId="{D1E40C4B-A38C-495A-861E-D9F21C4CA603}" dt="2024-02-03T12:30:37.080" v="1207" actId="478"/>
          <ac:spMkLst>
            <pc:docMk/>
            <pc:sldMk cId="3083564714" sldId="468"/>
            <ac:spMk id="12" creationId="{890E966B-193C-09AD-0D6B-8C7EB380A0FC}"/>
          </ac:spMkLst>
        </pc:spChg>
        <pc:spChg chg="mod">
          <ac:chgData name="Binod Adhikari" userId="256f5a90-d823-4e8d-9a41-a3da19f4a0ad" providerId="ADAL" clId="{D1E40C4B-A38C-495A-861E-D9F21C4CA603}" dt="2024-02-03T12:31:50.809" v="1248" actId="14100"/>
          <ac:spMkLst>
            <pc:docMk/>
            <pc:sldMk cId="3083564714" sldId="468"/>
            <ac:spMk id="43010" creationId="{00000000-0000-0000-0000-000000000000}"/>
          </ac:spMkLst>
        </pc:spChg>
        <pc:picChg chg="add mod">
          <ac:chgData name="Binod Adhikari" userId="256f5a90-d823-4e8d-9a41-a3da19f4a0ad" providerId="ADAL" clId="{D1E40C4B-A38C-495A-861E-D9F21C4CA603}" dt="2024-02-03T12:32:05.868" v="1253" actId="1037"/>
          <ac:picMkLst>
            <pc:docMk/>
            <pc:sldMk cId="3083564714" sldId="468"/>
            <ac:picMk id="3" creationId="{3DA00857-74AE-8DB9-97EB-42321ABF2322}"/>
          </ac:picMkLst>
        </pc:picChg>
        <pc:picChg chg="del">
          <ac:chgData name="Binod Adhikari" userId="256f5a90-d823-4e8d-9a41-a3da19f4a0ad" providerId="ADAL" clId="{D1E40C4B-A38C-495A-861E-D9F21C4CA603}" dt="2024-02-03T12:30:31.003" v="1205" actId="478"/>
          <ac:picMkLst>
            <pc:docMk/>
            <pc:sldMk cId="3083564714" sldId="468"/>
            <ac:picMk id="11" creationId="{FE000E5E-297E-7F0B-3942-E0847D48C4F3}"/>
          </ac:picMkLst>
        </pc:picChg>
      </pc:sldChg>
      <pc:sldChg chg="delSp modSp add mod modTransition">
        <pc:chgData name="Binod Adhikari" userId="256f5a90-d823-4e8d-9a41-a3da19f4a0ad" providerId="ADAL" clId="{D1E40C4B-A38C-495A-861E-D9F21C4CA603}" dt="2024-02-03T12:43:13.234" v="1355" actId="478"/>
        <pc:sldMkLst>
          <pc:docMk/>
          <pc:sldMk cId="0" sldId="469"/>
        </pc:sldMkLst>
        <pc:spChg chg="del">
          <ac:chgData name="Binod Adhikari" userId="256f5a90-d823-4e8d-9a41-a3da19f4a0ad" providerId="ADAL" clId="{D1E40C4B-A38C-495A-861E-D9F21C4CA603}" dt="2024-02-03T12:43:13.234" v="1355" actId="478"/>
          <ac:spMkLst>
            <pc:docMk/>
            <pc:sldMk cId="0" sldId="469"/>
            <ac:spMk id="2" creationId="{C1975E79-D7E8-D0E3-22F8-77D2242C76DA}"/>
          </ac:spMkLst>
        </pc:spChg>
        <pc:spChg chg="mod">
          <ac:chgData name="Binod Adhikari" userId="256f5a90-d823-4e8d-9a41-a3da19f4a0ad" providerId="ADAL" clId="{D1E40C4B-A38C-495A-861E-D9F21C4CA603}" dt="2024-02-03T12:42:33.202" v="1345" actId="1035"/>
          <ac:spMkLst>
            <pc:docMk/>
            <pc:sldMk cId="0" sldId="469"/>
            <ac:spMk id="710662" creationId="{C965534F-29D7-2DD8-C93D-EF034DC4E3CF}"/>
          </ac:spMkLst>
        </pc:spChg>
        <pc:spChg chg="mod">
          <ac:chgData name="Binod Adhikari" userId="256f5a90-d823-4e8d-9a41-a3da19f4a0ad" providerId="ADAL" clId="{D1E40C4B-A38C-495A-861E-D9F21C4CA603}" dt="2024-02-03T12:42:55.092" v="1354" actId="27636"/>
          <ac:spMkLst>
            <pc:docMk/>
            <pc:sldMk cId="0" sldId="469"/>
            <ac:spMk id="710663" creationId="{81169553-A939-1CDB-A41A-45B3908DA43E}"/>
          </ac:spMkLst>
        </pc:spChg>
      </pc:sldChg>
      <pc:sldChg chg="addSp delSp modSp add mod modTransition">
        <pc:chgData name="Binod Adhikari" userId="256f5a90-d823-4e8d-9a41-a3da19f4a0ad" providerId="ADAL" clId="{D1E40C4B-A38C-495A-861E-D9F21C4CA603}" dt="2024-02-03T12:46:48.908" v="1377" actId="207"/>
        <pc:sldMkLst>
          <pc:docMk/>
          <pc:sldMk cId="0" sldId="470"/>
        </pc:sldMkLst>
        <pc:spChg chg="del">
          <ac:chgData name="Binod Adhikari" userId="256f5a90-d823-4e8d-9a41-a3da19f4a0ad" providerId="ADAL" clId="{D1E40C4B-A38C-495A-861E-D9F21C4CA603}" dt="2024-02-03T12:44:58.360" v="1361" actId="478"/>
          <ac:spMkLst>
            <pc:docMk/>
            <pc:sldMk cId="0" sldId="470"/>
            <ac:spMk id="2" creationId="{9DC33B8F-3D31-2809-0C05-DC6A21D922D0}"/>
          </ac:spMkLst>
        </pc:spChg>
        <pc:spChg chg="add mod">
          <ac:chgData name="Binod Adhikari" userId="256f5a90-d823-4e8d-9a41-a3da19f4a0ad" providerId="ADAL" clId="{D1E40C4B-A38C-495A-861E-D9F21C4CA603}" dt="2024-02-03T12:46:03.599" v="1372" actId="20577"/>
          <ac:spMkLst>
            <pc:docMk/>
            <pc:sldMk cId="0" sldId="470"/>
            <ac:spMk id="3" creationId="{6872EB22-0B3B-314A-E436-9A614A6FB92B}"/>
          </ac:spMkLst>
        </pc:spChg>
        <pc:spChg chg="add mod">
          <ac:chgData name="Binod Adhikari" userId="256f5a90-d823-4e8d-9a41-a3da19f4a0ad" providerId="ADAL" clId="{D1E40C4B-A38C-495A-861E-D9F21C4CA603}" dt="2024-02-03T12:46:48.908" v="1377" actId="207"/>
          <ac:spMkLst>
            <pc:docMk/>
            <pc:sldMk cId="0" sldId="470"/>
            <ac:spMk id="4" creationId="{3E253FE6-9F1F-4C79-9A90-2879460E52B4}"/>
          </ac:spMkLst>
        </pc:spChg>
        <pc:picChg chg="mod">
          <ac:chgData name="Binod Adhikari" userId="256f5a90-d823-4e8d-9a41-a3da19f4a0ad" providerId="ADAL" clId="{D1E40C4B-A38C-495A-861E-D9F21C4CA603}" dt="2024-02-03T12:46:09.831" v="1374" actId="1035"/>
          <ac:picMkLst>
            <pc:docMk/>
            <pc:sldMk cId="0" sldId="470"/>
            <ac:picMk id="708617" creationId="{7E6E19D2-5D64-5F99-5FE8-D2466D489B66}"/>
          </ac:picMkLst>
        </pc:picChg>
      </pc:sldChg>
      <pc:sldChg chg="addSp delSp modSp add mod modTransition">
        <pc:chgData name="Binod Adhikari" userId="256f5a90-d823-4e8d-9a41-a3da19f4a0ad" providerId="ADAL" clId="{D1E40C4B-A38C-495A-861E-D9F21C4CA603}" dt="2024-02-03T12:47:58.173" v="1386" actId="478"/>
        <pc:sldMkLst>
          <pc:docMk/>
          <pc:sldMk cId="0" sldId="471"/>
        </pc:sldMkLst>
        <pc:spChg chg="del">
          <ac:chgData name="Binod Adhikari" userId="256f5a90-d823-4e8d-9a41-a3da19f4a0ad" providerId="ADAL" clId="{D1E40C4B-A38C-495A-861E-D9F21C4CA603}" dt="2024-02-03T12:47:58.173" v="1386" actId="478"/>
          <ac:spMkLst>
            <pc:docMk/>
            <pc:sldMk cId="0" sldId="471"/>
            <ac:spMk id="2" creationId="{78A41916-F266-6D31-0176-68167079E466}"/>
          </ac:spMkLst>
        </pc:spChg>
        <pc:spChg chg="add mod">
          <ac:chgData name="Binod Adhikari" userId="256f5a90-d823-4e8d-9a41-a3da19f4a0ad" providerId="ADAL" clId="{D1E40C4B-A38C-495A-861E-D9F21C4CA603}" dt="2024-02-03T12:47:52.299" v="1385" actId="207"/>
          <ac:spMkLst>
            <pc:docMk/>
            <pc:sldMk cId="0" sldId="471"/>
            <ac:spMk id="3" creationId="{ECA386B7-BA5D-1FA1-4017-6DD23DB82F35}"/>
          </ac:spMkLst>
        </pc:spChg>
        <pc:spChg chg="mod">
          <ac:chgData name="Binod Adhikari" userId="256f5a90-d823-4e8d-9a41-a3da19f4a0ad" providerId="ADAL" clId="{D1E40C4B-A38C-495A-861E-D9F21C4CA603}" dt="2024-02-03T12:47:39.529" v="1383" actId="1035"/>
          <ac:spMkLst>
            <pc:docMk/>
            <pc:sldMk cId="0" sldId="471"/>
            <ac:spMk id="712711" creationId="{781CC7D1-AEF6-C5F8-7667-F55061AE0626}"/>
          </ac:spMkLst>
        </pc:spChg>
      </pc:sldChg>
      <pc:sldChg chg="add del">
        <pc:chgData name="Binod Adhikari" userId="256f5a90-d823-4e8d-9a41-a3da19f4a0ad" providerId="ADAL" clId="{D1E40C4B-A38C-495A-861E-D9F21C4CA603}" dt="2024-02-07T12:29:20.976" v="1420" actId="2696"/>
        <pc:sldMkLst>
          <pc:docMk/>
          <pc:sldMk cId="2412877932" sldId="472"/>
        </pc:sldMkLst>
      </pc:sldChg>
      <pc:sldChg chg="delSp modSp add del mod">
        <pc:chgData name="Binod Adhikari" userId="256f5a90-d823-4e8d-9a41-a3da19f4a0ad" providerId="ADAL" clId="{D1E40C4B-A38C-495A-861E-D9F21C4CA603}" dt="2024-02-07T21:55:34.671" v="2085" actId="478"/>
        <pc:sldMkLst>
          <pc:docMk/>
          <pc:sldMk cId="2886741520" sldId="642"/>
        </pc:sldMkLst>
        <pc:spChg chg="mod">
          <ac:chgData name="Binod Adhikari" userId="256f5a90-d823-4e8d-9a41-a3da19f4a0ad" providerId="ADAL" clId="{D1E40C4B-A38C-495A-861E-D9F21C4CA603}" dt="2024-02-07T12:28:20.397" v="1417" actId="1035"/>
          <ac:spMkLst>
            <pc:docMk/>
            <pc:sldMk cId="2886741520" sldId="642"/>
            <ac:spMk id="2" creationId="{81AD21BC-0A5D-427F-87D1-16611C3AA867}"/>
          </ac:spMkLst>
        </pc:spChg>
        <pc:spChg chg="del mod">
          <ac:chgData name="Binod Adhikari" userId="256f5a90-d823-4e8d-9a41-a3da19f4a0ad" providerId="ADAL" clId="{D1E40C4B-A38C-495A-861E-D9F21C4CA603}" dt="2024-02-07T21:55:34.671" v="2085" actId="478"/>
          <ac:spMkLst>
            <pc:docMk/>
            <pc:sldMk cId="2886741520" sldId="642"/>
            <ac:spMk id="3" creationId="{699541A0-18C3-4278-9F08-7254B59627BF}"/>
          </ac:spMkLst>
        </pc:spChg>
      </pc:sldChg>
      <pc:sldChg chg="addSp delSp modSp add del mod">
        <pc:chgData name="Binod Adhikari" userId="256f5a90-d823-4e8d-9a41-a3da19f4a0ad" providerId="ADAL" clId="{D1E40C4B-A38C-495A-861E-D9F21C4CA603}" dt="2024-02-07T21:55:59.252" v="2087" actId="478"/>
        <pc:sldMkLst>
          <pc:docMk/>
          <pc:sldMk cId="1334146256" sldId="659"/>
        </pc:sldMkLst>
        <pc:spChg chg="mod">
          <ac:chgData name="Binod Adhikari" userId="256f5a90-d823-4e8d-9a41-a3da19f4a0ad" providerId="ADAL" clId="{D1E40C4B-A38C-495A-861E-D9F21C4CA603}" dt="2024-02-07T12:29:26.405" v="1426" actId="1036"/>
          <ac:spMkLst>
            <pc:docMk/>
            <pc:sldMk cId="1334146256" sldId="659"/>
            <ac:spMk id="2" creationId="{81AD21BC-0A5D-427F-87D1-16611C3AA867}"/>
          </ac:spMkLst>
        </pc:spChg>
        <pc:spChg chg="add del mod">
          <ac:chgData name="Binod Adhikari" userId="256f5a90-d823-4e8d-9a41-a3da19f4a0ad" providerId="ADAL" clId="{D1E40C4B-A38C-495A-861E-D9F21C4CA603}" dt="2024-02-07T21:55:59.252" v="2087" actId="478"/>
          <ac:spMkLst>
            <pc:docMk/>
            <pc:sldMk cId="1334146256" sldId="659"/>
            <ac:spMk id="3" creationId="{699541A0-18C3-4278-9F08-7254B59627BF}"/>
          </ac:spMkLst>
        </pc:spChg>
        <pc:spChg chg="mod">
          <ac:chgData name="Binod Adhikari" userId="256f5a90-d823-4e8d-9a41-a3da19f4a0ad" providerId="ADAL" clId="{D1E40C4B-A38C-495A-861E-D9F21C4CA603}" dt="2024-02-07T21:55:56.880" v="2086" actId="14100"/>
          <ac:spMkLst>
            <pc:docMk/>
            <pc:sldMk cId="1334146256" sldId="659"/>
            <ac:spMk id="4" creationId="{8E9AE5A3-23A5-4577-B875-C2433019DB52}"/>
          </ac:spMkLst>
        </pc:spChg>
        <pc:graphicFrameChg chg="mod">
          <ac:chgData name="Binod Adhikari" userId="256f5a90-d823-4e8d-9a41-a3da19f4a0ad" providerId="ADAL" clId="{D1E40C4B-A38C-495A-861E-D9F21C4CA603}" dt="2024-02-07T19:35:16.822" v="1511" actId="1036"/>
          <ac:graphicFrameMkLst>
            <pc:docMk/>
            <pc:sldMk cId="1334146256" sldId="659"/>
            <ac:graphicFrameMk id="6" creationId="{9040A362-5F62-47AB-B744-B9D70C9E229C}"/>
          </ac:graphicFrameMkLst>
        </pc:graphicFrameChg>
      </pc:sldChg>
      <pc:sldChg chg="delSp modSp add mod">
        <pc:chgData name="Binod Adhikari" userId="256f5a90-d823-4e8d-9a41-a3da19f4a0ad" providerId="ADAL" clId="{D1E40C4B-A38C-495A-861E-D9F21C4CA603}" dt="2024-02-07T21:56:47.889" v="2089" actId="478"/>
        <pc:sldMkLst>
          <pc:docMk/>
          <pc:sldMk cId="849479289" sldId="660"/>
        </pc:sldMkLst>
        <pc:spChg chg="mod">
          <ac:chgData name="Binod Adhikari" userId="256f5a90-d823-4e8d-9a41-a3da19f4a0ad" providerId="ADAL" clId="{D1E40C4B-A38C-495A-861E-D9F21C4CA603}" dt="2024-02-07T15:15:45.160" v="1491" actId="1035"/>
          <ac:spMkLst>
            <pc:docMk/>
            <pc:sldMk cId="849479289" sldId="660"/>
            <ac:spMk id="2" creationId="{81AD21BC-0A5D-427F-87D1-16611C3AA867}"/>
          </ac:spMkLst>
        </pc:spChg>
        <pc:spChg chg="del mod">
          <ac:chgData name="Binod Adhikari" userId="256f5a90-d823-4e8d-9a41-a3da19f4a0ad" providerId="ADAL" clId="{D1E40C4B-A38C-495A-861E-D9F21C4CA603}" dt="2024-02-07T21:56:13.433" v="2088" actId="478"/>
          <ac:spMkLst>
            <pc:docMk/>
            <pc:sldMk cId="849479289" sldId="660"/>
            <ac:spMk id="3" creationId="{699541A0-18C3-4278-9F08-7254B59627BF}"/>
          </ac:spMkLst>
        </pc:spChg>
        <pc:spChg chg="del">
          <ac:chgData name="Binod Adhikari" userId="256f5a90-d823-4e8d-9a41-a3da19f4a0ad" providerId="ADAL" clId="{D1E40C4B-A38C-495A-861E-D9F21C4CA603}" dt="2024-02-07T21:56:47.889" v="2089" actId="478"/>
          <ac:spMkLst>
            <pc:docMk/>
            <pc:sldMk cId="849479289" sldId="660"/>
            <ac:spMk id="5" creationId="{E1E28B68-E936-68F4-D987-36CA207B65A9}"/>
          </ac:spMkLst>
        </pc:spChg>
      </pc:sldChg>
      <pc:sldChg chg="modSp add mod ord">
        <pc:chgData name="Binod Adhikari" userId="256f5a90-d823-4e8d-9a41-a3da19f4a0ad" providerId="ADAL" clId="{D1E40C4B-A38C-495A-861E-D9F21C4CA603}" dt="2024-02-07T20:44:39.190" v="1806" actId="1076"/>
        <pc:sldMkLst>
          <pc:docMk/>
          <pc:sldMk cId="743751937" sldId="661"/>
        </pc:sldMkLst>
        <pc:spChg chg="mod">
          <ac:chgData name="Binod Adhikari" userId="256f5a90-d823-4e8d-9a41-a3da19f4a0ad" providerId="ADAL" clId="{D1E40C4B-A38C-495A-861E-D9F21C4CA603}" dt="2024-02-07T15:15:40.679" v="1487" actId="1036"/>
          <ac:spMkLst>
            <pc:docMk/>
            <pc:sldMk cId="743751937" sldId="661"/>
            <ac:spMk id="2" creationId="{81AD21BC-0A5D-427F-87D1-16611C3AA867}"/>
          </ac:spMkLst>
        </pc:spChg>
        <pc:spChg chg="mod">
          <ac:chgData name="Binod Adhikari" userId="256f5a90-d823-4e8d-9a41-a3da19f4a0ad" providerId="ADAL" clId="{D1E40C4B-A38C-495A-861E-D9F21C4CA603}" dt="2024-02-07T12:30:27.603" v="1430" actId="27636"/>
          <ac:spMkLst>
            <pc:docMk/>
            <pc:sldMk cId="743751937" sldId="661"/>
            <ac:spMk id="3" creationId="{699541A0-18C3-4278-9F08-7254B59627BF}"/>
          </ac:spMkLst>
        </pc:spChg>
        <pc:graphicFrameChg chg="mod modGraphic">
          <ac:chgData name="Binod Adhikari" userId="256f5a90-d823-4e8d-9a41-a3da19f4a0ad" providerId="ADAL" clId="{D1E40C4B-A38C-495A-861E-D9F21C4CA603}" dt="2024-02-07T20:44:39.190" v="1806" actId="1076"/>
          <ac:graphicFrameMkLst>
            <pc:docMk/>
            <pc:sldMk cId="743751937" sldId="661"/>
            <ac:graphicFrameMk id="5" creationId="{8B3D4D9B-0F2C-4002-A233-89ACE4D77BFE}"/>
          </ac:graphicFrameMkLst>
        </pc:graphicFrameChg>
      </pc:sldChg>
      <pc:sldChg chg="modSp add mod">
        <pc:chgData name="Binod Adhikari" userId="256f5a90-d823-4e8d-9a41-a3da19f4a0ad" providerId="ADAL" clId="{D1E40C4B-A38C-495A-861E-D9F21C4CA603}" dt="2024-02-07T22:10:51.954" v="2583" actId="113"/>
        <pc:sldMkLst>
          <pc:docMk/>
          <pc:sldMk cId="3973583932" sldId="662"/>
        </pc:sldMkLst>
        <pc:spChg chg="mod">
          <ac:chgData name="Binod Adhikari" userId="256f5a90-d823-4e8d-9a41-a3da19f4a0ad" providerId="ADAL" clId="{D1E40C4B-A38C-495A-861E-D9F21C4CA603}" dt="2024-02-07T22:10:51.954" v="2583" actId="113"/>
          <ac:spMkLst>
            <pc:docMk/>
            <pc:sldMk cId="3973583932" sldId="662"/>
            <ac:spMk id="2" creationId="{81AD21BC-0A5D-427F-87D1-16611C3AA867}"/>
          </ac:spMkLst>
        </pc:spChg>
        <pc:graphicFrameChg chg="mod">
          <ac:chgData name="Binod Adhikari" userId="256f5a90-d823-4e8d-9a41-a3da19f4a0ad" providerId="ADAL" clId="{D1E40C4B-A38C-495A-861E-D9F21C4CA603}" dt="2024-02-07T22:10:27.947" v="2552" actId="12100"/>
          <ac:graphicFrameMkLst>
            <pc:docMk/>
            <pc:sldMk cId="3973583932" sldId="662"/>
            <ac:graphicFrameMk id="5" creationId="{8B3D4D9B-0F2C-4002-A233-89ACE4D77BFE}"/>
          </ac:graphicFrameMkLst>
        </pc:graphicFrameChg>
      </pc:sldChg>
      <pc:sldChg chg="modSp add mod ord">
        <pc:chgData name="Binod Adhikari" userId="256f5a90-d823-4e8d-9a41-a3da19f4a0ad" providerId="ADAL" clId="{D1E40C4B-A38C-495A-861E-D9F21C4CA603}" dt="2024-02-07T15:15:34.599" v="1481" actId="1035"/>
        <pc:sldMkLst>
          <pc:docMk/>
          <pc:sldMk cId="1781700389" sldId="663"/>
        </pc:sldMkLst>
        <pc:spChg chg="mod">
          <ac:chgData name="Binod Adhikari" userId="256f5a90-d823-4e8d-9a41-a3da19f4a0ad" providerId="ADAL" clId="{D1E40C4B-A38C-495A-861E-D9F21C4CA603}" dt="2024-02-07T15:15:34.599" v="1481" actId="1035"/>
          <ac:spMkLst>
            <pc:docMk/>
            <pc:sldMk cId="1781700389" sldId="663"/>
            <ac:spMk id="2" creationId="{81AD21BC-0A5D-427F-87D1-16611C3AA867}"/>
          </ac:spMkLst>
        </pc:spChg>
        <pc:spChg chg="mod">
          <ac:chgData name="Binod Adhikari" userId="256f5a90-d823-4e8d-9a41-a3da19f4a0ad" providerId="ADAL" clId="{D1E40C4B-A38C-495A-861E-D9F21C4CA603}" dt="2024-02-07T15:11:32.966" v="1435" actId="27636"/>
          <ac:spMkLst>
            <pc:docMk/>
            <pc:sldMk cId="1781700389" sldId="663"/>
            <ac:spMk id="3" creationId="{699541A0-18C3-4278-9F08-7254B59627BF}"/>
          </ac:spMkLst>
        </pc:spChg>
      </pc:sldChg>
      <pc:sldChg chg="modSp add mod">
        <pc:chgData name="Binod Adhikari" userId="256f5a90-d823-4e8d-9a41-a3da19f4a0ad" providerId="ADAL" clId="{D1E40C4B-A38C-495A-861E-D9F21C4CA603}" dt="2024-02-07T15:22:50.934" v="1507" actId="1036"/>
        <pc:sldMkLst>
          <pc:docMk/>
          <pc:sldMk cId="1222876148" sldId="664"/>
        </pc:sldMkLst>
        <pc:spChg chg="mod">
          <ac:chgData name="Binod Adhikari" userId="256f5a90-d823-4e8d-9a41-a3da19f4a0ad" providerId="ADAL" clId="{D1E40C4B-A38C-495A-861E-D9F21C4CA603}" dt="2024-02-07T15:15:27.902" v="1477" actId="1035"/>
          <ac:spMkLst>
            <pc:docMk/>
            <pc:sldMk cId="1222876148" sldId="664"/>
            <ac:spMk id="2" creationId="{81AD21BC-0A5D-427F-87D1-16611C3AA867}"/>
          </ac:spMkLst>
        </pc:spChg>
        <pc:spChg chg="mod">
          <ac:chgData name="Binod Adhikari" userId="256f5a90-d823-4e8d-9a41-a3da19f4a0ad" providerId="ADAL" clId="{D1E40C4B-A38C-495A-861E-D9F21C4CA603}" dt="2024-02-07T15:11:38.117" v="1437" actId="27636"/>
          <ac:spMkLst>
            <pc:docMk/>
            <pc:sldMk cId="1222876148" sldId="664"/>
            <ac:spMk id="3" creationId="{699541A0-18C3-4278-9F08-7254B59627BF}"/>
          </ac:spMkLst>
        </pc:spChg>
        <pc:picChg chg="mod">
          <ac:chgData name="Binod Adhikari" userId="256f5a90-d823-4e8d-9a41-a3da19f4a0ad" providerId="ADAL" clId="{D1E40C4B-A38C-495A-861E-D9F21C4CA603}" dt="2024-02-07T15:22:50.934" v="1507" actId="1036"/>
          <ac:picMkLst>
            <pc:docMk/>
            <pc:sldMk cId="1222876148" sldId="664"/>
            <ac:picMk id="6" creationId="{0161E9BB-D647-AB4E-F277-FF51555034CB}"/>
          </ac:picMkLst>
        </pc:picChg>
        <pc:picChg chg="mod">
          <ac:chgData name="Binod Adhikari" userId="256f5a90-d823-4e8d-9a41-a3da19f4a0ad" providerId="ADAL" clId="{D1E40C4B-A38C-495A-861E-D9F21C4CA603}" dt="2024-02-07T15:22:27.101" v="1496" actId="1076"/>
          <ac:picMkLst>
            <pc:docMk/>
            <pc:sldMk cId="1222876148" sldId="664"/>
            <ac:picMk id="8" creationId="{3FCC6B8E-0D25-A4F9-4A6F-4429085DBD4F}"/>
          </ac:picMkLst>
        </pc:picChg>
      </pc:sldChg>
      <pc:sldChg chg="modSp add del mod">
        <pc:chgData name="Binod Adhikari" userId="256f5a90-d823-4e8d-9a41-a3da19f4a0ad" providerId="ADAL" clId="{D1E40C4B-A38C-495A-861E-D9F21C4CA603}" dt="2024-02-07T21:08:16.819" v="2050" actId="47"/>
        <pc:sldMkLst>
          <pc:docMk/>
          <pc:sldMk cId="3909381222" sldId="665"/>
        </pc:sldMkLst>
        <pc:spChg chg="mod">
          <ac:chgData name="Binod Adhikari" userId="256f5a90-d823-4e8d-9a41-a3da19f4a0ad" providerId="ADAL" clId="{D1E40C4B-A38C-495A-861E-D9F21C4CA603}" dt="2024-02-07T15:15:22.710" v="1472" actId="1035"/>
          <ac:spMkLst>
            <pc:docMk/>
            <pc:sldMk cId="3909381222" sldId="665"/>
            <ac:spMk id="2" creationId="{81AD21BC-0A5D-427F-87D1-16611C3AA867}"/>
          </ac:spMkLst>
        </pc:spChg>
        <pc:spChg chg="mod">
          <ac:chgData name="Binod Adhikari" userId="256f5a90-d823-4e8d-9a41-a3da19f4a0ad" providerId="ADAL" clId="{D1E40C4B-A38C-495A-861E-D9F21C4CA603}" dt="2024-02-07T15:11:46.159" v="1439" actId="27636"/>
          <ac:spMkLst>
            <pc:docMk/>
            <pc:sldMk cId="3909381222" sldId="665"/>
            <ac:spMk id="3" creationId="{699541A0-18C3-4278-9F08-7254B59627BF}"/>
          </ac:spMkLst>
        </pc:spChg>
        <pc:spChg chg="mod">
          <ac:chgData name="Binod Adhikari" userId="256f5a90-d823-4e8d-9a41-a3da19f4a0ad" providerId="ADAL" clId="{D1E40C4B-A38C-495A-861E-D9F21C4CA603}" dt="2024-02-07T15:11:46.168" v="1440" actId="27636"/>
          <ac:spMkLst>
            <pc:docMk/>
            <pc:sldMk cId="3909381222" sldId="665"/>
            <ac:spMk id="4" creationId="{8E9AE5A3-23A5-4577-B875-C2433019DB52}"/>
          </ac:spMkLst>
        </pc:spChg>
      </pc:sldChg>
      <pc:sldChg chg="modSp add del mod">
        <pc:chgData name="Binod Adhikari" userId="256f5a90-d823-4e8d-9a41-a3da19f4a0ad" providerId="ADAL" clId="{D1E40C4B-A38C-495A-861E-D9F21C4CA603}" dt="2024-02-07T21:08:20.083" v="2051" actId="47"/>
        <pc:sldMkLst>
          <pc:docMk/>
          <pc:sldMk cId="984581762" sldId="666"/>
        </pc:sldMkLst>
        <pc:spChg chg="mod">
          <ac:chgData name="Binod Adhikari" userId="256f5a90-d823-4e8d-9a41-a3da19f4a0ad" providerId="ADAL" clId="{D1E40C4B-A38C-495A-861E-D9F21C4CA603}" dt="2024-02-07T15:15:18.222" v="1468" actId="1035"/>
          <ac:spMkLst>
            <pc:docMk/>
            <pc:sldMk cId="984581762" sldId="666"/>
            <ac:spMk id="2" creationId="{81AD21BC-0A5D-427F-87D1-16611C3AA867}"/>
          </ac:spMkLst>
        </pc:spChg>
        <pc:spChg chg="mod">
          <ac:chgData name="Binod Adhikari" userId="256f5a90-d823-4e8d-9a41-a3da19f4a0ad" providerId="ADAL" clId="{D1E40C4B-A38C-495A-861E-D9F21C4CA603}" dt="2024-02-07T15:14:04.588" v="1446" actId="27636"/>
          <ac:spMkLst>
            <pc:docMk/>
            <pc:sldMk cId="984581762" sldId="666"/>
            <ac:spMk id="3" creationId="{699541A0-18C3-4278-9F08-7254B59627BF}"/>
          </ac:spMkLst>
        </pc:spChg>
      </pc:sldChg>
      <pc:sldChg chg="modSp add del mod">
        <pc:chgData name="Binod Adhikari" userId="256f5a90-d823-4e8d-9a41-a3da19f4a0ad" providerId="ADAL" clId="{D1E40C4B-A38C-495A-861E-D9F21C4CA603}" dt="2024-02-07T21:08:24.398" v="2052" actId="47"/>
        <pc:sldMkLst>
          <pc:docMk/>
          <pc:sldMk cId="896688915" sldId="667"/>
        </pc:sldMkLst>
        <pc:spChg chg="mod">
          <ac:chgData name="Binod Adhikari" userId="256f5a90-d823-4e8d-9a41-a3da19f4a0ad" providerId="ADAL" clId="{D1E40C4B-A38C-495A-861E-D9F21C4CA603}" dt="2024-02-07T15:15:12.414" v="1464" actId="1035"/>
          <ac:spMkLst>
            <pc:docMk/>
            <pc:sldMk cId="896688915" sldId="667"/>
            <ac:spMk id="2" creationId="{81AD21BC-0A5D-427F-87D1-16611C3AA867}"/>
          </ac:spMkLst>
        </pc:spChg>
        <pc:spChg chg="mod">
          <ac:chgData name="Binod Adhikari" userId="256f5a90-d823-4e8d-9a41-a3da19f4a0ad" providerId="ADAL" clId="{D1E40C4B-A38C-495A-861E-D9F21C4CA603}" dt="2024-02-07T15:14:11.315" v="1449" actId="27636"/>
          <ac:spMkLst>
            <pc:docMk/>
            <pc:sldMk cId="896688915" sldId="667"/>
            <ac:spMk id="3" creationId="{699541A0-18C3-4278-9F08-7254B59627BF}"/>
          </ac:spMkLst>
        </pc:spChg>
        <pc:spChg chg="mod">
          <ac:chgData name="Binod Adhikari" userId="256f5a90-d823-4e8d-9a41-a3da19f4a0ad" providerId="ADAL" clId="{D1E40C4B-A38C-495A-861E-D9F21C4CA603}" dt="2024-02-07T15:14:11.314" v="1448" actId="27636"/>
          <ac:spMkLst>
            <pc:docMk/>
            <pc:sldMk cId="896688915" sldId="667"/>
            <ac:spMk id="4" creationId="{8E9AE5A3-23A5-4577-B875-C2433019DB52}"/>
          </ac:spMkLst>
        </pc:spChg>
      </pc:sldChg>
      <pc:sldChg chg="modSp add del mod">
        <pc:chgData name="Binod Adhikari" userId="256f5a90-d823-4e8d-9a41-a3da19f4a0ad" providerId="ADAL" clId="{D1E40C4B-A38C-495A-861E-D9F21C4CA603}" dt="2024-02-07T21:08:39.736" v="2053" actId="47"/>
        <pc:sldMkLst>
          <pc:docMk/>
          <pc:sldMk cId="631353540" sldId="668"/>
        </pc:sldMkLst>
        <pc:spChg chg="mod">
          <ac:chgData name="Binod Adhikari" userId="256f5a90-d823-4e8d-9a41-a3da19f4a0ad" providerId="ADAL" clId="{D1E40C4B-A38C-495A-861E-D9F21C4CA603}" dt="2024-02-07T15:15:06.919" v="1460" actId="1035"/>
          <ac:spMkLst>
            <pc:docMk/>
            <pc:sldMk cId="631353540" sldId="668"/>
            <ac:spMk id="2" creationId="{462BBB2D-9474-A719-E6D9-650BD2672EA9}"/>
          </ac:spMkLst>
        </pc:spChg>
        <pc:spChg chg="mod">
          <ac:chgData name="Binod Adhikari" userId="256f5a90-d823-4e8d-9a41-a3da19f4a0ad" providerId="ADAL" clId="{D1E40C4B-A38C-495A-861E-D9F21C4CA603}" dt="2024-02-07T15:14:22.306" v="1451" actId="27636"/>
          <ac:spMkLst>
            <pc:docMk/>
            <pc:sldMk cId="631353540" sldId="668"/>
            <ac:spMk id="3" creationId="{96004254-093C-B73B-AFF0-D9E8526868C6}"/>
          </ac:spMkLst>
        </pc:spChg>
      </pc:sldChg>
      <pc:sldChg chg="addSp delSp modSp add mod">
        <pc:chgData name="Binod Adhikari" userId="256f5a90-d823-4e8d-9a41-a3da19f4a0ad" providerId="ADAL" clId="{D1E40C4B-A38C-495A-861E-D9F21C4CA603}" dt="2024-02-07T20:45:48.647" v="1819" actId="20577"/>
        <pc:sldMkLst>
          <pc:docMk/>
          <pc:sldMk cId="3398279638" sldId="669"/>
        </pc:sldMkLst>
        <pc:spChg chg="mod">
          <ac:chgData name="Binod Adhikari" userId="256f5a90-d823-4e8d-9a41-a3da19f4a0ad" providerId="ADAL" clId="{D1E40C4B-A38C-495A-861E-D9F21C4CA603}" dt="2024-02-07T20:45:48.647" v="1819" actId="20577"/>
          <ac:spMkLst>
            <pc:docMk/>
            <pc:sldMk cId="3398279638" sldId="669"/>
            <ac:spMk id="2" creationId="{81AD21BC-0A5D-427F-87D1-16611C3AA867}"/>
          </ac:spMkLst>
        </pc:spChg>
        <pc:spChg chg="add del mod">
          <ac:chgData name="Binod Adhikari" userId="256f5a90-d823-4e8d-9a41-a3da19f4a0ad" providerId="ADAL" clId="{D1E40C4B-A38C-495A-861E-D9F21C4CA603}" dt="2024-02-07T20:28:53.934" v="1523" actId="3680"/>
          <ac:spMkLst>
            <pc:docMk/>
            <pc:sldMk cId="3398279638" sldId="669"/>
            <ac:spMk id="6" creationId="{D8F2E97D-5A71-847C-3A22-6CBEDFC4DCCB}"/>
          </ac:spMkLst>
        </pc:spChg>
        <pc:spChg chg="add del mod">
          <ac:chgData name="Binod Adhikari" userId="256f5a90-d823-4e8d-9a41-a3da19f4a0ad" providerId="ADAL" clId="{D1E40C4B-A38C-495A-861E-D9F21C4CA603}" dt="2024-02-07T20:35:44.814" v="1768" actId="478"/>
          <ac:spMkLst>
            <pc:docMk/>
            <pc:sldMk cId="3398279638" sldId="669"/>
            <ac:spMk id="10" creationId="{DAB9587B-1E27-2A91-EF45-DFE1D14759D9}"/>
          </ac:spMkLst>
        </pc:spChg>
        <pc:graphicFrameChg chg="del">
          <ac:chgData name="Binod Adhikari" userId="256f5a90-d823-4e8d-9a41-a3da19f4a0ad" providerId="ADAL" clId="{D1E40C4B-A38C-495A-861E-D9F21C4CA603}" dt="2024-02-07T20:28:40.846" v="1522" actId="478"/>
          <ac:graphicFrameMkLst>
            <pc:docMk/>
            <pc:sldMk cId="3398279638" sldId="669"/>
            <ac:graphicFrameMk id="5" creationId="{8B3D4D9B-0F2C-4002-A233-89ACE4D77BFE}"/>
          </ac:graphicFrameMkLst>
        </pc:graphicFrameChg>
        <pc:graphicFrameChg chg="add del mod ord modGraphic">
          <ac:chgData name="Binod Adhikari" userId="256f5a90-d823-4e8d-9a41-a3da19f4a0ad" providerId="ADAL" clId="{D1E40C4B-A38C-495A-861E-D9F21C4CA603}" dt="2024-02-07T20:35:41.803" v="1767" actId="478"/>
          <ac:graphicFrameMkLst>
            <pc:docMk/>
            <pc:sldMk cId="3398279638" sldId="669"/>
            <ac:graphicFrameMk id="7" creationId="{A4CB8B15-443F-4D3C-7B98-6D9B1762F821}"/>
          </ac:graphicFrameMkLst>
        </pc:graphicFrameChg>
        <pc:graphicFrameChg chg="add mod modGraphic">
          <ac:chgData name="Binod Adhikari" userId="256f5a90-d823-4e8d-9a41-a3da19f4a0ad" providerId="ADAL" clId="{D1E40C4B-A38C-495A-861E-D9F21C4CA603}" dt="2024-02-07T20:36:17.390" v="1772" actId="2711"/>
          <ac:graphicFrameMkLst>
            <pc:docMk/>
            <pc:sldMk cId="3398279638" sldId="669"/>
            <ac:graphicFrameMk id="8" creationId="{E75C64AB-36FE-D046-8A31-CD79B9435FC1}"/>
          </ac:graphicFrameMkLst>
        </pc:graphicFrameChg>
      </pc:sldChg>
      <pc:sldChg chg="modSp add mod modTransition">
        <pc:chgData name="Binod Adhikari" userId="256f5a90-d823-4e8d-9a41-a3da19f4a0ad" providerId="ADAL" clId="{D1E40C4B-A38C-495A-861E-D9F21C4CA603}" dt="2024-02-07T21:57:41.395" v="2092" actId="2711"/>
        <pc:sldMkLst>
          <pc:docMk/>
          <pc:sldMk cId="0" sldId="670"/>
        </pc:sldMkLst>
        <pc:spChg chg="mod">
          <ac:chgData name="Binod Adhikari" userId="256f5a90-d823-4e8d-9a41-a3da19f4a0ad" providerId="ADAL" clId="{D1E40C4B-A38C-495A-861E-D9F21C4CA603}" dt="2024-02-07T20:59:20.808" v="1902" actId="1076"/>
          <ac:spMkLst>
            <pc:docMk/>
            <pc:sldMk cId="0" sldId="670"/>
            <ac:spMk id="677894" creationId="{83A2445E-DAFD-04D5-FC0C-0FCA54AF1519}"/>
          </ac:spMkLst>
        </pc:spChg>
        <pc:spChg chg="mod">
          <ac:chgData name="Binod Adhikari" userId="256f5a90-d823-4e8d-9a41-a3da19f4a0ad" providerId="ADAL" clId="{D1E40C4B-A38C-495A-861E-D9F21C4CA603}" dt="2024-02-07T21:57:41.395" v="2092" actId="2711"/>
          <ac:spMkLst>
            <pc:docMk/>
            <pc:sldMk cId="0" sldId="670"/>
            <ac:spMk id="677895" creationId="{21F632D7-2C61-45D8-5E40-794F6545ADF3}"/>
          </ac:spMkLst>
        </pc:spChg>
      </pc:sldChg>
      <pc:sldChg chg="addSp modSp add mod modTransition">
        <pc:chgData name="Binod Adhikari" userId="256f5a90-d823-4e8d-9a41-a3da19f4a0ad" providerId="ADAL" clId="{D1E40C4B-A38C-495A-861E-D9F21C4CA603}" dt="2024-02-07T21:58:13.152" v="2100" actId="1037"/>
        <pc:sldMkLst>
          <pc:docMk/>
          <pc:sldMk cId="0" sldId="671"/>
        </pc:sldMkLst>
        <pc:spChg chg="add mod">
          <ac:chgData name="Binod Adhikari" userId="256f5a90-d823-4e8d-9a41-a3da19f4a0ad" providerId="ADAL" clId="{D1E40C4B-A38C-495A-861E-D9F21C4CA603}" dt="2024-02-07T21:30:44.791" v="2069" actId="1076"/>
          <ac:spMkLst>
            <pc:docMk/>
            <pc:sldMk cId="0" sldId="671"/>
            <ac:spMk id="3" creationId="{AB099AD7-099F-580B-8C06-7E9E366D2744}"/>
          </ac:spMkLst>
        </pc:spChg>
        <pc:spChg chg="add mod">
          <ac:chgData name="Binod Adhikari" userId="256f5a90-d823-4e8d-9a41-a3da19f4a0ad" providerId="ADAL" clId="{D1E40C4B-A38C-495A-861E-D9F21C4CA603}" dt="2024-02-07T21:05:32.301" v="2046" actId="207"/>
          <ac:spMkLst>
            <pc:docMk/>
            <pc:sldMk cId="0" sldId="671"/>
            <ac:spMk id="4" creationId="{9706C410-9E37-266D-4FA3-D1D85EA599E1}"/>
          </ac:spMkLst>
        </pc:spChg>
        <pc:picChg chg="mod">
          <ac:chgData name="Binod Adhikari" userId="256f5a90-d823-4e8d-9a41-a3da19f4a0ad" providerId="ADAL" clId="{D1E40C4B-A38C-495A-861E-D9F21C4CA603}" dt="2024-02-07T21:58:13.152" v="2100" actId="1037"/>
          <ac:picMkLst>
            <pc:docMk/>
            <pc:sldMk cId="0" sldId="671"/>
            <ac:picMk id="686089" creationId="{E9BF052A-764F-4044-8E75-7523DAC3D17D}"/>
          </ac:picMkLst>
        </pc:picChg>
      </pc:sldChg>
      <pc:sldChg chg="modSp add mod modTransition">
        <pc:chgData name="Binod Adhikari" userId="256f5a90-d823-4e8d-9a41-a3da19f4a0ad" providerId="ADAL" clId="{D1E40C4B-A38C-495A-861E-D9F21C4CA603}" dt="2024-02-07T21:31:19.928" v="2075" actId="1035"/>
        <pc:sldMkLst>
          <pc:docMk/>
          <pc:sldMk cId="0" sldId="672"/>
        </pc:sldMkLst>
        <pc:spChg chg="mod">
          <ac:chgData name="Binod Adhikari" userId="256f5a90-d823-4e8d-9a41-a3da19f4a0ad" providerId="ADAL" clId="{D1E40C4B-A38C-495A-861E-D9F21C4CA603}" dt="2024-02-07T21:31:19.928" v="2075" actId="1035"/>
          <ac:spMkLst>
            <pc:docMk/>
            <pc:sldMk cId="0" sldId="672"/>
            <ac:spMk id="688135" creationId="{34C6440F-B97C-AD2C-50D9-5BF412EBD447}"/>
          </ac:spMkLst>
        </pc:spChg>
      </pc:sldChg>
      <pc:sldChg chg="addSp modSp add mod modTransition">
        <pc:chgData name="Binod Adhikari" userId="256f5a90-d823-4e8d-9a41-a3da19f4a0ad" providerId="ADAL" clId="{D1E40C4B-A38C-495A-861E-D9F21C4CA603}" dt="2024-02-07T22:04:41.816" v="2403" actId="1036"/>
        <pc:sldMkLst>
          <pc:docMk/>
          <pc:sldMk cId="0" sldId="673"/>
        </pc:sldMkLst>
        <pc:spChg chg="add mod">
          <ac:chgData name="Binod Adhikari" userId="256f5a90-d823-4e8d-9a41-a3da19f4a0ad" providerId="ADAL" clId="{D1E40C4B-A38C-495A-861E-D9F21C4CA603}" dt="2024-02-07T22:03:22.270" v="2211" actId="207"/>
          <ac:spMkLst>
            <pc:docMk/>
            <pc:sldMk cId="0" sldId="673"/>
            <ac:spMk id="3" creationId="{94CEC698-BE27-448F-9295-0B01A1452D64}"/>
          </ac:spMkLst>
        </pc:spChg>
        <pc:spChg chg="add mod">
          <ac:chgData name="Binod Adhikari" userId="256f5a90-d823-4e8d-9a41-a3da19f4a0ad" providerId="ADAL" clId="{D1E40C4B-A38C-495A-861E-D9F21C4CA603}" dt="2024-02-07T22:04:41.816" v="2403" actId="1036"/>
          <ac:spMkLst>
            <pc:docMk/>
            <pc:sldMk cId="0" sldId="673"/>
            <ac:spMk id="4" creationId="{11C07E0B-1951-6D54-0AEA-897D97C1CE72}"/>
          </ac:spMkLst>
        </pc:spChg>
        <pc:spChg chg="mod">
          <ac:chgData name="Binod Adhikari" userId="256f5a90-d823-4e8d-9a41-a3da19f4a0ad" providerId="ADAL" clId="{D1E40C4B-A38C-495A-861E-D9F21C4CA603}" dt="2024-02-07T21:53:08.654" v="2081" actId="1035"/>
          <ac:spMkLst>
            <pc:docMk/>
            <pc:sldMk cId="0" sldId="673"/>
            <ac:spMk id="692231" creationId="{8CDB30B0-E828-3417-2EF3-9AAC65DB8355}"/>
          </ac:spMkLst>
        </pc:spChg>
        <pc:picChg chg="mod">
          <ac:chgData name="Binod Adhikari" userId="256f5a90-d823-4e8d-9a41-a3da19f4a0ad" providerId="ADAL" clId="{D1E40C4B-A38C-495A-861E-D9F21C4CA603}" dt="2024-02-07T22:03:01.415" v="2209" actId="1076"/>
          <ac:picMkLst>
            <pc:docMk/>
            <pc:sldMk cId="0" sldId="673"/>
            <ac:picMk id="692233" creationId="{B85BC4B4-F285-263D-9653-4E45CDF6A8F4}"/>
          </ac:picMkLst>
        </pc:picChg>
      </pc:sldChg>
      <pc:sldChg chg="add modTransition">
        <pc:chgData name="Binod Adhikari" userId="256f5a90-d823-4e8d-9a41-a3da19f4a0ad" providerId="ADAL" clId="{D1E40C4B-A38C-495A-861E-D9F21C4CA603}" dt="2024-02-07T21:53:18.812" v="2082"/>
        <pc:sldMkLst>
          <pc:docMk/>
          <pc:sldMk cId="0" sldId="674"/>
        </pc:sldMkLst>
      </pc:sldChg>
      <pc:sldChg chg="addSp modSp add mod modTransition">
        <pc:chgData name="Binod Adhikari" userId="256f5a90-d823-4e8d-9a41-a3da19f4a0ad" providerId="ADAL" clId="{D1E40C4B-A38C-495A-861E-D9F21C4CA603}" dt="2024-02-07T22:07:32.041" v="2521" actId="207"/>
        <pc:sldMkLst>
          <pc:docMk/>
          <pc:sldMk cId="0" sldId="675"/>
        </pc:sldMkLst>
        <pc:spChg chg="add mod">
          <ac:chgData name="Binod Adhikari" userId="256f5a90-d823-4e8d-9a41-a3da19f4a0ad" providerId="ADAL" clId="{D1E40C4B-A38C-495A-861E-D9F21C4CA603}" dt="2024-02-07T22:07:07.395" v="2519" actId="123"/>
          <ac:spMkLst>
            <pc:docMk/>
            <pc:sldMk cId="0" sldId="675"/>
            <ac:spMk id="3" creationId="{36D9940B-9683-D9B4-0C6E-5B8064C1F38E}"/>
          </ac:spMkLst>
        </pc:spChg>
        <pc:spChg chg="add mod">
          <ac:chgData name="Binod Adhikari" userId="256f5a90-d823-4e8d-9a41-a3da19f4a0ad" providerId="ADAL" clId="{D1E40C4B-A38C-495A-861E-D9F21C4CA603}" dt="2024-02-07T22:07:32.041" v="2521" actId="207"/>
          <ac:spMkLst>
            <pc:docMk/>
            <pc:sldMk cId="0" sldId="675"/>
            <ac:spMk id="4" creationId="{2F63AFAD-A4BB-0C83-D7B7-5657DE8D26EA}"/>
          </ac:spMkLst>
        </pc:spChg>
        <pc:picChg chg="mod">
          <ac:chgData name="Binod Adhikari" userId="256f5a90-d823-4e8d-9a41-a3da19f4a0ad" providerId="ADAL" clId="{D1E40C4B-A38C-495A-861E-D9F21C4CA603}" dt="2024-02-07T22:06:13.688" v="2420" actId="1037"/>
          <ac:picMkLst>
            <pc:docMk/>
            <pc:sldMk cId="0" sldId="675"/>
            <ac:picMk id="698379" creationId="{0BC4655A-D52D-D237-3261-AABBF8D33812}"/>
          </ac:picMkLst>
        </pc:picChg>
      </pc:sldChg>
      <pc:sldChg chg="add modTransition">
        <pc:chgData name="Binod Adhikari" userId="256f5a90-d823-4e8d-9a41-a3da19f4a0ad" providerId="ADAL" clId="{D1E40C4B-A38C-495A-861E-D9F21C4CA603}" dt="2024-02-07T21:53:33.479" v="2084"/>
        <pc:sldMkLst>
          <pc:docMk/>
          <pc:sldMk cId="0" sldId="676"/>
        </pc:sldMkLst>
      </pc:sldChg>
      <pc:sldMasterChg chg="addSp modSldLayout">
        <pc:chgData name="Binod Adhikari" userId="256f5a90-d823-4e8d-9a41-a3da19f4a0ad" providerId="ADAL" clId="{D1E40C4B-A38C-495A-861E-D9F21C4CA603}" dt="2024-01-30T12:36:11.121" v="3"/>
        <pc:sldMasterMkLst>
          <pc:docMk/>
          <pc:sldMasterMk cId="2496895880" sldId="2147483661"/>
        </pc:sldMasterMkLst>
        <pc:spChg chg="add">
          <ac:chgData name="Binod Adhikari" userId="256f5a90-d823-4e8d-9a41-a3da19f4a0ad" providerId="ADAL" clId="{D1E40C4B-A38C-495A-861E-D9F21C4CA603}" dt="2024-01-30T12:36:11.121" v="3"/>
          <ac:spMkLst>
            <pc:docMk/>
            <pc:sldMasterMk cId="2496895880" sldId="2147483661"/>
            <ac:spMk id="12" creationId="{669273BA-4B3B-5816-56C4-25F58C87600A}"/>
          </ac:spMkLst>
        </pc:spChg>
        <pc:grpChg chg="add">
          <ac:chgData name="Binod Adhikari" userId="256f5a90-d823-4e8d-9a41-a3da19f4a0ad" providerId="ADAL" clId="{D1E40C4B-A38C-495A-861E-D9F21C4CA603}" dt="2024-01-30T12:36:11.121" v="3"/>
          <ac:grpSpMkLst>
            <pc:docMk/>
            <pc:sldMasterMk cId="2496895880" sldId="2147483661"/>
            <ac:grpSpMk id="7" creationId="{55A0414B-E575-226B-B3F0-F1F1C56677B8}"/>
          </ac:grpSpMkLst>
        </pc:grpChg>
        <pc:sldLayoutChg chg="addSp">
          <pc:chgData name="Binod Adhikari" userId="256f5a90-d823-4e8d-9a41-a3da19f4a0ad" providerId="ADAL" clId="{D1E40C4B-A38C-495A-861E-D9F21C4CA603}" dt="2024-01-30T12:36:11.121" v="3"/>
          <pc:sldLayoutMkLst>
            <pc:docMk/>
            <pc:sldMasterMk cId="2496895880" sldId="2147483661"/>
            <pc:sldLayoutMk cId="852756982" sldId="2147483662"/>
          </pc:sldLayoutMkLst>
          <pc:spChg chg="add">
            <ac:chgData name="Binod Adhikari" userId="256f5a90-d823-4e8d-9a41-a3da19f4a0ad" providerId="ADAL" clId="{D1E40C4B-A38C-495A-861E-D9F21C4CA603}" dt="2024-01-30T12:36:11.121" v="3"/>
            <ac:spMkLst>
              <pc:docMk/>
              <pc:sldMasterMk cId="2496895880" sldId="2147483661"/>
              <pc:sldLayoutMk cId="852756982" sldId="2147483662"/>
              <ac:spMk id="7" creationId="{D41CB971-0421-556C-BE73-03BF14C10B85}"/>
            </ac:spMkLst>
          </pc:spChg>
          <pc:spChg chg="add">
            <ac:chgData name="Binod Adhikari" userId="256f5a90-d823-4e8d-9a41-a3da19f4a0ad" providerId="ADAL" clId="{D1E40C4B-A38C-495A-861E-D9F21C4CA603}" dt="2024-01-30T12:36:11.121" v="3"/>
            <ac:spMkLst>
              <pc:docMk/>
              <pc:sldMasterMk cId="2496895880" sldId="2147483661"/>
              <pc:sldLayoutMk cId="852756982" sldId="2147483662"/>
              <ac:spMk id="8" creationId="{EBDEC291-665A-8AFF-5D8C-D97E3D6D986C}"/>
            </ac:spMkLst>
          </pc:spChg>
          <pc:picChg chg="add">
            <ac:chgData name="Binod Adhikari" userId="256f5a90-d823-4e8d-9a41-a3da19f4a0ad" providerId="ADAL" clId="{D1E40C4B-A38C-495A-861E-D9F21C4CA603}" dt="2024-01-30T12:36:11.121" v="3"/>
            <ac:picMkLst>
              <pc:docMk/>
              <pc:sldMasterMk cId="2496895880" sldId="2147483661"/>
              <pc:sldLayoutMk cId="852756982" sldId="2147483662"/>
              <ac:picMk id="9" creationId="{41399E1B-85ED-A8F1-763D-40FC829D3126}"/>
            </ac:picMkLst>
          </pc:picChg>
        </pc:sldLayoutChg>
      </pc:sldMasterChg>
      <pc:sldMasterChg chg="addSp modSldLayout">
        <pc:chgData name="Binod Adhikari" userId="256f5a90-d823-4e8d-9a41-a3da19f4a0ad" providerId="ADAL" clId="{D1E40C4B-A38C-495A-861E-D9F21C4CA603}" dt="2024-01-30T12:37:25.757" v="16"/>
        <pc:sldMasterMkLst>
          <pc:docMk/>
          <pc:sldMasterMk cId="775665136" sldId="2147483673"/>
        </pc:sldMasterMkLst>
        <pc:spChg chg="add">
          <ac:chgData name="Binod Adhikari" userId="256f5a90-d823-4e8d-9a41-a3da19f4a0ad" providerId="ADAL" clId="{D1E40C4B-A38C-495A-861E-D9F21C4CA603}" dt="2024-01-30T12:37:25.757" v="16"/>
          <ac:spMkLst>
            <pc:docMk/>
            <pc:sldMasterMk cId="775665136" sldId="2147483673"/>
            <ac:spMk id="23" creationId="{5E25B8D9-7BC6-52D2-3C9D-9DC4CD79FC68}"/>
          </ac:spMkLst>
        </pc:spChg>
        <pc:grpChg chg="add">
          <ac:chgData name="Binod Adhikari" userId="256f5a90-d823-4e8d-9a41-a3da19f4a0ad" providerId="ADAL" clId="{D1E40C4B-A38C-495A-861E-D9F21C4CA603}" dt="2024-01-30T12:37:25.757" v="16"/>
          <ac:grpSpMkLst>
            <pc:docMk/>
            <pc:sldMasterMk cId="775665136" sldId="2147483673"/>
            <ac:grpSpMk id="18" creationId="{79EC8B61-CDAF-5F62-AAB2-CC8D11296A3D}"/>
          </ac:grpSpMkLst>
        </pc:grpChg>
        <pc:sldLayoutChg chg="addSp">
          <pc:chgData name="Binod Adhikari" userId="256f5a90-d823-4e8d-9a41-a3da19f4a0ad" providerId="ADAL" clId="{D1E40C4B-A38C-495A-861E-D9F21C4CA603}" dt="2024-01-30T12:37:25.757" v="16"/>
          <pc:sldLayoutMkLst>
            <pc:docMk/>
            <pc:sldMasterMk cId="775665136" sldId="2147483673"/>
            <pc:sldLayoutMk cId="622898887" sldId="2147483674"/>
          </pc:sldLayoutMkLst>
          <pc:spChg chg="add">
            <ac:chgData name="Binod Adhikari" userId="256f5a90-d823-4e8d-9a41-a3da19f4a0ad" providerId="ADAL" clId="{D1E40C4B-A38C-495A-861E-D9F21C4CA603}" dt="2024-01-30T12:37:25.757" v="16"/>
            <ac:spMkLst>
              <pc:docMk/>
              <pc:sldMasterMk cId="775665136" sldId="2147483673"/>
              <pc:sldLayoutMk cId="622898887" sldId="2147483674"/>
              <ac:spMk id="8" creationId="{D3CADE10-617C-12C4-CE9B-122DC370D98A}"/>
            </ac:spMkLst>
          </pc:spChg>
          <pc:spChg chg="add">
            <ac:chgData name="Binod Adhikari" userId="256f5a90-d823-4e8d-9a41-a3da19f4a0ad" providerId="ADAL" clId="{D1E40C4B-A38C-495A-861E-D9F21C4CA603}" dt="2024-01-30T12:37:25.757" v="16"/>
            <ac:spMkLst>
              <pc:docMk/>
              <pc:sldMasterMk cId="775665136" sldId="2147483673"/>
              <pc:sldLayoutMk cId="622898887" sldId="2147483674"/>
              <ac:spMk id="9" creationId="{E4ADC5BF-5657-7979-ACD2-FA3DC21E1701}"/>
            </ac:spMkLst>
          </pc:spChg>
          <pc:picChg chg="add">
            <ac:chgData name="Binod Adhikari" userId="256f5a90-d823-4e8d-9a41-a3da19f4a0ad" providerId="ADAL" clId="{D1E40C4B-A38C-495A-861E-D9F21C4CA603}" dt="2024-01-30T12:37:25.757" v="16"/>
            <ac:picMkLst>
              <pc:docMk/>
              <pc:sldMasterMk cId="775665136" sldId="2147483673"/>
              <pc:sldLayoutMk cId="622898887" sldId="2147483674"/>
              <ac:picMk id="10" creationId="{D50D45E8-BDD6-68D4-B098-2C2E4EF87F68}"/>
            </ac:picMkLst>
          </pc:picChg>
        </pc:sldLayoutChg>
      </pc:sldMasterChg>
      <pc:sldMasterChg chg="addSp modSldLayout">
        <pc:chgData name="Binod Adhikari" userId="256f5a90-d823-4e8d-9a41-a3da19f4a0ad" providerId="ADAL" clId="{D1E40C4B-A38C-495A-861E-D9F21C4CA603}" dt="2024-01-30T12:37:27.990" v="34"/>
        <pc:sldMasterMkLst>
          <pc:docMk/>
          <pc:sldMasterMk cId="1304257332" sldId="2147483690"/>
        </pc:sldMasterMkLst>
        <pc:spChg chg="add">
          <ac:chgData name="Binod Adhikari" userId="256f5a90-d823-4e8d-9a41-a3da19f4a0ad" providerId="ADAL" clId="{D1E40C4B-A38C-495A-861E-D9F21C4CA603}" dt="2024-01-30T12:37:27.990" v="34"/>
          <ac:spMkLst>
            <pc:docMk/>
            <pc:sldMasterMk cId="1304257332" sldId="2147483690"/>
            <ac:spMk id="12" creationId="{21D0B520-436F-1210-395B-42B16D181EA1}"/>
          </ac:spMkLst>
        </pc:spChg>
        <pc:grpChg chg="add">
          <ac:chgData name="Binod Adhikari" userId="256f5a90-d823-4e8d-9a41-a3da19f4a0ad" providerId="ADAL" clId="{D1E40C4B-A38C-495A-861E-D9F21C4CA603}" dt="2024-01-30T12:37:27.990" v="34"/>
          <ac:grpSpMkLst>
            <pc:docMk/>
            <pc:sldMasterMk cId="1304257332" sldId="2147483690"/>
            <ac:grpSpMk id="7" creationId="{DDBB4B63-BD37-3418-1F59-A78B7F1C8EEE}"/>
          </ac:grpSpMkLst>
        </pc:grpChg>
        <pc:sldLayoutChg chg="addSp">
          <pc:chgData name="Binod Adhikari" userId="256f5a90-d823-4e8d-9a41-a3da19f4a0ad" providerId="ADAL" clId="{D1E40C4B-A38C-495A-861E-D9F21C4CA603}" dt="2024-01-30T12:37:27.990" v="34"/>
          <pc:sldLayoutMkLst>
            <pc:docMk/>
            <pc:sldMasterMk cId="1304257332" sldId="2147483690"/>
            <pc:sldLayoutMk cId="68390610" sldId="2147483691"/>
          </pc:sldLayoutMkLst>
          <pc:spChg chg="add">
            <ac:chgData name="Binod Adhikari" userId="256f5a90-d823-4e8d-9a41-a3da19f4a0ad" providerId="ADAL" clId="{D1E40C4B-A38C-495A-861E-D9F21C4CA603}" dt="2024-01-30T12:37:27.990" v="34"/>
            <ac:spMkLst>
              <pc:docMk/>
              <pc:sldMasterMk cId="1304257332" sldId="2147483690"/>
              <pc:sldLayoutMk cId="68390610" sldId="2147483691"/>
              <ac:spMk id="7" creationId="{8538AB6F-317D-3E3F-5FDC-2C18F078A198}"/>
            </ac:spMkLst>
          </pc:spChg>
          <pc:spChg chg="add">
            <ac:chgData name="Binod Adhikari" userId="256f5a90-d823-4e8d-9a41-a3da19f4a0ad" providerId="ADAL" clId="{D1E40C4B-A38C-495A-861E-D9F21C4CA603}" dt="2024-01-30T12:37:27.990" v="34"/>
            <ac:spMkLst>
              <pc:docMk/>
              <pc:sldMasterMk cId="1304257332" sldId="2147483690"/>
              <pc:sldLayoutMk cId="68390610" sldId="2147483691"/>
              <ac:spMk id="8" creationId="{2960FD83-CCD6-353C-0B84-4B7A4D01FBA8}"/>
            </ac:spMkLst>
          </pc:spChg>
          <pc:picChg chg="add">
            <ac:chgData name="Binod Adhikari" userId="256f5a90-d823-4e8d-9a41-a3da19f4a0ad" providerId="ADAL" clId="{D1E40C4B-A38C-495A-861E-D9F21C4CA603}" dt="2024-01-30T12:37:27.990" v="34"/>
            <ac:picMkLst>
              <pc:docMk/>
              <pc:sldMasterMk cId="1304257332" sldId="2147483690"/>
              <pc:sldLayoutMk cId="68390610" sldId="2147483691"/>
              <ac:picMk id="9" creationId="{C9287F1A-262D-CF76-E200-681412109111}"/>
            </ac:picMkLst>
          </pc:picChg>
        </pc:sldLayoutChg>
      </pc:sldMasterChg>
      <pc:sldMasterChg chg="addSp modSldLayout">
        <pc:chgData name="Binod Adhikari" userId="256f5a90-d823-4e8d-9a41-a3da19f4a0ad" providerId="ADAL" clId="{D1E40C4B-A38C-495A-861E-D9F21C4CA603}" dt="2024-01-30T12:37:36.421" v="50"/>
        <pc:sldMasterMkLst>
          <pc:docMk/>
          <pc:sldMasterMk cId="4244001858" sldId="2147483702"/>
        </pc:sldMasterMkLst>
        <pc:spChg chg="add">
          <ac:chgData name="Binod Adhikari" userId="256f5a90-d823-4e8d-9a41-a3da19f4a0ad" providerId="ADAL" clId="{D1E40C4B-A38C-495A-861E-D9F21C4CA603}" dt="2024-01-30T12:37:36.421" v="50"/>
          <ac:spMkLst>
            <pc:docMk/>
            <pc:sldMasterMk cId="4244001858" sldId="2147483702"/>
            <ac:spMk id="12" creationId="{7F886E85-5ADD-0691-59A7-C5E037E078EC}"/>
          </ac:spMkLst>
        </pc:spChg>
        <pc:grpChg chg="add">
          <ac:chgData name="Binod Adhikari" userId="256f5a90-d823-4e8d-9a41-a3da19f4a0ad" providerId="ADAL" clId="{D1E40C4B-A38C-495A-861E-D9F21C4CA603}" dt="2024-01-30T12:37:36.421" v="50"/>
          <ac:grpSpMkLst>
            <pc:docMk/>
            <pc:sldMasterMk cId="4244001858" sldId="2147483702"/>
            <ac:grpSpMk id="7" creationId="{AECFD0B7-EB5A-C108-B295-EF61C450349F}"/>
          </ac:grpSpMkLst>
        </pc:grpChg>
        <pc:sldLayoutChg chg="addSp">
          <pc:chgData name="Binod Adhikari" userId="256f5a90-d823-4e8d-9a41-a3da19f4a0ad" providerId="ADAL" clId="{D1E40C4B-A38C-495A-861E-D9F21C4CA603}" dt="2024-01-30T12:37:36.421" v="50"/>
          <pc:sldLayoutMkLst>
            <pc:docMk/>
            <pc:sldMasterMk cId="4244001858" sldId="2147483702"/>
            <pc:sldLayoutMk cId="2533861493" sldId="2147483703"/>
          </pc:sldLayoutMkLst>
          <pc:spChg chg="add">
            <ac:chgData name="Binod Adhikari" userId="256f5a90-d823-4e8d-9a41-a3da19f4a0ad" providerId="ADAL" clId="{D1E40C4B-A38C-495A-861E-D9F21C4CA603}" dt="2024-01-30T12:37:36.421" v="50"/>
            <ac:spMkLst>
              <pc:docMk/>
              <pc:sldMasterMk cId="4244001858" sldId="2147483702"/>
              <pc:sldLayoutMk cId="2533861493" sldId="2147483703"/>
              <ac:spMk id="7" creationId="{69FD1F7C-8F4A-2CF4-B094-CBDD0A73D04D}"/>
            </ac:spMkLst>
          </pc:spChg>
          <pc:spChg chg="add">
            <ac:chgData name="Binod Adhikari" userId="256f5a90-d823-4e8d-9a41-a3da19f4a0ad" providerId="ADAL" clId="{D1E40C4B-A38C-495A-861E-D9F21C4CA603}" dt="2024-01-30T12:37:36.421" v="50"/>
            <ac:spMkLst>
              <pc:docMk/>
              <pc:sldMasterMk cId="4244001858" sldId="2147483702"/>
              <pc:sldLayoutMk cId="2533861493" sldId="2147483703"/>
              <ac:spMk id="8" creationId="{F0F946EA-CCB4-8312-39F2-FEE89E44438F}"/>
            </ac:spMkLst>
          </pc:spChg>
          <pc:picChg chg="add">
            <ac:chgData name="Binod Adhikari" userId="256f5a90-d823-4e8d-9a41-a3da19f4a0ad" providerId="ADAL" clId="{D1E40C4B-A38C-495A-861E-D9F21C4CA603}" dt="2024-01-30T12:37:36.421" v="50"/>
            <ac:picMkLst>
              <pc:docMk/>
              <pc:sldMasterMk cId="4244001858" sldId="2147483702"/>
              <pc:sldLayoutMk cId="2533861493" sldId="2147483703"/>
              <ac:picMk id="9" creationId="{CD5AEF6E-E0B8-6701-4757-72E05A54F292}"/>
            </ac:picMkLst>
          </pc:picChg>
        </pc:sldLayoutChg>
      </pc:sldMasterChg>
      <pc:sldMasterChg chg="addSp modSldLayout">
        <pc:chgData name="Binod Adhikari" userId="256f5a90-d823-4e8d-9a41-a3da19f4a0ad" providerId="ADAL" clId="{D1E40C4B-A38C-495A-861E-D9F21C4CA603}" dt="2024-01-30T12:37:38.161" v="58"/>
        <pc:sldMasterMkLst>
          <pc:docMk/>
          <pc:sldMasterMk cId="1010601814" sldId="2147483714"/>
        </pc:sldMasterMkLst>
        <pc:spChg chg="add">
          <ac:chgData name="Binod Adhikari" userId="256f5a90-d823-4e8d-9a41-a3da19f4a0ad" providerId="ADAL" clId="{D1E40C4B-A38C-495A-861E-D9F21C4CA603}" dt="2024-01-30T12:37:38.161" v="58"/>
          <ac:spMkLst>
            <pc:docMk/>
            <pc:sldMasterMk cId="1010601814" sldId="2147483714"/>
            <ac:spMk id="12" creationId="{EB70EC58-BC78-0C16-A61F-989EA5241F87}"/>
          </ac:spMkLst>
        </pc:spChg>
        <pc:grpChg chg="add">
          <ac:chgData name="Binod Adhikari" userId="256f5a90-d823-4e8d-9a41-a3da19f4a0ad" providerId="ADAL" clId="{D1E40C4B-A38C-495A-861E-D9F21C4CA603}" dt="2024-01-30T12:37:38.161" v="58"/>
          <ac:grpSpMkLst>
            <pc:docMk/>
            <pc:sldMasterMk cId="1010601814" sldId="2147483714"/>
            <ac:grpSpMk id="7" creationId="{5CB4BB43-4BE0-D1A7-DF46-4A6C9F56C13A}"/>
          </ac:grpSpMkLst>
        </pc:grpChg>
        <pc:sldLayoutChg chg="addSp">
          <pc:chgData name="Binod Adhikari" userId="256f5a90-d823-4e8d-9a41-a3da19f4a0ad" providerId="ADAL" clId="{D1E40C4B-A38C-495A-861E-D9F21C4CA603}" dt="2024-01-30T12:37:38.161" v="58"/>
          <pc:sldLayoutMkLst>
            <pc:docMk/>
            <pc:sldMasterMk cId="1010601814" sldId="2147483714"/>
            <pc:sldLayoutMk cId="3827547710" sldId="2147483715"/>
          </pc:sldLayoutMkLst>
          <pc:spChg chg="add">
            <ac:chgData name="Binod Adhikari" userId="256f5a90-d823-4e8d-9a41-a3da19f4a0ad" providerId="ADAL" clId="{D1E40C4B-A38C-495A-861E-D9F21C4CA603}" dt="2024-01-30T12:37:38.161" v="58"/>
            <ac:spMkLst>
              <pc:docMk/>
              <pc:sldMasterMk cId="1010601814" sldId="2147483714"/>
              <pc:sldLayoutMk cId="3827547710" sldId="2147483715"/>
              <ac:spMk id="7" creationId="{C5C4A86F-92EF-D6EF-C753-A062D0F299B4}"/>
            </ac:spMkLst>
          </pc:spChg>
          <pc:spChg chg="add">
            <ac:chgData name="Binod Adhikari" userId="256f5a90-d823-4e8d-9a41-a3da19f4a0ad" providerId="ADAL" clId="{D1E40C4B-A38C-495A-861E-D9F21C4CA603}" dt="2024-01-30T12:37:38.161" v="58"/>
            <ac:spMkLst>
              <pc:docMk/>
              <pc:sldMasterMk cId="1010601814" sldId="2147483714"/>
              <pc:sldLayoutMk cId="3827547710" sldId="2147483715"/>
              <ac:spMk id="8" creationId="{7107435A-0CC8-1093-3BEB-F2DDC0E3AC05}"/>
            </ac:spMkLst>
          </pc:spChg>
          <pc:picChg chg="add">
            <ac:chgData name="Binod Adhikari" userId="256f5a90-d823-4e8d-9a41-a3da19f4a0ad" providerId="ADAL" clId="{D1E40C4B-A38C-495A-861E-D9F21C4CA603}" dt="2024-01-30T12:37:38.161" v="58"/>
            <ac:picMkLst>
              <pc:docMk/>
              <pc:sldMasterMk cId="1010601814" sldId="2147483714"/>
              <pc:sldLayoutMk cId="3827547710" sldId="2147483715"/>
              <ac:picMk id="9" creationId="{FBECB04A-A39A-2852-ECD0-F95C3C8BABB4}"/>
            </ac:picMkLst>
          </pc:picChg>
        </pc:sldLayoutChg>
      </pc:sldMasterChg>
      <pc:sldMasterChg chg="addSp modSldLayout">
        <pc:chgData name="Binod Adhikari" userId="256f5a90-d823-4e8d-9a41-a3da19f4a0ad" providerId="ADAL" clId="{D1E40C4B-A38C-495A-861E-D9F21C4CA603}" dt="2024-01-30T12:41:38.723" v="220"/>
        <pc:sldMasterMkLst>
          <pc:docMk/>
          <pc:sldMasterMk cId="3615818177" sldId="2147483726"/>
        </pc:sldMasterMkLst>
        <pc:spChg chg="add">
          <ac:chgData name="Binod Adhikari" userId="256f5a90-d823-4e8d-9a41-a3da19f4a0ad" providerId="ADAL" clId="{D1E40C4B-A38C-495A-861E-D9F21C4CA603}" dt="2024-01-30T12:41:38.723" v="220"/>
          <ac:spMkLst>
            <pc:docMk/>
            <pc:sldMasterMk cId="3615818177" sldId="2147483726"/>
            <ac:spMk id="12" creationId="{FDA391C3-0351-3191-4715-2B8312EE90CC}"/>
          </ac:spMkLst>
        </pc:spChg>
        <pc:grpChg chg="add">
          <ac:chgData name="Binod Adhikari" userId="256f5a90-d823-4e8d-9a41-a3da19f4a0ad" providerId="ADAL" clId="{D1E40C4B-A38C-495A-861E-D9F21C4CA603}" dt="2024-01-30T12:41:38.723" v="220"/>
          <ac:grpSpMkLst>
            <pc:docMk/>
            <pc:sldMasterMk cId="3615818177" sldId="2147483726"/>
            <ac:grpSpMk id="7" creationId="{B77185BB-04E1-9AA2-F403-7EE0CF12189C}"/>
          </ac:grpSpMkLst>
        </pc:grpChg>
        <pc:sldLayoutChg chg="addSp">
          <pc:chgData name="Binod Adhikari" userId="256f5a90-d823-4e8d-9a41-a3da19f4a0ad" providerId="ADAL" clId="{D1E40C4B-A38C-495A-861E-D9F21C4CA603}" dt="2024-01-30T12:41:38.723" v="220"/>
          <pc:sldLayoutMkLst>
            <pc:docMk/>
            <pc:sldMasterMk cId="3615818177" sldId="2147483726"/>
            <pc:sldLayoutMk cId="2447020972" sldId="2147483727"/>
          </pc:sldLayoutMkLst>
          <pc:spChg chg="add">
            <ac:chgData name="Binod Adhikari" userId="256f5a90-d823-4e8d-9a41-a3da19f4a0ad" providerId="ADAL" clId="{D1E40C4B-A38C-495A-861E-D9F21C4CA603}" dt="2024-01-30T12:41:38.723" v="220"/>
            <ac:spMkLst>
              <pc:docMk/>
              <pc:sldMasterMk cId="3615818177" sldId="2147483726"/>
              <pc:sldLayoutMk cId="2447020972" sldId="2147483727"/>
              <ac:spMk id="7" creationId="{1FD3DB92-C8DE-921E-B04A-100BA4A38EF7}"/>
            </ac:spMkLst>
          </pc:spChg>
          <pc:spChg chg="add">
            <ac:chgData name="Binod Adhikari" userId="256f5a90-d823-4e8d-9a41-a3da19f4a0ad" providerId="ADAL" clId="{D1E40C4B-A38C-495A-861E-D9F21C4CA603}" dt="2024-01-30T12:41:38.723" v="220"/>
            <ac:spMkLst>
              <pc:docMk/>
              <pc:sldMasterMk cId="3615818177" sldId="2147483726"/>
              <pc:sldLayoutMk cId="2447020972" sldId="2147483727"/>
              <ac:spMk id="8" creationId="{0424C1B8-9128-69B4-350D-5F568A82876F}"/>
            </ac:spMkLst>
          </pc:spChg>
          <pc:picChg chg="add">
            <ac:chgData name="Binod Adhikari" userId="256f5a90-d823-4e8d-9a41-a3da19f4a0ad" providerId="ADAL" clId="{D1E40C4B-A38C-495A-861E-D9F21C4CA603}" dt="2024-01-30T12:41:38.723" v="220"/>
            <ac:picMkLst>
              <pc:docMk/>
              <pc:sldMasterMk cId="3615818177" sldId="2147483726"/>
              <pc:sldLayoutMk cId="2447020972" sldId="2147483727"/>
              <ac:picMk id="9" creationId="{1E900333-C718-D64F-9D32-93AA48941451}"/>
            </ac:picMkLst>
          </pc:picChg>
        </pc:sldLayoutChg>
      </pc:sldMasterChg>
      <pc:sldMasterChg chg="addSp modSldLayout">
        <pc:chgData name="Binod Adhikari" userId="256f5a90-d823-4e8d-9a41-a3da19f4a0ad" providerId="ADAL" clId="{D1E40C4B-A38C-495A-861E-D9F21C4CA603}" dt="2024-01-30T12:38:35.072" v="62"/>
        <pc:sldMasterMkLst>
          <pc:docMk/>
          <pc:sldMasterMk cId="4026782416" sldId="2147483726"/>
        </pc:sldMasterMkLst>
        <pc:spChg chg="add">
          <ac:chgData name="Binod Adhikari" userId="256f5a90-d823-4e8d-9a41-a3da19f4a0ad" providerId="ADAL" clId="{D1E40C4B-A38C-495A-861E-D9F21C4CA603}" dt="2024-01-30T12:38:35.072" v="62"/>
          <ac:spMkLst>
            <pc:docMk/>
            <pc:sldMasterMk cId="4026782416" sldId="2147483726"/>
            <ac:spMk id="23" creationId="{AD42649A-D1ED-F92E-7740-C6B2505A8EA6}"/>
          </ac:spMkLst>
        </pc:spChg>
        <pc:grpChg chg="add">
          <ac:chgData name="Binod Adhikari" userId="256f5a90-d823-4e8d-9a41-a3da19f4a0ad" providerId="ADAL" clId="{D1E40C4B-A38C-495A-861E-D9F21C4CA603}" dt="2024-01-30T12:38:35.072" v="62"/>
          <ac:grpSpMkLst>
            <pc:docMk/>
            <pc:sldMasterMk cId="4026782416" sldId="2147483726"/>
            <ac:grpSpMk id="18" creationId="{245E98C5-1BD9-0AF1-885F-4EC2636E4B2E}"/>
          </ac:grpSpMkLst>
        </pc:grpChg>
        <pc:sldLayoutChg chg="addSp">
          <pc:chgData name="Binod Adhikari" userId="256f5a90-d823-4e8d-9a41-a3da19f4a0ad" providerId="ADAL" clId="{D1E40C4B-A38C-495A-861E-D9F21C4CA603}" dt="2024-01-30T12:38:35.072" v="62"/>
          <pc:sldLayoutMkLst>
            <pc:docMk/>
            <pc:sldMasterMk cId="4026782416" sldId="2147483726"/>
            <pc:sldLayoutMk cId="1758344159" sldId="2147483727"/>
          </pc:sldLayoutMkLst>
          <pc:spChg chg="add">
            <ac:chgData name="Binod Adhikari" userId="256f5a90-d823-4e8d-9a41-a3da19f4a0ad" providerId="ADAL" clId="{D1E40C4B-A38C-495A-861E-D9F21C4CA603}" dt="2024-01-30T12:38:35.072" v="62"/>
            <ac:spMkLst>
              <pc:docMk/>
              <pc:sldMasterMk cId="4026782416" sldId="2147483726"/>
              <pc:sldLayoutMk cId="1758344159" sldId="2147483727"/>
              <ac:spMk id="8" creationId="{C7C04620-F683-AB96-B124-4BF013FF2585}"/>
            </ac:spMkLst>
          </pc:spChg>
          <pc:spChg chg="add">
            <ac:chgData name="Binod Adhikari" userId="256f5a90-d823-4e8d-9a41-a3da19f4a0ad" providerId="ADAL" clId="{D1E40C4B-A38C-495A-861E-D9F21C4CA603}" dt="2024-01-30T12:38:35.072" v="62"/>
            <ac:spMkLst>
              <pc:docMk/>
              <pc:sldMasterMk cId="4026782416" sldId="2147483726"/>
              <pc:sldLayoutMk cId="1758344159" sldId="2147483727"/>
              <ac:spMk id="9" creationId="{2A87A2B9-D27E-AC4F-D13E-1F83CA59A29F}"/>
            </ac:spMkLst>
          </pc:spChg>
          <pc:picChg chg="add">
            <ac:chgData name="Binod Adhikari" userId="256f5a90-d823-4e8d-9a41-a3da19f4a0ad" providerId="ADAL" clId="{D1E40C4B-A38C-495A-861E-D9F21C4CA603}" dt="2024-01-30T12:38:35.072" v="62"/>
            <ac:picMkLst>
              <pc:docMk/>
              <pc:sldMasterMk cId="4026782416" sldId="2147483726"/>
              <pc:sldLayoutMk cId="1758344159" sldId="2147483727"/>
              <ac:picMk id="10" creationId="{A0A4B20C-D7E2-B6DC-E1BC-E74FEAF2CAC7}"/>
            </ac:picMkLst>
          </pc:picChg>
        </pc:sldLayoutChg>
      </pc:sldMasterChg>
      <pc:sldMasterChg chg="addSp modSldLayout">
        <pc:chgData name="Binod Adhikari" userId="256f5a90-d823-4e8d-9a41-a3da19f4a0ad" providerId="ADAL" clId="{D1E40C4B-A38C-495A-861E-D9F21C4CA603}" dt="2024-01-30T12:42:10.655" v="228"/>
        <pc:sldMasterMkLst>
          <pc:docMk/>
          <pc:sldMasterMk cId="2349267750" sldId="2147483738"/>
        </pc:sldMasterMkLst>
        <pc:spChg chg="add">
          <ac:chgData name="Binod Adhikari" userId="256f5a90-d823-4e8d-9a41-a3da19f4a0ad" providerId="ADAL" clId="{D1E40C4B-A38C-495A-861E-D9F21C4CA603}" dt="2024-01-30T12:42:10.655" v="228"/>
          <ac:spMkLst>
            <pc:docMk/>
            <pc:sldMasterMk cId="2349267750" sldId="2147483738"/>
            <ac:spMk id="12" creationId="{30507D7E-786B-C2DA-F474-48A66448859E}"/>
          </ac:spMkLst>
        </pc:spChg>
        <pc:grpChg chg="add">
          <ac:chgData name="Binod Adhikari" userId="256f5a90-d823-4e8d-9a41-a3da19f4a0ad" providerId="ADAL" clId="{D1E40C4B-A38C-495A-861E-D9F21C4CA603}" dt="2024-01-30T12:42:10.655" v="228"/>
          <ac:grpSpMkLst>
            <pc:docMk/>
            <pc:sldMasterMk cId="2349267750" sldId="2147483738"/>
            <ac:grpSpMk id="7" creationId="{B777CEEE-832A-FCAB-11FE-7F660F821D67}"/>
          </ac:grpSpMkLst>
        </pc:grpChg>
        <pc:sldLayoutChg chg="addSp">
          <pc:chgData name="Binod Adhikari" userId="256f5a90-d823-4e8d-9a41-a3da19f4a0ad" providerId="ADAL" clId="{D1E40C4B-A38C-495A-861E-D9F21C4CA603}" dt="2024-01-30T12:42:10.655" v="228"/>
          <pc:sldLayoutMkLst>
            <pc:docMk/>
            <pc:sldMasterMk cId="2349267750" sldId="2147483738"/>
            <pc:sldLayoutMk cId="2068176967" sldId="2147483739"/>
          </pc:sldLayoutMkLst>
          <pc:spChg chg="add">
            <ac:chgData name="Binod Adhikari" userId="256f5a90-d823-4e8d-9a41-a3da19f4a0ad" providerId="ADAL" clId="{D1E40C4B-A38C-495A-861E-D9F21C4CA603}" dt="2024-01-30T12:42:10.655" v="228"/>
            <ac:spMkLst>
              <pc:docMk/>
              <pc:sldMasterMk cId="2349267750" sldId="2147483738"/>
              <pc:sldLayoutMk cId="2068176967" sldId="2147483739"/>
              <ac:spMk id="7" creationId="{DEFCA874-1711-273D-E3AF-385207F41C5F}"/>
            </ac:spMkLst>
          </pc:spChg>
          <pc:spChg chg="add">
            <ac:chgData name="Binod Adhikari" userId="256f5a90-d823-4e8d-9a41-a3da19f4a0ad" providerId="ADAL" clId="{D1E40C4B-A38C-495A-861E-D9F21C4CA603}" dt="2024-01-30T12:42:10.655" v="228"/>
            <ac:spMkLst>
              <pc:docMk/>
              <pc:sldMasterMk cId="2349267750" sldId="2147483738"/>
              <pc:sldLayoutMk cId="2068176967" sldId="2147483739"/>
              <ac:spMk id="8" creationId="{5F9C39B9-B70F-C7EA-1B59-E8E59C1737A6}"/>
            </ac:spMkLst>
          </pc:spChg>
          <pc:picChg chg="add">
            <ac:chgData name="Binod Adhikari" userId="256f5a90-d823-4e8d-9a41-a3da19f4a0ad" providerId="ADAL" clId="{D1E40C4B-A38C-495A-861E-D9F21C4CA603}" dt="2024-01-30T12:42:10.655" v="228"/>
            <ac:picMkLst>
              <pc:docMk/>
              <pc:sldMasterMk cId="2349267750" sldId="2147483738"/>
              <pc:sldLayoutMk cId="2068176967" sldId="2147483739"/>
              <ac:picMk id="9" creationId="{D065449D-406D-397F-310C-5A4DD18CD9F2}"/>
            </ac:picMkLst>
          </pc:picChg>
        </pc:sldLayoutChg>
      </pc:sldMasterChg>
      <pc:sldMasterChg chg="addSp modSldLayout">
        <pc:chgData name="Binod Adhikari" userId="256f5a90-d823-4e8d-9a41-a3da19f4a0ad" providerId="ADAL" clId="{D1E40C4B-A38C-495A-861E-D9F21C4CA603}" dt="2024-01-30T12:38:38.149" v="80"/>
        <pc:sldMasterMkLst>
          <pc:docMk/>
          <pc:sldMasterMk cId="417271167" sldId="2147483743"/>
        </pc:sldMasterMkLst>
        <pc:spChg chg="add">
          <ac:chgData name="Binod Adhikari" userId="256f5a90-d823-4e8d-9a41-a3da19f4a0ad" providerId="ADAL" clId="{D1E40C4B-A38C-495A-861E-D9F21C4CA603}" dt="2024-01-30T12:38:38.149" v="80"/>
          <ac:spMkLst>
            <pc:docMk/>
            <pc:sldMasterMk cId="417271167" sldId="2147483743"/>
            <ac:spMk id="15" creationId="{1C95254C-1975-8A43-CDE1-786804FE63B9}"/>
          </ac:spMkLst>
        </pc:spChg>
        <pc:grpChg chg="add">
          <ac:chgData name="Binod Adhikari" userId="256f5a90-d823-4e8d-9a41-a3da19f4a0ad" providerId="ADAL" clId="{D1E40C4B-A38C-495A-861E-D9F21C4CA603}" dt="2024-01-30T12:38:38.149" v="80"/>
          <ac:grpSpMkLst>
            <pc:docMk/>
            <pc:sldMasterMk cId="417271167" sldId="2147483743"/>
            <ac:grpSpMk id="7" creationId="{387090F5-E94D-A8FE-DEFD-2DE431F183AA}"/>
          </ac:grpSpMkLst>
        </pc:grpChg>
        <pc:sldLayoutChg chg="addSp">
          <pc:chgData name="Binod Adhikari" userId="256f5a90-d823-4e8d-9a41-a3da19f4a0ad" providerId="ADAL" clId="{D1E40C4B-A38C-495A-861E-D9F21C4CA603}" dt="2024-01-30T12:38:38.149" v="80"/>
          <pc:sldLayoutMkLst>
            <pc:docMk/>
            <pc:sldMasterMk cId="417271167" sldId="2147483743"/>
            <pc:sldLayoutMk cId="3325944450" sldId="2147483744"/>
          </pc:sldLayoutMkLst>
          <pc:spChg chg="add">
            <ac:chgData name="Binod Adhikari" userId="256f5a90-d823-4e8d-9a41-a3da19f4a0ad" providerId="ADAL" clId="{D1E40C4B-A38C-495A-861E-D9F21C4CA603}" dt="2024-01-30T12:38:38.149" v="80"/>
            <ac:spMkLst>
              <pc:docMk/>
              <pc:sldMasterMk cId="417271167" sldId="2147483743"/>
              <pc:sldLayoutMk cId="3325944450" sldId="2147483744"/>
              <ac:spMk id="7" creationId="{982DFB3C-2938-14DF-62B8-CB4C34D8C6E2}"/>
            </ac:spMkLst>
          </pc:spChg>
          <pc:spChg chg="add">
            <ac:chgData name="Binod Adhikari" userId="256f5a90-d823-4e8d-9a41-a3da19f4a0ad" providerId="ADAL" clId="{D1E40C4B-A38C-495A-861E-D9F21C4CA603}" dt="2024-01-30T12:38:38.149" v="80"/>
            <ac:spMkLst>
              <pc:docMk/>
              <pc:sldMasterMk cId="417271167" sldId="2147483743"/>
              <pc:sldLayoutMk cId="3325944450" sldId="2147483744"/>
              <ac:spMk id="8" creationId="{94FD0214-657B-7C0F-421E-5084E8EF4D5B}"/>
            </ac:spMkLst>
          </pc:spChg>
          <pc:picChg chg="add">
            <ac:chgData name="Binod Adhikari" userId="256f5a90-d823-4e8d-9a41-a3da19f4a0ad" providerId="ADAL" clId="{D1E40C4B-A38C-495A-861E-D9F21C4CA603}" dt="2024-01-30T12:38:38.149" v="80"/>
            <ac:picMkLst>
              <pc:docMk/>
              <pc:sldMasterMk cId="417271167" sldId="2147483743"/>
              <pc:sldLayoutMk cId="3325944450" sldId="2147483744"/>
              <ac:picMk id="9" creationId="{F5506176-EEC4-C60F-DC7E-83EE832489A8}"/>
            </ac:picMkLst>
          </pc:picChg>
        </pc:sldLayoutChg>
      </pc:sldMasterChg>
      <pc:sldMasterChg chg="addSp modSldLayout">
        <pc:chgData name="Binod Adhikari" userId="256f5a90-d823-4e8d-9a41-a3da19f4a0ad" providerId="ADAL" clId="{D1E40C4B-A38C-495A-861E-D9F21C4CA603}" dt="2024-01-30T12:38:41.614" v="95"/>
        <pc:sldMasterMkLst>
          <pc:docMk/>
          <pc:sldMasterMk cId="1291138665" sldId="2147483755"/>
        </pc:sldMasterMkLst>
        <pc:spChg chg="add">
          <ac:chgData name="Binod Adhikari" userId="256f5a90-d823-4e8d-9a41-a3da19f4a0ad" providerId="ADAL" clId="{D1E40C4B-A38C-495A-861E-D9F21C4CA603}" dt="2024-01-30T12:38:41.614" v="95"/>
          <ac:spMkLst>
            <pc:docMk/>
            <pc:sldMasterMk cId="1291138665" sldId="2147483755"/>
            <ac:spMk id="13" creationId="{186EDE2F-8AFC-1D6E-EC53-A31D5BCEDFC8}"/>
          </ac:spMkLst>
        </pc:spChg>
        <pc:grpChg chg="add">
          <ac:chgData name="Binod Adhikari" userId="256f5a90-d823-4e8d-9a41-a3da19f4a0ad" providerId="ADAL" clId="{D1E40C4B-A38C-495A-861E-D9F21C4CA603}" dt="2024-01-30T12:38:41.614" v="95"/>
          <ac:grpSpMkLst>
            <pc:docMk/>
            <pc:sldMasterMk cId="1291138665" sldId="2147483755"/>
            <ac:grpSpMk id="8" creationId="{A46D98AC-9FC8-CC68-BD5E-D94F5B2ECB38}"/>
          </ac:grpSpMkLst>
        </pc:grpChg>
        <pc:sldLayoutChg chg="addSp">
          <pc:chgData name="Binod Adhikari" userId="256f5a90-d823-4e8d-9a41-a3da19f4a0ad" providerId="ADAL" clId="{D1E40C4B-A38C-495A-861E-D9F21C4CA603}" dt="2024-01-30T12:38:41.614" v="95"/>
          <pc:sldLayoutMkLst>
            <pc:docMk/>
            <pc:sldMasterMk cId="1291138665" sldId="2147483755"/>
            <pc:sldLayoutMk cId="3959824903" sldId="2147483756"/>
          </pc:sldLayoutMkLst>
          <pc:spChg chg="add">
            <ac:chgData name="Binod Adhikari" userId="256f5a90-d823-4e8d-9a41-a3da19f4a0ad" providerId="ADAL" clId="{D1E40C4B-A38C-495A-861E-D9F21C4CA603}" dt="2024-01-30T12:38:41.614" v="95"/>
            <ac:spMkLst>
              <pc:docMk/>
              <pc:sldMasterMk cId="1291138665" sldId="2147483755"/>
              <pc:sldLayoutMk cId="3959824903" sldId="2147483756"/>
              <ac:spMk id="7" creationId="{22F82676-6E34-FB4E-C758-37467D96DA15}"/>
            </ac:spMkLst>
          </pc:spChg>
          <pc:spChg chg="add">
            <ac:chgData name="Binod Adhikari" userId="256f5a90-d823-4e8d-9a41-a3da19f4a0ad" providerId="ADAL" clId="{D1E40C4B-A38C-495A-861E-D9F21C4CA603}" dt="2024-01-30T12:38:41.614" v="95"/>
            <ac:spMkLst>
              <pc:docMk/>
              <pc:sldMasterMk cId="1291138665" sldId="2147483755"/>
              <pc:sldLayoutMk cId="3959824903" sldId="2147483756"/>
              <ac:spMk id="11" creationId="{F7B9CC8D-33E0-6DBC-2375-652A280574E5}"/>
            </ac:spMkLst>
          </pc:spChg>
          <pc:picChg chg="add">
            <ac:chgData name="Binod Adhikari" userId="256f5a90-d823-4e8d-9a41-a3da19f4a0ad" providerId="ADAL" clId="{D1E40C4B-A38C-495A-861E-D9F21C4CA603}" dt="2024-01-30T12:38:41.614" v="95"/>
            <ac:picMkLst>
              <pc:docMk/>
              <pc:sldMasterMk cId="1291138665" sldId="2147483755"/>
              <pc:sldLayoutMk cId="3959824903" sldId="2147483756"/>
              <ac:picMk id="12" creationId="{3FBF7417-2341-A656-ADC6-C07A2F4AD8B6}"/>
            </ac:picMkLst>
          </pc:picChg>
        </pc:sldLayoutChg>
      </pc:sldMasterChg>
      <pc:sldMasterChg chg="addSp modSldLayout">
        <pc:chgData name="Binod Adhikari" userId="256f5a90-d823-4e8d-9a41-a3da19f4a0ad" providerId="ADAL" clId="{D1E40C4B-A38C-495A-861E-D9F21C4CA603}" dt="2024-01-30T12:38:42.560" v="114"/>
        <pc:sldMasterMkLst>
          <pc:docMk/>
          <pc:sldMasterMk cId="3740441318" sldId="2147483767"/>
        </pc:sldMasterMkLst>
        <pc:spChg chg="add">
          <ac:chgData name="Binod Adhikari" userId="256f5a90-d823-4e8d-9a41-a3da19f4a0ad" providerId="ADAL" clId="{D1E40C4B-A38C-495A-861E-D9F21C4CA603}" dt="2024-01-30T12:38:42.560" v="114"/>
          <ac:spMkLst>
            <pc:docMk/>
            <pc:sldMasterMk cId="3740441318" sldId="2147483767"/>
            <ac:spMk id="12" creationId="{87BBE56B-9C06-4CF5-3DF8-31D8210FEF3D}"/>
          </ac:spMkLst>
        </pc:spChg>
        <pc:grpChg chg="add">
          <ac:chgData name="Binod Adhikari" userId="256f5a90-d823-4e8d-9a41-a3da19f4a0ad" providerId="ADAL" clId="{D1E40C4B-A38C-495A-861E-D9F21C4CA603}" dt="2024-01-30T12:38:42.560" v="114"/>
          <ac:grpSpMkLst>
            <pc:docMk/>
            <pc:sldMasterMk cId="3740441318" sldId="2147483767"/>
            <ac:grpSpMk id="7" creationId="{DD32CBEC-9510-7042-9087-260632ED23AA}"/>
          </ac:grpSpMkLst>
        </pc:grpChg>
        <pc:sldLayoutChg chg="addSp">
          <pc:chgData name="Binod Adhikari" userId="256f5a90-d823-4e8d-9a41-a3da19f4a0ad" providerId="ADAL" clId="{D1E40C4B-A38C-495A-861E-D9F21C4CA603}" dt="2024-01-30T12:38:42.560" v="114"/>
          <pc:sldLayoutMkLst>
            <pc:docMk/>
            <pc:sldMasterMk cId="3740441318" sldId="2147483767"/>
            <pc:sldLayoutMk cId="1466492548" sldId="2147483768"/>
          </pc:sldLayoutMkLst>
          <pc:spChg chg="add">
            <ac:chgData name="Binod Adhikari" userId="256f5a90-d823-4e8d-9a41-a3da19f4a0ad" providerId="ADAL" clId="{D1E40C4B-A38C-495A-861E-D9F21C4CA603}" dt="2024-01-30T12:38:42.560" v="114"/>
            <ac:spMkLst>
              <pc:docMk/>
              <pc:sldMasterMk cId="3740441318" sldId="2147483767"/>
              <pc:sldLayoutMk cId="1466492548" sldId="2147483768"/>
              <ac:spMk id="7" creationId="{68A34750-4CB4-AE20-4909-500B524D065C}"/>
            </ac:spMkLst>
          </pc:spChg>
          <pc:spChg chg="add">
            <ac:chgData name="Binod Adhikari" userId="256f5a90-d823-4e8d-9a41-a3da19f4a0ad" providerId="ADAL" clId="{D1E40C4B-A38C-495A-861E-D9F21C4CA603}" dt="2024-01-30T12:38:42.560" v="114"/>
            <ac:spMkLst>
              <pc:docMk/>
              <pc:sldMasterMk cId="3740441318" sldId="2147483767"/>
              <pc:sldLayoutMk cId="1466492548" sldId="2147483768"/>
              <ac:spMk id="8" creationId="{08707FF6-129A-DF2E-6E21-F9A62C3A8C40}"/>
            </ac:spMkLst>
          </pc:spChg>
          <pc:picChg chg="add">
            <ac:chgData name="Binod Adhikari" userId="256f5a90-d823-4e8d-9a41-a3da19f4a0ad" providerId="ADAL" clId="{D1E40C4B-A38C-495A-861E-D9F21C4CA603}" dt="2024-01-30T12:38:42.560" v="114"/>
            <ac:picMkLst>
              <pc:docMk/>
              <pc:sldMasterMk cId="3740441318" sldId="2147483767"/>
              <pc:sldLayoutMk cId="1466492548" sldId="2147483768"/>
              <ac:picMk id="9" creationId="{86545721-0ABA-12A4-D66E-64D06A2F7FBE}"/>
            </ac:picMkLst>
          </pc:picChg>
        </pc:sldLayoutChg>
      </pc:sldMasterChg>
      <pc:sldMasterChg chg="addSp modSldLayout">
        <pc:chgData name="Binod Adhikari" userId="256f5a90-d823-4e8d-9a41-a3da19f4a0ad" providerId="ADAL" clId="{D1E40C4B-A38C-495A-861E-D9F21C4CA603}" dt="2024-01-30T12:38:44.074" v="130"/>
        <pc:sldMasterMkLst>
          <pc:docMk/>
          <pc:sldMasterMk cId="3212650454" sldId="2147483785"/>
        </pc:sldMasterMkLst>
        <pc:spChg chg="add">
          <ac:chgData name="Binod Adhikari" userId="256f5a90-d823-4e8d-9a41-a3da19f4a0ad" providerId="ADAL" clId="{D1E40C4B-A38C-495A-861E-D9F21C4CA603}" dt="2024-01-30T12:38:44.074" v="130"/>
          <ac:spMkLst>
            <pc:docMk/>
            <pc:sldMasterMk cId="3212650454" sldId="2147483785"/>
            <ac:spMk id="13" creationId="{B96E9327-EE9F-F186-AAEE-4F082D01C0E8}"/>
          </ac:spMkLst>
        </pc:spChg>
        <pc:grpChg chg="add">
          <ac:chgData name="Binod Adhikari" userId="256f5a90-d823-4e8d-9a41-a3da19f4a0ad" providerId="ADAL" clId="{D1E40C4B-A38C-495A-861E-D9F21C4CA603}" dt="2024-01-30T12:38:44.074" v="130"/>
          <ac:grpSpMkLst>
            <pc:docMk/>
            <pc:sldMasterMk cId="3212650454" sldId="2147483785"/>
            <ac:grpSpMk id="7" creationId="{039BE2C1-3DA2-8252-E189-EC80AA194102}"/>
          </ac:grpSpMkLst>
        </pc:grpChg>
        <pc:sldLayoutChg chg="addSp">
          <pc:chgData name="Binod Adhikari" userId="256f5a90-d823-4e8d-9a41-a3da19f4a0ad" providerId="ADAL" clId="{D1E40C4B-A38C-495A-861E-D9F21C4CA603}" dt="2024-01-30T12:38:44.074" v="130"/>
          <pc:sldLayoutMkLst>
            <pc:docMk/>
            <pc:sldMasterMk cId="3212650454" sldId="2147483785"/>
            <pc:sldLayoutMk cId="3275151127" sldId="2147483786"/>
          </pc:sldLayoutMkLst>
          <pc:spChg chg="add">
            <ac:chgData name="Binod Adhikari" userId="256f5a90-d823-4e8d-9a41-a3da19f4a0ad" providerId="ADAL" clId="{D1E40C4B-A38C-495A-861E-D9F21C4CA603}" dt="2024-01-30T12:38:44.074" v="130"/>
            <ac:spMkLst>
              <pc:docMk/>
              <pc:sldMasterMk cId="3212650454" sldId="2147483785"/>
              <pc:sldLayoutMk cId="3275151127" sldId="2147483786"/>
              <ac:spMk id="7" creationId="{08F2E168-C26B-AF43-DDDE-094372E3D64C}"/>
            </ac:spMkLst>
          </pc:spChg>
          <pc:spChg chg="add">
            <ac:chgData name="Binod Adhikari" userId="256f5a90-d823-4e8d-9a41-a3da19f4a0ad" providerId="ADAL" clId="{D1E40C4B-A38C-495A-861E-D9F21C4CA603}" dt="2024-01-30T12:38:44.074" v="130"/>
            <ac:spMkLst>
              <pc:docMk/>
              <pc:sldMasterMk cId="3212650454" sldId="2147483785"/>
              <pc:sldLayoutMk cId="3275151127" sldId="2147483786"/>
              <ac:spMk id="17" creationId="{E49617BE-96D0-7794-82D4-8D8F70F7AC84}"/>
            </ac:spMkLst>
          </pc:spChg>
          <pc:picChg chg="add">
            <ac:chgData name="Binod Adhikari" userId="256f5a90-d823-4e8d-9a41-a3da19f4a0ad" providerId="ADAL" clId="{D1E40C4B-A38C-495A-861E-D9F21C4CA603}" dt="2024-01-30T12:38:44.074" v="130"/>
            <ac:picMkLst>
              <pc:docMk/>
              <pc:sldMasterMk cId="3212650454" sldId="2147483785"/>
              <pc:sldLayoutMk cId="3275151127" sldId="2147483786"/>
              <ac:picMk id="18" creationId="{189F0CED-60F2-8D21-6DB5-19FDC8557AA1}"/>
            </ac:picMkLst>
          </pc:picChg>
        </pc:sldLayoutChg>
      </pc:sldMasterChg>
      <pc:sldMasterChg chg="addSp modSldLayout">
        <pc:chgData name="Binod Adhikari" userId="256f5a90-d823-4e8d-9a41-a3da19f4a0ad" providerId="ADAL" clId="{D1E40C4B-A38C-495A-861E-D9F21C4CA603}" dt="2024-01-30T12:38:45.092" v="145"/>
        <pc:sldMasterMkLst>
          <pc:docMk/>
          <pc:sldMasterMk cId="3594207171" sldId="2147483803"/>
        </pc:sldMasterMkLst>
        <pc:spChg chg="add">
          <ac:chgData name="Binod Adhikari" userId="256f5a90-d823-4e8d-9a41-a3da19f4a0ad" providerId="ADAL" clId="{D1E40C4B-A38C-495A-861E-D9F21C4CA603}" dt="2024-01-30T12:38:45.092" v="145"/>
          <ac:spMkLst>
            <pc:docMk/>
            <pc:sldMasterMk cId="3594207171" sldId="2147483803"/>
            <ac:spMk id="17" creationId="{F16941C3-5968-C504-44B1-AC5DA99C822D}"/>
          </ac:spMkLst>
        </pc:spChg>
        <pc:grpChg chg="add">
          <ac:chgData name="Binod Adhikari" userId="256f5a90-d823-4e8d-9a41-a3da19f4a0ad" providerId="ADAL" clId="{D1E40C4B-A38C-495A-861E-D9F21C4CA603}" dt="2024-01-30T12:38:45.092" v="145"/>
          <ac:grpSpMkLst>
            <pc:docMk/>
            <pc:sldMasterMk cId="3594207171" sldId="2147483803"/>
            <ac:grpSpMk id="12" creationId="{7CFCF90C-AC6F-D9BF-7455-98E90040B360}"/>
          </ac:grpSpMkLst>
        </pc:grpChg>
        <pc:sldLayoutChg chg="addSp">
          <pc:chgData name="Binod Adhikari" userId="256f5a90-d823-4e8d-9a41-a3da19f4a0ad" providerId="ADAL" clId="{D1E40C4B-A38C-495A-861E-D9F21C4CA603}" dt="2024-01-30T12:38:45.092" v="145"/>
          <pc:sldLayoutMkLst>
            <pc:docMk/>
            <pc:sldMasterMk cId="3594207171" sldId="2147483803"/>
            <pc:sldLayoutMk cId="1589202020" sldId="2147483804"/>
          </pc:sldLayoutMkLst>
          <pc:spChg chg="add">
            <ac:chgData name="Binod Adhikari" userId="256f5a90-d823-4e8d-9a41-a3da19f4a0ad" providerId="ADAL" clId="{D1E40C4B-A38C-495A-861E-D9F21C4CA603}" dt="2024-01-30T12:38:45.092" v="145"/>
            <ac:spMkLst>
              <pc:docMk/>
              <pc:sldMasterMk cId="3594207171" sldId="2147483803"/>
              <pc:sldLayoutMk cId="1589202020" sldId="2147483804"/>
              <ac:spMk id="7" creationId="{A9E970B5-787A-7FA6-31D5-9341F7BCF886}"/>
            </ac:spMkLst>
          </pc:spChg>
          <pc:spChg chg="add">
            <ac:chgData name="Binod Adhikari" userId="256f5a90-d823-4e8d-9a41-a3da19f4a0ad" providerId="ADAL" clId="{D1E40C4B-A38C-495A-861E-D9F21C4CA603}" dt="2024-01-30T12:38:45.092" v="145"/>
            <ac:spMkLst>
              <pc:docMk/>
              <pc:sldMasterMk cId="3594207171" sldId="2147483803"/>
              <pc:sldLayoutMk cId="1589202020" sldId="2147483804"/>
              <ac:spMk id="9" creationId="{83D161F4-D254-3FD6-E4D1-9ECA16EE7ECB}"/>
            </ac:spMkLst>
          </pc:spChg>
          <pc:picChg chg="add">
            <ac:chgData name="Binod Adhikari" userId="256f5a90-d823-4e8d-9a41-a3da19f4a0ad" providerId="ADAL" clId="{D1E40C4B-A38C-495A-861E-D9F21C4CA603}" dt="2024-01-30T12:38:45.092" v="145"/>
            <ac:picMkLst>
              <pc:docMk/>
              <pc:sldMasterMk cId="3594207171" sldId="2147483803"/>
              <pc:sldLayoutMk cId="1589202020" sldId="2147483804"/>
              <ac:picMk id="10" creationId="{353F829A-910A-8FA4-5F7D-5081DE51735D}"/>
            </ac:picMkLst>
          </pc:picChg>
        </pc:sldLayoutChg>
      </pc:sldMasterChg>
      <pc:sldMasterChg chg="addSp modSldLayout">
        <pc:chgData name="Binod Adhikari" userId="256f5a90-d823-4e8d-9a41-a3da19f4a0ad" providerId="ADAL" clId="{D1E40C4B-A38C-495A-861E-D9F21C4CA603}" dt="2024-01-30T12:38:58.224" v="174"/>
        <pc:sldMasterMkLst>
          <pc:docMk/>
          <pc:sldMasterMk cId="2131283208" sldId="2147483821"/>
        </pc:sldMasterMkLst>
        <pc:spChg chg="add">
          <ac:chgData name="Binod Adhikari" userId="256f5a90-d823-4e8d-9a41-a3da19f4a0ad" providerId="ADAL" clId="{D1E40C4B-A38C-495A-861E-D9F21C4CA603}" dt="2024-01-30T12:38:58.224" v="174"/>
          <ac:spMkLst>
            <pc:docMk/>
            <pc:sldMasterMk cId="2131283208" sldId="2147483821"/>
            <ac:spMk id="12" creationId="{FC193CFC-C3E2-1D23-54C8-9B6CCBD18162}"/>
          </ac:spMkLst>
        </pc:spChg>
        <pc:grpChg chg="add">
          <ac:chgData name="Binod Adhikari" userId="256f5a90-d823-4e8d-9a41-a3da19f4a0ad" providerId="ADAL" clId="{D1E40C4B-A38C-495A-861E-D9F21C4CA603}" dt="2024-01-30T12:38:58.224" v="174"/>
          <ac:grpSpMkLst>
            <pc:docMk/>
            <pc:sldMasterMk cId="2131283208" sldId="2147483821"/>
            <ac:grpSpMk id="7" creationId="{9AE09521-BF37-9F87-2CA5-3D9F969A7E05}"/>
          </ac:grpSpMkLst>
        </pc:grpChg>
        <pc:sldLayoutChg chg="addSp">
          <pc:chgData name="Binod Adhikari" userId="256f5a90-d823-4e8d-9a41-a3da19f4a0ad" providerId="ADAL" clId="{D1E40C4B-A38C-495A-861E-D9F21C4CA603}" dt="2024-01-30T12:38:58.224" v="174"/>
          <pc:sldLayoutMkLst>
            <pc:docMk/>
            <pc:sldMasterMk cId="2131283208" sldId="2147483821"/>
            <pc:sldLayoutMk cId="2782177352" sldId="2147483822"/>
          </pc:sldLayoutMkLst>
          <pc:spChg chg="add">
            <ac:chgData name="Binod Adhikari" userId="256f5a90-d823-4e8d-9a41-a3da19f4a0ad" providerId="ADAL" clId="{D1E40C4B-A38C-495A-861E-D9F21C4CA603}" dt="2024-01-30T12:38:58.224" v="174"/>
            <ac:spMkLst>
              <pc:docMk/>
              <pc:sldMasterMk cId="2131283208" sldId="2147483821"/>
              <pc:sldLayoutMk cId="2782177352" sldId="2147483822"/>
              <ac:spMk id="7" creationId="{F79477A1-1454-818E-3F0C-8284075E209C}"/>
            </ac:spMkLst>
          </pc:spChg>
          <pc:spChg chg="add">
            <ac:chgData name="Binod Adhikari" userId="256f5a90-d823-4e8d-9a41-a3da19f4a0ad" providerId="ADAL" clId="{D1E40C4B-A38C-495A-861E-D9F21C4CA603}" dt="2024-01-30T12:38:58.224" v="174"/>
            <ac:spMkLst>
              <pc:docMk/>
              <pc:sldMasterMk cId="2131283208" sldId="2147483821"/>
              <pc:sldLayoutMk cId="2782177352" sldId="2147483822"/>
              <ac:spMk id="8" creationId="{08CD6092-54CD-0C51-EA9D-2A22AEC3B360}"/>
            </ac:spMkLst>
          </pc:spChg>
          <pc:picChg chg="add">
            <ac:chgData name="Binod Adhikari" userId="256f5a90-d823-4e8d-9a41-a3da19f4a0ad" providerId="ADAL" clId="{D1E40C4B-A38C-495A-861E-D9F21C4CA603}" dt="2024-01-30T12:38:58.224" v="174"/>
            <ac:picMkLst>
              <pc:docMk/>
              <pc:sldMasterMk cId="2131283208" sldId="2147483821"/>
              <pc:sldLayoutMk cId="2782177352" sldId="2147483822"/>
              <ac:picMk id="9" creationId="{A4A8C65A-AADB-166D-33A8-07CE3EF6786C}"/>
            </ac:picMkLst>
          </pc:pic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243380-9612-4245-8EBA-3860BA27623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7F08CAAC-1453-4C60-92E7-053B7F06A039}">
      <dgm:prSet phldrT="[Text]" custT="1"/>
      <dgm:spPr/>
      <dgm:t>
        <a:bodyPr/>
        <a:lstStyle/>
        <a:p>
          <a:r>
            <a:rPr lang="en-US" sz="2000" dirty="0"/>
            <a:t>Indexing</a:t>
          </a:r>
        </a:p>
      </dgm:t>
    </dgm:pt>
    <dgm:pt modelId="{D97F1BD9-9AA7-4F27-BEA9-D791B7DEDD2D}" type="parTrans" cxnId="{55D7C3D7-68C4-499C-BE49-1780D5004343}">
      <dgm:prSet/>
      <dgm:spPr/>
      <dgm:t>
        <a:bodyPr/>
        <a:lstStyle/>
        <a:p>
          <a:endParaRPr lang="en-US" sz="1600"/>
        </a:p>
      </dgm:t>
    </dgm:pt>
    <dgm:pt modelId="{066D30BE-DBC9-4F33-AEA8-9D7627B292D9}" type="sibTrans" cxnId="{55D7C3D7-68C4-499C-BE49-1780D5004343}">
      <dgm:prSet/>
      <dgm:spPr/>
      <dgm:t>
        <a:bodyPr/>
        <a:lstStyle/>
        <a:p>
          <a:endParaRPr lang="en-US" sz="1600"/>
        </a:p>
      </dgm:t>
    </dgm:pt>
    <dgm:pt modelId="{C6394162-9C18-40B6-865E-388A2717773E}">
      <dgm:prSet phldrT="[Text]" custT="1"/>
      <dgm:spPr/>
      <dgm:t>
        <a:bodyPr/>
        <a:lstStyle/>
        <a:p>
          <a:r>
            <a:rPr lang="en-US" sz="2000" dirty="0"/>
            <a:t>Secondary Indexing</a:t>
          </a:r>
        </a:p>
      </dgm:t>
    </dgm:pt>
    <dgm:pt modelId="{F5B795B6-B40D-45CF-AF11-928FE4A114F5}" type="sibTrans" cxnId="{BBE4F162-6290-4E34-B201-D9930F606B26}">
      <dgm:prSet/>
      <dgm:spPr/>
      <dgm:t>
        <a:bodyPr/>
        <a:lstStyle/>
        <a:p>
          <a:endParaRPr lang="en-US" sz="1600"/>
        </a:p>
      </dgm:t>
    </dgm:pt>
    <dgm:pt modelId="{8F29AC40-5ED4-4080-ACAB-9382A0AF3F5F}" type="parTrans" cxnId="{BBE4F162-6290-4E34-B201-D9930F606B26}">
      <dgm:prSet/>
      <dgm:spPr/>
      <dgm:t>
        <a:bodyPr/>
        <a:lstStyle/>
        <a:p>
          <a:endParaRPr lang="en-US" sz="1600"/>
        </a:p>
      </dgm:t>
    </dgm:pt>
    <dgm:pt modelId="{2CA97EEC-E84A-4F5A-B163-1581BA9FB38D}">
      <dgm:prSet phldrT="[Text]" custT="1"/>
      <dgm:spPr/>
      <dgm:t>
        <a:bodyPr/>
        <a:lstStyle/>
        <a:p>
          <a:r>
            <a:rPr lang="en-US" sz="2000" dirty="0"/>
            <a:t>Cluster Indexing</a:t>
          </a:r>
        </a:p>
      </dgm:t>
    </dgm:pt>
    <dgm:pt modelId="{521DBBF8-2C4C-405B-BA58-12DB443E2CFB}" type="parTrans" cxnId="{B572B5D4-1C86-4F0E-8A27-30B3401A188F}">
      <dgm:prSet/>
      <dgm:spPr/>
      <dgm:t>
        <a:bodyPr/>
        <a:lstStyle/>
        <a:p>
          <a:endParaRPr lang="en-US" sz="1600"/>
        </a:p>
      </dgm:t>
    </dgm:pt>
    <dgm:pt modelId="{1118CD9A-429A-4958-9CDE-F65088D77D50}" type="sibTrans" cxnId="{B572B5D4-1C86-4F0E-8A27-30B3401A188F}">
      <dgm:prSet/>
      <dgm:spPr/>
      <dgm:t>
        <a:bodyPr/>
        <a:lstStyle/>
        <a:p>
          <a:endParaRPr lang="en-US" sz="1600"/>
        </a:p>
      </dgm:t>
    </dgm:pt>
    <dgm:pt modelId="{FC3A0B9D-C5BA-48E8-907C-92FB9D299F40}">
      <dgm:prSet phldrT="[Text]" custT="1"/>
      <dgm:spPr/>
      <dgm:t>
        <a:bodyPr/>
        <a:lstStyle/>
        <a:p>
          <a:r>
            <a:rPr lang="en-US" sz="2000" dirty="0"/>
            <a:t>Multilevel Indexing</a:t>
          </a:r>
        </a:p>
      </dgm:t>
    </dgm:pt>
    <dgm:pt modelId="{29C5494D-57AD-497F-8BEF-23307B9ADCB6}" type="parTrans" cxnId="{C9FA5B64-B784-4AAA-968E-84D392377DAA}">
      <dgm:prSet/>
      <dgm:spPr/>
      <dgm:t>
        <a:bodyPr/>
        <a:lstStyle/>
        <a:p>
          <a:endParaRPr lang="en-US" sz="1600"/>
        </a:p>
      </dgm:t>
    </dgm:pt>
    <dgm:pt modelId="{25096D42-D0A1-44C5-914A-884CFF39EA2A}" type="sibTrans" cxnId="{C9FA5B64-B784-4AAA-968E-84D392377DAA}">
      <dgm:prSet/>
      <dgm:spPr/>
      <dgm:t>
        <a:bodyPr/>
        <a:lstStyle/>
        <a:p>
          <a:endParaRPr lang="en-US" sz="1600"/>
        </a:p>
      </dgm:t>
    </dgm:pt>
    <dgm:pt modelId="{7A315DDC-BD6E-4206-88FE-4B3EA974613D}">
      <dgm:prSet phldrT="[Text]" custT="1"/>
      <dgm:spPr/>
      <dgm:t>
        <a:bodyPr/>
        <a:lstStyle/>
        <a:p>
          <a:r>
            <a:rPr lang="en-US" sz="2000" dirty="0"/>
            <a:t>Spare Indexing</a:t>
          </a:r>
        </a:p>
      </dgm:t>
    </dgm:pt>
    <dgm:pt modelId="{103EC46E-7A76-47A9-9C79-DCE8550A875E}" type="parTrans" cxnId="{E84F249F-86AF-4991-A837-8AE4EEACECBE}">
      <dgm:prSet/>
      <dgm:spPr/>
      <dgm:t>
        <a:bodyPr/>
        <a:lstStyle/>
        <a:p>
          <a:endParaRPr lang="en-US" sz="1600"/>
        </a:p>
      </dgm:t>
    </dgm:pt>
    <dgm:pt modelId="{52A7445A-0E60-405D-884D-77A4894417AA}" type="sibTrans" cxnId="{E84F249F-86AF-4991-A837-8AE4EEACECBE}">
      <dgm:prSet/>
      <dgm:spPr/>
      <dgm:t>
        <a:bodyPr/>
        <a:lstStyle/>
        <a:p>
          <a:endParaRPr lang="en-US" sz="1600"/>
        </a:p>
      </dgm:t>
    </dgm:pt>
    <dgm:pt modelId="{1F413AC4-5441-4C70-879F-7C47FE64661C}">
      <dgm:prSet phldrT="[Text]" custT="1"/>
      <dgm:spPr/>
      <dgm:t>
        <a:bodyPr/>
        <a:lstStyle/>
        <a:p>
          <a:r>
            <a:rPr lang="en-US" sz="2000" dirty="0"/>
            <a:t>Dense Indexing</a:t>
          </a:r>
        </a:p>
      </dgm:t>
    </dgm:pt>
    <dgm:pt modelId="{2941639A-0AF4-4D02-9CBB-6BDCB9E9329D}" type="parTrans" cxnId="{894EFBAD-449E-4387-AB19-BAB706BBE46C}">
      <dgm:prSet/>
      <dgm:spPr/>
      <dgm:t>
        <a:bodyPr/>
        <a:lstStyle/>
        <a:p>
          <a:endParaRPr lang="en-US" sz="1600"/>
        </a:p>
      </dgm:t>
    </dgm:pt>
    <dgm:pt modelId="{93D063D0-2011-4F4C-8459-9237A935BDC4}" type="sibTrans" cxnId="{894EFBAD-449E-4387-AB19-BAB706BBE46C}">
      <dgm:prSet/>
      <dgm:spPr/>
      <dgm:t>
        <a:bodyPr/>
        <a:lstStyle/>
        <a:p>
          <a:endParaRPr lang="en-US" sz="1600"/>
        </a:p>
      </dgm:t>
    </dgm:pt>
    <dgm:pt modelId="{209E87B2-99FE-4CA5-9880-6BDE99B71610}">
      <dgm:prSet phldrT="[Text]" custT="1"/>
      <dgm:spPr/>
      <dgm:t>
        <a:bodyPr/>
        <a:lstStyle/>
        <a:p>
          <a:r>
            <a:rPr lang="en-US" sz="2000" dirty="0"/>
            <a:t>Single Level Indexing</a:t>
          </a:r>
        </a:p>
      </dgm:t>
    </dgm:pt>
    <dgm:pt modelId="{5F03498F-8276-43AB-8C15-CFA01D3A8ED8}" type="parTrans" cxnId="{7EB9B89D-8861-4F56-BC8E-A47B7528EAD9}">
      <dgm:prSet/>
      <dgm:spPr/>
      <dgm:t>
        <a:bodyPr/>
        <a:lstStyle/>
        <a:p>
          <a:endParaRPr lang="en-IN" sz="1600"/>
        </a:p>
      </dgm:t>
    </dgm:pt>
    <dgm:pt modelId="{CED42DF7-1528-4770-B508-821C0B9BE22D}" type="sibTrans" cxnId="{7EB9B89D-8861-4F56-BC8E-A47B7528EAD9}">
      <dgm:prSet/>
      <dgm:spPr/>
      <dgm:t>
        <a:bodyPr/>
        <a:lstStyle/>
        <a:p>
          <a:endParaRPr lang="en-IN" sz="1600"/>
        </a:p>
      </dgm:t>
    </dgm:pt>
    <dgm:pt modelId="{80CFAE3C-915B-4D96-9217-FFB2476779C0}">
      <dgm:prSet phldrT="[Text]" custT="1"/>
      <dgm:spPr/>
      <dgm:t>
        <a:bodyPr/>
        <a:lstStyle/>
        <a:p>
          <a:r>
            <a:rPr lang="en-US" sz="2000"/>
            <a:t>Primary Indexing</a:t>
          </a:r>
          <a:endParaRPr lang="en-US" sz="2000" dirty="0"/>
        </a:p>
      </dgm:t>
    </dgm:pt>
    <dgm:pt modelId="{85ED9C19-C3C8-46BD-AD66-D92240BF5A48}" type="parTrans" cxnId="{5365789D-E6BD-4082-A21A-FBE0B7E2312F}">
      <dgm:prSet/>
      <dgm:spPr/>
      <dgm:t>
        <a:bodyPr/>
        <a:lstStyle/>
        <a:p>
          <a:endParaRPr lang="en-IN" sz="1600"/>
        </a:p>
      </dgm:t>
    </dgm:pt>
    <dgm:pt modelId="{E22CB2A8-1DF8-4031-A1A3-5BB7FD900B77}" type="sibTrans" cxnId="{5365789D-E6BD-4082-A21A-FBE0B7E2312F}">
      <dgm:prSet/>
      <dgm:spPr/>
      <dgm:t>
        <a:bodyPr/>
        <a:lstStyle/>
        <a:p>
          <a:endParaRPr lang="en-IN" sz="1600"/>
        </a:p>
      </dgm:t>
    </dgm:pt>
    <dgm:pt modelId="{0D637740-1AE4-46BD-9A19-DF3730CDFD37}" type="pres">
      <dgm:prSet presAssocID="{2B243380-9612-4245-8EBA-3860BA27623C}" presName="hierChild1" presStyleCnt="0">
        <dgm:presLayoutVars>
          <dgm:orgChart val="1"/>
          <dgm:chPref val="1"/>
          <dgm:dir/>
          <dgm:animOne val="branch"/>
          <dgm:animLvl val="lvl"/>
          <dgm:resizeHandles/>
        </dgm:presLayoutVars>
      </dgm:prSet>
      <dgm:spPr/>
    </dgm:pt>
    <dgm:pt modelId="{88D9023E-3B0F-4FAA-B504-89EAE19253C5}" type="pres">
      <dgm:prSet presAssocID="{7F08CAAC-1453-4C60-92E7-053B7F06A039}" presName="hierRoot1" presStyleCnt="0">
        <dgm:presLayoutVars>
          <dgm:hierBranch val="init"/>
        </dgm:presLayoutVars>
      </dgm:prSet>
      <dgm:spPr/>
    </dgm:pt>
    <dgm:pt modelId="{4EAB90B5-C223-48BE-8759-75236C0E68D1}" type="pres">
      <dgm:prSet presAssocID="{7F08CAAC-1453-4C60-92E7-053B7F06A039}" presName="rootComposite1" presStyleCnt="0"/>
      <dgm:spPr/>
    </dgm:pt>
    <dgm:pt modelId="{176FD301-4950-41AA-8819-6BE5ED34D281}" type="pres">
      <dgm:prSet presAssocID="{7F08CAAC-1453-4C60-92E7-053B7F06A039}" presName="rootText1" presStyleLbl="node0" presStyleIdx="0" presStyleCnt="1">
        <dgm:presLayoutVars>
          <dgm:chPref val="3"/>
        </dgm:presLayoutVars>
      </dgm:prSet>
      <dgm:spPr/>
    </dgm:pt>
    <dgm:pt modelId="{147D5358-D43B-43D7-961E-F14E850DE84F}" type="pres">
      <dgm:prSet presAssocID="{7F08CAAC-1453-4C60-92E7-053B7F06A039}" presName="rootConnector1" presStyleLbl="node1" presStyleIdx="0" presStyleCnt="0"/>
      <dgm:spPr/>
    </dgm:pt>
    <dgm:pt modelId="{55A15CB6-926E-408B-9B81-1D590A3AB4FD}" type="pres">
      <dgm:prSet presAssocID="{7F08CAAC-1453-4C60-92E7-053B7F06A039}" presName="hierChild2" presStyleCnt="0"/>
      <dgm:spPr/>
    </dgm:pt>
    <dgm:pt modelId="{7646CFC7-8925-425B-9F00-998F8C7DD7AC}" type="pres">
      <dgm:prSet presAssocID="{5F03498F-8276-43AB-8C15-CFA01D3A8ED8}" presName="Name37" presStyleLbl="parChTrans1D2" presStyleIdx="0" presStyleCnt="2"/>
      <dgm:spPr/>
    </dgm:pt>
    <dgm:pt modelId="{41AC11A7-E709-4527-AAF2-FBD0D14ECEE6}" type="pres">
      <dgm:prSet presAssocID="{209E87B2-99FE-4CA5-9880-6BDE99B71610}" presName="hierRoot2" presStyleCnt="0">
        <dgm:presLayoutVars>
          <dgm:hierBranch val="init"/>
        </dgm:presLayoutVars>
      </dgm:prSet>
      <dgm:spPr/>
    </dgm:pt>
    <dgm:pt modelId="{582A381B-F074-4855-A157-2D1D6471762F}" type="pres">
      <dgm:prSet presAssocID="{209E87B2-99FE-4CA5-9880-6BDE99B71610}" presName="rootComposite" presStyleCnt="0"/>
      <dgm:spPr/>
    </dgm:pt>
    <dgm:pt modelId="{14A79930-48F7-40F5-A919-F4888F44DCB9}" type="pres">
      <dgm:prSet presAssocID="{209E87B2-99FE-4CA5-9880-6BDE99B71610}" presName="rootText" presStyleLbl="node2" presStyleIdx="0" presStyleCnt="2">
        <dgm:presLayoutVars>
          <dgm:chPref val="3"/>
        </dgm:presLayoutVars>
      </dgm:prSet>
      <dgm:spPr/>
    </dgm:pt>
    <dgm:pt modelId="{479CA80E-AD7C-446A-8418-FC69B02D9E02}" type="pres">
      <dgm:prSet presAssocID="{209E87B2-99FE-4CA5-9880-6BDE99B71610}" presName="rootConnector" presStyleLbl="node2" presStyleIdx="0" presStyleCnt="2"/>
      <dgm:spPr/>
    </dgm:pt>
    <dgm:pt modelId="{87264AFA-0172-4AF2-95D5-D00C7F52F653}" type="pres">
      <dgm:prSet presAssocID="{209E87B2-99FE-4CA5-9880-6BDE99B71610}" presName="hierChild4" presStyleCnt="0"/>
      <dgm:spPr/>
    </dgm:pt>
    <dgm:pt modelId="{BE8993BA-2272-4C2C-BD8C-9D78AEF5FE21}" type="pres">
      <dgm:prSet presAssocID="{85ED9C19-C3C8-46BD-AD66-D92240BF5A48}" presName="Name37" presStyleLbl="parChTrans1D3" presStyleIdx="0" presStyleCnt="3"/>
      <dgm:spPr/>
    </dgm:pt>
    <dgm:pt modelId="{28B538F1-4122-4766-947C-BB662F7D6344}" type="pres">
      <dgm:prSet presAssocID="{80CFAE3C-915B-4D96-9217-FFB2476779C0}" presName="hierRoot2" presStyleCnt="0">
        <dgm:presLayoutVars>
          <dgm:hierBranch val="init"/>
        </dgm:presLayoutVars>
      </dgm:prSet>
      <dgm:spPr/>
    </dgm:pt>
    <dgm:pt modelId="{F482EAB1-45D7-47DD-9EAC-EC80CA6A4681}" type="pres">
      <dgm:prSet presAssocID="{80CFAE3C-915B-4D96-9217-FFB2476779C0}" presName="rootComposite" presStyleCnt="0"/>
      <dgm:spPr/>
    </dgm:pt>
    <dgm:pt modelId="{6772080C-A072-44E5-A3B6-34D62430522D}" type="pres">
      <dgm:prSet presAssocID="{80CFAE3C-915B-4D96-9217-FFB2476779C0}" presName="rootText" presStyleLbl="node3" presStyleIdx="0" presStyleCnt="3">
        <dgm:presLayoutVars>
          <dgm:chPref val="3"/>
        </dgm:presLayoutVars>
      </dgm:prSet>
      <dgm:spPr/>
    </dgm:pt>
    <dgm:pt modelId="{37B4E65E-D866-44A7-9169-01D02DB39E37}" type="pres">
      <dgm:prSet presAssocID="{80CFAE3C-915B-4D96-9217-FFB2476779C0}" presName="rootConnector" presStyleLbl="node3" presStyleIdx="0" presStyleCnt="3"/>
      <dgm:spPr/>
    </dgm:pt>
    <dgm:pt modelId="{0AFE6434-EB2B-4AEA-B7E4-5E310EF1CD0C}" type="pres">
      <dgm:prSet presAssocID="{80CFAE3C-915B-4D96-9217-FFB2476779C0}" presName="hierChild4" presStyleCnt="0"/>
      <dgm:spPr/>
    </dgm:pt>
    <dgm:pt modelId="{1D3EF585-A939-45E6-BB50-7574660F2949}" type="pres">
      <dgm:prSet presAssocID="{2941639A-0AF4-4D02-9CBB-6BDCB9E9329D}" presName="Name37" presStyleLbl="parChTrans1D4" presStyleIdx="0" presStyleCnt="2"/>
      <dgm:spPr/>
    </dgm:pt>
    <dgm:pt modelId="{E43327D1-BFAE-42BF-B26E-34805CA537EC}" type="pres">
      <dgm:prSet presAssocID="{1F413AC4-5441-4C70-879F-7C47FE64661C}" presName="hierRoot2" presStyleCnt="0">
        <dgm:presLayoutVars>
          <dgm:hierBranch val="init"/>
        </dgm:presLayoutVars>
      </dgm:prSet>
      <dgm:spPr/>
    </dgm:pt>
    <dgm:pt modelId="{8B6EB94F-98F1-4A54-B2E2-A4FB31FA1CEB}" type="pres">
      <dgm:prSet presAssocID="{1F413AC4-5441-4C70-879F-7C47FE64661C}" presName="rootComposite" presStyleCnt="0"/>
      <dgm:spPr/>
    </dgm:pt>
    <dgm:pt modelId="{65E81AE0-91FC-4E7C-83BF-892D31922496}" type="pres">
      <dgm:prSet presAssocID="{1F413AC4-5441-4C70-879F-7C47FE64661C}" presName="rootText" presStyleLbl="node4" presStyleIdx="0" presStyleCnt="2">
        <dgm:presLayoutVars>
          <dgm:chPref val="3"/>
        </dgm:presLayoutVars>
      </dgm:prSet>
      <dgm:spPr/>
    </dgm:pt>
    <dgm:pt modelId="{310BEE03-F2CE-4B9F-B487-DCCAF62D535E}" type="pres">
      <dgm:prSet presAssocID="{1F413AC4-5441-4C70-879F-7C47FE64661C}" presName="rootConnector" presStyleLbl="node4" presStyleIdx="0" presStyleCnt="2"/>
      <dgm:spPr/>
    </dgm:pt>
    <dgm:pt modelId="{9BB115B1-5CC2-4FA0-9FEE-2A3C4723DD0F}" type="pres">
      <dgm:prSet presAssocID="{1F413AC4-5441-4C70-879F-7C47FE64661C}" presName="hierChild4" presStyleCnt="0"/>
      <dgm:spPr/>
    </dgm:pt>
    <dgm:pt modelId="{2D9889E7-03CE-4D7D-BDBC-E8E7B094AA50}" type="pres">
      <dgm:prSet presAssocID="{1F413AC4-5441-4C70-879F-7C47FE64661C}" presName="hierChild5" presStyleCnt="0"/>
      <dgm:spPr/>
    </dgm:pt>
    <dgm:pt modelId="{96255B6A-3D89-4B04-8B4D-F019F288AEFB}" type="pres">
      <dgm:prSet presAssocID="{103EC46E-7A76-47A9-9C79-DCE8550A875E}" presName="Name37" presStyleLbl="parChTrans1D4" presStyleIdx="1" presStyleCnt="2"/>
      <dgm:spPr/>
    </dgm:pt>
    <dgm:pt modelId="{52387F06-8AF4-4B61-8818-0416CCBF0BD8}" type="pres">
      <dgm:prSet presAssocID="{7A315DDC-BD6E-4206-88FE-4B3EA974613D}" presName="hierRoot2" presStyleCnt="0">
        <dgm:presLayoutVars>
          <dgm:hierBranch val="init"/>
        </dgm:presLayoutVars>
      </dgm:prSet>
      <dgm:spPr/>
    </dgm:pt>
    <dgm:pt modelId="{90E71418-FB6F-4EC0-8C9A-56284B5BDB12}" type="pres">
      <dgm:prSet presAssocID="{7A315DDC-BD6E-4206-88FE-4B3EA974613D}" presName="rootComposite" presStyleCnt="0"/>
      <dgm:spPr/>
    </dgm:pt>
    <dgm:pt modelId="{54E8536C-9501-4989-A4D2-ED062B4C2E17}" type="pres">
      <dgm:prSet presAssocID="{7A315DDC-BD6E-4206-88FE-4B3EA974613D}" presName="rootText" presStyleLbl="node4" presStyleIdx="1" presStyleCnt="2">
        <dgm:presLayoutVars>
          <dgm:chPref val="3"/>
        </dgm:presLayoutVars>
      </dgm:prSet>
      <dgm:spPr/>
    </dgm:pt>
    <dgm:pt modelId="{BC839178-6EC3-4CE1-984B-6065E58BA188}" type="pres">
      <dgm:prSet presAssocID="{7A315DDC-BD6E-4206-88FE-4B3EA974613D}" presName="rootConnector" presStyleLbl="node4" presStyleIdx="1" presStyleCnt="2"/>
      <dgm:spPr/>
    </dgm:pt>
    <dgm:pt modelId="{23401FA0-FAFA-4726-9984-2FE383E6097B}" type="pres">
      <dgm:prSet presAssocID="{7A315DDC-BD6E-4206-88FE-4B3EA974613D}" presName="hierChild4" presStyleCnt="0"/>
      <dgm:spPr/>
    </dgm:pt>
    <dgm:pt modelId="{4BC6E281-4425-4F10-BD02-EF09E57E5ED1}" type="pres">
      <dgm:prSet presAssocID="{7A315DDC-BD6E-4206-88FE-4B3EA974613D}" presName="hierChild5" presStyleCnt="0"/>
      <dgm:spPr/>
    </dgm:pt>
    <dgm:pt modelId="{EF6C79CB-6405-4729-A116-648725242048}" type="pres">
      <dgm:prSet presAssocID="{80CFAE3C-915B-4D96-9217-FFB2476779C0}" presName="hierChild5" presStyleCnt="0"/>
      <dgm:spPr/>
    </dgm:pt>
    <dgm:pt modelId="{73E09665-C3CC-427C-ACCC-B769AD22BA02}" type="pres">
      <dgm:prSet presAssocID="{8F29AC40-5ED4-4080-ACAB-9382A0AF3F5F}" presName="Name37" presStyleLbl="parChTrans1D3" presStyleIdx="1" presStyleCnt="3"/>
      <dgm:spPr/>
    </dgm:pt>
    <dgm:pt modelId="{C96A3F92-498B-4DA0-9691-9526392976C4}" type="pres">
      <dgm:prSet presAssocID="{C6394162-9C18-40B6-865E-388A2717773E}" presName="hierRoot2" presStyleCnt="0">
        <dgm:presLayoutVars>
          <dgm:hierBranch val="init"/>
        </dgm:presLayoutVars>
      </dgm:prSet>
      <dgm:spPr/>
    </dgm:pt>
    <dgm:pt modelId="{E4C2A8A1-E631-44CE-9CE4-A680897B3F6B}" type="pres">
      <dgm:prSet presAssocID="{C6394162-9C18-40B6-865E-388A2717773E}" presName="rootComposite" presStyleCnt="0"/>
      <dgm:spPr/>
    </dgm:pt>
    <dgm:pt modelId="{681765CD-C3D3-42F0-90C7-45A1ECBE2740}" type="pres">
      <dgm:prSet presAssocID="{C6394162-9C18-40B6-865E-388A2717773E}" presName="rootText" presStyleLbl="node3" presStyleIdx="1" presStyleCnt="3">
        <dgm:presLayoutVars>
          <dgm:chPref val="3"/>
        </dgm:presLayoutVars>
      </dgm:prSet>
      <dgm:spPr/>
    </dgm:pt>
    <dgm:pt modelId="{22A482C9-807C-47F6-BCAE-9AE5F4E13879}" type="pres">
      <dgm:prSet presAssocID="{C6394162-9C18-40B6-865E-388A2717773E}" presName="rootConnector" presStyleLbl="node3" presStyleIdx="1" presStyleCnt="3"/>
      <dgm:spPr/>
    </dgm:pt>
    <dgm:pt modelId="{841F823E-B681-4714-B840-8AE0589E181F}" type="pres">
      <dgm:prSet presAssocID="{C6394162-9C18-40B6-865E-388A2717773E}" presName="hierChild4" presStyleCnt="0"/>
      <dgm:spPr/>
    </dgm:pt>
    <dgm:pt modelId="{266F5148-42B3-43AB-BF17-75405CB38ECB}" type="pres">
      <dgm:prSet presAssocID="{C6394162-9C18-40B6-865E-388A2717773E}" presName="hierChild5" presStyleCnt="0"/>
      <dgm:spPr/>
    </dgm:pt>
    <dgm:pt modelId="{281BD52A-AEFA-4B3B-B6F2-0DF6F459C7F7}" type="pres">
      <dgm:prSet presAssocID="{521DBBF8-2C4C-405B-BA58-12DB443E2CFB}" presName="Name37" presStyleLbl="parChTrans1D3" presStyleIdx="2" presStyleCnt="3"/>
      <dgm:spPr/>
    </dgm:pt>
    <dgm:pt modelId="{5B0668B9-7B20-4196-947E-68047E945E76}" type="pres">
      <dgm:prSet presAssocID="{2CA97EEC-E84A-4F5A-B163-1581BA9FB38D}" presName="hierRoot2" presStyleCnt="0">
        <dgm:presLayoutVars>
          <dgm:hierBranch val="init"/>
        </dgm:presLayoutVars>
      </dgm:prSet>
      <dgm:spPr/>
    </dgm:pt>
    <dgm:pt modelId="{CE088437-8952-4B99-BA42-DF277F695DC6}" type="pres">
      <dgm:prSet presAssocID="{2CA97EEC-E84A-4F5A-B163-1581BA9FB38D}" presName="rootComposite" presStyleCnt="0"/>
      <dgm:spPr/>
    </dgm:pt>
    <dgm:pt modelId="{65D381E7-E817-4388-92AD-230F56B33655}" type="pres">
      <dgm:prSet presAssocID="{2CA97EEC-E84A-4F5A-B163-1581BA9FB38D}" presName="rootText" presStyleLbl="node3" presStyleIdx="2" presStyleCnt="3">
        <dgm:presLayoutVars>
          <dgm:chPref val="3"/>
        </dgm:presLayoutVars>
      </dgm:prSet>
      <dgm:spPr/>
    </dgm:pt>
    <dgm:pt modelId="{FD2C16ED-5FF7-4F56-AC88-6E456EEA58E4}" type="pres">
      <dgm:prSet presAssocID="{2CA97EEC-E84A-4F5A-B163-1581BA9FB38D}" presName="rootConnector" presStyleLbl="node3" presStyleIdx="2" presStyleCnt="3"/>
      <dgm:spPr/>
    </dgm:pt>
    <dgm:pt modelId="{A94B16D6-7076-4143-AB39-577007CED513}" type="pres">
      <dgm:prSet presAssocID="{2CA97EEC-E84A-4F5A-B163-1581BA9FB38D}" presName="hierChild4" presStyleCnt="0"/>
      <dgm:spPr/>
    </dgm:pt>
    <dgm:pt modelId="{8D256BA0-42FD-4F07-A0F2-7BAC32300732}" type="pres">
      <dgm:prSet presAssocID="{2CA97EEC-E84A-4F5A-B163-1581BA9FB38D}" presName="hierChild5" presStyleCnt="0"/>
      <dgm:spPr/>
    </dgm:pt>
    <dgm:pt modelId="{643246B7-09C0-423B-86A2-08F720BF176E}" type="pres">
      <dgm:prSet presAssocID="{209E87B2-99FE-4CA5-9880-6BDE99B71610}" presName="hierChild5" presStyleCnt="0"/>
      <dgm:spPr/>
    </dgm:pt>
    <dgm:pt modelId="{71108489-1197-428D-BF11-8A34175ABE6F}" type="pres">
      <dgm:prSet presAssocID="{29C5494D-57AD-497F-8BEF-23307B9ADCB6}" presName="Name37" presStyleLbl="parChTrans1D2" presStyleIdx="1" presStyleCnt="2"/>
      <dgm:spPr/>
    </dgm:pt>
    <dgm:pt modelId="{79A74738-9080-4929-B650-6627C11791E6}" type="pres">
      <dgm:prSet presAssocID="{FC3A0B9D-C5BA-48E8-907C-92FB9D299F40}" presName="hierRoot2" presStyleCnt="0">
        <dgm:presLayoutVars>
          <dgm:hierBranch val="init"/>
        </dgm:presLayoutVars>
      </dgm:prSet>
      <dgm:spPr/>
    </dgm:pt>
    <dgm:pt modelId="{EF6EDE8B-AEFD-4EAA-A446-0EAD3335B0CC}" type="pres">
      <dgm:prSet presAssocID="{FC3A0B9D-C5BA-48E8-907C-92FB9D299F40}" presName="rootComposite" presStyleCnt="0"/>
      <dgm:spPr/>
    </dgm:pt>
    <dgm:pt modelId="{500CFEAF-2272-47E6-BB8F-E56A2D4ADE51}" type="pres">
      <dgm:prSet presAssocID="{FC3A0B9D-C5BA-48E8-907C-92FB9D299F40}" presName="rootText" presStyleLbl="node2" presStyleIdx="1" presStyleCnt="2">
        <dgm:presLayoutVars>
          <dgm:chPref val="3"/>
        </dgm:presLayoutVars>
      </dgm:prSet>
      <dgm:spPr/>
    </dgm:pt>
    <dgm:pt modelId="{84472956-8DF9-4537-8604-1A676825D6DF}" type="pres">
      <dgm:prSet presAssocID="{FC3A0B9D-C5BA-48E8-907C-92FB9D299F40}" presName="rootConnector" presStyleLbl="node2" presStyleIdx="1" presStyleCnt="2"/>
      <dgm:spPr/>
    </dgm:pt>
    <dgm:pt modelId="{19152BD0-AC52-4C8B-B8FB-5785838261F5}" type="pres">
      <dgm:prSet presAssocID="{FC3A0B9D-C5BA-48E8-907C-92FB9D299F40}" presName="hierChild4" presStyleCnt="0"/>
      <dgm:spPr/>
    </dgm:pt>
    <dgm:pt modelId="{4957B8EE-FD49-49A1-9616-502419567025}" type="pres">
      <dgm:prSet presAssocID="{FC3A0B9D-C5BA-48E8-907C-92FB9D299F40}" presName="hierChild5" presStyleCnt="0"/>
      <dgm:spPr/>
    </dgm:pt>
    <dgm:pt modelId="{48139D38-BB7B-41F6-AD53-063EC7ADA776}" type="pres">
      <dgm:prSet presAssocID="{7F08CAAC-1453-4C60-92E7-053B7F06A039}" presName="hierChild3" presStyleCnt="0"/>
      <dgm:spPr/>
    </dgm:pt>
  </dgm:ptLst>
  <dgm:cxnLst>
    <dgm:cxn modelId="{376E9F02-F7F4-4752-AC05-D0D782057CE9}" type="presOf" srcId="{7F08CAAC-1453-4C60-92E7-053B7F06A039}" destId="{147D5358-D43B-43D7-961E-F14E850DE84F}" srcOrd="1" destOrd="0" presId="urn:microsoft.com/office/officeart/2005/8/layout/orgChart1"/>
    <dgm:cxn modelId="{07B76006-7241-41D0-86D0-69FC955FA4A3}" type="presOf" srcId="{2941639A-0AF4-4D02-9CBB-6BDCB9E9329D}" destId="{1D3EF585-A939-45E6-BB50-7574660F2949}" srcOrd="0" destOrd="0" presId="urn:microsoft.com/office/officeart/2005/8/layout/orgChart1"/>
    <dgm:cxn modelId="{D2B36208-FC4E-48F7-82BB-E95F9AD04E9E}" type="presOf" srcId="{29C5494D-57AD-497F-8BEF-23307B9ADCB6}" destId="{71108489-1197-428D-BF11-8A34175ABE6F}" srcOrd="0" destOrd="0" presId="urn:microsoft.com/office/officeart/2005/8/layout/orgChart1"/>
    <dgm:cxn modelId="{C5F28411-F72B-49E0-BDC9-838FBF58D37E}" type="presOf" srcId="{209E87B2-99FE-4CA5-9880-6BDE99B71610}" destId="{479CA80E-AD7C-446A-8418-FC69B02D9E02}" srcOrd="1" destOrd="0" presId="urn:microsoft.com/office/officeart/2005/8/layout/orgChart1"/>
    <dgm:cxn modelId="{1007CF17-29A8-49E0-B85A-376C8CCF6D8E}" type="presOf" srcId="{2CA97EEC-E84A-4F5A-B163-1581BA9FB38D}" destId="{65D381E7-E817-4388-92AD-230F56B33655}" srcOrd="0" destOrd="0" presId="urn:microsoft.com/office/officeart/2005/8/layout/orgChart1"/>
    <dgm:cxn modelId="{AF7DAB2F-76AE-477C-9866-3DB7DEB141FB}" type="presOf" srcId="{2B243380-9612-4245-8EBA-3860BA27623C}" destId="{0D637740-1AE4-46BD-9A19-DF3730CDFD37}" srcOrd="0" destOrd="0" presId="urn:microsoft.com/office/officeart/2005/8/layout/orgChart1"/>
    <dgm:cxn modelId="{71D65A40-2EB8-414E-B454-0F9C67C3F833}" type="presOf" srcId="{103EC46E-7A76-47A9-9C79-DCE8550A875E}" destId="{96255B6A-3D89-4B04-8B4D-F019F288AEFB}" srcOrd="0" destOrd="0" presId="urn:microsoft.com/office/officeart/2005/8/layout/orgChart1"/>
    <dgm:cxn modelId="{A1FF635D-4B94-4985-ACB9-DCC5B6DF6E10}" type="presOf" srcId="{521DBBF8-2C4C-405B-BA58-12DB443E2CFB}" destId="{281BD52A-AEFA-4B3B-B6F2-0DF6F459C7F7}" srcOrd="0" destOrd="0" presId="urn:microsoft.com/office/officeart/2005/8/layout/orgChart1"/>
    <dgm:cxn modelId="{BBE4F162-6290-4E34-B201-D9930F606B26}" srcId="{209E87B2-99FE-4CA5-9880-6BDE99B71610}" destId="{C6394162-9C18-40B6-865E-388A2717773E}" srcOrd="1" destOrd="0" parTransId="{8F29AC40-5ED4-4080-ACAB-9382A0AF3F5F}" sibTransId="{F5B795B6-B40D-45CF-AF11-928FE4A114F5}"/>
    <dgm:cxn modelId="{A4B18043-5F7D-4C11-85A4-4E8084F4F9EF}" type="presOf" srcId="{FC3A0B9D-C5BA-48E8-907C-92FB9D299F40}" destId="{500CFEAF-2272-47E6-BB8F-E56A2D4ADE51}" srcOrd="0" destOrd="0" presId="urn:microsoft.com/office/officeart/2005/8/layout/orgChart1"/>
    <dgm:cxn modelId="{C9FA5B64-B784-4AAA-968E-84D392377DAA}" srcId="{7F08CAAC-1453-4C60-92E7-053B7F06A039}" destId="{FC3A0B9D-C5BA-48E8-907C-92FB9D299F40}" srcOrd="1" destOrd="0" parTransId="{29C5494D-57AD-497F-8BEF-23307B9ADCB6}" sibTransId="{25096D42-D0A1-44C5-914A-884CFF39EA2A}"/>
    <dgm:cxn modelId="{1CBE4B45-5B47-459A-BA09-469ECD67C151}" type="presOf" srcId="{209E87B2-99FE-4CA5-9880-6BDE99B71610}" destId="{14A79930-48F7-40F5-A919-F4888F44DCB9}" srcOrd="0" destOrd="0" presId="urn:microsoft.com/office/officeart/2005/8/layout/orgChart1"/>
    <dgm:cxn modelId="{A277224F-200D-43AF-9515-E5850371E62E}" type="presOf" srcId="{80CFAE3C-915B-4D96-9217-FFB2476779C0}" destId="{37B4E65E-D866-44A7-9169-01D02DB39E37}" srcOrd="1" destOrd="0" presId="urn:microsoft.com/office/officeart/2005/8/layout/orgChart1"/>
    <dgm:cxn modelId="{61136C6F-FDAD-46D4-AB84-9D9F1458017C}" type="presOf" srcId="{8F29AC40-5ED4-4080-ACAB-9382A0AF3F5F}" destId="{73E09665-C3CC-427C-ACCC-B769AD22BA02}" srcOrd="0" destOrd="0" presId="urn:microsoft.com/office/officeart/2005/8/layout/orgChart1"/>
    <dgm:cxn modelId="{1D3A0774-9A84-4F44-AB40-DEA9295B067A}" type="presOf" srcId="{85ED9C19-C3C8-46BD-AD66-D92240BF5A48}" destId="{BE8993BA-2272-4C2C-BD8C-9D78AEF5FE21}" srcOrd="0" destOrd="0" presId="urn:microsoft.com/office/officeart/2005/8/layout/orgChart1"/>
    <dgm:cxn modelId="{53F73856-B7A0-467D-B2BA-DB5DC03A6207}" type="presOf" srcId="{C6394162-9C18-40B6-865E-388A2717773E}" destId="{22A482C9-807C-47F6-BCAE-9AE5F4E13879}" srcOrd="1" destOrd="0" presId="urn:microsoft.com/office/officeart/2005/8/layout/orgChart1"/>
    <dgm:cxn modelId="{87381757-A28F-4A48-B67E-AE3A5D1B5D16}" type="presOf" srcId="{1F413AC4-5441-4C70-879F-7C47FE64661C}" destId="{310BEE03-F2CE-4B9F-B487-DCCAF62D535E}" srcOrd="1" destOrd="0" presId="urn:microsoft.com/office/officeart/2005/8/layout/orgChart1"/>
    <dgm:cxn modelId="{F7472A88-7CFF-4AEE-B6BD-62D517351FE2}" type="presOf" srcId="{1F413AC4-5441-4C70-879F-7C47FE64661C}" destId="{65E81AE0-91FC-4E7C-83BF-892D31922496}" srcOrd="0" destOrd="0" presId="urn:microsoft.com/office/officeart/2005/8/layout/orgChart1"/>
    <dgm:cxn modelId="{C9496E8B-FE9F-4C94-9A0F-26251129325B}" type="presOf" srcId="{7F08CAAC-1453-4C60-92E7-053B7F06A039}" destId="{176FD301-4950-41AA-8819-6BE5ED34D281}" srcOrd="0" destOrd="0" presId="urn:microsoft.com/office/officeart/2005/8/layout/orgChart1"/>
    <dgm:cxn modelId="{923A1F91-A072-4773-BF38-0F5B79D2057D}" type="presOf" srcId="{80CFAE3C-915B-4D96-9217-FFB2476779C0}" destId="{6772080C-A072-44E5-A3B6-34D62430522D}" srcOrd="0" destOrd="0" presId="urn:microsoft.com/office/officeart/2005/8/layout/orgChart1"/>
    <dgm:cxn modelId="{5365789D-E6BD-4082-A21A-FBE0B7E2312F}" srcId="{209E87B2-99FE-4CA5-9880-6BDE99B71610}" destId="{80CFAE3C-915B-4D96-9217-FFB2476779C0}" srcOrd="0" destOrd="0" parTransId="{85ED9C19-C3C8-46BD-AD66-D92240BF5A48}" sibTransId="{E22CB2A8-1DF8-4031-A1A3-5BB7FD900B77}"/>
    <dgm:cxn modelId="{7EB9B89D-8861-4F56-BC8E-A47B7528EAD9}" srcId="{7F08CAAC-1453-4C60-92E7-053B7F06A039}" destId="{209E87B2-99FE-4CA5-9880-6BDE99B71610}" srcOrd="0" destOrd="0" parTransId="{5F03498F-8276-43AB-8C15-CFA01D3A8ED8}" sibTransId="{CED42DF7-1528-4770-B508-821C0B9BE22D}"/>
    <dgm:cxn modelId="{E84F249F-86AF-4991-A837-8AE4EEACECBE}" srcId="{80CFAE3C-915B-4D96-9217-FFB2476779C0}" destId="{7A315DDC-BD6E-4206-88FE-4B3EA974613D}" srcOrd="1" destOrd="0" parTransId="{103EC46E-7A76-47A9-9C79-DCE8550A875E}" sibTransId="{52A7445A-0E60-405D-884D-77A4894417AA}"/>
    <dgm:cxn modelId="{D1AED3AB-C49E-4240-B54C-754AD408DC82}" type="presOf" srcId="{7A315DDC-BD6E-4206-88FE-4B3EA974613D}" destId="{BC839178-6EC3-4CE1-984B-6065E58BA188}" srcOrd="1" destOrd="0" presId="urn:microsoft.com/office/officeart/2005/8/layout/orgChart1"/>
    <dgm:cxn modelId="{894EFBAD-449E-4387-AB19-BAB706BBE46C}" srcId="{80CFAE3C-915B-4D96-9217-FFB2476779C0}" destId="{1F413AC4-5441-4C70-879F-7C47FE64661C}" srcOrd="0" destOrd="0" parTransId="{2941639A-0AF4-4D02-9CBB-6BDCB9E9329D}" sibTransId="{93D063D0-2011-4F4C-8459-9237A935BDC4}"/>
    <dgm:cxn modelId="{DB13FEAD-E6F2-4984-A371-E95BF57FAD9E}" type="presOf" srcId="{7A315DDC-BD6E-4206-88FE-4B3EA974613D}" destId="{54E8536C-9501-4989-A4D2-ED062B4C2E17}" srcOrd="0" destOrd="0" presId="urn:microsoft.com/office/officeart/2005/8/layout/orgChart1"/>
    <dgm:cxn modelId="{97C3BEB5-D129-41A7-B580-7654545F866C}" type="presOf" srcId="{FC3A0B9D-C5BA-48E8-907C-92FB9D299F40}" destId="{84472956-8DF9-4537-8604-1A676825D6DF}" srcOrd="1" destOrd="0" presId="urn:microsoft.com/office/officeart/2005/8/layout/orgChart1"/>
    <dgm:cxn modelId="{2FC0E3C5-CEB1-4CDD-9F01-FF469B5D0A88}" type="presOf" srcId="{2CA97EEC-E84A-4F5A-B163-1581BA9FB38D}" destId="{FD2C16ED-5FF7-4F56-AC88-6E456EEA58E4}" srcOrd="1" destOrd="0" presId="urn:microsoft.com/office/officeart/2005/8/layout/orgChart1"/>
    <dgm:cxn modelId="{B572B5D4-1C86-4F0E-8A27-30B3401A188F}" srcId="{209E87B2-99FE-4CA5-9880-6BDE99B71610}" destId="{2CA97EEC-E84A-4F5A-B163-1581BA9FB38D}" srcOrd="2" destOrd="0" parTransId="{521DBBF8-2C4C-405B-BA58-12DB443E2CFB}" sibTransId="{1118CD9A-429A-4958-9CDE-F65088D77D50}"/>
    <dgm:cxn modelId="{55D7C3D7-68C4-499C-BE49-1780D5004343}" srcId="{2B243380-9612-4245-8EBA-3860BA27623C}" destId="{7F08CAAC-1453-4C60-92E7-053B7F06A039}" srcOrd="0" destOrd="0" parTransId="{D97F1BD9-9AA7-4F27-BEA9-D791B7DEDD2D}" sibTransId="{066D30BE-DBC9-4F33-AEA8-9D7627B292D9}"/>
    <dgm:cxn modelId="{193126E7-EB31-4037-9551-814F676D7A47}" type="presOf" srcId="{C6394162-9C18-40B6-865E-388A2717773E}" destId="{681765CD-C3D3-42F0-90C7-45A1ECBE2740}" srcOrd="0" destOrd="0" presId="urn:microsoft.com/office/officeart/2005/8/layout/orgChart1"/>
    <dgm:cxn modelId="{61C98FF0-295E-4622-997E-4DE1F92AA22E}" type="presOf" srcId="{5F03498F-8276-43AB-8C15-CFA01D3A8ED8}" destId="{7646CFC7-8925-425B-9F00-998F8C7DD7AC}" srcOrd="0" destOrd="0" presId="urn:microsoft.com/office/officeart/2005/8/layout/orgChart1"/>
    <dgm:cxn modelId="{F53695DF-1B18-4F9F-B126-C4B327032507}" type="presParOf" srcId="{0D637740-1AE4-46BD-9A19-DF3730CDFD37}" destId="{88D9023E-3B0F-4FAA-B504-89EAE19253C5}" srcOrd="0" destOrd="0" presId="urn:microsoft.com/office/officeart/2005/8/layout/orgChart1"/>
    <dgm:cxn modelId="{E32AF4D5-8B1D-41B3-A814-9B723401AE1A}" type="presParOf" srcId="{88D9023E-3B0F-4FAA-B504-89EAE19253C5}" destId="{4EAB90B5-C223-48BE-8759-75236C0E68D1}" srcOrd="0" destOrd="0" presId="urn:microsoft.com/office/officeart/2005/8/layout/orgChart1"/>
    <dgm:cxn modelId="{1C61482B-344C-4A5C-978E-45320F82DA96}" type="presParOf" srcId="{4EAB90B5-C223-48BE-8759-75236C0E68D1}" destId="{176FD301-4950-41AA-8819-6BE5ED34D281}" srcOrd="0" destOrd="0" presId="urn:microsoft.com/office/officeart/2005/8/layout/orgChart1"/>
    <dgm:cxn modelId="{CABDEFBC-546A-4C16-8F2F-A438E4ADEAFB}" type="presParOf" srcId="{4EAB90B5-C223-48BE-8759-75236C0E68D1}" destId="{147D5358-D43B-43D7-961E-F14E850DE84F}" srcOrd="1" destOrd="0" presId="urn:microsoft.com/office/officeart/2005/8/layout/orgChart1"/>
    <dgm:cxn modelId="{3194C091-BE3D-47C7-B38E-DB25F64B5AE5}" type="presParOf" srcId="{88D9023E-3B0F-4FAA-B504-89EAE19253C5}" destId="{55A15CB6-926E-408B-9B81-1D590A3AB4FD}" srcOrd="1" destOrd="0" presId="urn:microsoft.com/office/officeart/2005/8/layout/orgChart1"/>
    <dgm:cxn modelId="{9EE9921A-A9A4-4199-A164-8FC0D6A0DABD}" type="presParOf" srcId="{55A15CB6-926E-408B-9B81-1D590A3AB4FD}" destId="{7646CFC7-8925-425B-9F00-998F8C7DD7AC}" srcOrd="0" destOrd="0" presId="urn:microsoft.com/office/officeart/2005/8/layout/orgChart1"/>
    <dgm:cxn modelId="{B38BF1BA-B902-469D-B674-35BF4664B64A}" type="presParOf" srcId="{55A15CB6-926E-408B-9B81-1D590A3AB4FD}" destId="{41AC11A7-E709-4527-AAF2-FBD0D14ECEE6}" srcOrd="1" destOrd="0" presId="urn:microsoft.com/office/officeart/2005/8/layout/orgChart1"/>
    <dgm:cxn modelId="{6EB2F22A-5C36-41A6-891F-3579DE2A9C50}" type="presParOf" srcId="{41AC11A7-E709-4527-AAF2-FBD0D14ECEE6}" destId="{582A381B-F074-4855-A157-2D1D6471762F}" srcOrd="0" destOrd="0" presId="urn:microsoft.com/office/officeart/2005/8/layout/orgChart1"/>
    <dgm:cxn modelId="{67A75230-2A1F-4A0A-8A36-EB8180C2BCD8}" type="presParOf" srcId="{582A381B-F074-4855-A157-2D1D6471762F}" destId="{14A79930-48F7-40F5-A919-F4888F44DCB9}" srcOrd="0" destOrd="0" presId="urn:microsoft.com/office/officeart/2005/8/layout/orgChart1"/>
    <dgm:cxn modelId="{F9CF7B67-D75F-41E7-A2BC-8C229600120A}" type="presParOf" srcId="{582A381B-F074-4855-A157-2D1D6471762F}" destId="{479CA80E-AD7C-446A-8418-FC69B02D9E02}" srcOrd="1" destOrd="0" presId="urn:microsoft.com/office/officeart/2005/8/layout/orgChart1"/>
    <dgm:cxn modelId="{3607E97D-88E7-4FC7-8213-C6912B32BEF3}" type="presParOf" srcId="{41AC11A7-E709-4527-AAF2-FBD0D14ECEE6}" destId="{87264AFA-0172-4AF2-95D5-D00C7F52F653}" srcOrd="1" destOrd="0" presId="urn:microsoft.com/office/officeart/2005/8/layout/orgChart1"/>
    <dgm:cxn modelId="{2B143A64-7E11-4B3B-86D2-0A2F6CF4AB06}" type="presParOf" srcId="{87264AFA-0172-4AF2-95D5-D00C7F52F653}" destId="{BE8993BA-2272-4C2C-BD8C-9D78AEF5FE21}" srcOrd="0" destOrd="0" presId="urn:microsoft.com/office/officeart/2005/8/layout/orgChart1"/>
    <dgm:cxn modelId="{A0647529-5FA2-431E-9918-8CAE681F4AC2}" type="presParOf" srcId="{87264AFA-0172-4AF2-95D5-D00C7F52F653}" destId="{28B538F1-4122-4766-947C-BB662F7D6344}" srcOrd="1" destOrd="0" presId="urn:microsoft.com/office/officeart/2005/8/layout/orgChart1"/>
    <dgm:cxn modelId="{2A2D5A68-FCE3-40BB-8928-CBC197B26CC2}" type="presParOf" srcId="{28B538F1-4122-4766-947C-BB662F7D6344}" destId="{F482EAB1-45D7-47DD-9EAC-EC80CA6A4681}" srcOrd="0" destOrd="0" presId="urn:microsoft.com/office/officeart/2005/8/layout/orgChart1"/>
    <dgm:cxn modelId="{7F4F7F60-DEDF-4587-AB19-9DAD24EE63F2}" type="presParOf" srcId="{F482EAB1-45D7-47DD-9EAC-EC80CA6A4681}" destId="{6772080C-A072-44E5-A3B6-34D62430522D}" srcOrd="0" destOrd="0" presId="urn:microsoft.com/office/officeart/2005/8/layout/orgChart1"/>
    <dgm:cxn modelId="{B3E267E6-0E08-47D0-9B7A-1D954C786AED}" type="presParOf" srcId="{F482EAB1-45D7-47DD-9EAC-EC80CA6A4681}" destId="{37B4E65E-D866-44A7-9169-01D02DB39E37}" srcOrd="1" destOrd="0" presId="urn:microsoft.com/office/officeart/2005/8/layout/orgChart1"/>
    <dgm:cxn modelId="{34E52DBF-F567-4676-98BC-C3182E7AD438}" type="presParOf" srcId="{28B538F1-4122-4766-947C-BB662F7D6344}" destId="{0AFE6434-EB2B-4AEA-B7E4-5E310EF1CD0C}" srcOrd="1" destOrd="0" presId="urn:microsoft.com/office/officeart/2005/8/layout/orgChart1"/>
    <dgm:cxn modelId="{79D0AA28-4193-4EA5-AE59-AD59564667D5}" type="presParOf" srcId="{0AFE6434-EB2B-4AEA-B7E4-5E310EF1CD0C}" destId="{1D3EF585-A939-45E6-BB50-7574660F2949}" srcOrd="0" destOrd="0" presId="urn:microsoft.com/office/officeart/2005/8/layout/orgChart1"/>
    <dgm:cxn modelId="{D39312B7-B7BE-4A45-9DEE-B77A7FFD0299}" type="presParOf" srcId="{0AFE6434-EB2B-4AEA-B7E4-5E310EF1CD0C}" destId="{E43327D1-BFAE-42BF-B26E-34805CA537EC}" srcOrd="1" destOrd="0" presId="urn:microsoft.com/office/officeart/2005/8/layout/orgChart1"/>
    <dgm:cxn modelId="{831ADBB5-0CDD-4FAD-B215-C9C9D3192C45}" type="presParOf" srcId="{E43327D1-BFAE-42BF-B26E-34805CA537EC}" destId="{8B6EB94F-98F1-4A54-B2E2-A4FB31FA1CEB}" srcOrd="0" destOrd="0" presId="urn:microsoft.com/office/officeart/2005/8/layout/orgChart1"/>
    <dgm:cxn modelId="{4894DC24-9544-467A-A552-22AB699D1641}" type="presParOf" srcId="{8B6EB94F-98F1-4A54-B2E2-A4FB31FA1CEB}" destId="{65E81AE0-91FC-4E7C-83BF-892D31922496}" srcOrd="0" destOrd="0" presId="urn:microsoft.com/office/officeart/2005/8/layout/orgChart1"/>
    <dgm:cxn modelId="{3D1D6473-FEB8-4253-8581-2141DE95A596}" type="presParOf" srcId="{8B6EB94F-98F1-4A54-B2E2-A4FB31FA1CEB}" destId="{310BEE03-F2CE-4B9F-B487-DCCAF62D535E}" srcOrd="1" destOrd="0" presId="urn:microsoft.com/office/officeart/2005/8/layout/orgChart1"/>
    <dgm:cxn modelId="{C2E611F2-79B2-4648-83A7-5E5B642D5905}" type="presParOf" srcId="{E43327D1-BFAE-42BF-B26E-34805CA537EC}" destId="{9BB115B1-5CC2-4FA0-9FEE-2A3C4723DD0F}" srcOrd="1" destOrd="0" presId="urn:microsoft.com/office/officeart/2005/8/layout/orgChart1"/>
    <dgm:cxn modelId="{C29B9423-497F-4791-94EB-477CC0464D16}" type="presParOf" srcId="{E43327D1-BFAE-42BF-B26E-34805CA537EC}" destId="{2D9889E7-03CE-4D7D-BDBC-E8E7B094AA50}" srcOrd="2" destOrd="0" presId="urn:microsoft.com/office/officeart/2005/8/layout/orgChart1"/>
    <dgm:cxn modelId="{EAD7F83B-567D-44CE-815F-1F00D81BBD4D}" type="presParOf" srcId="{0AFE6434-EB2B-4AEA-B7E4-5E310EF1CD0C}" destId="{96255B6A-3D89-4B04-8B4D-F019F288AEFB}" srcOrd="2" destOrd="0" presId="urn:microsoft.com/office/officeart/2005/8/layout/orgChart1"/>
    <dgm:cxn modelId="{91147FA9-82EA-4FD3-BBE1-52C50FAB7EC1}" type="presParOf" srcId="{0AFE6434-EB2B-4AEA-B7E4-5E310EF1CD0C}" destId="{52387F06-8AF4-4B61-8818-0416CCBF0BD8}" srcOrd="3" destOrd="0" presId="urn:microsoft.com/office/officeart/2005/8/layout/orgChart1"/>
    <dgm:cxn modelId="{023AFA8D-6450-40AD-B195-7A6F9D3F75F7}" type="presParOf" srcId="{52387F06-8AF4-4B61-8818-0416CCBF0BD8}" destId="{90E71418-FB6F-4EC0-8C9A-56284B5BDB12}" srcOrd="0" destOrd="0" presId="urn:microsoft.com/office/officeart/2005/8/layout/orgChart1"/>
    <dgm:cxn modelId="{70EA8613-8B8C-49C7-B95A-93D6E8FB5954}" type="presParOf" srcId="{90E71418-FB6F-4EC0-8C9A-56284B5BDB12}" destId="{54E8536C-9501-4989-A4D2-ED062B4C2E17}" srcOrd="0" destOrd="0" presId="urn:microsoft.com/office/officeart/2005/8/layout/orgChart1"/>
    <dgm:cxn modelId="{A0E4047E-E273-4DBA-86BF-9D789456A126}" type="presParOf" srcId="{90E71418-FB6F-4EC0-8C9A-56284B5BDB12}" destId="{BC839178-6EC3-4CE1-984B-6065E58BA188}" srcOrd="1" destOrd="0" presId="urn:microsoft.com/office/officeart/2005/8/layout/orgChart1"/>
    <dgm:cxn modelId="{4D531B38-2878-4901-9B74-1CA5E1749E4B}" type="presParOf" srcId="{52387F06-8AF4-4B61-8818-0416CCBF0BD8}" destId="{23401FA0-FAFA-4726-9984-2FE383E6097B}" srcOrd="1" destOrd="0" presId="urn:microsoft.com/office/officeart/2005/8/layout/orgChart1"/>
    <dgm:cxn modelId="{C4ADC36B-4B26-4D06-A833-665CBA23BB1C}" type="presParOf" srcId="{52387F06-8AF4-4B61-8818-0416CCBF0BD8}" destId="{4BC6E281-4425-4F10-BD02-EF09E57E5ED1}" srcOrd="2" destOrd="0" presId="urn:microsoft.com/office/officeart/2005/8/layout/orgChart1"/>
    <dgm:cxn modelId="{83505FD4-3518-4C50-9B0F-C723D99D821B}" type="presParOf" srcId="{28B538F1-4122-4766-947C-BB662F7D6344}" destId="{EF6C79CB-6405-4729-A116-648725242048}" srcOrd="2" destOrd="0" presId="urn:microsoft.com/office/officeart/2005/8/layout/orgChart1"/>
    <dgm:cxn modelId="{87C6BD87-6B3D-4F07-9FF4-C863C452C174}" type="presParOf" srcId="{87264AFA-0172-4AF2-95D5-D00C7F52F653}" destId="{73E09665-C3CC-427C-ACCC-B769AD22BA02}" srcOrd="2" destOrd="0" presId="urn:microsoft.com/office/officeart/2005/8/layout/orgChart1"/>
    <dgm:cxn modelId="{8E7B2C2E-4624-4752-82B4-E205154F9012}" type="presParOf" srcId="{87264AFA-0172-4AF2-95D5-D00C7F52F653}" destId="{C96A3F92-498B-4DA0-9691-9526392976C4}" srcOrd="3" destOrd="0" presId="urn:microsoft.com/office/officeart/2005/8/layout/orgChart1"/>
    <dgm:cxn modelId="{5AFEE7D8-94FD-4975-ACB4-472799181D8A}" type="presParOf" srcId="{C96A3F92-498B-4DA0-9691-9526392976C4}" destId="{E4C2A8A1-E631-44CE-9CE4-A680897B3F6B}" srcOrd="0" destOrd="0" presId="urn:microsoft.com/office/officeart/2005/8/layout/orgChart1"/>
    <dgm:cxn modelId="{7F29B9FF-107B-4989-B82A-72F395841E0C}" type="presParOf" srcId="{E4C2A8A1-E631-44CE-9CE4-A680897B3F6B}" destId="{681765CD-C3D3-42F0-90C7-45A1ECBE2740}" srcOrd="0" destOrd="0" presId="urn:microsoft.com/office/officeart/2005/8/layout/orgChart1"/>
    <dgm:cxn modelId="{79D545C3-B0D5-459D-B778-081011FCAA94}" type="presParOf" srcId="{E4C2A8A1-E631-44CE-9CE4-A680897B3F6B}" destId="{22A482C9-807C-47F6-BCAE-9AE5F4E13879}" srcOrd="1" destOrd="0" presId="urn:microsoft.com/office/officeart/2005/8/layout/orgChart1"/>
    <dgm:cxn modelId="{7F9AF524-D1F1-4967-A5BC-1E678FC784C1}" type="presParOf" srcId="{C96A3F92-498B-4DA0-9691-9526392976C4}" destId="{841F823E-B681-4714-B840-8AE0589E181F}" srcOrd="1" destOrd="0" presId="urn:microsoft.com/office/officeart/2005/8/layout/orgChart1"/>
    <dgm:cxn modelId="{CCAAD7B6-E850-4FDA-BC64-8C1297C1390E}" type="presParOf" srcId="{C96A3F92-498B-4DA0-9691-9526392976C4}" destId="{266F5148-42B3-43AB-BF17-75405CB38ECB}" srcOrd="2" destOrd="0" presId="urn:microsoft.com/office/officeart/2005/8/layout/orgChart1"/>
    <dgm:cxn modelId="{884491F3-4BE2-4AF8-9E02-E0A3C4D2ABFA}" type="presParOf" srcId="{87264AFA-0172-4AF2-95D5-D00C7F52F653}" destId="{281BD52A-AEFA-4B3B-B6F2-0DF6F459C7F7}" srcOrd="4" destOrd="0" presId="urn:microsoft.com/office/officeart/2005/8/layout/orgChart1"/>
    <dgm:cxn modelId="{A699F8F4-D831-47B0-A99E-B1C50418A33E}" type="presParOf" srcId="{87264AFA-0172-4AF2-95D5-D00C7F52F653}" destId="{5B0668B9-7B20-4196-947E-68047E945E76}" srcOrd="5" destOrd="0" presId="urn:microsoft.com/office/officeart/2005/8/layout/orgChart1"/>
    <dgm:cxn modelId="{58D446E2-4A15-4178-970C-9DE394394491}" type="presParOf" srcId="{5B0668B9-7B20-4196-947E-68047E945E76}" destId="{CE088437-8952-4B99-BA42-DF277F695DC6}" srcOrd="0" destOrd="0" presId="urn:microsoft.com/office/officeart/2005/8/layout/orgChart1"/>
    <dgm:cxn modelId="{8BF4EB0E-33CA-4AC2-95ED-7FC839FC9A3E}" type="presParOf" srcId="{CE088437-8952-4B99-BA42-DF277F695DC6}" destId="{65D381E7-E817-4388-92AD-230F56B33655}" srcOrd="0" destOrd="0" presId="urn:microsoft.com/office/officeart/2005/8/layout/orgChart1"/>
    <dgm:cxn modelId="{6BCC2687-2B14-49D5-B797-C62AD1A0AF0A}" type="presParOf" srcId="{CE088437-8952-4B99-BA42-DF277F695DC6}" destId="{FD2C16ED-5FF7-4F56-AC88-6E456EEA58E4}" srcOrd="1" destOrd="0" presId="urn:microsoft.com/office/officeart/2005/8/layout/orgChart1"/>
    <dgm:cxn modelId="{1C1294A5-1899-4846-82BE-2D37625AC1A3}" type="presParOf" srcId="{5B0668B9-7B20-4196-947E-68047E945E76}" destId="{A94B16D6-7076-4143-AB39-577007CED513}" srcOrd="1" destOrd="0" presId="urn:microsoft.com/office/officeart/2005/8/layout/orgChart1"/>
    <dgm:cxn modelId="{20116000-DB73-4D40-BDAC-95824F975284}" type="presParOf" srcId="{5B0668B9-7B20-4196-947E-68047E945E76}" destId="{8D256BA0-42FD-4F07-A0F2-7BAC32300732}" srcOrd="2" destOrd="0" presId="urn:microsoft.com/office/officeart/2005/8/layout/orgChart1"/>
    <dgm:cxn modelId="{EE960FF0-D2F7-4ED4-B568-68A821A425D1}" type="presParOf" srcId="{41AC11A7-E709-4527-AAF2-FBD0D14ECEE6}" destId="{643246B7-09C0-423B-86A2-08F720BF176E}" srcOrd="2" destOrd="0" presId="urn:microsoft.com/office/officeart/2005/8/layout/orgChart1"/>
    <dgm:cxn modelId="{C6AB038A-7061-4FCF-95D2-73279D2572BB}" type="presParOf" srcId="{55A15CB6-926E-408B-9B81-1D590A3AB4FD}" destId="{71108489-1197-428D-BF11-8A34175ABE6F}" srcOrd="2" destOrd="0" presId="urn:microsoft.com/office/officeart/2005/8/layout/orgChart1"/>
    <dgm:cxn modelId="{2AD15855-046D-4D5B-93BE-D8F474AD4CF6}" type="presParOf" srcId="{55A15CB6-926E-408B-9B81-1D590A3AB4FD}" destId="{79A74738-9080-4929-B650-6627C11791E6}" srcOrd="3" destOrd="0" presId="urn:microsoft.com/office/officeart/2005/8/layout/orgChart1"/>
    <dgm:cxn modelId="{14CDA6FC-78DC-49B6-AFD6-5C05885C48FB}" type="presParOf" srcId="{79A74738-9080-4929-B650-6627C11791E6}" destId="{EF6EDE8B-AEFD-4EAA-A446-0EAD3335B0CC}" srcOrd="0" destOrd="0" presId="urn:microsoft.com/office/officeart/2005/8/layout/orgChart1"/>
    <dgm:cxn modelId="{A0FF40D3-4394-4245-BF80-9E814086E2B8}" type="presParOf" srcId="{EF6EDE8B-AEFD-4EAA-A446-0EAD3335B0CC}" destId="{500CFEAF-2272-47E6-BB8F-E56A2D4ADE51}" srcOrd="0" destOrd="0" presId="urn:microsoft.com/office/officeart/2005/8/layout/orgChart1"/>
    <dgm:cxn modelId="{B219B575-4263-4B1B-B5E3-EBBE3AD2B0B2}" type="presParOf" srcId="{EF6EDE8B-AEFD-4EAA-A446-0EAD3335B0CC}" destId="{84472956-8DF9-4537-8604-1A676825D6DF}" srcOrd="1" destOrd="0" presId="urn:microsoft.com/office/officeart/2005/8/layout/orgChart1"/>
    <dgm:cxn modelId="{2D02EAD3-AAE9-4FA9-9CB2-532B2046284C}" type="presParOf" srcId="{79A74738-9080-4929-B650-6627C11791E6}" destId="{19152BD0-AC52-4C8B-B8FB-5785838261F5}" srcOrd="1" destOrd="0" presId="urn:microsoft.com/office/officeart/2005/8/layout/orgChart1"/>
    <dgm:cxn modelId="{316D5E6C-08A4-4B7D-8729-AC60E1B39696}" type="presParOf" srcId="{79A74738-9080-4929-B650-6627C11791E6}" destId="{4957B8EE-FD49-49A1-9616-502419567025}" srcOrd="2" destOrd="0" presId="urn:microsoft.com/office/officeart/2005/8/layout/orgChart1"/>
    <dgm:cxn modelId="{AC8444A8-9BA6-4D5B-B153-C2D2A268953F}" type="presParOf" srcId="{88D9023E-3B0F-4FAA-B504-89EAE19253C5}" destId="{48139D38-BB7B-41F6-AD53-063EC7ADA77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BA939A-4751-45C9-8D67-5AEF985E0E55}"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IN"/>
        </a:p>
      </dgm:t>
    </dgm:pt>
    <dgm:pt modelId="{2B8E372F-4C2B-47C5-8457-4C002009D457}">
      <dgm:prSet phldrT="[Text]" custT="1"/>
      <dgm:spPr/>
      <dgm:t>
        <a:bodyPr/>
        <a:lstStyle/>
        <a:p>
          <a:r>
            <a:rPr lang="en-US" sz="2400" dirty="0">
              <a:latin typeface="Times New Roman" panose="02020603050405020304" pitchFamily="18" charset="0"/>
              <a:cs typeface="Times New Roman" panose="02020603050405020304" pitchFamily="18" charset="0"/>
            </a:rPr>
            <a:t>Ordered file</a:t>
          </a:r>
          <a:endParaRPr lang="en-IN" sz="2400" dirty="0">
            <a:latin typeface="Times New Roman" panose="02020603050405020304" pitchFamily="18" charset="0"/>
            <a:cs typeface="Times New Roman" panose="02020603050405020304" pitchFamily="18" charset="0"/>
          </a:endParaRPr>
        </a:p>
      </dgm:t>
    </dgm:pt>
    <dgm:pt modelId="{078C3C36-0FEC-4CBB-8470-4306C50B72B2}" type="parTrans" cxnId="{F32B95C2-402F-421A-A297-4924D31E3136}">
      <dgm:prSet/>
      <dgm:spPr/>
      <dgm:t>
        <a:bodyPr/>
        <a:lstStyle/>
        <a:p>
          <a:endParaRPr lang="en-IN" sz="1400">
            <a:latin typeface="Times New Roman" panose="02020603050405020304" pitchFamily="18" charset="0"/>
            <a:cs typeface="Times New Roman" panose="02020603050405020304" pitchFamily="18" charset="0"/>
          </a:endParaRPr>
        </a:p>
      </dgm:t>
    </dgm:pt>
    <dgm:pt modelId="{D2F526CC-77B4-4460-B78F-3B6C70305576}" type="sibTrans" cxnId="{F32B95C2-402F-421A-A297-4924D31E3136}">
      <dgm:prSet/>
      <dgm:spPr/>
      <dgm:t>
        <a:bodyPr/>
        <a:lstStyle/>
        <a:p>
          <a:endParaRPr lang="en-IN" sz="1400">
            <a:latin typeface="Times New Roman" panose="02020603050405020304" pitchFamily="18" charset="0"/>
            <a:cs typeface="Times New Roman" panose="02020603050405020304" pitchFamily="18" charset="0"/>
          </a:endParaRPr>
        </a:p>
      </dgm:t>
    </dgm:pt>
    <dgm:pt modelId="{0CE3169C-9922-4646-B958-7B4A8E60EF48}">
      <dgm:prSet phldrT="[Text]" custT="1"/>
      <dgm:spPr/>
      <dgm:t>
        <a:bodyPr/>
        <a:lstStyle/>
        <a:p>
          <a:r>
            <a:rPr lang="en-US" sz="2400" dirty="0">
              <a:latin typeface="Times New Roman" panose="02020603050405020304" pitchFamily="18" charset="0"/>
              <a:cs typeface="Times New Roman" panose="02020603050405020304" pitchFamily="18" charset="0"/>
            </a:rPr>
            <a:t>Primary Index</a:t>
          </a:r>
          <a:endParaRPr lang="en-IN" sz="2400" dirty="0">
            <a:latin typeface="Times New Roman" panose="02020603050405020304" pitchFamily="18" charset="0"/>
            <a:cs typeface="Times New Roman" panose="02020603050405020304" pitchFamily="18" charset="0"/>
          </a:endParaRPr>
        </a:p>
      </dgm:t>
    </dgm:pt>
    <dgm:pt modelId="{787EFC0A-0269-4377-ABC7-1B7D8FF96744}" type="parTrans" cxnId="{8C584E1F-A5BD-4A11-8307-23390E3A3772}">
      <dgm:prSet/>
      <dgm:spPr/>
      <dgm:t>
        <a:bodyPr/>
        <a:lstStyle/>
        <a:p>
          <a:endParaRPr lang="en-IN" sz="1400">
            <a:latin typeface="Times New Roman" panose="02020603050405020304" pitchFamily="18" charset="0"/>
            <a:cs typeface="Times New Roman" panose="02020603050405020304" pitchFamily="18" charset="0"/>
          </a:endParaRPr>
        </a:p>
      </dgm:t>
    </dgm:pt>
    <dgm:pt modelId="{61A11117-728F-4BC6-BB19-A1B93C24A0CA}" type="sibTrans" cxnId="{8C584E1F-A5BD-4A11-8307-23390E3A3772}">
      <dgm:prSet/>
      <dgm:spPr/>
      <dgm:t>
        <a:bodyPr/>
        <a:lstStyle/>
        <a:p>
          <a:endParaRPr lang="en-IN" sz="1400">
            <a:latin typeface="Times New Roman" panose="02020603050405020304" pitchFamily="18" charset="0"/>
            <a:cs typeface="Times New Roman" panose="02020603050405020304" pitchFamily="18" charset="0"/>
          </a:endParaRPr>
        </a:p>
      </dgm:t>
    </dgm:pt>
    <dgm:pt modelId="{80AB66C7-F29A-4CE7-B69A-148E42DB7728}">
      <dgm:prSet phldrT="[Text]" custT="1"/>
      <dgm:spPr/>
      <dgm:t>
        <a:bodyPr/>
        <a:lstStyle/>
        <a:p>
          <a:r>
            <a:rPr lang="en-US" sz="2400" dirty="0">
              <a:latin typeface="Times New Roman" panose="02020603050405020304" pitchFamily="18" charset="0"/>
              <a:cs typeface="Times New Roman" panose="02020603050405020304" pitchFamily="18" charset="0"/>
            </a:rPr>
            <a:t>Unordered file</a:t>
          </a:r>
          <a:endParaRPr lang="en-IN" sz="2400" dirty="0">
            <a:latin typeface="Times New Roman" panose="02020603050405020304" pitchFamily="18" charset="0"/>
            <a:cs typeface="Times New Roman" panose="02020603050405020304" pitchFamily="18" charset="0"/>
          </a:endParaRPr>
        </a:p>
      </dgm:t>
    </dgm:pt>
    <dgm:pt modelId="{79406072-F403-4317-A875-AFDB1604AEF5}" type="parTrans" cxnId="{AECDD5B0-E8C1-4DB6-AEA7-BD8DD8FFD016}">
      <dgm:prSet/>
      <dgm:spPr/>
      <dgm:t>
        <a:bodyPr/>
        <a:lstStyle/>
        <a:p>
          <a:endParaRPr lang="en-IN" sz="1400">
            <a:latin typeface="Times New Roman" panose="02020603050405020304" pitchFamily="18" charset="0"/>
            <a:cs typeface="Times New Roman" panose="02020603050405020304" pitchFamily="18" charset="0"/>
          </a:endParaRPr>
        </a:p>
      </dgm:t>
    </dgm:pt>
    <dgm:pt modelId="{7E36FBF7-B41F-41BD-8266-6FADE8E3477C}" type="sibTrans" cxnId="{AECDD5B0-E8C1-4DB6-AEA7-BD8DD8FFD016}">
      <dgm:prSet/>
      <dgm:spPr/>
      <dgm:t>
        <a:bodyPr/>
        <a:lstStyle/>
        <a:p>
          <a:endParaRPr lang="en-IN" sz="1400">
            <a:latin typeface="Times New Roman" panose="02020603050405020304" pitchFamily="18" charset="0"/>
            <a:cs typeface="Times New Roman" panose="02020603050405020304" pitchFamily="18" charset="0"/>
          </a:endParaRPr>
        </a:p>
      </dgm:t>
    </dgm:pt>
    <dgm:pt modelId="{D9069AB9-1158-4742-BCC4-BAF16DED9F99}">
      <dgm:prSet phldrT="[Text]" custT="1"/>
      <dgm:spPr/>
      <dgm:t>
        <a:bodyPr/>
        <a:lstStyle/>
        <a:p>
          <a:r>
            <a:rPr lang="en-US" sz="2400" dirty="0">
              <a:latin typeface="Times New Roman" panose="02020603050405020304" pitchFamily="18" charset="0"/>
              <a:cs typeface="Times New Roman" panose="02020603050405020304" pitchFamily="18" charset="0"/>
            </a:rPr>
            <a:t>Secondary Index</a:t>
          </a:r>
          <a:endParaRPr lang="en-IN" sz="2400" dirty="0">
            <a:latin typeface="Times New Roman" panose="02020603050405020304" pitchFamily="18" charset="0"/>
            <a:cs typeface="Times New Roman" panose="02020603050405020304" pitchFamily="18" charset="0"/>
          </a:endParaRPr>
        </a:p>
      </dgm:t>
    </dgm:pt>
    <dgm:pt modelId="{3DCE2B42-78A5-4A4F-AE03-5E10502E4D5E}" type="parTrans" cxnId="{D23E83F3-4354-41D1-8F9B-48D10E1F5F10}">
      <dgm:prSet/>
      <dgm:spPr/>
      <dgm:t>
        <a:bodyPr/>
        <a:lstStyle/>
        <a:p>
          <a:endParaRPr lang="en-IN" sz="1400">
            <a:latin typeface="Times New Roman" panose="02020603050405020304" pitchFamily="18" charset="0"/>
            <a:cs typeface="Times New Roman" panose="02020603050405020304" pitchFamily="18" charset="0"/>
          </a:endParaRPr>
        </a:p>
      </dgm:t>
    </dgm:pt>
    <dgm:pt modelId="{5D04D9B0-21CD-4FCA-9A2D-52D80A8A5431}" type="sibTrans" cxnId="{D23E83F3-4354-41D1-8F9B-48D10E1F5F10}">
      <dgm:prSet/>
      <dgm:spPr/>
      <dgm:t>
        <a:bodyPr/>
        <a:lstStyle/>
        <a:p>
          <a:endParaRPr lang="en-IN" sz="1400">
            <a:latin typeface="Times New Roman" panose="02020603050405020304" pitchFamily="18" charset="0"/>
            <a:cs typeface="Times New Roman" panose="02020603050405020304" pitchFamily="18" charset="0"/>
          </a:endParaRPr>
        </a:p>
      </dgm:t>
    </dgm:pt>
    <dgm:pt modelId="{1ED2E16C-67F5-4113-A802-1991B2FD10E8}">
      <dgm:prSet phldrT="[Text]" custT="1"/>
      <dgm:spPr/>
      <dgm:t>
        <a:bodyPr/>
        <a:lstStyle/>
        <a:p>
          <a:r>
            <a:rPr lang="en-US" sz="2400" dirty="0">
              <a:latin typeface="Times New Roman" panose="02020603050405020304" pitchFamily="18" charset="0"/>
              <a:cs typeface="Times New Roman" panose="02020603050405020304" pitchFamily="18" charset="0"/>
            </a:rPr>
            <a:t>Secondary Index</a:t>
          </a:r>
          <a:endParaRPr lang="en-IN" sz="2400" dirty="0">
            <a:latin typeface="Times New Roman" panose="02020603050405020304" pitchFamily="18" charset="0"/>
            <a:cs typeface="Times New Roman" panose="02020603050405020304" pitchFamily="18" charset="0"/>
          </a:endParaRPr>
        </a:p>
      </dgm:t>
    </dgm:pt>
    <dgm:pt modelId="{AF15C8B1-C3BA-4F6B-B55D-F92E87EC332F}" type="parTrans" cxnId="{EEA15A0B-F805-4BEF-A8B1-EE5EBDF2E1D8}">
      <dgm:prSet/>
      <dgm:spPr/>
      <dgm:t>
        <a:bodyPr/>
        <a:lstStyle/>
        <a:p>
          <a:endParaRPr lang="en-IN" sz="1400">
            <a:latin typeface="Times New Roman" panose="02020603050405020304" pitchFamily="18" charset="0"/>
            <a:cs typeface="Times New Roman" panose="02020603050405020304" pitchFamily="18" charset="0"/>
          </a:endParaRPr>
        </a:p>
      </dgm:t>
    </dgm:pt>
    <dgm:pt modelId="{975433A0-5A03-4531-B0CD-C488D26DAD41}" type="sibTrans" cxnId="{EEA15A0B-F805-4BEF-A8B1-EE5EBDF2E1D8}">
      <dgm:prSet/>
      <dgm:spPr/>
      <dgm:t>
        <a:bodyPr/>
        <a:lstStyle/>
        <a:p>
          <a:endParaRPr lang="en-IN" sz="1400">
            <a:latin typeface="Times New Roman" panose="02020603050405020304" pitchFamily="18" charset="0"/>
            <a:cs typeface="Times New Roman" panose="02020603050405020304" pitchFamily="18" charset="0"/>
          </a:endParaRPr>
        </a:p>
      </dgm:t>
    </dgm:pt>
    <dgm:pt modelId="{202FCAEC-0EBF-4EBF-84C3-351A01AC401F}">
      <dgm:prSet phldrT="[Text]" custT="1"/>
      <dgm:spPr/>
      <dgm:t>
        <a:bodyPr/>
        <a:lstStyle/>
        <a:p>
          <a:r>
            <a:rPr lang="en-US" sz="2400" dirty="0">
              <a:latin typeface="Times New Roman" panose="02020603050405020304" pitchFamily="18" charset="0"/>
              <a:cs typeface="Times New Roman" panose="02020603050405020304" pitchFamily="18" charset="0"/>
            </a:rPr>
            <a:t>Clustered Index</a:t>
          </a:r>
          <a:endParaRPr lang="en-IN" sz="2400" dirty="0">
            <a:latin typeface="Times New Roman" panose="02020603050405020304" pitchFamily="18" charset="0"/>
            <a:cs typeface="Times New Roman" panose="02020603050405020304" pitchFamily="18" charset="0"/>
          </a:endParaRPr>
        </a:p>
      </dgm:t>
    </dgm:pt>
    <dgm:pt modelId="{0AB9BFD2-6DC2-41D4-A3B3-E4714C73BDF2}" type="parTrans" cxnId="{D65549D1-05C2-4DF2-A873-5BDABE8D6CE1}">
      <dgm:prSet/>
      <dgm:spPr/>
      <dgm:t>
        <a:bodyPr/>
        <a:lstStyle/>
        <a:p>
          <a:endParaRPr lang="en-IN" sz="1400">
            <a:latin typeface="Times New Roman" panose="02020603050405020304" pitchFamily="18" charset="0"/>
            <a:cs typeface="Times New Roman" panose="02020603050405020304" pitchFamily="18" charset="0"/>
          </a:endParaRPr>
        </a:p>
      </dgm:t>
    </dgm:pt>
    <dgm:pt modelId="{359E8E2A-1142-4287-899A-E39AE9302696}" type="sibTrans" cxnId="{D65549D1-05C2-4DF2-A873-5BDABE8D6CE1}">
      <dgm:prSet/>
      <dgm:spPr/>
      <dgm:t>
        <a:bodyPr/>
        <a:lstStyle/>
        <a:p>
          <a:endParaRPr lang="en-IN" sz="1400">
            <a:latin typeface="Times New Roman" panose="02020603050405020304" pitchFamily="18" charset="0"/>
            <a:cs typeface="Times New Roman" panose="02020603050405020304" pitchFamily="18" charset="0"/>
          </a:endParaRPr>
        </a:p>
      </dgm:t>
    </dgm:pt>
    <dgm:pt modelId="{39FCC930-8DEF-45AC-9222-930FE8CC36BB}">
      <dgm:prSet phldrT="[Text]" custT="1"/>
      <dgm:spPr/>
      <dgm:t>
        <a:bodyPr/>
        <a:lstStyle/>
        <a:p>
          <a:r>
            <a:rPr lang="en-US" sz="2400" dirty="0">
              <a:latin typeface="Times New Roman" panose="02020603050405020304" pitchFamily="18" charset="0"/>
              <a:cs typeface="Times New Roman" panose="02020603050405020304" pitchFamily="18" charset="0"/>
            </a:rPr>
            <a:t>Non-Key</a:t>
          </a:r>
          <a:endParaRPr lang="en-IN" sz="2400" dirty="0">
            <a:latin typeface="Times New Roman" panose="02020603050405020304" pitchFamily="18" charset="0"/>
            <a:cs typeface="Times New Roman" panose="02020603050405020304" pitchFamily="18" charset="0"/>
          </a:endParaRPr>
        </a:p>
      </dgm:t>
    </dgm:pt>
    <dgm:pt modelId="{1663CC42-40EC-4610-BB27-2CC2C18AB01F}" type="parTrans" cxnId="{AEED1A4A-15B4-4392-B4A0-967999418DE2}">
      <dgm:prSet/>
      <dgm:spPr/>
      <dgm:t>
        <a:bodyPr/>
        <a:lstStyle/>
        <a:p>
          <a:endParaRPr lang="en-IN" sz="1400">
            <a:latin typeface="Times New Roman" panose="02020603050405020304" pitchFamily="18" charset="0"/>
            <a:cs typeface="Times New Roman" panose="02020603050405020304" pitchFamily="18" charset="0"/>
          </a:endParaRPr>
        </a:p>
      </dgm:t>
    </dgm:pt>
    <dgm:pt modelId="{E9FF0304-1922-48D6-BC8F-BE0FCA592B0E}" type="sibTrans" cxnId="{AEED1A4A-15B4-4392-B4A0-967999418DE2}">
      <dgm:prSet/>
      <dgm:spPr/>
      <dgm:t>
        <a:bodyPr/>
        <a:lstStyle/>
        <a:p>
          <a:endParaRPr lang="en-IN" sz="1400">
            <a:latin typeface="Times New Roman" panose="02020603050405020304" pitchFamily="18" charset="0"/>
            <a:cs typeface="Times New Roman" panose="02020603050405020304" pitchFamily="18" charset="0"/>
          </a:endParaRPr>
        </a:p>
      </dgm:t>
    </dgm:pt>
    <dgm:pt modelId="{4E020490-4973-4492-A04E-630B4ED7DE2A}">
      <dgm:prSet phldrT="[Text]" custT="1"/>
      <dgm:spPr/>
      <dgm:t>
        <a:bodyPr/>
        <a:lstStyle/>
        <a:p>
          <a:r>
            <a:rPr lang="en-US" sz="2400" dirty="0">
              <a:latin typeface="Times New Roman" panose="02020603050405020304" pitchFamily="18" charset="0"/>
              <a:cs typeface="Times New Roman" panose="02020603050405020304" pitchFamily="18" charset="0"/>
            </a:rPr>
            <a:t>Key</a:t>
          </a:r>
          <a:endParaRPr lang="en-IN" sz="2400" dirty="0">
            <a:latin typeface="Times New Roman" panose="02020603050405020304" pitchFamily="18" charset="0"/>
            <a:cs typeface="Times New Roman" panose="02020603050405020304" pitchFamily="18" charset="0"/>
          </a:endParaRPr>
        </a:p>
      </dgm:t>
    </dgm:pt>
    <dgm:pt modelId="{F7E4FA78-F760-4CA0-8424-515FC6DFA89F}" type="parTrans" cxnId="{04C96A4F-918A-4B14-8766-CAB3B19E4BA9}">
      <dgm:prSet/>
      <dgm:spPr/>
      <dgm:t>
        <a:bodyPr/>
        <a:lstStyle/>
        <a:p>
          <a:endParaRPr lang="en-IN" sz="1400">
            <a:latin typeface="Times New Roman" panose="02020603050405020304" pitchFamily="18" charset="0"/>
            <a:cs typeface="Times New Roman" panose="02020603050405020304" pitchFamily="18" charset="0"/>
          </a:endParaRPr>
        </a:p>
      </dgm:t>
    </dgm:pt>
    <dgm:pt modelId="{5D51C72F-D751-4C7E-981B-7DCA87684D1C}" type="sibTrans" cxnId="{04C96A4F-918A-4B14-8766-CAB3B19E4BA9}">
      <dgm:prSet/>
      <dgm:spPr/>
      <dgm:t>
        <a:bodyPr/>
        <a:lstStyle/>
        <a:p>
          <a:endParaRPr lang="en-IN" sz="1400">
            <a:latin typeface="Times New Roman" panose="02020603050405020304" pitchFamily="18" charset="0"/>
            <a:cs typeface="Times New Roman" panose="02020603050405020304" pitchFamily="18" charset="0"/>
          </a:endParaRPr>
        </a:p>
      </dgm:t>
    </dgm:pt>
    <dgm:pt modelId="{B76014B7-1327-44A0-9FB2-6BCB7DF71075}">
      <dgm:prSet phldrT="[Text]" custT="1"/>
      <dgm:spPr>
        <a:noFill/>
      </dgm:spPr>
      <dgm:t>
        <a:bodyPr/>
        <a:lstStyle/>
        <a:p>
          <a:endParaRPr lang="en-IN" sz="2400" dirty="0">
            <a:latin typeface="Times New Roman" panose="02020603050405020304" pitchFamily="18" charset="0"/>
            <a:cs typeface="Times New Roman" panose="02020603050405020304" pitchFamily="18" charset="0"/>
          </a:endParaRPr>
        </a:p>
      </dgm:t>
    </dgm:pt>
    <dgm:pt modelId="{7FD20791-756B-4282-B2C9-02C4003140C9}" type="sibTrans" cxnId="{169E23CB-D06D-437A-9AE9-4F6645133337}">
      <dgm:prSet/>
      <dgm:spPr/>
      <dgm:t>
        <a:bodyPr/>
        <a:lstStyle/>
        <a:p>
          <a:endParaRPr lang="en-IN" sz="1400">
            <a:latin typeface="Times New Roman" panose="02020603050405020304" pitchFamily="18" charset="0"/>
            <a:cs typeface="Times New Roman" panose="02020603050405020304" pitchFamily="18" charset="0"/>
          </a:endParaRPr>
        </a:p>
      </dgm:t>
    </dgm:pt>
    <dgm:pt modelId="{3F8342D1-8C6F-4A8A-9FF9-575960FBB83E}" type="parTrans" cxnId="{169E23CB-D06D-437A-9AE9-4F6645133337}">
      <dgm:prSet/>
      <dgm:spPr/>
      <dgm:t>
        <a:bodyPr/>
        <a:lstStyle/>
        <a:p>
          <a:endParaRPr lang="en-IN" sz="1400">
            <a:latin typeface="Times New Roman" panose="02020603050405020304" pitchFamily="18" charset="0"/>
            <a:cs typeface="Times New Roman" panose="02020603050405020304" pitchFamily="18" charset="0"/>
          </a:endParaRPr>
        </a:p>
      </dgm:t>
    </dgm:pt>
    <dgm:pt modelId="{E9BD4D86-1C5E-44E5-8674-B790E8C6C6A5}" type="pres">
      <dgm:prSet presAssocID="{ADBA939A-4751-45C9-8D67-5AEF985E0E55}" presName="diagram" presStyleCnt="0">
        <dgm:presLayoutVars>
          <dgm:dir/>
          <dgm:resizeHandles val="exact"/>
        </dgm:presLayoutVars>
      </dgm:prSet>
      <dgm:spPr/>
    </dgm:pt>
    <dgm:pt modelId="{0D8FFCE7-A0D8-46CA-BB60-DA129B01FDE8}" type="pres">
      <dgm:prSet presAssocID="{2B8E372F-4C2B-47C5-8457-4C002009D457}" presName="node" presStyleLbl="node1" presStyleIdx="0" presStyleCnt="9">
        <dgm:presLayoutVars>
          <dgm:bulletEnabled val="1"/>
        </dgm:presLayoutVars>
      </dgm:prSet>
      <dgm:spPr/>
    </dgm:pt>
    <dgm:pt modelId="{9F5E08E6-7474-4D06-86C4-C9CBF3CBA719}" type="pres">
      <dgm:prSet presAssocID="{D2F526CC-77B4-4460-B78F-3B6C70305576}" presName="sibTrans" presStyleCnt="0"/>
      <dgm:spPr/>
    </dgm:pt>
    <dgm:pt modelId="{E01ACD03-2174-4137-AB2D-191ECFD1A9B4}" type="pres">
      <dgm:prSet presAssocID="{0CE3169C-9922-4646-B958-7B4A8E60EF48}" presName="node" presStyleLbl="node1" presStyleIdx="1" presStyleCnt="9">
        <dgm:presLayoutVars>
          <dgm:bulletEnabled val="1"/>
        </dgm:presLayoutVars>
      </dgm:prSet>
      <dgm:spPr/>
    </dgm:pt>
    <dgm:pt modelId="{4852C874-26F3-4669-BAB3-79AE393B6CC8}" type="pres">
      <dgm:prSet presAssocID="{61A11117-728F-4BC6-BB19-A1B93C24A0CA}" presName="sibTrans" presStyleCnt="0"/>
      <dgm:spPr/>
    </dgm:pt>
    <dgm:pt modelId="{4640C889-DB66-4F8B-94CD-2C7ED5D5B923}" type="pres">
      <dgm:prSet presAssocID="{202FCAEC-0EBF-4EBF-84C3-351A01AC401F}" presName="node" presStyleLbl="node1" presStyleIdx="2" presStyleCnt="9">
        <dgm:presLayoutVars>
          <dgm:bulletEnabled val="1"/>
        </dgm:presLayoutVars>
      </dgm:prSet>
      <dgm:spPr/>
    </dgm:pt>
    <dgm:pt modelId="{02B389E5-5878-4EE4-A7A7-3A22EC43748A}" type="pres">
      <dgm:prSet presAssocID="{359E8E2A-1142-4287-899A-E39AE9302696}" presName="sibTrans" presStyleCnt="0"/>
      <dgm:spPr/>
    </dgm:pt>
    <dgm:pt modelId="{D0665D9E-7CDF-439C-827A-44A2DBBF5F6D}" type="pres">
      <dgm:prSet presAssocID="{80AB66C7-F29A-4CE7-B69A-148E42DB7728}" presName="node" presStyleLbl="node1" presStyleIdx="3" presStyleCnt="9">
        <dgm:presLayoutVars>
          <dgm:bulletEnabled val="1"/>
        </dgm:presLayoutVars>
      </dgm:prSet>
      <dgm:spPr/>
    </dgm:pt>
    <dgm:pt modelId="{874BFAF9-7DAC-4CFA-84BC-3B0C49B01639}" type="pres">
      <dgm:prSet presAssocID="{7E36FBF7-B41F-41BD-8266-6FADE8E3477C}" presName="sibTrans" presStyleCnt="0"/>
      <dgm:spPr/>
    </dgm:pt>
    <dgm:pt modelId="{485EAA57-C79C-48F7-B031-41D06C740BF5}" type="pres">
      <dgm:prSet presAssocID="{D9069AB9-1158-4742-BCC4-BAF16DED9F99}" presName="node" presStyleLbl="node1" presStyleIdx="4" presStyleCnt="9">
        <dgm:presLayoutVars>
          <dgm:bulletEnabled val="1"/>
        </dgm:presLayoutVars>
      </dgm:prSet>
      <dgm:spPr/>
    </dgm:pt>
    <dgm:pt modelId="{E167D064-CF5E-46A5-B34A-A724DE540DDC}" type="pres">
      <dgm:prSet presAssocID="{5D04D9B0-21CD-4FCA-9A2D-52D80A8A5431}" presName="sibTrans" presStyleCnt="0"/>
      <dgm:spPr/>
    </dgm:pt>
    <dgm:pt modelId="{E45BB42E-11EF-46A2-A39B-88D81967053D}" type="pres">
      <dgm:prSet presAssocID="{1ED2E16C-67F5-4113-A802-1991B2FD10E8}" presName="node" presStyleLbl="node1" presStyleIdx="5" presStyleCnt="9">
        <dgm:presLayoutVars>
          <dgm:bulletEnabled val="1"/>
        </dgm:presLayoutVars>
      </dgm:prSet>
      <dgm:spPr/>
    </dgm:pt>
    <dgm:pt modelId="{FA2BAA02-5B70-4505-BC17-1C55C7FBB534}" type="pres">
      <dgm:prSet presAssocID="{975433A0-5A03-4531-B0CD-C488D26DAD41}" presName="sibTrans" presStyleCnt="0"/>
      <dgm:spPr/>
    </dgm:pt>
    <dgm:pt modelId="{7D9AFA06-7B66-438C-B866-CAA7349DB3B2}" type="pres">
      <dgm:prSet presAssocID="{B76014B7-1327-44A0-9FB2-6BCB7DF71075}" presName="node" presStyleLbl="node1" presStyleIdx="6" presStyleCnt="9">
        <dgm:presLayoutVars>
          <dgm:bulletEnabled val="1"/>
        </dgm:presLayoutVars>
      </dgm:prSet>
      <dgm:spPr/>
    </dgm:pt>
    <dgm:pt modelId="{F7ABD098-918F-4BC5-B4D7-7E4948BD6D31}" type="pres">
      <dgm:prSet presAssocID="{7FD20791-756B-4282-B2C9-02C4003140C9}" presName="sibTrans" presStyleCnt="0"/>
      <dgm:spPr/>
    </dgm:pt>
    <dgm:pt modelId="{C35A960E-0572-43C0-B125-10F7D3BE4D7B}" type="pres">
      <dgm:prSet presAssocID="{4E020490-4973-4492-A04E-630B4ED7DE2A}" presName="node" presStyleLbl="node1" presStyleIdx="7" presStyleCnt="9">
        <dgm:presLayoutVars>
          <dgm:bulletEnabled val="1"/>
        </dgm:presLayoutVars>
      </dgm:prSet>
      <dgm:spPr/>
    </dgm:pt>
    <dgm:pt modelId="{BA2BCAB0-1868-4203-880A-6E774C48535F}" type="pres">
      <dgm:prSet presAssocID="{5D51C72F-D751-4C7E-981B-7DCA87684D1C}" presName="sibTrans" presStyleCnt="0"/>
      <dgm:spPr/>
    </dgm:pt>
    <dgm:pt modelId="{10E06A8D-E7F6-42D5-A9F4-BC009EB3EE72}" type="pres">
      <dgm:prSet presAssocID="{39FCC930-8DEF-45AC-9222-930FE8CC36BB}" presName="node" presStyleLbl="node1" presStyleIdx="8" presStyleCnt="9">
        <dgm:presLayoutVars>
          <dgm:bulletEnabled val="1"/>
        </dgm:presLayoutVars>
      </dgm:prSet>
      <dgm:spPr/>
    </dgm:pt>
  </dgm:ptLst>
  <dgm:cxnLst>
    <dgm:cxn modelId="{EEA15A0B-F805-4BEF-A8B1-EE5EBDF2E1D8}" srcId="{ADBA939A-4751-45C9-8D67-5AEF985E0E55}" destId="{1ED2E16C-67F5-4113-A802-1991B2FD10E8}" srcOrd="5" destOrd="0" parTransId="{AF15C8B1-C3BA-4F6B-B55D-F92E87EC332F}" sibTransId="{975433A0-5A03-4531-B0CD-C488D26DAD41}"/>
    <dgm:cxn modelId="{8C584E1F-A5BD-4A11-8307-23390E3A3772}" srcId="{ADBA939A-4751-45C9-8D67-5AEF985E0E55}" destId="{0CE3169C-9922-4646-B958-7B4A8E60EF48}" srcOrd="1" destOrd="0" parTransId="{787EFC0A-0269-4377-ABC7-1B7D8FF96744}" sibTransId="{61A11117-728F-4BC6-BB19-A1B93C24A0CA}"/>
    <dgm:cxn modelId="{72175622-029D-4B20-8205-FAF572E82F18}" type="presOf" srcId="{0CE3169C-9922-4646-B958-7B4A8E60EF48}" destId="{E01ACD03-2174-4137-AB2D-191ECFD1A9B4}" srcOrd="0" destOrd="0" presId="urn:microsoft.com/office/officeart/2005/8/layout/default"/>
    <dgm:cxn modelId="{771EEE61-50B0-4F6A-BE99-91CAC34B6F7E}" type="presOf" srcId="{ADBA939A-4751-45C9-8D67-5AEF985E0E55}" destId="{E9BD4D86-1C5E-44E5-8674-B790E8C6C6A5}" srcOrd="0" destOrd="0" presId="urn:microsoft.com/office/officeart/2005/8/layout/default"/>
    <dgm:cxn modelId="{AEED1A4A-15B4-4392-B4A0-967999418DE2}" srcId="{ADBA939A-4751-45C9-8D67-5AEF985E0E55}" destId="{39FCC930-8DEF-45AC-9222-930FE8CC36BB}" srcOrd="8" destOrd="0" parTransId="{1663CC42-40EC-4610-BB27-2CC2C18AB01F}" sibTransId="{E9FF0304-1922-48D6-BC8F-BE0FCA592B0E}"/>
    <dgm:cxn modelId="{07D53E4A-2BD5-4AC7-88A4-A6D6D61FCE26}" type="presOf" srcId="{B76014B7-1327-44A0-9FB2-6BCB7DF71075}" destId="{7D9AFA06-7B66-438C-B866-CAA7349DB3B2}" srcOrd="0" destOrd="0" presId="urn:microsoft.com/office/officeart/2005/8/layout/default"/>
    <dgm:cxn modelId="{04C96A4F-918A-4B14-8766-CAB3B19E4BA9}" srcId="{ADBA939A-4751-45C9-8D67-5AEF985E0E55}" destId="{4E020490-4973-4492-A04E-630B4ED7DE2A}" srcOrd="7" destOrd="0" parTransId="{F7E4FA78-F760-4CA0-8424-515FC6DFA89F}" sibTransId="{5D51C72F-D751-4C7E-981B-7DCA87684D1C}"/>
    <dgm:cxn modelId="{91ABF49A-2F1C-4E51-9D13-42DD2F540E77}" type="presOf" srcId="{4E020490-4973-4492-A04E-630B4ED7DE2A}" destId="{C35A960E-0572-43C0-B125-10F7D3BE4D7B}" srcOrd="0" destOrd="0" presId="urn:microsoft.com/office/officeart/2005/8/layout/default"/>
    <dgm:cxn modelId="{E54F82AD-285B-4DD9-B1C1-C4CBEB1E098A}" type="presOf" srcId="{39FCC930-8DEF-45AC-9222-930FE8CC36BB}" destId="{10E06A8D-E7F6-42D5-A9F4-BC009EB3EE72}" srcOrd="0" destOrd="0" presId="urn:microsoft.com/office/officeart/2005/8/layout/default"/>
    <dgm:cxn modelId="{AECDD5B0-E8C1-4DB6-AEA7-BD8DD8FFD016}" srcId="{ADBA939A-4751-45C9-8D67-5AEF985E0E55}" destId="{80AB66C7-F29A-4CE7-B69A-148E42DB7728}" srcOrd="3" destOrd="0" parTransId="{79406072-F403-4317-A875-AFDB1604AEF5}" sibTransId="{7E36FBF7-B41F-41BD-8266-6FADE8E3477C}"/>
    <dgm:cxn modelId="{F32B95C2-402F-421A-A297-4924D31E3136}" srcId="{ADBA939A-4751-45C9-8D67-5AEF985E0E55}" destId="{2B8E372F-4C2B-47C5-8457-4C002009D457}" srcOrd="0" destOrd="0" parTransId="{078C3C36-0FEC-4CBB-8470-4306C50B72B2}" sibTransId="{D2F526CC-77B4-4460-B78F-3B6C70305576}"/>
    <dgm:cxn modelId="{71E2A2C4-1425-4FDB-99F1-CD381CF0D81F}" type="presOf" srcId="{1ED2E16C-67F5-4113-A802-1991B2FD10E8}" destId="{E45BB42E-11EF-46A2-A39B-88D81967053D}" srcOrd="0" destOrd="0" presId="urn:microsoft.com/office/officeart/2005/8/layout/default"/>
    <dgm:cxn modelId="{F07BA6C5-3A07-44CB-9CDE-94214EF02A11}" type="presOf" srcId="{80AB66C7-F29A-4CE7-B69A-148E42DB7728}" destId="{D0665D9E-7CDF-439C-827A-44A2DBBF5F6D}" srcOrd="0" destOrd="0" presId="urn:microsoft.com/office/officeart/2005/8/layout/default"/>
    <dgm:cxn modelId="{8BCA0DC6-29A5-4AC3-8396-B590C9DD0A00}" type="presOf" srcId="{D9069AB9-1158-4742-BCC4-BAF16DED9F99}" destId="{485EAA57-C79C-48F7-B031-41D06C740BF5}" srcOrd="0" destOrd="0" presId="urn:microsoft.com/office/officeart/2005/8/layout/default"/>
    <dgm:cxn modelId="{169E23CB-D06D-437A-9AE9-4F6645133337}" srcId="{ADBA939A-4751-45C9-8D67-5AEF985E0E55}" destId="{B76014B7-1327-44A0-9FB2-6BCB7DF71075}" srcOrd="6" destOrd="0" parTransId="{3F8342D1-8C6F-4A8A-9FF9-575960FBB83E}" sibTransId="{7FD20791-756B-4282-B2C9-02C4003140C9}"/>
    <dgm:cxn modelId="{D65549D1-05C2-4DF2-A873-5BDABE8D6CE1}" srcId="{ADBA939A-4751-45C9-8D67-5AEF985E0E55}" destId="{202FCAEC-0EBF-4EBF-84C3-351A01AC401F}" srcOrd="2" destOrd="0" parTransId="{0AB9BFD2-6DC2-41D4-A3B3-E4714C73BDF2}" sibTransId="{359E8E2A-1142-4287-899A-E39AE9302696}"/>
    <dgm:cxn modelId="{2F5141D8-BFA6-4AC9-BE44-41656FFC95DB}" type="presOf" srcId="{2B8E372F-4C2B-47C5-8457-4C002009D457}" destId="{0D8FFCE7-A0D8-46CA-BB60-DA129B01FDE8}" srcOrd="0" destOrd="0" presId="urn:microsoft.com/office/officeart/2005/8/layout/default"/>
    <dgm:cxn modelId="{A0DDD8E7-93C9-49B2-8B66-1CA2B367B1E0}" type="presOf" srcId="{202FCAEC-0EBF-4EBF-84C3-351A01AC401F}" destId="{4640C889-DB66-4F8B-94CD-2C7ED5D5B923}" srcOrd="0" destOrd="0" presId="urn:microsoft.com/office/officeart/2005/8/layout/default"/>
    <dgm:cxn modelId="{D23E83F3-4354-41D1-8F9B-48D10E1F5F10}" srcId="{ADBA939A-4751-45C9-8D67-5AEF985E0E55}" destId="{D9069AB9-1158-4742-BCC4-BAF16DED9F99}" srcOrd="4" destOrd="0" parTransId="{3DCE2B42-78A5-4A4F-AE03-5E10502E4D5E}" sibTransId="{5D04D9B0-21CD-4FCA-9A2D-52D80A8A5431}"/>
    <dgm:cxn modelId="{DB49B96F-D9BF-4E49-8F6F-B42A3480F583}" type="presParOf" srcId="{E9BD4D86-1C5E-44E5-8674-B790E8C6C6A5}" destId="{0D8FFCE7-A0D8-46CA-BB60-DA129B01FDE8}" srcOrd="0" destOrd="0" presId="urn:microsoft.com/office/officeart/2005/8/layout/default"/>
    <dgm:cxn modelId="{9C9FA02D-53BE-4FE1-89C8-68C2B447DD73}" type="presParOf" srcId="{E9BD4D86-1C5E-44E5-8674-B790E8C6C6A5}" destId="{9F5E08E6-7474-4D06-86C4-C9CBF3CBA719}" srcOrd="1" destOrd="0" presId="urn:microsoft.com/office/officeart/2005/8/layout/default"/>
    <dgm:cxn modelId="{0D5B1B17-52C5-4A27-A826-919AEFE46CBE}" type="presParOf" srcId="{E9BD4D86-1C5E-44E5-8674-B790E8C6C6A5}" destId="{E01ACD03-2174-4137-AB2D-191ECFD1A9B4}" srcOrd="2" destOrd="0" presId="urn:microsoft.com/office/officeart/2005/8/layout/default"/>
    <dgm:cxn modelId="{9DB924F3-2732-4C7D-9697-40EAB2D4C33F}" type="presParOf" srcId="{E9BD4D86-1C5E-44E5-8674-B790E8C6C6A5}" destId="{4852C874-26F3-4669-BAB3-79AE393B6CC8}" srcOrd="3" destOrd="0" presId="urn:microsoft.com/office/officeart/2005/8/layout/default"/>
    <dgm:cxn modelId="{71490AD7-688D-4AAA-9B7B-372D9AEDB5A5}" type="presParOf" srcId="{E9BD4D86-1C5E-44E5-8674-B790E8C6C6A5}" destId="{4640C889-DB66-4F8B-94CD-2C7ED5D5B923}" srcOrd="4" destOrd="0" presId="urn:microsoft.com/office/officeart/2005/8/layout/default"/>
    <dgm:cxn modelId="{1C49CF6D-0C8E-4B0D-BF1E-DE54369C2F87}" type="presParOf" srcId="{E9BD4D86-1C5E-44E5-8674-B790E8C6C6A5}" destId="{02B389E5-5878-4EE4-A7A7-3A22EC43748A}" srcOrd="5" destOrd="0" presId="urn:microsoft.com/office/officeart/2005/8/layout/default"/>
    <dgm:cxn modelId="{5D072C53-46CE-4D03-8D45-1786F28789BE}" type="presParOf" srcId="{E9BD4D86-1C5E-44E5-8674-B790E8C6C6A5}" destId="{D0665D9E-7CDF-439C-827A-44A2DBBF5F6D}" srcOrd="6" destOrd="0" presId="urn:microsoft.com/office/officeart/2005/8/layout/default"/>
    <dgm:cxn modelId="{6D4BD5BE-080C-4983-B7E4-B6A2B7DE5728}" type="presParOf" srcId="{E9BD4D86-1C5E-44E5-8674-B790E8C6C6A5}" destId="{874BFAF9-7DAC-4CFA-84BC-3B0C49B01639}" srcOrd="7" destOrd="0" presId="urn:microsoft.com/office/officeart/2005/8/layout/default"/>
    <dgm:cxn modelId="{61572FE3-9C52-4D1B-9614-C6F027E5CF5F}" type="presParOf" srcId="{E9BD4D86-1C5E-44E5-8674-B790E8C6C6A5}" destId="{485EAA57-C79C-48F7-B031-41D06C740BF5}" srcOrd="8" destOrd="0" presId="urn:microsoft.com/office/officeart/2005/8/layout/default"/>
    <dgm:cxn modelId="{C8651664-B4BD-428E-B595-9F987B69A549}" type="presParOf" srcId="{E9BD4D86-1C5E-44E5-8674-B790E8C6C6A5}" destId="{E167D064-CF5E-46A5-B34A-A724DE540DDC}" srcOrd="9" destOrd="0" presId="urn:microsoft.com/office/officeart/2005/8/layout/default"/>
    <dgm:cxn modelId="{5FDA844E-253F-4210-A2D5-CEFCAB67E0DA}" type="presParOf" srcId="{E9BD4D86-1C5E-44E5-8674-B790E8C6C6A5}" destId="{E45BB42E-11EF-46A2-A39B-88D81967053D}" srcOrd="10" destOrd="0" presId="urn:microsoft.com/office/officeart/2005/8/layout/default"/>
    <dgm:cxn modelId="{6576F755-8AEA-481A-B503-E1C01E1951BF}" type="presParOf" srcId="{E9BD4D86-1C5E-44E5-8674-B790E8C6C6A5}" destId="{FA2BAA02-5B70-4505-BC17-1C55C7FBB534}" srcOrd="11" destOrd="0" presId="urn:microsoft.com/office/officeart/2005/8/layout/default"/>
    <dgm:cxn modelId="{74ACE66E-BB37-40FE-9C98-F40656106942}" type="presParOf" srcId="{E9BD4D86-1C5E-44E5-8674-B790E8C6C6A5}" destId="{7D9AFA06-7B66-438C-B866-CAA7349DB3B2}" srcOrd="12" destOrd="0" presId="urn:microsoft.com/office/officeart/2005/8/layout/default"/>
    <dgm:cxn modelId="{8F22BBF4-93F1-46B1-9A18-1AF35A14380F}" type="presParOf" srcId="{E9BD4D86-1C5E-44E5-8674-B790E8C6C6A5}" destId="{F7ABD098-918F-4BC5-B4D7-7E4948BD6D31}" srcOrd="13" destOrd="0" presId="urn:microsoft.com/office/officeart/2005/8/layout/default"/>
    <dgm:cxn modelId="{D06FF258-6943-4977-AD47-2634FB9BAD48}" type="presParOf" srcId="{E9BD4D86-1C5E-44E5-8674-B790E8C6C6A5}" destId="{C35A960E-0572-43C0-B125-10F7D3BE4D7B}" srcOrd="14" destOrd="0" presId="urn:microsoft.com/office/officeart/2005/8/layout/default"/>
    <dgm:cxn modelId="{8864448D-3C2E-4A88-88FA-781304E90DC2}" type="presParOf" srcId="{E9BD4D86-1C5E-44E5-8674-B790E8C6C6A5}" destId="{BA2BCAB0-1868-4203-880A-6E774C48535F}" srcOrd="15" destOrd="0" presId="urn:microsoft.com/office/officeart/2005/8/layout/default"/>
    <dgm:cxn modelId="{6C22C5ED-5D0B-465C-98DB-F2710169DA04}" type="presParOf" srcId="{E9BD4D86-1C5E-44E5-8674-B790E8C6C6A5}" destId="{10E06A8D-E7F6-42D5-A9F4-BC009EB3EE72}"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243380-9612-4245-8EBA-3860BA27623C}" type="doc">
      <dgm:prSet loTypeId="urn:microsoft.com/office/officeart/2005/8/layout/orgChart1" loCatId="hierarchy" qsTypeId="urn:microsoft.com/office/officeart/2005/8/quickstyle/3d3" qsCatId="3D" csTypeId="urn:microsoft.com/office/officeart/2005/8/colors/accent1_2" csCatId="accent1" phldr="1"/>
      <dgm:spPr/>
      <dgm:t>
        <a:bodyPr/>
        <a:lstStyle/>
        <a:p>
          <a:endParaRPr lang="en-US"/>
        </a:p>
      </dgm:t>
    </dgm:pt>
    <dgm:pt modelId="{7F08CAAC-1453-4C60-92E7-053B7F06A039}">
      <dgm:prSet phldrT="[Text]"/>
      <dgm:spPr/>
      <dgm:t>
        <a:bodyPr/>
        <a:lstStyle/>
        <a:p>
          <a:r>
            <a:rPr lang="en-US" dirty="0"/>
            <a:t>Thank you very much</a:t>
          </a:r>
        </a:p>
      </dgm:t>
    </dgm:pt>
    <dgm:pt modelId="{D97F1BD9-9AA7-4F27-BEA9-D791B7DEDD2D}" type="parTrans" cxnId="{55D7C3D7-68C4-499C-BE49-1780D5004343}">
      <dgm:prSet/>
      <dgm:spPr/>
      <dgm:t>
        <a:bodyPr/>
        <a:lstStyle/>
        <a:p>
          <a:endParaRPr lang="en-US"/>
        </a:p>
      </dgm:t>
    </dgm:pt>
    <dgm:pt modelId="{066D30BE-DBC9-4F33-AEA8-9D7627B292D9}" type="sibTrans" cxnId="{55D7C3D7-68C4-499C-BE49-1780D5004343}">
      <dgm:prSet/>
      <dgm:spPr/>
      <dgm:t>
        <a:bodyPr/>
        <a:lstStyle/>
        <a:p>
          <a:endParaRPr lang="en-US"/>
        </a:p>
      </dgm:t>
    </dgm:pt>
    <dgm:pt modelId="{0D637740-1AE4-46BD-9A19-DF3730CDFD37}" type="pres">
      <dgm:prSet presAssocID="{2B243380-9612-4245-8EBA-3860BA27623C}" presName="hierChild1" presStyleCnt="0">
        <dgm:presLayoutVars>
          <dgm:orgChart val="1"/>
          <dgm:chPref val="1"/>
          <dgm:dir/>
          <dgm:animOne val="branch"/>
          <dgm:animLvl val="lvl"/>
          <dgm:resizeHandles/>
        </dgm:presLayoutVars>
      </dgm:prSet>
      <dgm:spPr/>
    </dgm:pt>
    <dgm:pt modelId="{88D9023E-3B0F-4FAA-B504-89EAE19253C5}" type="pres">
      <dgm:prSet presAssocID="{7F08CAAC-1453-4C60-92E7-053B7F06A039}" presName="hierRoot1" presStyleCnt="0">
        <dgm:presLayoutVars>
          <dgm:hierBranch val="init"/>
        </dgm:presLayoutVars>
      </dgm:prSet>
      <dgm:spPr/>
    </dgm:pt>
    <dgm:pt modelId="{4EAB90B5-C223-48BE-8759-75236C0E68D1}" type="pres">
      <dgm:prSet presAssocID="{7F08CAAC-1453-4C60-92E7-053B7F06A039}" presName="rootComposite1" presStyleCnt="0"/>
      <dgm:spPr/>
    </dgm:pt>
    <dgm:pt modelId="{176FD301-4950-41AA-8819-6BE5ED34D281}" type="pres">
      <dgm:prSet presAssocID="{7F08CAAC-1453-4C60-92E7-053B7F06A039}" presName="rootText1" presStyleLbl="node0" presStyleIdx="0" presStyleCnt="1">
        <dgm:presLayoutVars>
          <dgm:chPref val="3"/>
        </dgm:presLayoutVars>
      </dgm:prSet>
      <dgm:spPr/>
    </dgm:pt>
    <dgm:pt modelId="{147D5358-D43B-43D7-961E-F14E850DE84F}" type="pres">
      <dgm:prSet presAssocID="{7F08CAAC-1453-4C60-92E7-053B7F06A039}" presName="rootConnector1" presStyleLbl="node1" presStyleIdx="0" presStyleCnt="0"/>
      <dgm:spPr/>
    </dgm:pt>
    <dgm:pt modelId="{55A15CB6-926E-408B-9B81-1D590A3AB4FD}" type="pres">
      <dgm:prSet presAssocID="{7F08CAAC-1453-4C60-92E7-053B7F06A039}" presName="hierChild2" presStyleCnt="0"/>
      <dgm:spPr/>
    </dgm:pt>
    <dgm:pt modelId="{48139D38-BB7B-41F6-AD53-063EC7ADA776}" type="pres">
      <dgm:prSet presAssocID="{7F08CAAC-1453-4C60-92E7-053B7F06A039}" presName="hierChild3" presStyleCnt="0"/>
      <dgm:spPr/>
    </dgm:pt>
  </dgm:ptLst>
  <dgm:cxnLst>
    <dgm:cxn modelId="{376E9F02-F7F4-4752-AC05-D0D782057CE9}" type="presOf" srcId="{7F08CAAC-1453-4C60-92E7-053B7F06A039}" destId="{147D5358-D43B-43D7-961E-F14E850DE84F}" srcOrd="1" destOrd="0" presId="urn:microsoft.com/office/officeart/2005/8/layout/orgChart1"/>
    <dgm:cxn modelId="{AF7DAB2F-76AE-477C-9866-3DB7DEB141FB}" type="presOf" srcId="{2B243380-9612-4245-8EBA-3860BA27623C}" destId="{0D637740-1AE4-46BD-9A19-DF3730CDFD37}" srcOrd="0" destOrd="0" presId="urn:microsoft.com/office/officeart/2005/8/layout/orgChart1"/>
    <dgm:cxn modelId="{C9496E8B-FE9F-4C94-9A0F-26251129325B}" type="presOf" srcId="{7F08CAAC-1453-4C60-92E7-053B7F06A039}" destId="{176FD301-4950-41AA-8819-6BE5ED34D281}" srcOrd="0" destOrd="0" presId="urn:microsoft.com/office/officeart/2005/8/layout/orgChart1"/>
    <dgm:cxn modelId="{55D7C3D7-68C4-499C-BE49-1780D5004343}" srcId="{2B243380-9612-4245-8EBA-3860BA27623C}" destId="{7F08CAAC-1453-4C60-92E7-053B7F06A039}" srcOrd="0" destOrd="0" parTransId="{D97F1BD9-9AA7-4F27-BEA9-D791B7DEDD2D}" sibTransId="{066D30BE-DBC9-4F33-AEA8-9D7627B292D9}"/>
    <dgm:cxn modelId="{F53695DF-1B18-4F9F-B126-C4B327032507}" type="presParOf" srcId="{0D637740-1AE4-46BD-9A19-DF3730CDFD37}" destId="{88D9023E-3B0F-4FAA-B504-89EAE19253C5}" srcOrd="0" destOrd="0" presId="urn:microsoft.com/office/officeart/2005/8/layout/orgChart1"/>
    <dgm:cxn modelId="{E32AF4D5-8B1D-41B3-A814-9B723401AE1A}" type="presParOf" srcId="{88D9023E-3B0F-4FAA-B504-89EAE19253C5}" destId="{4EAB90B5-C223-48BE-8759-75236C0E68D1}" srcOrd="0" destOrd="0" presId="urn:microsoft.com/office/officeart/2005/8/layout/orgChart1"/>
    <dgm:cxn modelId="{1C61482B-344C-4A5C-978E-45320F82DA96}" type="presParOf" srcId="{4EAB90B5-C223-48BE-8759-75236C0E68D1}" destId="{176FD301-4950-41AA-8819-6BE5ED34D281}" srcOrd="0" destOrd="0" presId="urn:microsoft.com/office/officeart/2005/8/layout/orgChart1"/>
    <dgm:cxn modelId="{CABDEFBC-546A-4C16-8F2F-A438E4ADEAFB}" type="presParOf" srcId="{4EAB90B5-C223-48BE-8759-75236C0E68D1}" destId="{147D5358-D43B-43D7-961E-F14E850DE84F}" srcOrd="1" destOrd="0" presId="urn:microsoft.com/office/officeart/2005/8/layout/orgChart1"/>
    <dgm:cxn modelId="{3194C091-BE3D-47C7-B38E-DB25F64B5AE5}" type="presParOf" srcId="{88D9023E-3B0F-4FAA-B504-89EAE19253C5}" destId="{55A15CB6-926E-408B-9B81-1D590A3AB4FD}" srcOrd="1" destOrd="0" presId="urn:microsoft.com/office/officeart/2005/8/layout/orgChart1"/>
    <dgm:cxn modelId="{AC8444A8-9BA6-4D5B-B153-C2D2A268953F}" type="presParOf" srcId="{88D9023E-3B0F-4FAA-B504-89EAE19253C5}" destId="{48139D38-BB7B-41F6-AD53-063EC7ADA77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108489-1197-428D-BF11-8A34175ABE6F}">
      <dsp:nvSpPr>
        <dsp:cNvPr id="0" name=""/>
        <dsp:cNvSpPr/>
      </dsp:nvSpPr>
      <dsp:spPr>
        <a:xfrm>
          <a:off x="4655603" y="696228"/>
          <a:ext cx="839787" cy="291496"/>
        </a:xfrm>
        <a:custGeom>
          <a:avLst/>
          <a:gdLst/>
          <a:ahLst/>
          <a:cxnLst/>
          <a:rect l="0" t="0" r="0" b="0"/>
          <a:pathLst>
            <a:path>
              <a:moveTo>
                <a:pt x="0" y="0"/>
              </a:moveTo>
              <a:lnTo>
                <a:pt x="0" y="145748"/>
              </a:lnTo>
              <a:lnTo>
                <a:pt x="839787" y="145748"/>
              </a:lnTo>
              <a:lnTo>
                <a:pt x="839787" y="29149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1BD52A-AEFA-4B3B-B6F2-0DF6F459C7F7}">
      <dsp:nvSpPr>
        <dsp:cNvPr id="0" name=""/>
        <dsp:cNvSpPr/>
      </dsp:nvSpPr>
      <dsp:spPr>
        <a:xfrm>
          <a:off x="3815816" y="1681764"/>
          <a:ext cx="1679574" cy="291496"/>
        </a:xfrm>
        <a:custGeom>
          <a:avLst/>
          <a:gdLst/>
          <a:ahLst/>
          <a:cxnLst/>
          <a:rect l="0" t="0" r="0" b="0"/>
          <a:pathLst>
            <a:path>
              <a:moveTo>
                <a:pt x="0" y="0"/>
              </a:moveTo>
              <a:lnTo>
                <a:pt x="0" y="145748"/>
              </a:lnTo>
              <a:lnTo>
                <a:pt x="1679574" y="145748"/>
              </a:lnTo>
              <a:lnTo>
                <a:pt x="1679574" y="29149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E09665-C3CC-427C-ACCC-B769AD22BA02}">
      <dsp:nvSpPr>
        <dsp:cNvPr id="0" name=""/>
        <dsp:cNvSpPr/>
      </dsp:nvSpPr>
      <dsp:spPr>
        <a:xfrm>
          <a:off x="3770096" y="1681764"/>
          <a:ext cx="91440" cy="291496"/>
        </a:xfrm>
        <a:custGeom>
          <a:avLst/>
          <a:gdLst/>
          <a:ahLst/>
          <a:cxnLst/>
          <a:rect l="0" t="0" r="0" b="0"/>
          <a:pathLst>
            <a:path>
              <a:moveTo>
                <a:pt x="45720" y="0"/>
              </a:moveTo>
              <a:lnTo>
                <a:pt x="45720" y="29149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255B6A-3D89-4B04-8B4D-F019F288AEFB}">
      <dsp:nvSpPr>
        <dsp:cNvPr id="0" name=""/>
        <dsp:cNvSpPr/>
      </dsp:nvSpPr>
      <dsp:spPr>
        <a:xfrm>
          <a:off x="1581011" y="2667299"/>
          <a:ext cx="208211" cy="1624051"/>
        </a:xfrm>
        <a:custGeom>
          <a:avLst/>
          <a:gdLst/>
          <a:ahLst/>
          <a:cxnLst/>
          <a:rect l="0" t="0" r="0" b="0"/>
          <a:pathLst>
            <a:path>
              <a:moveTo>
                <a:pt x="0" y="0"/>
              </a:moveTo>
              <a:lnTo>
                <a:pt x="0" y="1624051"/>
              </a:lnTo>
              <a:lnTo>
                <a:pt x="208211" y="162405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3EF585-A939-45E6-BB50-7574660F2949}">
      <dsp:nvSpPr>
        <dsp:cNvPr id="0" name=""/>
        <dsp:cNvSpPr/>
      </dsp:nvSpPr>
      <dsp:spPr>
        <a:xfrm>
          <a:off x="1581011" y="2667299"/>
          <a:ext cx="208211" cy="638515"/>
        </a:xfrm>
        <a:custGeom>
          <a:avLst/>
          <a:gdLst/>
          <a:ahLst/>
          <a:cxnLst/>
          <a:rect l="0" t="0" r="0" b="0"/>
          <a:pathLst>
            <a:path>
              <a:moveTo>
                <a:pt x="0" y="0"/>
              </a:moveTo>
              <a:lnTo>
                <a:pt x="0" y="638515"/>
              </a:lnTo>
              <a:lnTo>
                <a:pt x="208211" y="63851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8993BA-2272-4C2C-BD8C-9D78AEF5FE21}">
      <dsp:nvSpPr>
        <dsp:cNvPr id="0" name=""/>
        <dsp:cNvSpPr/>
      </dsp:nvSpPr>
      <dsp:spPr>
        <a:xfrm>
          <a:off x="2136242" y="1681764"/>
          <a:ext cx="1679574" cy="291496"/>
        </a:xfrm>
        <a:custGeom>
          <a:avLst/>
          <a:gdLst/>
          <a:ahLst/>
          <a:cxnLst/>
          <a:rect l="0" t="0" r="0" b="0"/>
          <a:pathLst>
            <a:path>
              <a:moveTo>
                <a:pt x="1679574" y="0"/>
              </a:moveTo>
              <a:lnTo>
                <a:pt x="1679574" y="145748"/>
              </a:lnTo>
              <a:lnTo>
                <a:pt x="0" y="145748"/>
              </a:lnTo>
              <a:lnTo>
                <a:pt x="0" y="291496"/>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46CFC7-8925-425B-9F00-998F8C7DD7AC}">
      <dsp:nvSpPr>
        <dsp:cNvPr id="0" name=""/>
        <dsp:cNvSpPr/>
      </dsp:nvSpPr>
      <dsp:spPr>
        <a:xfrm>
          <a:off x="3815816" y="696228"/>
          <a:ext cx="839787" cy="291496"/>
        </a:xfrm>
        <a:custGeom>
          <a:avLst/>
          <a:gdLst/>
          <a:ahLst/>
          <a:cxnLst/>
          <a:rect l="0" t="0" r="0" b="0"/>
          <a:pathLst>
            <a:path>
              <a:moveTo>
                <a:pt x="839787" y="0"/>
              </a:moveTo>
              <a:lnTo>
                <a:pt x="839787" y="145748"/>
              </a:lnTo>
              <a:lnTo>
                <a:pt x="0" y="145748"/>
              </a:lnTo>
              <a:lnTo>
                <a:pt x="0" y="29149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6FD301-4950-41AA-8819-6BE5ED34D281}">
      <dsp:nvSpPr>
        <dsp:cNvPr id="0" name=""/>
        <dsp:cNvSpPr/>
      </dsp:nvSpPr>
      <dsp:spPr>
        <a:xfrm>
          <a:off x="3961564" y="2190"/>
          <a:ext cx="1388077" cy="69403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Indexing</a:t>
          </a:r>
        </a:p>
      </dsp:txBody>
      <dsp:txXfrm>
        <a:off x="3961564" y="2190"/>
        <a:ext cx="1388077" cy="694038"/>
      </dsp:txXfrm>
    </dsp:sp>
    <dsp:sp modelId="{14A79930-48F7-40F5-A919-F4888F44DCB9}">
      <dsp:nvSpPr>
        <dsp:cNvPr id="0" name=""/>
        <dsp:cNvSpPr/>
      </dsp:nvSpPr>
      <dsp:spPr>
        <a:xfrm>
          <a:off x="3121777" y="987725"/>
          <a:ext cx="1388077" cy="69403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Single Level Indexing</a:t>
          </a:r>
        </a:p>
      </dsp:txBody>
      <dsp:txXfrm>
        <a:off x="3121777" y="987725"/>
        <a:ext cx="1388077" cy="694038"/>
      </dsp:txXfrm>
    </dsp:sp>
    <dsp:sp modelId="{6772080C-A072-44E5-A3B6-34D62430522D}">
      <dsp:nvSpPr>
        <dsp:cNvPr id="0" name=""/>
        <dsp:cNvSpPr/>
      </dsp:nvSpPr>
      <dsp:spPr>
        <a:xfrm>
          <a:off x="1442203" y="1973260"/>
          <a:ext cx="1388077" cy="69403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Primary Indexing</a:t>
          </a:r>
          <a:endParaRPr lang="en-US" sz="2000" kern="1200" dirty="0"/>
        </a:p>
      </dsp:txBody>
      <dsp:txXfrm>
        <a:off x="1442203" y="1973260"/>
        <a:ext cx="1388077" cy="694038"/>
      </dsp:txXfrm>
    </dsp:sp>
    <dsp:sp modelId="{65E81AE0-91FC-4E7C-83BF-892D31922496}">
      <dsp:nvSpPr>
        <dsp:cNvPr id="0" name=""/>
        <dsp:cNvSpPr/>
      </dsp:nvSpPr>
      <dsp:spPr>
        <a:xfrm>
          <a:off x="1789222" y="2958795"/>
          <a:ext cx="1388077" cy="69403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Dense Indexing</a:t>
          </a:r>
        </a:p>
      </dsp:txBody>
      <dsp:txXfrm>
        <a:off x="1789222" y="2958795"/>
        <a:ext cx="1388077" cy="694038"/>
      </dsp:txXfrm>
    </dsp:sp>
    <dsp:sp modelId="{54E8536C-9501-4989-A4D2-ED062B4C2E17}">
      <dsp:nvSpPr>
        <dsp:cNvPr id="0" name=""/>
        <dsp:cNvSpPr/>
      </dsp:nvSpPr>
      <dsp:spPr>
        <a:xfrm>
          <a:off x="1789222" y="3944331"/>
          <a:ext cx="1388077" cy="694038"/>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Spare Indexing</a:t>
          </a:r>
        </a:p>
      </dsp:txBody>
      <dsp:txXfrm>
        <a:off x="1789222" y="3944331"/>
        <a:ext cx="1388077" cy="694038"/>
      </dsp:txXfrm>
    </dsp:sp>
    <dsp:sp modelId="{681765CD-C3D3-42F0-90C7-45A1ECBE2740}">
      <dsp:nvSpPr>
        <dsp:cNvPr id="0" name=""/>
        <dsp:cNvSpPr/>
      </dsp:nvSpPr>
      <dsp:spPr>
        <a:xfrm>
          <a:off x="3121777" y="1973260"/>
          <a:ext cx="1388077" cy="69403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Secondary Indexing</a:t>
          </a:r>
        </a:p>
      </dsp:txBody>
      <dsp:txXfrm>
        <a:off x="3121777" y="1973260"/>
        <a:ext cx="1388077" cy="694038"/>
      </dsp:txXfrm>
    </dsp:sp>
    <dsp:sp modelId="{65D381E7-E817-4388-92AD-230F56B33655}">
      <dsp:nvSpPr>
        <dsp:cNvPr id="0" name=""/>
        <dsp:cNvSpPr/>
      </dsp:nvSpPr>
      <dsp:spPr>
        <a:xfrm>
          <a:off x="4801351" y="1973260"/>
          <a:ext cx="1388077" cy="694038"/>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Cluster Indexing</a:t>
          </a:r>
        </a:p>
      </dsp:txBody>
      <dsp:txXfrm>
        <a:off x="4801351" y="1973260"/>
        <a:ext cx="1388077" cy="694038"/>
      </dsp:txXfrm>
    </dsp:sp>
    <dsp:sp modelId="{500CFEAF-2272-47E6-BB8F-E56A2D4ADE51}">
      <dsp:nvSpPr>
        <dsp:cNvPr id="0" name=""/>
        <dsp:cNvSpPr/>
      </dsp:nvSpPr>
      <dsp:spPr>
        <a:xfrm>
          <a:off x="4801351" y="987725"/>
          <a:ext cx="1388077" cy="69403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Multilevel Indexing</a:t>
          </a:r>
        </a:p>
      </dsp:txBody>
      <dsp:txXfrm>
        <a:off x="4801351" y="987725"/>
        <a:ext cx="1388077" cy="6940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8FFCE7-A0D8-46CA-BB60-DA129B01FDE8}">
      <dsp:nvSpPr>
        <dsp:cNvPr id="0" name=""/>
        <dsp:cNvSpPr/>
      </dsp:nvSpPr>
      <dsp:spPr>
        <a:xfrm>
          <a:off x="0" y="126999"/>
          <a:ext cx="1904999" cy="11430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Ordered file</a:t>
          </a:r>
          <a:endParaRPr lang="en-IN" sz="2400" kern="1200" dirty="0">
            <a:latin typeface="Times New Roman" panose="02020603050405020304" pitchFamily="18" charset="0"/>
            <a:cs typeface="Times New Roman" panose="02020603050405020304" pitchFamily="18" charset="0"/>
          </a:endParaRPr>
        </a:p>
      </dsp:txBody>
      <dsp:txXfrm>
        <a:off x="0" y="126999"/>
        <a:ext cx="1904999" cy="1143000"/>
      </dsp:txXfrm>
    </dsp:sp>
    <dsp:sp modelId="{E01ACD03-2174-4137-AB2D-191ECFD1A9B4}">
      <dsp:nvSpPr>
        <dsp:cNvPr id="0" name=""/>
        <dsp:cNvSpPr/>
      </dsp:nvSpPr>
      <dsp:spPr>
        <a:xfrm>
          <a:off x="2095500" y="126999"/>
          <a:ext cx="1904999" cy="114300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Primary Index</a:t>
          </a:r>
          <a:endParaRPr lang="en-IN" sz="2400" kern="1200" dirty="0">
            <a:latin typeface="Times New Roman" panose="02020603050405020304" pitchFamily="18" charset="0"/>
            <a:cs typeface="Times New Roman" panose="02020603050405020304" pitchFamily="18" charset="0"/>
          </a:endParaRPr>
        </a:p>
      </dsp:txBody>
      <dsp:txXfrm>
        <a:off x="2095500" y="126999"/>
        <a:ext cx="1904999" cy="1143000"/>
      </dsp:txXfrm>
    </dsp:sp>
    <dsp:sp modelId="{4640C889-DB66-4F8B-94CD-2C7ED5D5B923}">
      <dsp:nvSpPr>
        <dsp:cNvPr id="0" name=""/>
        <dsp:cNvSpPr/>
      </dsp:nvSpPr>
      <dsp:spPr>
        <a:xfrm>
          <a:off x="4191000" y="126999"/>
          <a:ext cx="1904999" cy="11430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Clustered Index</a:t>
          </a:r>
          <a:endParaRPr lang="en-IN" sz="2400" kern="1200" dirty="0">
            <a:latin typeface="Times New Roman" panose="02020603050405020304" pitchFamily="18" charset="0"/>
            <a:cs typeface="Times New Roman" panose="02020603050405020304" pitchFamily="18" charset="0"/>
          </a:endParaRPr>
        </a:p>
      </dsp:txBody>
      <dsp:txXfrm>
        <a:off x="4191000" y="126999"/>
        <a:ext cx="1904999" cy="1143000"/>
      </dsp:txXfrm>
    </dsp:sp>
    <dsp:sp modelId="{D0665D9E-7CDF-439C-827A-44A2DBBF5F6D}">
      <dsp:nvSpPr>
        <dsp:cNvPr id="0" name=""/>
        <dsp:cNvSpPr/>
      </dsp:nvSpPr>
      <dsp:spPr>
        <a:xfrm>
          <a:off x="0" y="1460500"/>
          <a:ext cx="1904999" cy="11430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Unordered file</a:t>
          </a:r>
          <a:endParaRPr lang="en-IN" sz="2400" kern="1200" dirty="0">
            <a:latin typeface="Times New Roman" panose="02020603050405020304" pitchFamily="18" charset="0"/>
            <a:cs typeface="Times New Roman" panose="02020603050405020304" pitchFamily="18" charset="0"/>
          </a:endParaRPr>
        </a:p>
      </dsp:txBody>
      <dsp:txXfrm>
        <a:off x="0" y="1460500"/>
        <a:ext cx="1904999" cy="1143000"/>
      </dsp:txXfrm>
    </dsp:sp>
    <dsp:sp modelId="{485EAA57-C79C-48F7-B031-41D06C740BF5}">
      <dsp:nvSpPr>
        <dsp:cNvPr id="0" name=""/>
        <dsp:cNvSpPr/>
      </dsp:nvSpPr>
      <dsp:spPr>
        <a:xfrm>
          <a:off x="2095500" y="1460499"/>
          <a:ext cx="1904999" cy="114300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Secondary Index</a:t>
          </a:r>
          <a:endParaRPr lang="en-IN" sz="2400" kern="1200" dirty="0">
            <a:latin typeface="Times New Roman" panose="02020603050405020304" pitchFamily="18" charset="0"/>
            <a:cs typeface="Times New Roman" panose="02020603050405020304" pitchFamily="18" charset="0"/>
          </a:endParaRPr>
        </a:p>
      </dsp:txBody>
      <dsp:txXfrm>
        <a:off x="2095500" y="1460499"/>
        <a:ext cx="1904999" cy="1143000"/>
      </dsp:txXfrm>
    </dsp:sp>
    <dsp:sp modelId="{E45BB42E-11EF-46A2-A39B-88D81967053D}">
      <dsp:nvSpPr>
        <dsp:cNvPr id="0" name=""/>
        <dsp:cNvSpPr/>
      </dsp:nvSpPr>
      <dsp:spPr>
        <a:xfrm>
          <a:off x="4191000" y="1460499"/>
          <a:ext cx="1904999" cy="11430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Secondary Index</a:t>
          </a:r>
          <a:endParaRPr lang="en-IN" sz="2400" kern="1200" dirty="0">
            <a:latin typeface="Times New Roman" panose="02020603050405020304" pitchFamily="18" charset="0"/>
            <a:cs typeface="Times New Roman" panose="02020603050405020304" pitchFamily="18" charset="0"/>
          </a:endParaRPr>
        </a:p>
      </dsp:txBody>
      <dsp:txXfrm>
        <a:off x="4191000" y="1460499"/>
        <a:ext cx="1904999" cy="1143000"/>
      </dsp:txXfrm>
    </dsp:sp>
    <dsp:sp modelId="{7D9AFA06-7B66-438C-B866-CAA7349DB3B2}">
      <dsp:nvSpPr>
        <dsp:cNvPr id="0" name=""/>
        <dsp:cNvSpPr/>
      </dsp:nvSpPr>
      <dsp:spPr>
        <a:xfrm>
          <a:off x="0" y="2793999"/>
          <a:ext cx="1904999" cy="1143000"/>
        </a:xfrm>
        <a:prstGeom prst="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endParaRPr lang="en-IN" sz="2400" kern="1200" dirty="0">
            <a:latin typeface="Times New Roman" panose="02020603050405020304" pitchFamily="18" charset="0"/>
            <a:cs typeface="Times New Roman" panose="02020603050405020304" pitchFamily="18" charset="0"/>
          </a:endParaRPr>
        </a:p>
      </dsp:txBody>
      <dsp:txXfrm>
        <a:off x="0" y="2793999"/>
        <a:ext cx="1904999" cy="1143000"/>
      </dsp:txXfrm>
    </dsp:sp>
    <dsp:sp modelId="{C35A960E-0572-43C0-B125-10F7D3BE4D7B}">
      <dsp:nvSpPr>
        <dsp:cNvPr id="0" name=""/>
        <dsp:cNvSpPr/>
      </dsp:nvSpPr>
      <dsp:spPr>
        <a:xfrm>
          <a:off x="2095500" y="2793999"/>
          <a:ext cx="1904999" cy="11430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Key</a:t>
          </a:r>
          <a:endParaRPr lang="en-IN" sz="2400" kern="1200" dirty="0">
            <a:latin typeface="Times New Roman" panose="02020603050405020304" pitchFamily="18" charset="0"/>
            <a:cs typeface="Times New Roman" panose="02020603050405020304" pitchFamily="18" charset="0"/>
          </a:endParaRPr>
        </a:p>
      </dsp:txBody>
      <dsp:txXfrm>
        <a:off x="2095500" y="2793999"/>
        <a:ext cx="1904999" cy="1143000"/>
      </dsp:txXfrm>
    </dsp:sp>
    <dsp:sp modelId="{10E06A8D-E7F6-42D5-A9F4-BC009EB3EE72}">
      <dsp:nvSpPr>
        <dsp:cNvPr id="0" name=""/>
        <dsp:cNvSpPr/>
      </dsp:nvSpPr>
      <dsp:spPr>
        <a:xfrm>
          <a:off x="4191000" y="2794000"/>
          <a:ext cx="1904999" cy="114300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Non-Key</a:t>
          </a:r>
          <a:endParaRPr lang="en-IN" sz="2400" kern="1200" dirty="0">
            <a:latin typeface="Times New Roman" panose="02020603050405020304" pitchFamily="18" charset="0"/>
            <a:cs typeface="Times New Roman" panose="02020603050405020304" pitchFamily="18" charset="0"/>
          </a:endParaRPr>
        </a:p>
      </dsp:txBody>
      <dsp:txXfrm>
        <a:off x="4191000" y="2794000"/>
        <a:ext cx="1904999" cy="1143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FD301-4950-41AA-8819-6BE5ED34D281}">
      <dsp:nvSpPr>
        <dsp:cNvPr id="0" name=""/>
        <dsp:cNvSpPr/>
      </dsp:nvSpPr>
      <dsp:spPr>
        <a:xfrm>
          <a:off x="271486" y="1001"/>
          <a:ext cx="5145051" cy="2572525"/>
        </a:xfrm>
        <a:prstGeom prst="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Thank you very much</a:t>
          </a:r>
        </a:p>
      </dsp:txBody>
      <dsp:txXfrm>
        <a:off x="271486" y="1001"/>
        <a:ext cx="5145051" cy="257252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24AABAF1-F527-EAC0-463E-1ABAD5E7746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anose="020B0604030504040204" pitchFamily="34" charset="0"/>
              </a:defRPr>
            </a:lvl1pPr>
          </a:lstStyle>
          <a:p>
            <a:endParaRPr lang="en-CA" altLang="en-US"/>
          </a:p>
        </p:txBody>
      </p:sp>
      <p:sp>
        <p:nvSpPr>
          <p:cNvPr id="60419" name="Rectangle 3">
            <a:extLst>
              <a:ext uri="{FF2B5EF4-FFF2-40B4-BE49-F238E27FC236}">
                <a16:creationId xmlns:a16="http://schemas.microsoft.com/office/drawing/2014/main" id="{460B8C21-4621-0F12-C2CD-46A799689EDA}"/>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anose="020B0604030504040204" pitchFamily="34" charset="0"/>
              </a:defRPr>
            </a:lvl1pPr>
          </a:lstStyle>
          <a:p>
            <a:endParaRPr lang="en-CA" altLang="en-US"/>
          </a:p>
        </p:txBody>
      </p:sp>
      <p:sp>
        <p:nvSpPr>
          <p:cNvPr id="60420" name="Rectangle 4">
            <a:extLst>
              <a:ext uri="{FF2B5EF4-FFF2-40B4-BE49-F238E27FC236}">
                <a16:creationId xmlns:a16="http://schemas.microsoft.com/office/drawing/2014/main" id="{F0DD5335-D85D-5912-9522-A3198DD246E2}"/>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anose="020B0604030504040204" pitchFamily="34" charset="0"/>
              </a:defRPr>
            </a:lvl1pPr>
          </a:lstStyle>
          <a:p>
            <a:endParaRPr lang="en-CA" altLang="en-US"/>
          </a:p>
        </p:txBody>
      </p:sp>
      <p:sp>
        <p:nvSpPr>
          <p:cNvPr id="60421" name="Rectangle 5">
            <a:extLst>
              <a:ext uri="{FF2B5EF4-FFF2-40B4-BE49-F238E27FC236}">
                <a16:creationId xmlns:a16="http://schemas.microsoft.com/office/drawing/2014/main" id="{C7CCD64F-0A1A-6632-B4AA-3C0B979694DF}"/>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defRPr>
            </a:lvl1pPr>
          </a:lstStyle>
          <a:p>
            <a:fld id="{A2236007-8E1A-4B57-B26E-54D76A393BF6}" type="slidenum">
              <a:rPr lang="en-CA" altLang="en-US"/>
              <a:pPr/>
              <a:t>‹#›</a:t>
            </a:fld>
            <a:endParaRPr lang="en-CA"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4F6FD81-E070-426B-0C57-AE267C302F6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anose="020B0604030504040204" pitchFamily="34" charset="0"/>
              </a:defRPr>
            </a:lvl1pPr>
          </a:lstStyle>
          <a:p>
            <a:endParaRPr lang="en-CA" altLang="en-US"/>
          </a:p>
        </p:txBody>
      </p:sp>
      <p:sp>
        <p:nvSpPr>
          <p:cNvPr id="61443" name="Rectangle 3">
            <a:extLst>
              <a:ext uri="{FF2B5EF4-FFF2-40B4-BE49-F238E27FC236}">
                <a16:creationId xmlns:a16="http://schemas.microsoft.com/office/drawing/2014/main" id="{D10EFFE7-CEFE-EF4D-9F11-5772065EB210}"/>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anose="020B0604030504040204" pitchFamily="34" charset="0"/>
              </a:defRPr>
            </a:lvl1pPr>
          </a:lstStyle>
          <a:p>
            <a:endParaRPr lang="en-CA" altLang="en-US"/>
          </a:p>
        </p:txBody>
      </p:sp>
      <p:sp>
        <p:nvSpPr>
          <p:cNvPr id="61444" name="Rectangle 4">
            <a:extLst>
              <a:ext uri="{FF2B5EF4-FFF2-40B4-BE49-F238E27FC236}">
                <a16:creationId xmlns:a16="http://schemas.microsoft.com/office/drawing/2014/main" id="{0FBE96F7-18D6-6D59-C956-0E55A0C6513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a:extLst>
              <a:ext uri="{FF2B5EF4-FFF2-40B4-BE49-F238E27FC236}">
                <a16:creationId xmlns:a16="http://schemas.microsoft.com/office/drawing/2014/main" id="{2F61913A-ADF4-BF0D-F7C5-93EFB56930CC}"/>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
        <p:nvSpPr>
          <p:cNvPr id="61446" name="Rectangle 6">
            <a:extLst>
              <a:ext uri="{FF2B5EF4-FFF2-40B4-BE49-F238E27FC236}">
                <a16:creationId xmlns:a16="http://schemas.microsoft.com/office/drawing/2014/main" id="{4EEA34BB-84C2-C37C-332A-FA12EAB1AC40}"/>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anose="020B0604030504040204" pitchFamily="34" charset="0"/>
              </a:defRPr>
            </a:lvl1pPr>
          </a:lstStyle>
          <a:p>
            <a:endParaRPr lang="en-CA" altLang="en-US"/>
          </a:p>
        </p:txBody>
      </p:sp>
      <p:sp>
        <p:nvSpPr>
          <p:cNvPr id="61447" name="Rectangle 7">
            <a:extLst>
              <a:ext uri="{FF2B5EF4-FFF2-40B4-BE49-F238E27FC236}">
                <a16:creationId xmlns:a16="http://schemas.microsoft.com/office/drawing/2014/main" id="{261CC862-59E7-28B3-5029-844D637C83FE}"/>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defRPr>
            </a:lvl1pPr>
          </a:lstStyle>
          <a:p>
            <a:fld id="{73E34A6C-715D-494D-B8B9-08B32AF74B16}" type="slidenum">
              <a:rPr lang="en-CA" altLang="en-US"/>
              <a:pPr/>
              <a:t>‹#›</a:t>
            </a:fld>
            <a:endParaRPr lang="en-CA"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093A991-5C14-0B82-C782-CADFA043A643}"/>
              </a:ext>
            </a:extLst>
          </p:cNvPr>
          <p:cNvSpPr>
            <a:spLocks noGrp="1" noChangeArrowheads="1"/>
          </p:cNvSpPr>
          <p:nvPr>
            <p:ph type="sldNum" sz="quarter" idx="5"/>
          </p:nvPr>
        </p:nvSpPr>
        <p:spPr>
          <a:ln/>
        </p:spPr>
        <p:txBody>
          <a:bodyPr/>
          <a:lstStyle/>
          <a:p>
            <a:fld id="{8208E721-C468-4593-A947-2995EC964EF7}" type="slidenum">
              <a:rPr lang="en-CA" altLang="en-US"/>
              <a:pPr/>
              <a:t>1</a:t>
            </a:fld>
            <a:endParaRPr lang="en-CA" altLang="en-US"/>
          </a:p>
        </p:txBody>
      </p:sp>
      <p:sp>
        <p:nvSpPr>
          <p:cNvPr id="512002" name="Rectangle 2">
            <a:extLst>
              <a:ext uri="{FF2B5EF4-FFF2-40B4-BE49-F238E27FC236}">
                <a16:creationId xmlns:a16="http://schemas.microsoft.com/office/drawing/2014/main" id="{8C196CFD-972E-2471-1750-AEC03737575B}"/>
              </a:ext>
            </a:extLst>
          </p:cNvPr>
          <p:cNvSpPr>
            <a:spLocks noGrp="1" noRot="1" noChangeAspect="1" noChangeArrowheads="1" noTextEdit="1"/>
          </p:cNvSpPr>
          <p:nvPr>
            <p:ph type="sldImg"/>
          </p:nvPr>
        </p:nvSpPr>
        <p:spPr>
          <a:ln/>
        </p:spPr>
      </p:sp>
      <p:sp>
        <p:nvSpPr>
          <p:cNvPr id="512003" name="Rectangle 3">
            <a:extLst>
              <a:ext uri="{FF2B5EF4-FFF2-40B4-BE49-F238E27FC236}">
                <a16:creationId xmlns:a16="http://schemas.microsoft.com/office/drawing/2014/main" id="{AC54AE9C-7B98-8CDE-5EA5-45ECC971F0A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68254C3-A136-EFA7-C918-B8F15ADDF7BB}"/>
              </a:ext>
            </a:extLst>
          </p:cNvPr>
          <p:cNvSpPr>
            <a:spLocks noGrp="1" noChangeArrowheads="1"/>
          </p:cNvSpPr>
          <p:nvPr>
            <p:ph type="sldNum" sz="quarter" idx="5"/>
          </p:nvPr>
        </p:nvSpPr>
        <p:spPr>
          <a:ln/>
        </p:spPr>
        <p:txBody>
          <a:bodyPr/>
          <a:lstStyle/>
          <a:p>
            <a:fld id="{C41C62DB-DBD2-4BDD-BD3E-A37AC577600A}" type="slidenum">
              <a:rPr lang="en-CA" altLang="en-US"/>
              <a:pPr/>
              <a:t>16</a:t>
            </a:fld>
            <a:endParaRPr lang="en-CA" altLang="en-US"/>
          </a:p>
        </p:txBody>
      </p:sp>
      <p:sp>
        <p:nvSpPr>
          <p:cNvPr id="689154" name="Rectangle 2">
            <a:extLst>
              <a:ext uri="{FF2B5EF4-FFF2-40B4-BE49-F238E27FC236}">
                <a16:creationId xmlns:a16="http://schemas.microsoft.com/office/drawing/2014/main" id="{733132FA-962D-F7F5-E4AC-948112D328DC}"/>
              </a:ext>
            </a:extLst>
          </p:cNvPr>
          <p:cNvSpPr>
            <a:spLocks noGrp="1" noRot="1" noChangeAspect="1" noChangeArrowheads="1" noTextEdit="1"/>
          </p:cNvSpPr>
          <p:nvPr>
            <p:ph type="sldImg"/>
          </p:nvPr>
        </p:nvSpPr>
        <p:spPr>
          <a:ln/>
        </p:spPr>
      </p:sp>
      <p:sp>
        <p:nvSpPr>
          <p:cNvPr id="689155" name="Rectangle 3">
            <a:extLst>
              <a:ext uri="{FF2B5EF4-FFF2-40B4-BE49-F238E27FC236}">
                <a16:creationId xmlns:a16="http://schemas.microsoft.com/office/drawing/2014/main" id="{B7843C05-74D6-08E5-4860-870B12CBBB5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DCD138A-F371-0EC6-BCBD-4E94FA98B095}"/>
              </a:ext>
            </a:extLst>
          </p:cNvPr>
          <p:cNvSpPr>
            <a:spLocks noGrp="1" noChangeArrowheads="1"/>
          </p:cNvSpPr>
          <p:nvPr>
            <p:ph type="sldNum" sz="quarter" idx="5"/>
          </p:nvPr>
        </p:nvSpPr>
        <p:spPr>
          <a:ln/>
        </p:spPr>
        <p:txBody>
          <a:bodyPr/>
          <a:lstStyle/>
          <a:p>
            <a:fld id="{52EC370D-74B7-4E73-8ED3-3C4EDF8965F6}" type="slidenum">
              <a:rPr lang="en-CA" altLang="en-US"/>
              <a:pPr/>
              <a:t>18</a:t>
            </a:fld>
            <a:endParaRPr lang="en-CA" altLang="en-US"/>
          </a:p>
        </p:txBody>
      </p:sp>
      <p:sp>
        <p:nvSpPr>
          <p:cNvPr id="687106" name="Rectangle 2">
            <a:extLst>
              <a:ext uri="{FF2B5EF4-FFF2-40B4-BE49-F238E27FC236}">
                <a16:creationId xmlns:a16="http://schemas.microsoft.com/office/drawing/2014/main" id="{E77E398A-0F60-97B6-6E4A-E033F4F60682}"/>
              </a:ext>
            </a:extLst>
          </p:cNvPr>
          <p:cNvSpPr>
            <a:spLocks noGrp="1" noRot="1" noChangeAspect="1" noChangeArrowheads="1" noTextEdit="1"/>
          </p:cNvSpPr>
          <p:nvPr>
            <p:ph type="sldImg"/>
          </p:nvPr>
        </p:nvSpPr>
        <p:spPr>
          <a:ln/>
        </p:spPr>
      </p:sp>
      <p:sp>
        <p:nvSpPr>
          <p:cNvPr id="687107" name="Rectangle 3">
            <a:extLst>
              <a:ext uri="{FF2B5EF4-FFF2-40B4-BE49-F238E27FC236}">
                <a16:creationId xmlns:a16="http://schemas.microsoft.com/office/drawing/2014/main" id="{B28CBF51-6B2C-2B09-50ED-7E1A830B829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DCD138A-F371-0EC6-BCBD-4E94FA98B095}"/>
              </a:ext>
            </a:extLst>
          </p:cNvPr>
          <p:cNvSpPr>
            <a:spLocks noGrp="1" noChangeArrowheads="1"/>
          </p:cNvSpPr>
          <p:nvPr>
            <p:ph type="sldNum" sz="quarter" idx="5"/>
          </p:nvPr>
        </p:nvSpPr>
        <p:spPr>
          <a:ln/>
        </p:spPr>
        <p:txBody>
          <a:bodyPr/>
          <a:lstStyle/>
          <a:p>
            <a:fld id="{52EC370D-74B7-4E73-8ED3-3C4EDF8965F6}" type="slidenum">
              <a:rPr lang="en-CA" altLang="en-US"/>
              <a:pPr/>
              <a:t>19</a:t>
            </a:fld>
            <a:endParaRPr lang="en-CA" altLang="en-US"/>
          </a:p>
        </p:txBody>
      </p:sp>
      <p:sp>
        <p:nvSpPr>
          <p:cNvPr id="687106" name="Rectangle 2">
            <a:extLst>
              <a:ext uri="{FF2B5EF4-FFF2-40B4-BE49-F238E27FC236}">
                <a16:creationId xmlns:a16="http://schemas.microsoft.com/office/drawing/2014/main" id="{E77E398A-0F60-97B6-6E4A-E033F4F60682}"/>
              </a:ext>
            </a:extLst>
          </p:cNvPr>
          <p:cNvSpPr>
            <a:spLocks noGrp="1" noRot="1" noChangeAspect="1" noChangeArrowheads="1" noTextEdit="1"/>
          </p:cNvSpPr>
          <p:nvPr>
            <p:ph type="sldImg"/>
          </p:nvPr>
        </p:nvSpPr>
        <p:spPr>
          <a:ln/>
        </p:spPr>
      </p:sp>
      <p:sp>
        <p:nvSpPr>
          <p:cNvPr id="687107" name="Rectangle 3">
            <a:extLst>
              <a:ext uri="{FF2B5EF4-FFF2-40B4-BE49-F238E27FC236}">
                <a16:creationId xmlns:a16="http://schemas.microsoft.com/office/drawing/2014/main" id="{B28CBF51-6B2C-2B09-50ED-7E1A830B829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63612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EF63C36-A0B1-8745-31C5-96C8D4950A58}"/>
              </a:ext>
            </a:extLst>
          </p:cNvPr>
          <p:cNvSpPr>
            <a:spLocks noGrp="1" noChangeArrowheads="1"/>
          </p:cNvSpPr>
          <p:nvPr>
            <p:ph type="sldNum" sz="quarter" idx="5"/>
          </p:nvPr>
        </p:nvSpPr>
        <p:spPr>
          <a:ln/>
        </p:spPr>
        <p:txBody>
          <a:bodyPr/>
          <a:lstStyle/>
          <a:p>
            <a:fld id="{26D25149-5FE8-407B-9528-99C39A9F5AF4}" type="slidenum">
              <a:rPr lang="en-CA" altLang="en-US"/>
              <a:pPr/>
              <a:t>22</a:t>
            </a:fld>
            <a:endParaRPr lang="en-CA" altLang="en-US"/>
          </a:p>
        </p:txBody>
      </p:sp>
      <p:sp>
        <p:nvSpPr>
          <p:cNvPr id="693250" name="Rectangle 2">
            <a:extLst>
              <a:ext uri="{FF2B5EF4-FFF2-40B4-BE49-F238E27FC236}">
                <a16:creationId xmlns:a16="http://schemas.microsoft.com/office/drawing/2014/main" id="{C3302D1E-93F9-CED4-C95C-ED8BC191E8D9}"/>
              </a:ext>
            </a:extLst>
          </p:cNvPr>
          <p:cNvSpPr>
            <a:spLocks noGrp="1" noRot="1" noChangeAspect="1" noChangeArrowheads="1" noTextEdit="1"/>
          </p:cNvSpPr>
          <p:nvPr>
            <p:ph type="sldImg"/>
          </p:nvPr>
        </p:nvSpPr>
        <p:spPr>
          <a:ln/>
        </p:spPr>
      </p:sp>
      <p:sp>
        <p:nvSpPr>
          <p:cNvPr id="693251" name="Rectangle 3">
            <a:extLst>
              <a:ext uri="{FF2B5EF4-FFF2-40B4-BE49-F238E27FC236}">
                <a16:creationId xmlns:a16="http://schemas.microsoft.com/office/drawing/2014/main" id="{4839D259-D224-6C6F-E837-450EB2CDDDC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ACD17ED-9CC7-E223-E627-915FA40EC648}"/>
              </a:ext>
            </a:extLst>
          </p:cNvPr>
          <p:cNvSpPr>
            <a:spLocks noGrp="1" noChangeArrowheads="1"/>
          </p:cNvSpPr>
          <p:nvPr>
            <p:ph type="sldNum" sz="quarter" idx="5"/>
          </p:nvPr>
        </p:nvSpPr>
        <p:spPr>
          <a:ln/>
        </p:spPr>
        <p:txBody>
          <a:bodyPr/>
          <a:lstStyle/>
          <a:p>
            <a:fld id="{7FA2887D-BE37-43FD-A388-A180CA5E1A63}" type="slidenum">
              <a:rPr lang="en-CA" altLang="en-US"/>
              <a:pPr/>
              <a:t>23</a:t>
            </a:fld>
            <a:endParaRPr lang="en-CA" altLang="en-US"/>
          </a:p>
        </p:txBody>
      </p:sp>
      <p:sp>
        <p:nvSpPr>
          <p:cNvPr id="697346" name="Rectangle 2">
            <a:extLst>
              <a:ext uri="{FF2B5EF4-FFF2-40B4-BE49-F238E27FC236}">
                <a16:creationId xmlns:a16="http://schemas.microsoft.com/office/drawing/2014/main" id="{CA2E3F28-5EE0-A942-83DA-EF6A217F97E1}"/>
              </a:ext>
            </a:extLst>
          </p:cNvPr>
          <p:cNvSpPr>
            <a:spLocks noGrp="1" noRot="1" noChangeAspect="1" noChangeArrowheads="1" noTextEdit="1"/>
          </p:cNvSpPr>
          <p:nvPr>
            <p:ph type="sldImg"/>
          </p:nvPr>
        </p:nvSpPr>
        <p:spPr>
          <a:ln/>
        </p:spPr>
      </p:sp>
      <p:sp>
        <p:nvSpPr>
          <p:cNvPr id="697347" name="Rectangle 3">
            <a:extLst>
              <a:ext uri="{FF2B5EF4-FFF2-40B4-BE49-F238E27FC236}">
                <a16:creationId xmlns:a16="http://schemas.microsoft.com/office/drawing/2014/main" id="{EE19D1A5-C98F-DCE6-9224-B1F259CD73A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140F22C-9A38-34FE-9D57-810F0F0C7060}"/>
              </a:ext>
            </a:extLst>
          </p:cNvPr>
          <p:cNvSpPr>
            <a:spLocks noGrp="1" noChangeArrowheads="1"/>
          </p:cNvSpPr>
          <p:nvPr>
            <p:ph type="sldNum" sz="quarter" idx="5"/>
          </p:nvPr>
        </p:nvSpPr>
        <p:spPr>
          <a:ln/>
        </p:spPr>
        <p:txBody>
          <a:bodyPr/>
          <a:lstStyle/>
          <a:p>
            <a:fld id="{5798C5AB-F16C-4AE4-9BAF-12E7974E0D63}" type="slidenum">
              <a:rPr lang="en-CA" altLang="en-US"/>
              <a:pPr/>
              <a:t>24</a:t>
            </a:fld>
            <a:endParaRPr lang="en-CA" altLang="en-US"/>
          </a:p>
        </p:txBody>
      </p:sp>
      <p:sp>
        <p:nvSpPr>
          <p:cNvPr id="699394" name="Rectangle 2">
            <a:extLst>
              <a:ext uri="{FF2B5EF4-FFF2-40B4-BE49-F238E27FC236}">
                <a16:creationId xmlns:a16="http://schemas.microsoft.com/office/drawing/2014/main" id="{D9A86136-5D36-91B8-A71E-FCC19EA01776}"/>
              </a:ext>
            </a:extLst>
          </p:cNvPr>
          <p:cNvSpPr>
            <a:spLocks noGrp="1" noRot="1" noChangeAspect="1" noChangeArrowheads="1" noTextEdit="1"/>
          </p:cNvSpPr>
          <p:nvPr>
            <p:ph type="sldImg"/>
          </p:nvPr>
        </p:nvSpPr>
        <p:spPr>
          <a:ln/>
        </p:spPr>
      </p:sp>
      <p:sp>
        <p:nvSpPr>
          <p:cNvPr id="699395" name="Rectangle 3">
            <a:extLst>
              <a:ext uri="{FF2B5EF4-FFF2-40B4-BE49-F238E27FC236}">
                <a16:creationId xmlns:a16="http://schemas.microsoft.com/office/drawing/2014/main" id="{7C7D1F69-97D8-71F3-6E2E-86B3C10934D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140F22C-9A38-34FE-9D57-810F0F0C7060}"/>
              </a:ext>
            </a:extLst>
          </p:cNvPr>
          <p:cNvSpPr>
            <a:spLocks noGrp="1" noChangeArrowheads="1"/>
          </p:cNvSpPr>
          <p:nvPr>
            <p:ph type="sldNum" sz="quarter" idx="5"/>
          </p:nvPr>
        </p:nvSpPr>
        <p:spPr>
          <a:ln/>
        </p:spPr>
        <p:txBody>
          <a:bodyPr/>
          <a:lstStyle/>
          <a:p>
            <a:fld id="{5798C5AB-F16C-4AE4-9BAF-12E7974E0D63}" type="slidenum">
              <a:rPr lang="en-CA" altLang="en-US"/>
              <a:pPr/>
              <a:t>25</a:t>
            </a:fld>
            <a:endParaRPr lang="en-CA" altLang="en-US"/>
          </a:p>
        </p:txBody>
      </p:sp>
      <p:sp>
        <p:nvSpPr>
          <p:cNvPr id="699394" name="Rectangle 2">
            <a:extLst>
              <a:ext uri="{FF2B5EF4-FFF2-40B4-BE49-F238E27FC236}">
                <a16:creationId xmlns:a16="http://schemas.microsoft.com/office/drawing/2014/main" id="{D9A86136-5D36-91B8-A71E-FCC19EA01776}"/>
              </a:ext>
            </a:extLst>
          </p:cNvPr>
          <p:cNvSpPr>
            <a:spLocks noGrp="1" noRot="1" noChangeAspect="1" noChangeArrowheads="1" noTextEdit="1"/>
          </p:cNvSpPr>
          <p:nvPr>
            <p:ph type="sldImg"/>
          </p:nvPr>
        </p:nvSpPr>
        <p:spPr>
          <a:ln/>
        </p:spPr>
      </p:sp>
      <p:sp>
        <p:nvSpPr>
          <p:cNvPr id="699395" name="Rectangle 3">
            <a:extLst>
              <a:ext uri="{FF2B5EF4-FFF2-40B4-BE49-F238E27FC236}">
                <a16:creationId xmlns:a16="http://schemas.microsoft.com/office/drawing/2014/main" id="{7C7D1F69-97D8-71F3-6E2E-86B3C10934D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425026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D565F8-72B2-EAA0-170E-D261B79B6010}"/>
              </a:ext>
            </a:extLst>
          </p:cNvPr>
          <p:cNvSpPr>
            <a:spLocks noGrp="1" noChangeArrowheads="1"/>
          </p:cNvSpPr>
          <p:nvPr>
            <p:ph type="sldNum" sz="quarter" idx="5"/>
          </p:nvPr>
        </p:nvSpPr>
        <p:spPr>
          <a:ln/>
        </p:spPr>
        <p:txBody>
          <a:bodyPr/>
          <a:lstStyle/>
          <a:p>
            <a:fld id="{5C385DF7-2FAD-43AA-9F28-90BE98418358}" type="slidenum">
              <a:rPr lang="en-CA" altLang="en-US"/>
              <a:pPr/>
              <a:t>26</a:t>
            </a:fld>
            <a:endParaRPr lang="en-CA" altLang="en-US"/>
          </a:p>
        </p:txBody>
      </p:sp>
      <p:sp>
        <p:nvSpPr>
          <p:cNvPr id="701442" name="Rectangle 2">
            <a:extLst>
              <a:ext uri="{FF2B5EF4-FFF2-40B4-BE49-F238E27FC236}">
                <a16:creationId xmlns:a16="http://schemas.microsoft.com/office/drawing/2014/main" id="{E3729297-819A-FC50-6CC8-606CDD3A1B64}"/>
              </a:ext>
            </a:extLst>
          </p:cNvPr>
          <p:cNvSpPr>
            <a:spLocks noGrp="1" noRot="1" noChangeAspect="1" noChangeArrowheads="1" noTextEdit="1"/>
          </p:cNvSpPr>
          <p:nvPr>
            <p:ph type="sldImg"/>
          </p:nvPr>
        </p:nvSpPr>
        <p:spPr>
          <a:ln/>
        </p:spPr>
      </p:sp>
      <p:sp>
        <p:nvSpPr>
          <p:cNvPr id="701443" name="Rectangle 3">
            <a:extLst>
              <a:ext uri="{FF2B5EF4-FFF2-40B4-BE49-F238E27FC236}">
                <a16:creationId xmlns:a16="http://schemas.microsoft.com/office/drawing/2014/main" id="{33BAF883-32E8-817D-538A-C967367B504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507D3CC-66E7-3CAF-B5A2-AB57FA809546}"/>
              </a:ext>
            </a:extLst>
          </p:cNvPr>
          <p:cNvSpPr>
            <a:spLocks noGrp="1" noChangeArrowheads="1"/>
          </p:cNvSpPr>
          <p:nvPr>
            <p:ph type="sldNum" sz="quarter" idx="5"/>
          </p:nvPr>
        </p:nvSpPr>
        <p:spPr>
          <a:ln/>
        </p:spPr>
        <p:txBody>
          <a:bodyPr/>
          <a:lstStyle/>
          <a:p>
            <a:fld id="{BC7690CE-BF89-4B62-B02A-AF6DCC665811}" type="slidenum">
              <a:rPr lang="en-CA" altLang="en-US"/>
              <a:pPr/>
              <a:t>31</a:t>
            </a:fld>
            <a:endParaRPr lang="en-CA" altLang="en-US"/>
          </a:p>
        </p:txBody>
      </p:sp>
      <p:sp>
        <p:nvSpPr>
          <p:cNvPr id="711682" name="Rectangle 2">
            <a:extLst>
              <a:ext uri="{FF2B5EF4-FFF2-40B4-BE49-F238E27FC236}">
                <a16:creationId xmlns:a16="http://schemas.microsoft.com/office/drawing/2014/main" id="{CF6E5DB2-489F-56F4-3B4D-3AAD7814055B}"/>
              </a:ext>
            </a:extLst>
          </p:cNvPr>
          <p:cNvSpPr>
            <a:spLocks noGrp="1" noRot="1" noChangeAspect="1" noChangeArrowheads="1" noTextEdit="1"/>
          </p:cNvSpPr>
          <p:nvPr>
            <p:ph type="sldImg"/>
          </p:nvPr>
        </p:nvSpPr>
        <p:spPr>
          <a:ln/>
        </p:spPr>
      </p:sp>
      <p:sp>
        <p:nvSpPr>
          <p:cNvPr id="711683" name="Rectangle 3">
            <a:extLst>
              <a:ext uri="{FF2B5EF4-FFF2-40B4-BE49-F238E27FC236}">
                <a16:creationId xmlns:a16="http://schemas.microsoft.com/office/drawing/2014/main" id="{E7CAFB5A-2BB9-4B4F-CE24-B1CEC3E4EBD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3E34A6C-715D-494D-B8B9-08B32AF74B16}" type="slidenum">
              <a:rPr lang="en-CA" altLang="en-US" smtClean="0"/>
              <a:pPr/>
              <a:t>32</a:t>
            </a:fld>
            <a:endParaRPr lang="en-CA" altLang="en-US"/>
          </a:p>
        </p:txBody>
      </p:sp>
    </p:spTree>
    <p:extLst>
      <p:ext uri="{BB962C8B-B14F-4D97-AF65-F5344CB8AC3E}">
        <p14:creationId xmlns:p14="http://schemas.microsoft.com/office/powerpoint/2010/main" val="2977885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093A991-5C14-0B82-C782-CADFA043A643}"/>
              </a:ext>
            </a:extLst>
          </p:cNvPr>
          <p:cNvSpPr>
            <a:spLocks noGrp="1" noChangeArrowheads="1"/>
          </p:cNvSpPr>
          <p:nvPr>
            <p:ph type="sldNum" sz="quarter" idx="5"/>
          </p:nvPr>
        </p:nvSpPr>
        <p:spPr>
          <a:ln/>
        </p:spPr>
        <p:txBody>
          <a:bodyPr/>
          <a:lstStyle/>
          <a:p>
            <a:fld id="{8208E721-C468-4593-A947-2995EC964EF7}" type="slidenum">
              <a:rPr lang="en-CA" altLang="en-US"/>
              <a:pPr/>
              <a:t>2</a:t>
            </a:fld>
            <a:endParaRPr lang="en-CA" altLang="en-US"/>
          </a:p>
        </p:txBody>
      </p:sp>
      <p:sp>
        <p:nvSpPr>
          <p:cNvPr id="512002" name="Rectangle 2">
            <a:extLst>
              <a:ext uri="{FF2B5EF4-FFF2-40B4-BE49-F238E27FC236}">
                <a16:creationId xmlns:a16="http://schemas.microsoft.com/office/drawing/2014/main" id="{8C196CFD-972E-2471-1750-AEC03737575B}"/>
              </a:ext>
            </a:extLst>
          </p:cNvPr>
          <p:cNvSpPr>
            <a:spLocks noGrp="1" noRot="1" noChangeAspect="1" noChangeArrowheads="1" noTextEdit="1"/>
          </p:cNvSpPr>
          <p:nvPr>
            <p:ph type="sldImg"/>
          </p:nvPr>
        </p:nvSpPr>
        <p:spPr>
          <a:ln/>
        </p:spPr>
      </p:sp>
      <p:sp>
        <p:nvSpPr>
          <p:cNvPr id="512003" name="Rectangle 3">
            <a:extLst>
              <a:ext uri="{FF2B5EF4-FFF2-40B4-BE49-F238E27FC236}">
                <a16:creationId xmlns:a16="http://schemas.microsoft.com/office/drawing/2014/main" id="{AC54AE9C-7B98-8CDE-5EA5-45ECC971F0A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30381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66C38F2-A8E7-D505-917E-5E92ED305CB8}"/>
              </a:ext>
            </a:extLst>
          </p:cNvPr>
          <p:cNvSpPr>
            <a:spLocks noGrp="1" noChangeArrowheads="1"/>
          </p:cNvSpPr>
          <p:nvPr>
            <p:ph type="sldNum" sz="quarter" idx="5"/>
          </p:nvPr>
        </p:nvSpPr>
        <p:spPr>
          <a:ln/>
        </p:spPr>
        <p:txBody>
          <a:bodyPr/>
          <a:lstStyle/>
          <a:p>
            <a:fld id="{9482832D-399B-4503-BC0B-95FD2BCB1A79}" type="slidenum">
              <a:rPr lang="en-CA" altLang="en-US"/>
              <a:pPr/>
              <a:t>33</a:t>
            </a:fld>
            <a:endParaRPr lang="en-CA" altLang="en-US"/>
          </a:p>
        </p:txBody>
      </p:sp>
      <p:sp>
        <p:nvSpPr>
          <p:cNvPr id="709634" name="Rectangle 2">
            <a:extLst>
              <a:ext uri="{FF2B5EF4-FFF2-40B4-BE49-F238E27FC236}">
                <a16:creationId xmlns:a16="http://schemas.microsoft.com/office/drawing/2014/main" id="{2D0F8094-451C-4BA9-122D-EB9F5E9D1FE3}"/>
              </a:ext>
            </a:extLst>
          </p:cNvPr>
          <p:cNvSpPr>
            <a:spLocks noGrp="1" noRot="1" noChangeAspect="1" noChangeArrowheads="1" noTextEdit="1"/>
          </p:cNvSpPr>
          <p:nvPr>
            <p:ph type="sldImg"/>
          </p:nvPr>
        </p:nvSpPr>
        <p:spPr>
          <a:ln/>
        </p:spPr>
      </p:sp>
      <p:sp>
        <p:nvSpPr>
          <p:cNvPr id="709635" name="Rectangle 3">
            <a:extLst>
              <a:ext uri="{FF2B5EF4-FFF2-40B4-BE49-F238E27FC236}">
                <a16:creationId xmlns:a16="http://schemas.microsoft.com/office/drawing/2014/main" id="{015A241A-7C53-2004-1A14-FEEE05DAEEF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F99B57B-7AE4-5437-773C-CACF9F29317E}"/>
              </a:ext>
            </a:extLst>
          </p:cNvPr>
          <p:cNvSpPr>
            <a:spLocks noGrp="1" noChangeArrowheads="1"/>
          </p:cNvSpPr>
          <p:nvPr>
            <p:ph type="sldNum" sz="quarter" idx="5"/>
          </p:nvPr>
        </p:nvSpPr>
        <p:spPr>
          <a:ln/>
        </p:spPr>
        <p:txBody>
          <a:bodyPr/>
          <a:lstStyle/>
          <a:p>
            <a:fld id="{425B6E17-2498-44C6-AF5A-08F506BD50E5}" type="slidenum">
              <a:rPr lang="en-CA" altLang="en-US"/>
              <a:pPr/>
              <a:t>34</a:t>
            </a:fld>
            <a:endParaRPr lang="en-CA" altLang="en-US"/>
          </a:p>
        </p:txBody>
      </p:sp>
      <p:sp>
        <p:nvSpPr>
          <p:cNvPr id="705538" name="Rectangle 2">
            <a:extLst>
              <a:ext uri="{FF2B5EF4-FFF2-40B4-BE49-F238E27FC236}">
                <a16:creationId xmlns:a16="http://schemas.microsoft.com/office/drawing/2014/main" id="{512FE8DC-EAF7-3E65-3847-9A3EBBA5242B}"/>
              </a:ext>
            </a:extLst>
          </p:cNvPr>
          <p:cNvSpPr>
            <a:spLocks noGrp="1" noRot="1" noChangeAspect="1" noChangeArrowheads="1" noTextEdit="1"/>
          </p:cNvSpPr>
          <p:nvPr>
            <p:ph type="sldImg"/>
          </p:nvPr>
        </p:nvSpPr>
        <p:spPr>
          <a:ln/>
        </p:spPr>
      </p:sp>
      <p:sp>
        <p:nvSpPr>
          <p:cNvPr id="705539" name="Rectangle 3">
            <a:extLst>
              <a:ext uri="{FF2B5EF4-FFF2-40B4-BE49-F238E27FC236}">
                <a16:creationId xmlns:a16="http://schemas.microsoft.com/office/drawing/2014/main" id="{A38D06CD-F6A7-DDE9-3655-CD4E6E2F72A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58C2B64-86E9-A26C-ACBB-721C090B1F59}"/>
              </a:ext>
            </a:extLst>
          </p:cNvPr>
          <p:cNvSpPr>
            <a:spLocks noGrp="1" noChangeArrowheads="1"/>
          </p:cNvSpPr>
          <p:nvPr>
            <p:ph type="sldNum" sz="quarter" idx="5"/>
          </p:nvPr>
        </p:nvSpPr>
        <p:spPr>
          <a:ln/>
        </p:spPr>
        <p:txBody>
          <a:bodyPr/>
          <a:lstStyle/>
          <a:p>
            <a:fld id="{7B04B5B2-31F9-4C5C-B3BE-8F9E61A52D46}" type="slidenum">
              <a:rPr lang="en-CA" altLang="en-US"/>
              <a:pPr/>
              <a:t>35</a:t>
            </a:fld>
            <a:endParaRPr lang="en-CA" altLang="en-US"/>
          </a:p>
        </p:txBody>
      </p:sp>
      <p:sp>
        <p:nvSpPr>
          <p:cNvPr id="713730" name="Rectangle 2">
            <a:extLst>
              <a:ext uri="{FF2B5EF4-FFF2-40B4-BE49-F238E27FC236}">
                <a16:creationId xmlns:a16="http://schemas.microsoft.com/office/drawing/2014/main" id="{CE58521A-5CB2-79BF-CDD4-4F6787E5518A}"/>
              </a:ext>
            </a:extLst>
          </p:cNvPr>
          <p:cNvSpPr>
            <a:spLocks noGrp="1" noRot="1" noChangeAspect="1" noChangeArrowheads="1" noTextEdit="1"/>
          </p:cNvSpPr>
          <p:nvPr>
            <p:ph type="sldImg"/>
          </p:nvPr>
        </p:nvSpPr>
        <p:spPr>
          <a:ln/>
        </p:spPr>
      </p:sp>
      <p:sp>
        <p:nvSpPr>
          <p:cNvPr id="713731" name="Rectangle 3">
            <a:extLst>
              <a:ext uri="{FF2B5EF4-FFF2-40B4-BE49-F238E27FC236}">
                <a16:creationId xmlns:a16="http://schemas.microsoft.com/office/drawing/2014/main" id="{33F94A06-DEFD-88B8-AE6A-8CD14292C1F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7607C6-764A-4ECE-BF74-EBDE08EA6CD3}"/>
              </a:ext>
            </a:extLst>
          </p:cNvPr>
          <p:cNvSpPr>
            <a:spLocks noGrp="1" noChangeArrowheads="1"/>
          </p:cNvSpPr>
          <p:nvPr>
            <p:ph type="sldNum" sz="quarter" idx="5"/>
          </p:nvPr>
        </p:nvSpPr>
        <p:spPr>
          <a:ln/>
        </p:spPr>
        <p:txBody>
          <a:bodyPr/>
          <a:lstStyle/>
          <a:p>
            <a:fld id="{A4C9137C-891D-4F27-81F7-AEDFA5B3E6A1}" type="slidenum">
              <a:rPr lang="en-CA" altLang="en-US"/>
              <a:pPr/>
              <a:t>37</a:t>
            </a:fld>
            <a:endParaRPr lang="en-CA" altLang="en-US"/>
          </a:p>
        </p:txBody>
      </p:sp>
      <p:sp>
        <p:nvSpPr>
          <p:cNvPr id="707586" name="Rectangle 2">
            <a:extLst>
              <a:ext uri="{FF2B5EF4-FFF2-40B4-BE49-F238E27FC236}">
                <a16:creationId xmlns:a16="http://schemas.microsoft.com/office/drawing/2014/main" id="{108A9FC2-E8A9-42FF-1B4B-D38CED502B1B}"/>
              </a:ext>
            </a:extLst>
          </p:cNvPr>
          <p:cNvSpPr>
            <a:spLocks noGrp="1" noRot="1" noChangeAspect="1" noChangeArrowheads="1" noTextEdit="1"/>
          </p:cNvSpPr>
          <p:nvPr>
            <p:ph type="sldImg"/>
          </p:nvPr>
        </p:nvSpPr>
        <p:spPr>
          <a:ln/>
        </p:spPr>
      </p:sp>
      <p:sp>
        <p:nvSpPr>
          <p:cNvPr id="707587" name="Rectangle 3">
            <a:extLst>
              <a:ext uri="{FF2B5EF4-FFF2-40B4-BE49-F238E27FC236}">
                <a16:creationId xmlns:a16="http://schemas.microsoft.com/office/drawing/2014/main" id="{D8D8A063-2713-12EC-D2DB-D6AD7760B38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A541B03-D64A-1876-0A65-3DF9D80F0D52}"/>
              </a:ext>
            </a:extLst>
          </p:cNvPr>
          <p:cNvSpPr>
            <a:spLocks noGrp="1" noChangeArrowheads="1"/>
          </p:cNvSpPr>
          <p:nvPr>
            <p:ph type="sldNum" sz="quarter" idx="5"/>
          </p:nvPr>
        </p:nvSpPr>
        <p:spPr>
          <a:ln/>
        </p:spPr>
        <p:txBody>
          <a:bodyPr/>
          <a:lstStyle/>
          <a:p>
            <a:fld id="{4A0FF915-307E-4159-BACC-A15CAF90BA57}" type="slidenum">
              <a:rPr lang="en-CA" altLang="en-US"/>
              <a:pPr/>
              <a:t>38</a:t>
            </a:fld>
            <a:endParaRPr lang="en-CA" altLang="en-US"/>
          </a:p>
        </p:txBody>
      </p:sp>
      <p:sp>
        <p:nvSpPr>
          <p:cNvPr id="711682" name="Rectangle 2">
            <a:extLst>
              <a:ext uri="{FF2B5EF4-FFF2-40B4-BE49-F238E27FC236}">
                <a16:creationId xmlns:a16="http://schemas.microsoft.com/office/drawing/2014/main" id="{E4B40A9B-D2D2-9ECD-8DF9-3F289DDAB6C1}"/>
              </a:ext>
            </a:extLst>
          </p:cNvPr>
          <p:cNvSpPr>
            <a:spLocks noGrp="1" noRot="1" noChangeAspect="1" noChangeArrowheads="1" noTextEdit="1"/>
          </p:cNvSpPr>
          <p:nvPr>
            <p:ph type="sldImg"/>
          </p:nvPr>
        </p:nvSpPr>
        <p:spPr>
          <a:ln/>
        </p:spPr>
      </p:sp>
      <p:sp>
        <p:nvSpPr>
          <p:cNvPr id="711683" name="Rectangle 3">
            <a:extLst>
              <a:ext uri="{FF2B5EF4-FFF2-40B4-BE49-F238E27FC236}">
                <a16:creationId xmlns:a16="http://schemas.microsoft.com/office/drawing/2014/main" id="{7323344C-7909-AFCD-CE36-A40C2997E09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06395C6-885B-A8DC-0F0B-40F6F84448B7}"/>
              </a:ext>
            </a:extLst>
          </p:cNvPr>
          <p:cNvSpPr>
            <a:spLocks noGrp="1" noChangeArrowheads="1"/>
          </p:cNvSpPr>
          <p:nvPr>
            <p:ph type="sldNum" sz="quarter" idx="5"/>
          </p:nvPr>
        </p:nvSpPr>
        <p:spPr>
          <a:ln/>
        </p:spPr>
        <p:txBody>
          <a:bodyPr/>
          <a:lstStyle/>
          <a:p>
            <a:fld id="{A47A8A2D-E5E3-4323-BE1F-ED6EBEEF9803}" type="slidenum">
              <a:rPr lang="en-CA" altLang="en-US"/>
              <a:pPr/>
              <a:t>39</a:t>
            </a:fld>
            <a:endParaRPr lang="en-CA" altLang="en-US"/>
          </a:p>
        </p:txBody>
      </p:sp>
      <p:sp>
        <p:nvSpPr>
          <p:cNvPr id="713730" name="Rectangle 2">
            <a:extLst>
              <a:ext uri="{FF2B5EF4-FFF2-40B4-BE49-F238E27FC236}">
                <a16:creationId xmlns:a16="http://schemas.microsoft.com/office/drawing/2014/main" id="{C67C9C26-31DE-C49A-236B-DC9544CD67BB}"/>
              </a:ext>
            </a:extLst>
          </p:cNvPr>
          <p:cNvSpPr>
            <a:spLocks noGrp="1" noRot="1" noChangeAspect="1" noChangeArrowheads="1" noTextEdit="1"/>
          </p:cNvSpPr>
          <p:nvPr>
            <p:ph type="sldImg"/>
          </p:nvPr>
        </p:nvSpPr>
        <p:spPr>
          <a:ln/>
        </p:spPr>
      </p:sp>
      <p:sp>
        <p:nvSpPr>
          <p:cNvPr id="713731" name="Rectangle 3">
            <a:extLst>
              <a:ext uri="{FF2B5EF4-FFF2-40B4-BE49-F238E27FC236}">
                <a16:creationId xmlns:a16="http://schemas.microsoft.com/office/drawing/2014/main" id="{6EDB0F00-B682-8D3C-D13D-36A09599F34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09C7115-BFA9-F09F-AD72-2CA5B07D82C6}"/>
              </a:ext>
            </a:extLst>
          </p:cNvPr>
          <p:cNvSpPr>
            <a:spLocks noGrp="1" noChangeArrowheads="1"/>
          </p:cNvSpPr>
          <p:nvPr>
            <p:ph type="sldNum" sz="quarter" idx="5"/>
          </p:nvPr>
        </p:nvSpPr>
        <p:spPr>
          <a:ln/>
        </p:spPr>
        <p:txBody>
          <a:bodyPr/>
          <a:lstStyle/>
          <a:p>
            <a:fld id="{21F72451-C233-4F2C-8A7D-BEB01207E7B9}" type="slidenum">
              <a:rPr lang="en-CA" altLang="en-US"/>
              <a:pPr/>
              <a:t>40</a:t>
            </a:fld>
            <a:endParaRPr lang="en-CA" altLang="en-US"/>
          </a:p>
        </p:txBody>
      </p:sp>
      <p:sp>
        <p:nvSpPr>
          <p:cNvPr id="715778" name="Rectangle 2">
            <a:extLst>
              <a:ext uri="{FF2B5EF4-FFF2-40B4-BE49-F238E27FC236}">
                <a16:creationId xmlns:a16="http://schemas.microsoft.com/office/drawing/2014/main" id="{0F57B997-8BAD-829C-FEC6-1FAD1C1C42E7}"/>
              </a:ext>
            </a:extLst>
          </p:cNvPr>
          <p:cNvSpPr>
            <a:spLocks noGrp="1" noRot="1" noChangeAspect="1" noChangeArrowheads="1" noTextEdit="1"/>
          </p:cNvSpPr>
          <p:nvPr>
            <p:ph type="sldImg"/>
          </p:nvPr>
        </p:nvSpPr>
        <p:spPr>
          <a:ln/>
        </p:spPr>
      </p:sp>
      <p:sp>
        <p:nvSpPr>
          <p:cNvPr id="715779" name="Rectangle 3">
            <a:extLst>
              <a:ext uri="{FF2B5EF4-FFF2-40B4-BE49-F238E27FC236}">
                <a16:creationId xmlns:a16="http://schemas.microsoft.com/office/drawing/2014/main" id="{5C8B5394-8B45-4142-A60F-8F7ABA90E20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4E2BA61-0962-17BB-BC4D-0C7033F1E810}"/>
              </a:ext>
            </a:extLst>
          </p:cNvPr>
          <p:cNvSpPr>
            <a:spLocks noGrp="1" noChangeArrowheads="1"/>
          </p:cNvSpPr>
          <p:nvPr>
            <p:ph type="sldNum" sz="quarter" idx="5"/>
          </p:nvPr>
        </p:nvSpPr>
        <p:spPr>
          <a:ln/>
        </p:spPr>
        <p:txBody>
          <a:bodyPr/>
          <a:lstStyle/>
          <a:p>
            <a:fld id="{5CAE1314-929C-496E-B728-B006EF927D96}" type="slidenum">
              <a:rPr lang="en-CA" altLang="en-US"/>
              <a:pPr/>
              <a:t>41</a:t>
            </a:fld>
            <a:endParaRPr lang="en-CA" altLang="en-US"/>
          </a:p>
        </p:txBody>
      </p:sp>
      <p:sp>
        <p:nvSpPr>
          <p:cNvPr id="717826" name="Rectangle 2">
            <a:extLst>
              <a:ext uri="{FF2B5EF4-FFF2-40B4-BE49-F238E27FC236}">
                <a16:creationId xmlns:a16="http://schemas.microsoft.com/office/drawing/2014/main" id="{B200B234-FAE8-2B6A-2F56-B5366A2BD7A6}"/>
              </a:ext>
            </a:extLst>
          </p:cNvPr>
          <p:cNvSpPr>
            <a:spLocks noGrp="1" noRot="1" noChangeAspect="1" noChangeArrowheads="1" noTextEdit="1"/>
          </p:cNvSpPr>
          <p:nvPr>
            <p:ph type="sldImg"/>
          </p:nvPr>
        </p:nvSpPr>
        <p:spPr>
          <a:ln/>
        </p:spPr>
      </p:sp>
      <p:sp>
        <p:nvSpPr>
          <p:cNvPr id="717827" name="Rectangle 3">
            <a:extLst>
              <a:ext uri="{FF2B5EF4-FFF2-40B4-BE49-F238E27FC236}">
                <a16:creationId xmlns:a16="http://schemas.microsoft.com/office/drawing/2014/main" id="{D8EA0FD7-2F24-6A5B-966E-EC84FAAE576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09AC922-67DA-D295-3FA6-6F2ADF674763}"/>
              </a:ext>
            </a:extLst>
          </p:cNvPr>
          <p:cNvSpPr>
            <a:spLocks noGrp="1" noChangeArrowheads="1"/>
          </p:cNvSpPr>
          <p:nvPr>
            <p:ph type="sldNum" sz="quarter" idx="5"/>
          </p:nvPr>
        </p:nvSpPr>
        <p:spPr>
          <a:ln/>
        </p:spPr>
        <p:txBody>
          <a:bodyPr/>
          <a:lstStyle/>
          <a:p>
            <a:fld id="{F906E31D-7924-4D8E-9C00-3C86ECCD7D2B}" type="slidenum">
              <a:rPr lang="en-CA" altLang="en-US"/>
              <a:pPr/>
              <a:t>42</a:t>
            </a:fld>
            <a:endParaRPr lang="en-CA" altLang="en-US"/>
          </a:p>
        </p:txBody>
      </p:sp>
      <p:sp>
        <p:nvSpPr>
          <p:cNvPr id="719874" name="Rectangle 2">
            <a:extLst>
              <a:ext uri="{FF2B5EF4-FFF2-40B4-BE49-F238E27FC236}">
                <a16:creationId xmlns:a16="http://schemas.microsoft.com/office/drawing/2014/main" id="{AB8D2D69-0042-4591-C9C9-80FA120E3DDA}"/>
              </a:ext>
            </a:extLst>
          </p:cNvPr>
          <p:cNvSpPr>
            <a:spLocks noGrp="1" noRot="1" noChangeAspect="1" noChangeArrowheads="1" noTextEdit="1"/>
          </p:cNvSpPr>
          <p:nvPr>
            <p:ph type="sldImg"/>
          </p:nvPr>
        </p:nvSpPr>
        <p:spPr>
          <a:ln/>
        </p:spPr>
      </p:sp>
      <p:sp>
        <p:nvSpPr>
          <p:cNvPr id="719875" name="Rectangle 3">
            <a:extLst>
              <a:ext uri="{FF2B5EF4-FFF2-40B4-BE49-F238E27FC236}">
                <a16:creationId xmlns:a16="http://schemas.microsoft.com/office/drawing/2014/main" id="{F600FD59-4359-BD8D-48E6-12E7DCE7561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DAB545-C3EE-1F2B-E1CC-2CB4885F2037}"/>
              </a:ext>
            </a:extLst>
          </p:cNvPr>
          <p:cNvSpPr>
            <a:spLocks noGrp="1" noChangeArrowheads="1"/>
          </p:cNvSpPr>
          <p:nvPr>
            <p:ph type="sldNum" sz="quarter" idx="5"/>
          </p:nvPr>
        </p:nvSpPr>
        <p:spPr>
          <a:ln/>
        </p:spPr>
        <p:txBody>
          <a:bodyPr/>
          <a:lstStyle/>
          <a:p>
            <a:fld id="{204295F4-D085-4198-80D3-0B44C81A0A3F}" type="slidenum">
              <a:rPr lang="en-CA" altLang="en-US"/>
              <a:pPr/>
              <a:t>43</a:t>
            </a:fld>
            <a:endParaRPr lang="en-CA" altLang="en-US"/>
          </a:p>
        </p:txBody>
      </p:sp>
      <p:sp>
        <p:nvSpPr>
          <p:cNvPr id="721922" name="Rectangle 2">
            <a:extLst>
              <a:ext uri="{FF2B5EF4-FFF2-40B4-BE49-F238E27FC236}">
                <a16:creationId xmlns:a16="http://schemas.microsoft.com/office/drawing/2014/main" id="{C6E5F3C7-C530-42EB-ED1B-FA3FC911CD67}"/>
              </a:ext>
            </a:extLst>
          </p:cNvPr>
          <p:cNvSpPr>
            <a:spLocks noGrp="1" noRot="1" noChangeAspect="1" noChangeArrowheads="1" noTextEdit="1"/>
          </p:cNvSpPr>
          <p:nvPr>
            <p:ph type="sldImg"/>
          </p:nvPr>
        </p:nvSpPr>
        <p:spPr>
          <a:ln/>
        </p:spPr>
      </p:sp>
      <p:sp>
        <p:nvSpPr>
          <p:cNvPr id="721923" name="Rectangle 3">
            <a:extLst>
              <a:ext uri="{FF2B5EF4-FFF2-40B4-BE49-F238E27FC236}">
                <a16:creationId xmlns:a16="http://schemas.microsoft.com/office/drawing/2014/main" id="{21A092AE-D5BF-00D8-E6D5-7A2505C3FF1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093A991-5C14-0B82-C782-CADFA043A643}"/>
              </a:ext>
            </a:extLst>
          </p:cNvPr>
          <p:cNvSpPr>
            <a:spLocks noGrp="1" noChangeArrowheads="1"/>
          </p:cNvSpPr>
          <p:nvPr>
            <p:ph type="sldNum" sz="quarter" idx="5"/>
          </p:nvPr>
        </p:nvSpPr>
        <p:spPr>
          <a:ln/>
        </p:spPr>
        <p:txBody>
          <a:bodyPr/>
          <a:lstStyle/>
          <a:p>
            <a:fld id="{8208E721-C468-4593-A947-2995EC964EF7}" type="slidenum">
              <a:rPr lang="en-CA" altLang="en-US"/>
              <a:pPr/>
              <a:t>3</a:t>
            </a:fld>
            <a:endParaRPr lang="en-CA" altLang="en-US"/>
          </a:p>
        </p:txBody>
      </p:sp>
      <p:sp>
        <p:nvSpPr>
          <p:cNvPr id="512002" name="Rectangle 2">
            <a:extLst>
              <a:ext uri="{FF2B5EF4-FFF2-40B4-BE49-F238E27FC236}">
                <a16:creationId xmlns:a16="http://schemas.microsoft.com/office/drawing/2014/main" id="{8C196CFD-972E-2471-1750-AEC03737575B}"/>
              </a:ext>
            </a:extLst>
          </p:cNvPr>
          <p:cNvSpPr>
            <a:spLocks noGrp="1" noRot="1" noChangeAspect="1" noChangeArrowheads="1" noTextEdit="1"/>
          </p:cNvSpPr>
          <p:nvPr>
            <p:ph type="sldImg"/>
          </p:nvPr>
        </p:nvSpPr>
        <p:spPr>
          <a:ln/>
        </p:spPr>
      </p:sp>
      <p:sp>
        <p:nvSpPr>
          <p:cNvPr id="512003" name="Rectangle 3">
            <a:extLst>
              <a:ext uri="{FF2B5EF4-FFF2-40B4-BE49-F238E27FC236}">
                <a16:creationId xmlns:a16="http://schemas.microsoft.com/office/drawing/2014/main" id="{AC54AE9C-7B98-8CDE-5EA5-45ECC971F0A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137014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07322F1-95EB-D897-79F8-FA04B0070058}"/>
              </a:ext>
            </a:extLst>
          </p:cNvPr>
          <p:cNvSpPr>
            <a:spLocks noGrp="1" noChangeArrowheads="1"/>
          </p:cNvSpPr>
          <p:nvPr>
            <p:ph type="sldNum" sz="quarter" idx="5"/>
          </p:nvPr>
        </p:nvSpPr>
        <p:spPr>
          <a:ln/>
        </p:spPr>
        <p:txBody>
          <a:bodyPr/>
          <a:lstStyle/>
          <a:p>
            <a:fld id="{D76D640A-DDB8-46EC-8727-A04BBCA7E63A}" type="slidenum">
              <a:rPr lang="en-CA" altLang="en-US"/>
              <a:pPr/>
              <a:t>44</a:t>
            </a:fld>
            <a:endParaRPr lang="en-CA" altLang="en-US"/>
          </a:p>
        </p:txBody>
      </p:sp>
      <p:sp>
        <p:nvSpPr>
          <p:cNvPr id="723970" name="Rectangle 2">
            <a:extLst>
              <a:ext uri="{FF2B5EF4-FFF2-40B4-BE49-F238E27FC236}">
                <a16:creationId xmlns:a16="http://schemas.microsoft.com/office/drawing/2014/main" id="{5C1ED539-A3DD-BA2E-0B0D-C780ABC60290}"/>
              </a:ext>
            </a:extLst>
          </p:cNvPr>
          <p:cNvSpPr>
            <a:spLocks noGrp="1" noRot="1" noChangeAspect="1" noChangeArrowheads="1" noTextEdit="1"/>
          </p:cNvSpPr>
          <p:nvPr>
            <p:ph type="sldImg"/>
          </p:nvPr>
        </p:nvSpPr>
        <p:spPr>
          <a:ln/>
        </p:spPr>
      </p:sp>
      <p:sp>
        <p:nvSpPr>
          <p:cNvPr id="723971" name="Rectangle 3">
            <a:extLst>
              <a:ext uri="{FF2B5EF4-FFF2-40B4-BE49-F238E27FC236}">
                <a16:creationId xmlns:a16="http://schemas.microsoft.com/office/drawing/2014/main" id="{F91DFE69-F4E6-9742-4A72-F78471BA696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ACF3447-155A-76F6-B3AC-60C5A3D7658B}"/>
              </a:ext>
            </a:extLst>
          </p:cNvPr>
          <p:cNvSpPr>
            <a:spLocks noGrp="1" noChangeArrowheads="1"/>
          </p:cNvSpPr>
          <p:nvPr>
            <p:ph type="sldNum" sz="quarter" idx="5"/>
          </p:nvPr>
        </p:nvSpPr>
        <p:spPr>
          <a:ln/>
        </p:spPr>
        <p:txBody>
          <a:bodyPr/>
          <a:lstStyle/>
          <a:p>
            <a:fld id="{218C1177-CA05-4758-8B4A-3DAAF764FEB7}" type="slidenum">
              <a:rPr lang="en-CA" altLang="en-US"/>
              <a:pPr/>
              <a:t>45</a:t>
            </a:fld>
            <a:endParaRPr lang="en-CA" altLang="en-US"/>
          </a:p>
        </p:txBody>
      </p:sp>
      <p:sp>
        <p:nvSpPr>
          <p:cNvPr id="726018" name="Rectangle 2">
            <a:extLst>
              <a:ext uri="{FF2B5EF4-FFF2-40B4-BE49-F238E27FC236}">
                <a16:creationId xmlns:a16="http://schemas.microsoft.com/office/drawing/2014/main" id="{4C660C87-4CDB-2827-14A0-5136E98482F6}"/>
              </a:ext>
            </a:extLst>
          </p:cNvPr>
          <p:cNvSpPr>
            <a:spLocks noGrp="1" noRot="1" noChangeAspect="1" noChangeArrowheads="1" noTextEdit="1"/>
          </p:cNvSpPr>
          <p:nvPr>
            <p:ph type="sldImg"/>
          </p:nvPr>
        </p:nvSpPr>
        <p:spPr>
          <a:ln/>
        </p:spPr>
      </p:sp>
      <p:sp>
        <p:nvSpPr>
          <p:cNvPr id="726019" name="Rectangle 3">
            <a:extLst>
              <a:ext uri="{FF2B5EF4-FFF2-40B4-BE49-F238E27FC236}">
                <a16:creationId xmlns:a16="http://schemas.microsoft.com/office/drawing/2014/main" id="{80E2AD2E-23F6-2781-3135-EFB95DF84D0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91952D0-BF04-6884-A306-345018354C90}"/>
              </a:ext>
            </a:extLst>
          </p:cNvPr>
          <p:cNvSpPr>
            <a:spLocks noGrp="1" noChangeArrowheads="1"/>
          </p:cNvSpPr>
          <p:nvPr>
            <p:ph type="sldNum" sz="quarter" idx="5"/>
          </p:nvPr>
        </p:nvSpPr>
        <p:spPr>
          <a:ln/>
        </p:spPr>
        <p:txBody>
          <a:bodyPr/>
          <a:lstStyle/>
          <a:p>
            <a:fld id="{DF9556E8-E3AC-4544-9461-5312FCDD3BC0}" type="slidenum">
              <a:rPr lang="en-CA" altLang="en-US"/>
              <a:pPr/>
              <a:t>46</a:t>
            </a:fld>
            <a:endParaRPr lang="en-CA" altLang="en-US"/>
          </a:p>
        </p:txBody>
      </p:sp>
      <p:sp>
        <p:nvSpPr>
          <p:cNvPr id="728066" name="Rectangle 2">
            <a:extLst>
              <a:ext uri="{FF2B5EF4-FFF2-40B4-BE49-F238E27FC236}">
                <a16:creationId xmlns:a16="http://schemas.microsoft.com/office/drawing/2014/main" id="{6439BFE5-187C-1976-64D1-3803C00DBD33}"/>
              </a:ext>
            </a:extLst>
          </p:cNvPr>
          <p:cNvSpPr>
            <a:spLocks noGrp="1" noRot="1" noChangeAspect="1" noChangeArrowheads="1" noTextEdit="1"/>
          </p:cNvSpPr>
          <p:nvPr>
            <p:ph type="sldImg"/>
          </p:nvPr>
        </p:nvSpPr>
        <p:spPr>
          <a:ln/>
        </p:spPr>
      </p:sp>
      <p:sp>
        <p:nvSpPr>
          <p:cNvPr id="728067" name="Rectangle 3">
            <a:extLst>
              <a:ext uri="{FF2B5EF4-FFF2-40B4-BE49-F238E27FC236}">
                <a16:creationId xmlns:a16="http://schemas.microsoft.com/office/drawing/2014/main" id="{B96B8AFC-558F-8D21-07B7-D3886DE0F44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36B9F50-784A-2D8A-395C-1A4937CBF01E}"/>
              </a:ext>
            </a:extLst>
          </p:cNvPr>
          <p:cNvSpPr>
            <a:spLocks noGrp="1" noChangeArrowheads="1"/>
          </p:cNvSpPr>
          <p:nvPr>
            <p:ph type="sldNum" sz="quarter" idx="5"/>
          </p:nvPr>
        </p:nvSpPr>
        <p:spPr>
          <a:ln/>
        </p:spPr>
        <p:txBody>
          <a:bodyPr/>
          <a:lstStyle/>
          <a:p>
            <a:fld id="{057FAEFB-7757-4BE2-A5E4-FA75DABA11DC}" type="slidenum">
              <a:rPr lang="en-CA" altLang="en-US"/>
              <a:pPr/>
              <a:t>47</a:t>
            </a:fld>
            <a:endParaRPr lang="en-CA" altLang="en-US"/>
          </a:p>
        </p:txBody>
      </p:sp>
      <p:sp>
        <p:nvSpPr>
          <p:cNvPr id="730114" name="Rectangle 2">
            <a:extLst>
              <a:ext uri="{FF2B5EF4-FFF2-40B4-BE49-F238E27FC236}">
                <a16:creationId xmlns:a16="http://schemas.microsoft.com/office/drawing/2014/main" id="{139EDC5B-7510-C081-F62B-44BE8A0408A3}"/>
              </a:ext>
            </a:extLst>
          </p:cNvPr>
          <p:cNvSpPr>
            <a:spLocks noGrp="1" noRot="1" noChangeAspect="1" noChangeArrowheads="1" noTextEdit="1"/>
          </p:cNvSpPr>
          <p:nvPr>
            <p:ph type="sldImg"/>
          </p:nvPr>
        </p:nvSpPr>
        <p:spPr>
          <a:ln/>
        </p:spPr>
      </p:sp>
      <p:sp>
        <p:nvSpPr>
          <p:cNvPr id="730115" name="Rectangle 3">
            <a:extLst>
              <a:ext uri="{FF2B5EF4-FFF2-40B4-BE49-F238E27FC236}">
                <a16:creationId xmlns:a16="http://schemas.microsoft.com/office/drawing/2014/main" id="{BB0E15D9-ECDF-E543-7016-BDE4E141352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527DDD8-C506-B019-4EDA-223E6A070874}"/>
              </a:ext>
            </a:extLst>
          </p:cNvPr>
          <p:cNvSpPr>
            <a:spLocks noGrp="1" noChangeArrowheads="1"/>
          </p:cNvSpPr>
          <p:nvPr>
            <p:ph type="sldNum" sz="quarter" idx="5"/>
          </p:nvPr>
        </p:nvSpPr>
        <p:spPr>
          <a:ln/>
        </p:spPr>
        <p:txBody>
          <a:bodyPr/>
          <a:lstStyle/>
          <a:p>
            <a:fld id="{FBA49ADE-C6B0-4329-9A2D-017FA1733812}" type="slidenum">
              <a:rPr lang="en-CA" altLang="en-US"/>
              <a:pPr/>
              <a:t>48</a:t>
            </a:fld>
            <a:endParaRPr lang="en-CA" altLang="en-US"/>
          </a:p>
        </p:txBody>
      </p:sp>
      <p:sp>
        <p:nvSpPr>
          <p:cNvPr id="734210" name="Rectangle 2">
            <a:extLst>
              <a:ext uri="{FF2B5EF4-FFF2-40B4-BE49-F238E27FC236}">
                <a16:creationId xmlns:a16="http://schemas.microsoft.com/office/drawing/2014/main" id="{20D305CF-8464-A290-1BAC-DFFA9A37DF27}"/>
              </a:ext>
            </a:extLst>
          </p:cNvPr>
          <p:cNvSpPr>
            <a:spLocks noGrp="1" noRot="1" noChangeAspect="1" noChangeArrowheads="1" noTextEdit="1"/>
          </p:cNvSpPr>
          <p:nvPr>
            <p:ph type="sldImg"/>
          </p:nvPr>
        </p:nvSpPr>
        <p:spPr>
          <a:ln/>
        </p:spPr>
      </p:sp>
      <p:sp>
        <p:nvSpPr>
          <p:cNvPr id="734211" name="Rectangle 3">
            <a:extLst>
              <a:ext uri="{FF2B5EF4-FFF2-40B4-BE49-F238E27FC236}">
                <a16:creationId xmlns:a16="http://schemas.microsoft.com/office/drawing/2014/main" id="{773172CE-FF32-8CC2-05DA-B1776FC10F5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DFA9E44-651B-D087-B94C-E97F78954E44}"/>
              </a:ext>
            </a:extLst>
          </p:cNvPr>
          <p:cNvSpPr>
            <a:spLocks noGrp="1" noChangeArrowheads="1"/>
          </p:cNvSpPr>
          <p:nvPr>
            <p:ph type="sldNum" sz="quarter" idx="5"/>
          </p:nvPr>
        </p:nvSpPr>
        <p:spPr>
          <a:ln/>
        </p:spPr>
        <p:txBody>
          <a:bodyPr/>
          <a:lstStyle/>
          <a:p>
            <a:fld id="{2B644AB6-1B88-45A8-9E26-E59FA80125C7}" type="slidenum">
              <a:rPr lang="en-CA" altLang="en-US"/>
              <a:pPr/>
              <a:t>49</a:t>
            </a:fld>
            <a:endParaRPr lang="en-CA" altLang="en-US"/>
          </a:p>
        </p:txBody>
      </p:sp>
      <p:sp>
        <p:nvSpPr>
          <p:cNvPr id="736258" name="Rectangle 2">
            <a:extLst>
              <a:ext uri="{FF2B5EF4-FFF2-40B4-BE49-F238E27FC236}">
                <a16:creationId xmlns:a16="http://schemas.microsoft.com/office/drawing/2014/main" id="{3795589F-D7CD-344F-AC6D-5340AA76566E}"/>
              </a:ext>
            </a:extLst>
          </p:cNvPr>
          <p:cNvSpPr>
            <a:spLocks noGrp="1" noRot="1" noChangeAspect="1" noChangeArrowheads="1" noTextEdit="1"/>
          </p:cNvSpPr>
          <p:nvPr>
            <p:ph type="sldImg"/>
          </p:nvPr>
        </p:nvSpPr>
        <p:spPr>
          <a:ln/>
        </p:spPr>
      </p:sp>
      <p:sp>
        <p:nvSpPr>
          <p:cNvPr id="736259" name="Rectangle 3">
            <a:extLst>
              <a:ext uri="{FF2B5EF4-FFF2-40B4-BE49-F238E27FC236}">
                <a16:creationId xmlns:a16="http://schemas.microsoft.com/office/drawing/2014/main" id="{8CF88E45-7BBF-25BC-EB0C-380EA847714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78F9BA7-BE03-5DAD-DB6C-66CF6EA548DE}"/>
              </a:ext>
            </a:extLst>
          </p:cNvPr>
          <p:cNvSpPr>
            <a:spLocks noGrp="1" noChangeArrowheads="1"/>
          </p:cNvSpPr>
          <p:nvPr>
            <p:ph type="sldNum" sz="quarter" idx="5"/>
          </p:nvPr>
        </p:nvSpPr>
        <p:spPr>
          <a:ln/>
        </p:spPr>
        <p:txBody>
          <a:bodyPr/>
          <a:lstStyle/>
          <a:p>
            <a:fld id="{EDB750F6-93C5-48E0-ADE2-5112453F1B5B}" type="slidenum">
              <a:rPr lang="en-CA" altLang="en-US"/>
              <a:pPr/>
              <a:t>50</a:t>
            </a:fld>
            <a:endParaRPr lang="en-CA" altLang="en-US"/>
          </a:p>
        </p:txBody>
      </p:sp>
      <p:sp>
        <p:nvSpPr>
          <p:cNvPr id="747522" name="Rectangle 2">
            <a:extLst>
              <a:ext uri="{FF2B5EF4-FFF2-40B4-BE49-F238E27FC236}">
                <a16:creationId xmlns:a16="http://schemas.microsoft.com/office/drawing/2014/main" id="{416A5D67-F82A-8A02-23CD-279DBDB7369E}"/>
              </a:ext>
            </a:extLst>
          </p:cNvPr>
          <p:cNvSpPr>
            <a:spLocks noGrp="1" noRot="1" noChangeAspect="1" noChangeArrowheads="1" noTextEdit="1"/>
          </p:cNvSpPr>
          <p:nvPr>
            <p:ph type="sldImg"/>
          </p:nvPr>
        </p:nvSpPr>
        <p:spPr>
          <a:ln/>
        </p:spPr>
      </p:sp>
      <p:sp>
        <p:nvSpPr>
          <p:cNvPr id="747523" name="Rectangle 3">
            <a:extLst>
              <a:ext uri="{FF2B5EF4-FFF2-40B4-BE49-F238E27FC236}">
                <a16:creationId xmlns:a16="http://schemas.microsoft.com/office/drawing/2014/main" id="{8CB5A8CE-3516-89DE-AE7C-9B1B0BE57E9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8821A8A-8A6F-966A-8168-734E5FAF3CCD}"/>
              </a:ext>
            </a:extLst>
          </p:cNvPr>
          <p:cNvSpPr>
            <a:spLocks noGrp="1" noChangeArrowheads="1"/>
          </p:cNvSpPr>
          <p:nvPr>
            <p:ph type="sldNum" sz="quarter" idx="5"/>
          </p:nvPr>
        </p:nvSpPr>
        <p:spPr>
          <a:ln/>
        </p:spPr>
        <p:txBody>
          <a:bodyPr/>
          <a:lstStyle/>
          <a:p>
            <a:fld id="{68EF9E54-894C-40BC-B294-12ECDD68A5CE}" type="slidenum">
              <a:rPr lang="en-CA" altLang="en-US"/>
              <a:pPr/>
              <a:t>58</a:t>
            </a:fld>
            <a:endParaRPr lang="en-CA" altLang="en-US"/>
          </a:p>
        </p:txBody>
      </p:sp>
      <p:sp>
        <p:nvSpPr>
          <p:cNvPr id="678914" name="Rectangle 2">
            <a:extLst>
              <a:ext uri="{FF2B5EF4-FFF2-40B4-BE49-F238E27FC236}">
                <a16:creationId xmlns:a16="http://schemas.microsoft.com/office/drawing/2014/main" id="{6DD840F2-A008-C399-2F39-64FBBBF872D7}"/>
              </a:ext>
            </a:extLst>
          </p:cNvPr>
          <p:cNvSpPr>
            <a:spLocks noGrp="1" noRot="1" noChangeAspect="1" noChangeArrowheads="1" noTextEdit="1"/>
          </p:cNvSpPr>
          <p:nvPr>
            <p:ph type="sldImg"/>
          </p:nvPr>
        </p:nvSpPr>
        <p:spPr>
          <a:ln/>
        </p:spPr>
      </p:sp>
      <p:sp>
        <p:nvSpPr>
          <p:cNvPr id="678915" name="Rectangle 3">
            <a:extLst>
              <a:ext uri="{FF2B5EF4-FFF2-40B4-BE49-F238E27FC236}">
                <a16:creationId xmlns:a16="http://schemas.microsoft.com/office/drawing/2014/main" id="{89B972C6-CF05-2BAB-8C5B-CBCF866F5CD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982633A-857A-B744-AD7A-826C031E9C90}"/>
              </a:ext>
            </a:extLst>
          </p:cNvPr>
          <p:cNvSpPr>
            <a:spLocks noGrp="1" noChangeArrowheads="1"/>
          </p:cNvSpPr>
          <p:nvPr>
            <p:ph type="sldNum" sz="quarter" idx="5"/>
          </p:nvPr>
        </p:nvSpPr>
        <p:spPr>
          <a:ln/>
        </p:spPr>
        <p:txBody>
          <a:bodyPr/>
          <a:lstStyle/>
          <a:p>
            <a:fld id="{498C8F49-359F-4AF3-8ABE-8A83616C7974}" type="slidenum">
              <a:rPr lang="en-CA" altLang="en-US"/>
              <a:pPr/>
              <a:t>59</a:t>
            </a:fld>
            <a:endParaRPr lang="en-CA" altLang="en-US"/>
          </a:p>
        </p:txBody>
      </p:sp>
      <p:sp>
        <p:nvSpPr>
          <p:cNvPr id="680962" name="Rectangle 2">
            <a:extLst>
              <a:ext uri="{FF2B5EF4-FFF2-40B4-BE49-F238E27FC236}">
                <a16:creationId xmlns:a16="http://schemas.microsoft.com/office/drawing/2014/main" id="{28FB8585-C573-67BA-A775-0AC722918756}"/>
              </a:ext>
            </a:extLst>
          </p:cNvPr>
          <p:cNvSpPr>
            <a:spLocks noGrp="1" noRot="1" noChangeAspect="1" noChangeArrowheads="1" noTextEdit="1"/>
          </p:cNvSpPr>
          <p:nvPr>
            <p:ph type="sldImg"/>
          </p:nvPr>
        </p:nvSpPr>
        <p:spPr>
          <a:ln/>
        </p:spPr>
      </p:sp>
      <p:sp>
        <p:nvSpPr>
          <p:cNvPr id="680963" name="Rectangle 3">
            <a:extLst>
              <a:ext uri="{FF2B5EF4-FFF2-40B4-BE49-F238E27FC236}">
                <a16:creationId xmlns:a16="http://schemas.microsoft.com/office/drawing/2014/main" id="{E9A8A9E4-A458-782F-37D2-A9A8F57A914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4E11147-6BA0-2B9B-3648-1A672E031128}"/>
              </a:ext>
            </a:extLst>
          </p:cNvPr>
          <p:cNvSpPr>
            <a:spLocks noGrp="1" noChangeArrowheads="1"/>
          </p:cNvSpPr>
          <p:nvPr>
            <p:ph type="sldNum" sz="quarter" idx="5"/>
          </p:nvPr>
        </p:nvSpPr>
        <p:spPr>
          <a:ln/>
        </p:spPr>
        <p:txBody>
          <a:bodyPr/>
          <a:lstStyle/>
          <a:p>
            <a:fld id="{4BE6FDDE-CFAC-4804-B9F5-2644312CB300}" type="slidenum">
              <a:rPr lang="en-CA" altLang="en-US"/>
              <a:pPr/>
              <a:t>60</a:t>
            </a:fld>
            <a:endParaRPr lang="en-CA" altLang="en-US"/>
          </a:p>
        </p:txBody>
      </p:sp>
      <p:sp>
        <p:nvSpPr>
          <p:cNvPr id="683010" name="Rectangle 2">
            <a:extLst>
              <a:ext uri="{FF2B5EF4-FFF2-40B4-BE49-F238E27FC236}">
                <a16:creationId xmlns:a16="http://schemas.microsoft.com/office/drawing/2014/main" id="{A365A190-3323-B827-23CB-EED42B834808}"/>
              </a:ext>
            </a:extLst>
          </p:cNvPr>
          <p:cNvSpPr>
            <a:spLocks noGrp="1" noRot="1" noChangeAspect="1" noChangeArrowheads="1" noTextEdit="1"/>
          </p:cNvSpPr>
          <p:nvPr>
            <p:ph type="sldImg"/>
          </p:nvPr>
        </p:nvSpPr>
        <p:spPr>
          <a:ln/>
        </p:spPr>
      </p:sp>
      <p:sp>
        <p:nvSpPr>
          <p:cNvPr id="683011" name="Rectangle 3">
            <a:extLst>
              <a:ext uri="{FF2B5EF4-FFF2-40B4-BE49-F238E27FC236}">
                <a16:creationId xmlns:a16="http://schemas.microsoft.com/office/drawing/2014/main" id="{B70F9FB1-6006-D0F6-4C23-0E39DCE4891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A64AB653-3102-A4D1-68F0-A04BC3F997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5E4358C2-D03E-4932-8F2D-A402F21D327B}" type="slidenum">
              <a:rPr lang="en-CA" altLang="en-US" sz="1200">
                <a:latin typeface="Tahoma" panose="020B0604030504040204" pitchFamily="34" charset="0"/>
              </a:rPr>
              <a:pPr eaLnBrk="1" hangingPunct="1"/>
              <a:t>7</a:t>
            </a:fld>
            <a:endParaRPr lang="en-CA" altLang="en-US" sz="1200">
              <a:latin typeface="Tahoma" panose="020B0604030504040204" pitchFamily="34" charset="0"/>
            </a:endParaRPr>
          </a:p>
        </p:txBody>
      </p:sp>
      <p:sp>
        <p:nvSpPr>
          <p:cNvPr id="22531" name="Rectangle 2">
            <a:extLst>
              <a:ext uri="{FF2B5EF4-FFF2-40B4-BE49-F238E27FC236}">
                <a16:creationId xmlns:a16="http://schemas.microsoft.com/office/drawing/2014/main" id="{9889F749-0F08-AD61-1F4F-671BA60391ED}"/>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679FDE80-B296-7DA1-7314-D9AC95FD99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1C0C1CB-7BB6-5C2B-0B92-A1C528D50157}"/>
              </a:ext>
            </a:extLst>
          </p:cNvPr>
          <p:cNvSpPr>
            <a:spLocks noGrp="1" noChangeArrowheads="1"/>
          </p:cNvSpPr>
          <p:nvPr>
            <p:ph type="sldNum" sz="quarter" idx="5"/>
          </p:nvPr>
        </p:nvSpPr>
        <p:spPr>
          <a:ln/>
        </p:spPr>
        <p:txBody>
          <a:bodyPr/>
          <a:lstStyle/>
          <a:p>
            <a:fld id="{342C86BF-D9FD-429D-9E10-1F169EAEFAA7}" type="slidenum">
              <a:rPr lang="en-CA" altLang="en-US"/>
              <a:pPr/>
              <a:t>61</a:t>
            </a:fld>
            <a:endParaRPr lang="en-CA" altLang="en-US"/>
          </a:p>
        </p:txBody>
      </p:sp>
      <p:sp>
        <p:nvSpPr>
          <p:cNvPr id="685058" name="Rectangle 2">
            <a:extLst>
              <a:ext uri="{FF2B5EF4-FFF2-40B4-BE49-F238E27FC236}">
                <a16:creationId xmlns:a16="http://schemas.microsoft.com/office/drawing/2014/main" id="{04C82BD8-E351-36A8-8392-7CFF621083C0}"/>
              </a:ext>
            </a:extLst>
          </p:cNvPr>
          <p:cNvSpPr>
            <a:spLocks noGrp="1" noRot="1" noChangeAspect="1" noChangeArrowheads="1" noTextEdit="1"/>
          </p:cNvSpPr>
          <p:nvPr>
            <p:ph type="sldImg"/>
          </p:nvPr>
        </p:nvSpPr>
        <p:spPr>
          <a:ln/>
        </p:spPr>
      </p:sp>
      <p:sp>
        <p:nvSpPr>
          <p:cNvPr id="685059" name="Rectangle 3">
            <a:extLst>
              <a:ext uri="{FF2B5EF4-FFF2-40B4-BE49-F238E27FC236}">
                <a16:creationId xmlns:a16="http://schemas.microsoft.com/office/drawing/2014/main" id="{E0DB66AB-B22E-1680-7E6A-7C00D965D95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90DB704-CC0F-A599-366A-6FF4CC89C301}"/>
              </a:ext>
            </a:extLst>
          </p:cNvPr>
          <p:cNvSpPr>
            <a:spLocks noGrp="1" noChangeArrowheads="1"/>
          </p:cNvSpPr>
          <p:nvPr>
            <p:ph type="sldNum" sz="quarter" idx="5"/>
          </p:nvPr>
        </p:nvSpPr>
        <p:spPr>
          <a:ln/>
        </p:spPr>
        <p:txBody>
          <a:bodyPr/>
          <a:lstStyle/>
          <a:p>
            <a:fld id="{61A104AA-A706-48A6-81DE-3C67C7004864}" type="slidenum">
              <a:rPr lang="en-CA" altLang="en-US"/>
              <a:pPr/>
              <a:t>62</a:t>
            </a:fld>
            <a:endParaRPr lang="en-CA" altLang="en-US"/>
          </a:p>
        </p:txBody>
      </p:sp>
      <p:sp>
        <p:nvSpPr>
          <p:cNvPr id="687106" name="Rectangle 2">
            <a:extLst>
              <a:ext uri="{FF2B5EF4-FFF2-40B4-BE49-F238E27FC236}">
                <a16:creationId xmlns:a16="http://schemas.microsoft.com/office/drawing/2014/main" id="{F6C42BCB-0D90-04AA-D854-BE294D77BF73}"/>
              </a:ext>
            </a:extLst>
          </p:cNvPr>
          <p:cNvSpPr>
            <a:spLocks noGrp="1" noRot="1" noChangeAspect="1" noChangeArrowheads="1" noTextEdit="1"/>
          </p:cNvSpPr>
          <p:nvPr>
            <p:ph type="sldImg"/>
          </p:nvPr>
        </p:nvSpPr>
        <p:spPr>
          <a:ln/>
        </p:spPr>
      </p:sp>
      <p:sp>
        <p:nvSpPr>
          <p:cNvPr id="687107" name="Rectangle 3">
            <a:extLst>
              <a:ext uri="{FF2B5EF4-FFF2-40B4-BE49-F238E27FC236}">
                <a16:creationId xmlns:a16="http://schemas.microsoft.com/office/drawing/2014/main" id="{31B9525A-E8AD-79C2-5928-7DF61C96733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1664305-291C-2E94-841C-AEBE6517DCC7}"/>
              </a:ext>
            </a:extLst>
          </p:cNvPr>
          <p:cNvSpPr>
            <a:spLocks noGrp="1" noChangeArrowheads="1"/>
          </p:cNvSpPr>
          <p:nvPr>
            <p:ph type="sldNum" sz="quarter" idx="5"/>
          </p:nvPr>
        </p:nvSpPr>
        <p:spPr>
          <a:ln/>
        </p:spPr>
        <p:txBody>
          <a:bodyPr/>
          <a:lstStyle/>
          <a:p>
            <a:fld id="{06E81A72-AD1A-4451-B122-6092D54C7FF0}" type="slidenum">
              <a:rPr lang="en-CA" altLang="en-US"/>
              <a:pPr/>
              <a:t>63</a:t>
            </a:fld>
            <a:endParaRPr lang="en-CA" altLang="en-US"/>
          </a:p>
        </p:txBody>
      </p:sp>
      <p:sp>
        <p:nvSpPr>
          <p:cNvPr id="689154" name="Rectangle 2">
            <a:extLst>
              <a:ext uri="{FF2B5EF4-FFF2-40B4-BE49-F238E27FC236}">
                <a16:creationId xmlns:a16="http://schemas.microsoft.com/office/drawing/2014/main" id="{779E8122-DBE1-579D-14E4-396D0DD620DD}"/>
              </a:ext>
            </a:extLst>
          </p:cNvPr>
          <p:cNvSpPr>
            <a:spLocks noGrp="1" noRot="1" noChangeAspect="1" noChangeArrowheads="1" noTextEdit="1"/>
          </p:cNvSpPr>
          <p:nvPr>
            <p:ph type="sldImg"/>
          </p:nvPr>
        </p:nvSpPr>
        <p:spPr>
          <a:ln/>
        </p:spPr>
      </p:sp>
      <p:sp>
        <p:nvSpPr>
          <p:cNvPr id="689155" name="Rectangle 3">
            <a:extLst>
              <a:ext uri="{FF2B5EF4-FFF2-40B4-BE49-F238E27FC236}">
                <a16:creationId xmlns:a16="http://schemas.microsoft.com/office/drawing/2014/main" id="{EF322FB6-8EFF-765F-F5F7-BACF102C8E8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442712F-03ED-3D97-02B3-5E2C27BD9D66}"/>
              </a:ext>
            </a:extLst>
          </p:cNvPr>
          <p:cNvSpPr>
            <a:spLocks noGrp="1" noChangeArrowheads="1"/>
          </p:cNvSpPr>
          <p:nvPr>
            <p:ph type="sldNum" sz="quarter" idx="5"/>
          </p:nvPr>
        </p:nvSpPr>
        <p:spPr>
          <a:ln/>
        </p:spPr>
        <p:txBody>
          <a:bodyPr/>
          <a:lstStyle/>
          <a:p>
            <a:fld id="{BF6A8EE1-5C53-4F49-BC6E-AA903770B2F6}" type="slidenum">
              <a:rPr lang="en-CA" altLang="en-US"/>
              <a:pPr/>
              <a:t>64</a:t>
            </a:fld>
            <a:endParaRPr lang="en-CA" altLang="en-US"/>
          </a:p>
        </p:txBody>
      </p:sp>
      <p:sp>
        <p:nvSpPr>
          <p:cNvPr id="691202" name="Rectangle 2">
            <a:extLst>
              <a:ext uri="{FF2B5EF4-FFF2-40B4-BE49-F238E27FC236}">
                <a16:creationId xmlns:a16="http://schemas.microsoft.com/office/drawing/2014/main" id="{84F88531-F491-F508-F9E4-7625366DA6E4}"/>
              </a:ext>
            </a:extLst>
          </p:cNvPr>
          <p:cNvSpPr>
            <a:spLocks noGrp="1" noRot="1" noChangeAspect="1" noChangeArrowheads="1" noTextEdit="1"/>
          </p:cNvSpPr>
          <p:nvPr>
            <p:ph type="sldImg"/>
          </p:nvPr>
        </p:nvSpPr>
        <p:spPr>
          <a:ln/>
        </p:spPr>
      </p:sp>
      <p:sp>
        <p:nvSpPr>
          <p:cNvPr id="691203" name="Rectangle 3">
            <a:extLst>
              <a:ext uri="{FF2B5EF4-FFF2-40B4-BE49-F238E27FC236}">
                <a16:creationId xmlns:a16="http://schemas.microsoft.com/office/drawing/2014/main" id="{F09FA12F-1155-40C3-FD71-C7BBFAA624E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A1F3A35-F59F-7F82-5C49-AB56BE112F34}"/>
              </a:ext>
            </a:extLst>
          </p:cNvPr>
          <p:cNvSpPr>
            <a:spLocks noGrp="1" noChangeArrowheads="1"/>
          </p:cNvSpPr>
          <p:nvPr>
            <p:ph type="sldNum" sz="quarter" idx="5"/>
          </p:nvPr>
        </p:nvSpPr>
        <p:spPr>
          <a:ln/>
        </p:spPr>
        <p:txBody>
          <a:bodyPr/>
          <a:lstStyle/>
          <a:p>
            <a:fld id="{7D0DB7EA-37DE-4A74-9B83-06281705AB4F}" type="slidenum">
              <a:rPr lang="en-CA" altLang="en-US"/>
              <a:pPr/>
              <a:t>65</a:t>
            </a:fld>
            <a:endParaRPr lang="en-CA" altLang="en-US"/>
          </a:p>
        </p:txBody>
      </p:sp>
      <p:sp>
        <p:nvSpPr>
          <p:cNvPr id="693250" name="Rectangle 2">
            <a:extLst>
              <a:ext uri="{FF2B5EF4-FFF2-40B4-BE49-F238E27FC236}">
                <a16:creationId xmlns:a16="http://schemas.microsoft.com/office/drawing/2014/main" id="{5E109C97-3E55-DED3-EE92-5C5AC2B71338}"/>
              </a:ext>
            </a:extLst>
          </p:cNvPr>
          <p:cNvSpPr>
            <a:spLocks noGrp="1" noRot="1" noChangeAspect="1" noChangeArrowheads="1" noTextEdit="1"/>
          </p:cNvSpPr>
          <p:nvPr>
            <p:ph type="sldImg"/>
          </p:nvPr>
        </p:nvSpPr>
        <p:spPr>
          <a:ln/>
        </p:spPr>
      </p:sp>
      <p:sp>
        <p:nvSpPr>
          <p:cNvPr id="693251" name="Rectangle 3">
            <a:extLst>
              <a:ext uri="{FF2B5EF4-FFF2-40B4-BE49-F238E27FC236}">
                <a16:creationId xmlns:a16="http://schemas.microsoft.com/office/drawing/2014/main" id="{28497CC7-28E6-8B31-FE05-2EA394D1CDC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5752F37-7E1C-D7E0-0328-4DCDA479B3D9}"/>
              </a:ext>
            </a:extLst>
          </p:cNvPr>
          <p:cNvSpPr>
            <a:spLocks noGrp="1" noChangeArrowheads="1"/>
          </p:cNvSpPr>
          <p:nvPr>
            <p:ph type="sldNum" sz="quarter" idx="5"/>
          </p:nvPr>
        </p:nvSpPr>
        <p:spPr>
          <a:ln/>
        </p:spPr>
        <p:txBody>
          <a:bodyPr/>
          <a:lstStyle/>
          <a:p>
            <a:fld id="{56839388-CC8F-4814-A301-3C8930BA458C}" type="slidenum">
              <a:rPr lang="en-CA" altLang="en-US"/>
              <a:pPr/>
              <a:t>66</a:t>
            </a:fld>
            <a:endParaRPr lang="en-CA" altLang="en-US"/>
          </a:p>
        </p:txBody>
      </p:sp>
      <p:sp>
        <p:nvSpPr>
          <p:cNvPr id="697346" name="Rectangle 2">
            <a:extLst>
              <a:ext uri="{FF2B5EF4-FFF2-40B4-BE49-F238E27FC236}">
                <a16:creationId xmlns:a16="http://schemas.microsoft.com/office/drawing/2014/main" id="{5E4520E6-8FC3-2685-6AD5-1A58E18895B6}"/>
              </a:ext>
            </a:extLst>
          </p:cNvPr>
          <p:cNvSpPr>
            <a:spLocks noGrp="1" noRot="1" noChangeAspect="1" noChangeArrowheads="1" noTextEdit="1"/>
          </p:cNvSpPr>
          <p:nvPr>
            <p:ph type="sldImg"/>
          </p:nvPr>
        </p:nvSpPr>
        <p:spPr>
          <a:ln/>
        </p:spPr>
      </p:sp>
      <p:sp>
        <p:nvSpPr>
          <p:cNvPr id="697347" name="Rectangle 3">
            <a:extLst>
              <a:ext uri="{FF2B5EF4-FFF2-40B4-BE49-F238E27FC236}">
                <a16:creationId xmlns:a16="http://schemas.microsoft.com/office/drawing/2014/main" id="{3B36BC4E-648B-B3A0-CFBA-4457032EBBA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F7B8272-8F59-334F-00E6-9049A2B07716}"/>
              </a:ext>
            </a:extLst>
          </p:cNvPr>
          <p:cNvSpPr>
            <a:spLocks noGrp="1" noChangeArrowheads="1"/>
          </p:cNvSpPr>
          <p:nvPr>
            <p:ph type="sldNum" sz="quarter" idx="5"/>
          </p:nvPr>
        </p:nvSpPr>
        <p:spPr>
          <a:ln/>
        </p:spPr>
        <p:txBody>
          <a:bodyPr/>
          <a:lstStyle/>
          <a:p>
            <a:fld id="{A64F289A-6937-4563-8B87-12E30E80CA14}" type="slidenum">
              <a:rPr lang="en-CA" altLang="en-US"/>
              <a:pPr/>
              <a:t>67</a:t>
            </a:fld>
            <a:endParaRPr lang="en-CA" altLang="en-US"/>
          </a:p>
        </p:txBody>
      </p:sp>
      <p:sp>
        <p:nvSpPr>
          <p:cNvPr id="699394" name="Rectangle 2">
            <a:extLst>
              <a:ext uri="{FF2B5EF4-FFF2-40B4-BE49-F238E27FC236}">
                <a16:creationId xmlns:a16="http://schemas.microsoft.com/office/drawing/2014/main" id="{164B47AD-AE23-3BEA-F377-C6AB01A08CCA}"/>
              </a:ext>
            </a:extLst>
          </p:cNvPr>
          <p:cNvSpPr>
            <a:spLocks noGrp="1" noRot="1" noChangeAspect="1" noChangeArrowheads="1" noTextEdit="1"/>
          </p:cNvSpPr>
          <p:nvPr>
            <p:ph type="sldImg"/>
          </p:nvPr>
        </p:nvSpPr>
        <p:spPr>
          <a:ln/>
        </p:spPr>
      </p:sp>
      <p:sp>
        <p:nvSpPr>
          <p:cNvPr id="699395" name="Rectangle 3">
            <a:extLst>
              <a:ext uri="{FF2B5EF4-FFF2-40B4-BE49-F238E27FC236}">
                <a16:creationId xmlns:a16="http://schemas.microsoft.com/office/drawing/2014/main" id="{FDA32989-D15A-CF18-0F69-79991B65EE8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3558FFE-15E0-B11B-C080-9959FB28BDC1}"/>
              </a:ext>
            </a:extLst>
          </p:cNvPr>
          <p:cNvSpPr>
            <a:spLocks noGrp="1" noChangeArrowheads="1"/>
          </p:cNvSpPr>
          <p:nvPr>
            <p:ph type="sldNum" sz="quarter" idx="5"/>
          </p:nvPr>
        </p:nvSpPr>
        <p:spPr>
          <a:ln/>
        </p:spPr>
        <p:txBody>
          <a:bodyPr/>
          <a:lstStyle/>
          <a:p>
            <a:fld id="{B9268D7A-2FE2-44DF-947B-8B7EB1A49596}" type="slidenum">
              <a:rPr lang="en-CA" altLang="en-US"/>
              <a:pPr/>
              <a:t>68</a:t>
            </a:fld>
            <a:endParaRPr lang="en-CA" altLang="en-US"/>
          </a:p>
        </p:txBody>
      </p:sp>
      <p:sp>
        <p:nvSpPr>
          <p:cNvPr id="701442" name="Rectangle 2">
            <a:extLst>
              <a:ext uri="{FF2B5EF4-FFF2-40B4-BE49-F238E27FC236}">
                <a16:creationId xmlns:a16="http://schemas.microsoft.com/office/drawing/2014/main" id="{32B7474E-B1ED-53CF-BCC5-FDB9AD33B343}"/>
              </a:ext>
            </a:extLst>
          </p:cNvPr>
          <p:cNvSpPr>
            <a:spLocks noGrp="1" noRot="1" noChangeAspect="1" noChangeArrowheads="1" noTextEdit="1"/>
          </p:cNvSpPr>
          <p:nvPr>
            <p:ph type="sldImg"/>
          </p:nvPr>
        </p:nvSpPr>
        <p:spPr>
          <a:ln/>
        </p:spPr>
      </p:sp>
      <p:sp>
        <p:nvSpPr>
          <p:cNvPr id="701443" name="Rectangle 3">
            <a:extLst>
              <a:ext uri="{FF2B5EF4-FFF2-40B4-BE49-F238E27FC236}">
                <a16:creationId xmlns:a16="http://schemas.microsoft.com/office/drawing/2014/main" id="{D7003337-82B8-1514-314B-BEDE3E888AC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3543DCD2-C4C4-2026-C7A4-C53BBA662F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F8C4232-5B4B-4F34-840A-36509CDA1967}" type="slidenum">
              <a:rPr lang="en-CA" altLang="en-US" sz="1200">
                <a:latin typeface="Tahoma" panose="020B0604030504040204" pitchFamily="34" charset="0"/>
              </a:rPr>
              <a:pPr eaLnBrk="1" hangingPunct="1"/>
              <a:t>8</a:t>
            </a:fld>
            <a:endParaRPr lang="en-CA" altLang="en-US" sz="1200">
              <a:latin typeface="Tahoma" panose="020B0604030504040204" pitchFamily="34" charset="0"/>
            </a:endParaRPr>
          </a:p>
        </p:txBody>
      </p:sp>
      <p:sp>
        <p:nvSpPr>
          <p:cNvPr id="23555" name="Rectangle 2">
            <a:extLst>
              <a:ext uri="{FF2B5EF4-FFF2-40B4-BE49-F238E27FC236}">
                <a16:creationId xmlns:a16="http://schemas.microsoft.com/office/drawing/2014/main" id="{A354A524-F3E2-CD2A-FF0A-BD9F808D5EE3}"/>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A37949AC-8107-FE55-2725-D3C16BDBAB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717F7DA-D3D5-D7BB-303C-80A123C140D4}"/>
              </a:ext>
            </a:extLst>
          </p:cNvPr>
          <p:cNvSpPr>
            <a:spLocks noGrp="1" noChangeArrowheads="1"/>
          </p:cNvSpPr>
          <p:nvPr>
            <p:ph type="sldNum" sz="quarter" idx="5"/>
          </p:nvPr>
        </p:nvSpPr>
        <p:spPr>
          <a:ln/>
        </p:spPr>
        <p:txBody>
          <a:bodyPr/>
          <a:lstStyle/>
          <a:p>
            <a:fld id="{65195D02-911D-43F2-B344-859ED7502D0A}" type="slidenum">
              <a:rPr lang="en-CA" altLang="en-US"/>
              <a:pPr/>
              <a:t>9</a:t>
            </a:fld>
            <a:endParaRPr lang="en-CA" altLang="en-US"/>
          </a:p>
        </p:txBody>
      </p:sp>
      <p:sp>
        <p:nvSpPr>
          <p:cNvPr id="676866" name="Rectangle 2">
            <a:extLst>
              <a:ext uri="{FF2B5EF4-FFF2-40B4-BE49-F238E27FC236}">
                <a16:creationId xmlns:a16="http://schemas.microsoft.com/office/drawing/2014/main" id="{ABC86286-2EB5-E575-B162-F4EE1664CDFF}"/>
              </a:ext>
            </a:extLst>
          </p:cNvPr>
          <p:cNvSpPr>
            <a:spLocks noGrp="1" noRot="1" noChangeAspect="1" noChangeArrowheads="1" noTextEdit="1"/>
          </p:cNvSpPr>
          <p:nvPr>
            <p:ph type="sldImg"/>
          </p:nvPr>
        </p:nvSpPr>
        <p:spPr>
          <a:ln/>
        </p:spPr>
      </p:sp>
      <p:sp>
        <p:nvSpPr>
          <p:cNvPr id="676867" name="Rectangle 3">
            <a:extLst>
              <a:ext uri="{FF2B5EF4-FFF2-40B4-BE49-F238E27FC236}">
                <a16:creationId xmlns:a16="http://schemas.microsoft.com/office/drawing/2014/main" id="{02D1A931-A08D-543D-5C45-644AC77000E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CA2B8CD-A115-D3E0-ADB4-BBA67A67A809}"/>
              </a:ext>
            </a:extLst>
          </p:cNvPr>
          <p:cNvSpPr>
            <a:spLocks noGrp="1" noChangeArrowheads="1"/>
          </p:cNvSpPr>
          <p:nvPr>
            <p:ph type="sldNum" sz="quarter" idx="5"/>
          </p:nvPr>
        </p:nvSpPr>
        <p:spPr>
          <a:ln/>
        </p:spPr>
        <p:txBody>
          <a:bodyPr/>
          <a:lstStyle/>
          <a:p>
            <a:fld id="{172AA077-032C-44ED-82AA-F100A3A2B770}" type="slidenum">
              <a:rPr lang="en-CA" altLang="en-US"/>
              <a:pPr/>
              <a:t>10</a:t>
            </a:fld>
            <a:endParaRPr lang="en-CA" altLang="en-US"/>
          </a:p>
        </p:txBody>
      </p:sp>
      <p:sp>
        <p:nvSpPr>
          <p:cNvPr id="674818" name="Rectangle 2">
            <a:extLst>
              <a:ext uri="{FF2B5EF4-FFF2-40B4-BE49-F238E27FC236}">
                <a16:creationId xmlns:a16="http://schemas.microsoft.com/office/drawing/2014/main" id="{FBAAF7DE-FF98-1095-00BA-34315F9A951E}"/>
              </a:ext>
            </a:extLst>
          </p:cNvPr>
          <p:cNvSpPr>
            <a:spLocks noGrp="1" noRot="1" noChangeAspect="1" noChangeArrowheads="1" noTextEdit="1"/>
          </p:cNvSpPr>
          <p:nvPr>
            <p:ph type="sldImg"/>
          </p:nvPr>
        </p:nvSpPr>
        <p:spPr>
          <a:ln/>
        </p:spPr>
      </p:sp>
      <p:sp>
        <p:nvSpPr>
          <p:cNvPr id="674819" name="Rectangle 3">
            <a:extLst>
              <a:ext uri="{FF2B5EF4-FFF2-40B4-BE49-F238E27FC236}">
                <a16:creationId xmlns:a16="http://schemas.microsoft.com/office/drawing/2014/main" id="{2143AC0E-BEDD-8565-3387-8DF5F4C1954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EC54DD6-2ED2-9128-A887-BD3042611874}"/>
              </a:ext>
            </a:extLst>
          </p:cNvPr>
          <p:cNvSpPr>
            <a:spLocks noGrp="1" noChangeArrowheads="1"/>
          </p:cNvSpPr>
          <p:nvPr>
            <p:ph type="sldNum" sz="quarter" idx="5"/>
          </p:nvPr>
        </p:nvSpPr>
        <p:spPr>
          <a:ln/>
        </p:spPr>
        <p:txBody>
          <a:bodyPr/>
          <a:lstStyle/>
          <a:p>
            <a:fld id="{E902F839-2799-43FB-9F06-A6E0044EE4A7}" type="slidenum">
              <a:rPr lang="en-CA" altLang="en-US"/>
              <a:pPr/>
              <a:t>11</a:t>
            </a:fld>
            <a:endParaRPr lang="en-CA" altLang="en-US"/>
          </a:p>
        </p:txBody>
      </p:sp>
      <p:sp>
        <p:nvSpPr>
          <p:cNvPr id="678914" name="Rectangle 2">
            <a:extLst>
              <a:ext uri="{FF2B5EF4-FFF2-40B4-BE49-F238E27FC236}">
                <a16:creationId xmlns:a16="http://schemas.microsoft.com/office/drawing/2014/main" id="{28A9DF2C-30CE-7BD0-4069-DD6EC8F71E43}"/>
              </a:ext>
            </a:extLst>
          </p:cNvPr>
          <p:cNvSpPr>
            <a:spLocks noGrp="1" noRot="1" noChangeAspect="1" noChangeArrowheads="1" noTextEdit="1"/>
          </p:cNvSpPr>
          <p:nvPr>
            <p:ph type="sldImg"/>
          </p:nvPr>
        </p:nvSpPr>
        <p:spPr>
          <a:ln/>
        </p:spPr>
      </p:sp>
      <p:sp>
        <p:nvSpPr>
          <p:cNvPr id="678915" name="Rectangle 3">
            <a:extLst>
              <a:ext uri="{FF2B5EF4-FFF2-40B4-BE49-F238E27FC236}">
                <a16:creationId xmlns:a16="http://schemas.microsoft.com/office/drawing/2014/main" id="{9C61F458-F0EE-483A-54D7-012208668E2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E8EB4678-AAC7-BFD5-89CF-80953F4812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BD72E52D-FB96-4B39-8A65-22E0C48C4CB4}" type="slidenum">
              <a:rPr lang="en-CA" altLang="en-US" sz="1200">
                <a:latin typeface="Tahoma" panose="020B0604030504040204" pitchFamily="34" charset="0"/>
              </a:rPr>
              <a:pPr eaLnBrk="1" hangingPunct="1"/>
              <a:t>15</a:t>
            </a:fld>
            <a:endParaRPr lang="en-CA" altLang="en-US" sz="1200">
              <a:latin typeface="Tahoma" panose="020B0604030504040204" pitchFamily="34" charset="0"/>
            </a:endParaRPr>
          </a:p>
        </p:txBody>
      </p:sp>
      <p:sp>
        <p:nvSpPr>
          <p:cNvPr id="27651" name="Rectangle 2">
            <a:extLst>
              <a:ext uri="{FF2B5EF4-FFF2-40B4-BE49-F238E27FC236}">
                <a16:creationId xmlns:a16="http://schemas.microsoft.com/office/drawing/2014/main" id="{B5A88E5F-B5AB-E23E-FCED-A337817B1C7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42383106-4B76-38F1-0061-6D7356F7C4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0F8B7-9ACE-6876-BAFF-AD97E08D3CAE}"/>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4F589C8-B158-F875-E019-02474C72C77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EEB799-B423-D656-5E81-67190F701AF3}"/>
              </a:ext>
            </a:extLst>
          </p:cNvPr>
          <p:cNvSpPr>
            <a:spLocks noGrp="1"/>
          </p:cNvSpPr>
          <p:nvPr>
            <p:ph type="dt" sz="half" idx="10"/>
          </p:nvPr>
        </p:nvSpPr>
        <p:spPr/>
        <p:txBody>
          <a:bodyPr/>
          <a:lstStyle/>
          <a:p>
            <a:fld id="{8130B68D-89CA-4E1A-8FF7-E74901E33119}" type="datetime1">
              <a:rPr lang="en-US" smtClean="0"/>
              <a:t>2/8/2024</a:t>
            </a:fld>
            <a:endParaRPr lang="en-US" dirty="0"/>
          </a:p>
        </p:txBody>
      </p:sp>
      <p:sp>
        <p:nvSpPr>
          <p:cNvPr id="5" name="Footer Placeholder 4">
            <a:extLst>
              <a:ext uri="{FF2B5EF4-FFF2-40B4-BE49-F238E27FC236}">
                <a16:creationId xmlns:a16="http://schemas.microsoft.com/office/drawing/2014/main" id="{3DEE9212-24E6-8486-057B-793D1DDD48C7}"/>
              </a:ext>
            </a:extLst>
          </p:cNvPr>
          <p:cNvSpPr>
            <a:spLocks noGrp="1"/>
          </p:cNvSpPr>
          <p:nvPr>
            <p:ph type="ftr" sz="quarter" idx="11"/>
          </p:nvPr>
        </p:nvSpPr>
        <p:spPr/>
        <p:txBody>
          <a:bodyPr/>
          <a:lstStyle/>
          <a:p>
            <a:r>
              <a:rPr lang="en-US" altLang="en-US"/>
              <a:t>Prepared by: Dr. Binod Kumar Adhikari</a:t>
            </a:r>
            <a:endParaRPr lang="en-US" altLang="en-US">
              <a:solidFill>
                <a:srgbClr val="000000"/>
              </a:solidFill>
            </a:endParaRPr>
          </a:p>
        </p:txBody>
      </p:sp>
      <p:sp>
        <p:nvSpPr>
          <p:cNvPr id="6" name="Slide Number Placeholder 5">
            <a:extLst>
              <a:ext uri="{FF2B5EF4-FFF2-40B4-BE49-F238E27FC236}">
                <a16:creationId xmlns:a16="http://schemas.microsoft.com/office/drawing/2014/main" id="{5E97AC65-F383-7803-F9B6-1E2E9AB83F89}"/>
              </a:ext>
            </a:extLst>
          </p:cNvPr>
          <p:cNvSpPr>
            <a:spLocks noGrp="1"/>
          </p:cNvSpPr>
          <p:nvPr>
            <p:ph type="sldNum" sz="quarter" idx="12"/>
          </p:nvPr>
        </p:nvSpPr>
        <p:spPr/>
        <p:txBody>
          <a:bodyPr/>
          <a:lstStyle/>
          <a:p>
            <a:fld id="{48F63A3B-78C7-47BE-AE5E-E10140E04643}" type="slidenum">
              <a:rPr lang="en-US" smtClean="0"/>
              <a:t>‹#›</a:t>
            </a:fld>
            <a:endParaRPr lang="en-US" dirty="0"/>
          </a:p>
        </p:txBody>
      </p:sp>
      <p:sp>
        <p:nvSpPr>
          <p:cNvPr id="7" name="Rectangle 47">
            <a:extLst>
              <a:ext uri="{FF2B5EF4-FFF2-40B4-BE49-F238E27FC236}">
                <a16:creationId xmlns:a16="http://schemas.microsoft.com/office/drawing/2014/main" id="{DEFCA874-1711-273D-E3AF-385207F41C5F}"/>
              </a:ext>
            </a:extLst>
          </p:cNvPr>
          <p:cNvSpPr>
            <a:spLocks noChangeArrowheads="1"/>
          </p:cNvSpPr>
          <p:nvPr userDrawn="1"/>
        </p:nvSpPr>
        <p:spPr bwMode="auto">
          <a:xfrm rot="16200000">
            <a:off x="3500437" y="-985837"/>
            <a:ext cx="2143125" cy="9144000"/>
          </a:xfrm>
          <a:prstGeom prst="rect">
            <a:avLst/>
          </a:prstGeom>
          <a:solidFill>
            <a:srgbClr val="677228">
              <a:alpha val="44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 name="Rectangle 48">
            <a:extLst>
              <a:ext uri="{FF2B5EF4-FFF2-40B4-BE49-F238E27FC236}">
                <a16:creationId xmlns:a16="http://schemas.microsoft.com/office/drawing/2014/main" id="{5F9C39B9-B70F-C7EA-1B59-E8E59C1737A6}"/>
              </a:ext>
            </a:extLst>
          </p:cNvPr>
          <p:cNvSpPr>
            <a:spLocks noChangeArrowheads="1"/>
          </p:cNvSpPr>
          <p:nvPr userDrawn="1"/>
        </p:nvSpPr>
        <p:spPr bwMode="auto">
          <a:xfrm>
            <a:off x="7315200" y="2438400"/>
            <a:ext cx="1828800" cy="22907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9" name="Picture 46">
            <a:extLst>
              <a:ext uri="{FF2B5EF4-FFF2-40B4-BE49-F238E27FC236}">
                <a16:creationId xmlns:a16="http://schemas.microsoft.com/office/drawing/2014/main" id="{D065449D-406D-397F-310C-5A4DD18CD9F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19975" y="2514600"/>
            <a:ext cx="17240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176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B41E4-3903-F020-3202-2A419ABD79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C984E9-BF07-04E1-2A73-3E6C40F5BA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9FCB7A-1EE9-CE63-C1B1-767D4E939688}"/>
              </a:ext>
            </a:extLst>
          </p:cNvPr>
          <p:cNvSpPr>
            <a:spLocks noGrp="1"/>
          </p:cNvSpPr>
          <p:nvPr>
            <p:ph type="dt" sz="half" idx="10"/>
          </p:nvPr>
        </p:nvSpPr>
        <p:spPr/>
        <p:txBody>
          <a:bodyPr/>
          <a:lstStyle/>
          <a:p>
            <a:fld id="{D527E003-B352-4CA2-9B0F-4006E76C2139}" type="datetime1">
              <a:rPr lang="en-US" smtClean="0"/>
              <a:t>2/8/2024</a:t>
            </a:fld>
            <a:endParaRPr lang="en-US" dirty="0"/>
          </a:p>
        </p:txBody>
      </p:sp>
      <p:sp>
        <p:nvSpPr>
          <p:cNvPr id="5" name="Footer Placeholder 4">
            <a:extLst>
              <a:ext uri="{FF2B5EF4-FFF2-40B4-BE49-F238E27FC236}">
                <a16:creationId xmlns:a16="http://schemas.microsoft.com/office/drawing/2014/main" id="{DAC913CC-A185-679E-133D-BCB2B4EB46E0}"/>
              </a:ext>
            </a:extLst>
          </p:cNvPr>
          <p:cNvSpPr>
            <a:spLocks noGrp="1"/>
          </p:cNvSpPr>
          <p:nvPr>
            <p:ph type="ftr" sz="quarter" idx="11"/>
          </p:nvPr>
        </p:nvSpPr>
        <p:spPr/>
        <p:txBody>
          <a:bodyPr/>
          <a:lstStyle/>
          <a:p>
            <a:r>
              <a:rPr lang="en-US"/>
              <a:t>Prepared by: Dr. Binod Kumar Adhikari</a:t>
            </a:r>
            <a:endParaRPr lang="en-US" dirty="0"/>
          </a:p>
        </p:txBody>
      </p:sp>
      <p:sp>
        <p:nvSpPr>
          <p:cNvPr id="6" name="Slide Number Placeholder 5">
            <a:extLst>
              <a:ext uri="{FF2B5EF4-FFF2-40B4-BE49-F238E27FC236}">
                <a16:creationId xmlns:a16="http://schemas.microsoft.com/office/drawing/2014/main" id="{E320FBBF-347B-3276-43A5-5920FD384C26}"/>
              </a:ext>
            </a:extLst>
          </p:cNvPr>
          <p:cNvSpPr>
            <a:spLocks noGrp="1"/>
          </p:cNvSpPr>
          <p:nvPr>
            <p:ph type="sldNum" sz="quarter" idx="12"/>
          </p:nvPr>
        </p:nvSpPr>
        <p:spPr/>
        <p:txBody>
          <a:bodyPr/>
          <a:lstStyle/>
          <a:p>
            <a:r>
              <a:rPr lang="en-US" altLang="en-US"/>
              <a:t>Slide 13- </a:t>
            </a:r>
            <a:fld id="{D0713BC0-1B86-4982-8D48-02A383D42E47}" type="slidenum">
              <a:rPr lang="en-US" altLang="en-US" smtClean="0"/>
              <a:pPr/>
              <a:t>‹#›</a:t>
            </a:fld>
            <a:endParaRPr lang="en-CA" altLang="en-US"/>
          </a:p>
        </p:txBody>
      </p:sp>
    </p:spTree>
    <p:extLst>
      <p:ext uri="{BB962C8B-B14F-4D97-AF65-F5344CB8AC3E}">
        <p14:creationId xmlns:p14="http://schemas.microsoft.com/office/powerpoint/2010/main" val="2383524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CB11E2-1D6D-0801-5BF9-4D38EBD67060}"/>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ED70B9-B8D5-1510-83A6-CE46DA59E724}"/>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ACE7A0-ABD9-6BF7-6C17-00F207D31728}"/>
              </a:ext>
            </a:extLst>
          </p:cNvPr>
          <p:cNvSpPr>
            <a:spLocks noGrp="1"/>
          </p:cNvSpPr>
          <p:nvPr>
            <p:ph type="dt" sz="half" idx="10"/>
          </p:nvPr>
        </p:nvSpPr>
        <p:spPr/>
        <p:txBody>
          <a:bodyPr/>
          <a:lstStyle/>
          <a:p>
            <a:fld id="{F5D45C89-9B3D-4EB8-9CCB-A267E5683386}" type="datetime1">
              <a:rPr lang="en-US" smtClean="0"/>
              <a:t>2/8/2024</a:t>
            </a:fld>
            <a:endParaRPr lang="en-US" dirty="0"/>
          </a:p>
        </p:txBody>
      </p:sp>
      <p:sp>
        <p:nvSpPr>
          <p:cNvPr id="5" name="Footer Placeholder 4">
            <a:extLst>
              <a:ext uri="{FF2B5EF4-FFF2-40B4-BE49-F238E27FC236}">
                <a16:creationId xmlns:a16="http://schemas.microsoft.com/office/drawing/2014/main" id="{1F74AEDE-AB2F-26E1-9872-D4018E7E676E}"/>
              </a:ext>
            </a:extLst>
          </p:cNvPr>
          <p:cNvSpPr>
            <a:spLocks noGrp="1"/>
          </p:cNvSpPr>
          <p:nvPr>
            <p:ph type="ftr" sz="quarter" idx="11"/>
          </p:nvPr>
        </p:nvSpPr>
        <p:spPr/>
        <p:txBody>
          <a:bodyPr/>
          <a:lstStyle/>
          <a:p>
            <a:r>
              <a:rPr lang="en-US"/>
              <a:t>Prepared by: Dr. Binod Kumar Adhikari</a:t>
            </a:r>
            <a:endParaRPr lang="en-US" dirty="0"/>
          </a:p>
        </p:txBody>
      </p:sp>
      <p:sp>
        <p:nvSpPr>
          <p:cNvPr id="6" name="Slide Number Placeholder 5">
            <a:extLst>
              <a:ext uri="{FF2B5EF4-FFF2-40B4-BE49-F238E27FC236}">
                <a16:creationId xmlns:a16="http://schemas.microsoft.com/office/drawing/2014/main" id="{19CD6530-C5B1-BCCD-745D-C8D1892D8430}"/>
              </a:ext>
            </a:extLst>
          </p:cNvPr>
          <p:cNvSpPr>
            <a:spLocks noGrp="1"/>
          </p:cNvSpPr>
          <p:nvPr>
            <p:ph type="sldNum" sz="quarter" idx="12"/>
          </p:nvPr>
        </p:nvSpPr>
        <p:spPr/>
        <p:txBody>
          <a:bodyPr/>
          <a:lstStyle/>
          <a:p>
            <a:r>
              <a:rPr lang="en-US" altLang="en-US"/>
              <a:t>Slide 13- </a:t>
            </a:r>
            <a:fld id="{814E063B-0747-41BE-8068-3683D6A0D0AD}" type="slidenum">
              <a:rPr lang="en-US" altLang="en-US" smtClean="0"/>
              <a:pPr/>
              <a:t>‹#›</a:t>
            </a:fld>
            <a:endParaRPr lang="en-CA" altLang="en-US"/>
          </a:p>
        </p:txBody>
      </p:sp>
    </p:spTree>
    <p:extLst>
      <p:ext uri="{BB962C8B-B14F-4D97-AF65-F5344CB8AC3E}">
        <p14:creationId xmlns:p14="http://schemas.microsoft.com/office/powerpoint/2010/main" val="1184901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16AD-601F-A179-F8F2-88AC7A301C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A28857-C573-5DE4-B66B-C5F6D6BFE4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CA34BA-EB95-D4E1-DED2-8F20A12498A6}"/>
              </a:ext>
            </a:extLst>
          </p:cNvPr>
          <p:cNvSpPr>
            <a:spLocks noGrp="1"/>
          </p:cNvSpPr>
          <p:nvPr>
            <p:ph type="dt" sz="half" idx="10"/>
          </p:nvPr>
        </p:nvSpPr>
        <p:spPr/>
        <p:txBody>
          <a:bodyPr/>
          <a:lstStyle/>
          <a:p>
            <a:fld id="{6F00B962-CC93-47E4-BC5A-FED6976021DE}" type="datetime1">
              <a:rPr lang="en-US" smtClean="0"/>
              <a:t>2/8/2024</a:t>
            </a:fld>
            <a:endParaRPr lang="en-US" dirty="0"/>
          </a:p>
        </p:txBody>
      </p:sp>
      <p:sp>
        <p:nvSpPr>
          <p:cNvPr id="5" name="Footer Placeholder 4">
            <a:extLst>
              <a:ext uri="{FF2B5EF4-FFF2-40B4-BE49-F238E27FC236}">
                <a16:creationId xmlns:a16="http://schemas.microsoft.com/office/drawing/2014/main" id="{987CF778-1B9D-0392-6538-631A1D25F037}"/>
              </a:ext>
            </a:extLst>
          </p:cNvPr>
          <p:cNvSpPr>
            <a:spLocks noGrp="1"/>
          </p:cNvSpPr>
          <p:nvPr>
            <p:ph type="ftr" sz="quarter" idx="11"/>
          </p:nvPr>
        </p:nvSpPr>
        <p:spPr/>
        <p:txBody>
          <a:bodyPr/>
          <a:lstStyle/>
          <a:p>
            <a:r>
              <a:rPr lang="en-US"/>
              <a:t>Prepared by: Dr. Binod Kumar Adhikari</a:t>
            </a:r>
            <a:endParaRPr lang="en-US" dirty="0"/>
          </a:p>
        </p:txBody>
      </p:sp>
      <p:sp>
        <p:nvSpPr>
          <p:cNvPr id="6" name="Slide Number Placeholder 5">
            <a:extLst>
              <a:ext uri="{FF2B5EF4-FFF2-40B4-BE49-F238E27FC236}">
                <a16:creationId xmlns:a16="http://schemas.microsoft.com/office/drawing/2014/main" id="{19750F74-571D-C855-2F67-BF240DE236A8}"/>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a:t>
            </a:fld>
            <a:endParaRPr lang="en-CA" altLang="en-US"/>
          </a:p>
        </p:txBody>
      </p:sp>
    </p:spTree>
    <p:extLst>
      <p:ext uri="{BB962C8B-B14F-4D97-AF65-F5344CB8AC3E}">
        <p14:creationId xmlns:p14="http://schemas.microsoft.com/office/powerpoint/2010/main" val="810197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6D76-E812-1DA9-A5AE-3769E0651F8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03CE8F-1FB2-8E41-68F8-B1503EF6B8D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4358D2-921B-AA7E-CA21-39825D392B6C}"/>
              </a:ext>
            </a:extLst>
          </p:cNvPr>
          <p:cNvSpPr>
            <a:spLocks noGrp="1"/>
          </p:cNvSpPr>
          <p:nvPr>
            <p:ph type="dt" sz="half" idx="10"/>
          </p:nvPr>
        </p:nvSpPr>
        <p:spPr/>
        <p:txBody>
          <a:bodyPr/>
          <a:lstStyle/>
          <a:p>
            <a:fld id="{84EB5FC8-CF25-474B-B38F-FA26164A5EC2}" type="datetime1">
              <a:rPr lang="en-US" smtClean="0"/>
              <a:t>2/8/2024</a:t>
            </a:fld>
            <a:endParaRPr lang="en-US" dirty="0"/>
          </a:p>
        </p:txBody>
      </p:sp>
      <p:sp>
        <p:nvSpPr>
          <p:cNvPr id="5" name="Footer Placeholder 4">
            <a:extLst>
              <a:ext uri="{FF2B5EF4-FFF2-40B4-BE49-F238E27FC236}">
                <a16:creationId xmlns:a16="http://schemas.microsoft.com/office/drawing/2014/main" id="{DC1B3443-FD43-07E5-990D-94486BB922BA}"/>
              </a:ext>
            </a:extLst>
          </p:cNvPr>
          <p:cNvSpPr>
            <a:spLocks noGrp="1"/>
          </p:cNvSpPr>
          <p:nvPr>
            <p:ph type="ftr" sz="quarter" idx="11"/>
          </p:nvPr>
        </p:nvSpPr>
        <p:spPr/>
        <p:txBody>
          <a:bodyPr/>
          <a:lstStyle/>
          <a:p>
            <a:r>
              <a:rPr lang="en-US"/>
              <a:t>Prepared by: Dr. Binod Kumar Adhikari</a:t>
            </a:r>
            <a:endParaRPr lang="en-US" dirty="0"/>
          </a:p>
        </p:txBody>
      </p:sp>
      <p:sp>
        <p:nvSpPr>
          <p:cNvPr id="6" name="Slide Number Placeholder 5">
            <a:extLst>
              <a:ext uri="{FF2B5EF4-FFF2-40B4-BE49-F238E27FC236}">
                <a16:creationId xmlns:a16="http://schemas.microsoft.com/office/drawing/2014/main" id="{29B9CCF6-AF22-9A15-70FB-B0865844ECF5}"/>
              </a:ext>
            </a:extLst>
          </p:cNvPr>
          <p:cNvSpPr>
            <a:spLocks noGrp="1"/>
          </p:cNvSpPr>
          <p:nvPr>
            <p:ph type="sldNum" sz="quarter" idx="12"/>
          </p:nvPr>
        </p:nvSpPr>
        <p:spPr/>
        <p:txBody>
          <a:bodyPr/>
          <a:lstStyle/>
          <a:p>
            <a:r>
              <a:rPr lang="en-US" altLang="en-US"/>
              <a:t>Slide 13- </a:t>
            </a:r>
            <a:fld id="{FBA74CC3-FF71-4806-BEA5-F6A0CC76336E}" type="slidenum">
              <a:rPr lang="en-US" altLang="en-US" smtClean="0"/>
              <a:pPr/>
              <a:t>‹#›</a:t>
            </a:fld>
            <a:endParaRPr lang="en-CA" altLang="en-US"/>
          </a:p>
        </p:txBody>
      </p:sp>
    </p:spTree>
    <p:extLst>
      <p:ext uri="{BB962C8B-B14F-4D97-AF65-F5344CB8AC3E}">
        <p14:creationId xmlns:p14="http://schemas.microsoft.com/office/powerpoint/2010/main" val="1664067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863D9-E588-7C8A-CBEF-28DBE17F82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D4F6DB-25B4-A57E-C48A-D13951ABB5E3}"/>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FF06C9-447A-0FA6-6AA4-F4BF7F20D32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03D0AE-5CB5-377B-0962-EB78CD20504B}"/>
              </a:ext>
            </a:extLst>
          </p:cNvPr>
          <p:cNvSpPr>
            <a:spLocks noGrp="1"/>
          </p:cNvSpPr>
          <p:nvPr>
            <p:ph type="dt" sz="half" idx="10"/>
          </p:nvPr>
        </p:nvSpPr>
        <p:spPr/>
        <p:txBody>
          <a:bodyPr/>
          <a:lstStyle/>
          <a:p>
            <a:fld id="{468DD177-FD8A-4C91-91C4-2229DC9AADC2}" type="datetime1">
              <a:rPr lang="en-US" smtClean="0"/>
              <a:t>2/8/2024</a:t>
            </a:fld>
            <a:endParaRPr lang="en-US" dirty="0"/>
          </a:p>
        </p:txBody>
      </p:sp>
      <p:sp>
        <p:nvSpPr>
          <p:cNvPr id="6" name="Footer Placeholder 5">
            <a:extLst>
              <a:ext uri="{FF2B5EF4-FFF2-40B4-BE49-F238E27FC236}">
                <a16:creationId xmlns:a16="http://schemas.microsoft.com/office/drawing/2014/main" id="{A4677501-5B03-A625-98CC-2669C0D3EBCC}"/>
              </a:ext>
            </a:extLst>
          </p:cNvPr>
          <p:cNvSpPr>
            <a:spLocks noGrp="1"/>
          </p:cNvSpPr>
          <p:nvPr>
            <p:ph type="ftr" sz="quarter" idx="11"/>
          </p:nvPr>
        </p:nvSpPr>
        <p:spPr/>
        <p:txBody>
          <a:bodyPr/>
          <a:lstStyle/>
          <a:p>
            <a:r>
              <a:rPr lang="en-US"/>
              <a:t>Prepared by: Dr. Binod Kumar Adhikari</a:t>
            </a:r>
            <a:endParaRPr lang="en-US" dirty="0"/>
          </a:p>
        </p:txBody>
      </p:sp>
      <p:sp>
        <p:nvSpPr>
          <p:cNvPr id="7" name="Slide Number Placeholder 6">
            <a:extLst>
              <a:ext uri="{FF2B5EF4-FFF2-40B4-BE49-F238E27FC236}">
                <a16:creationId xmlns:a16="http://schemas.microsoft.com/office/drawing/2014/main" id="{E0D4CCF5-9966-7CE9-2757-47AC4AE6A7BE}"/>
              </a:ext>
            </a:extLst>
          </p:cNvPr>
          <p:cNvSpPr>
            <a:spLocks noGrp="1"/>
          </p:cNvSpPr>
          <p:nvPr>
            <p:ph type="sldNum" sz="quarter" idx="12"/>
          </p:nvPr>
        </p:nvSpPr>
        <p:spPr/>
        <p:txBody>
          <a:bodyPr/>
          <a:lstStyle/>
          <a:p>
            <a:r>
              <a:rPr lang="en-US" altLang="en-US"/>
              <a:t>Slide 13- </a:t>
            </a:r>
            <a:fld id="{C07B4B95-F81A-49F2-9E2E-CB0BD2BA1CEF}" type="slidenum">
              <a:rPr lang="en-US" altLang="en-US" smtClean="0"/>
              <a:pPr/>
              <a:t>‹#›</a:t>
            </a:fld>
            <a:endParaRPr lang="en-CA" altLang="en-US"/>
          </a:p>
        </p:txBody>
      </p:sp>
    </p:spTree>
    <p:extLst>
      <p:ext uri="{BB962C8B-B14F-4D97-AF65-F5344CB8AC3E}">
        <p14:creationId xmlns:p14="http://schemas.microsoft.com/office/powerpoint/2010/main" val="2162005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9E1AE-8BC9-52A9-CCB9-A1E7A59B5780}"/>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96DE83-010E-059A-02BF-B89E1CF5EC8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CB2789F-9D5D-F4B7-3B62-E272BD4A4798}"/>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7E56F7-AD24-12BE-792E-7EB852E5515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3929EE1-1974-7D81-E258-C126841C9AE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5BA1FF-0638-2D6C-5FB0-60E27C35231E}"/>
              </a:ext>
            </a:extLst>
          </p:cNvPr>
          <p:cNvSpPr>
            <a:spLocks noGrp="1"/>
          </p:cNvSpPr>
          <p:nvPr>
            <p:ph type="dt" sz="half" idx="10"/>
          </p:nvPr>
        </p:nvSpPr>
        <p:spPr/>
        <p:txBody>
          <a:bodyPr/>
          <a:lstStyle/>
          <a:p>
            <a:fld id="{FBD5A6AA-F303-4F83-857C-93F5C92A7B0A}" type="datetime1">
              <a:rPr lang="en-US" smtClean="0"/>
              <a:t>2/8/2024</a:t>
            </a:fld>
            <a:endParaRPr lang="en-US" dirty="0"/>
          </a:p>
        </p:txBody>
      </p:sp>
      <p:sp>
        <p:nvSpPr>
          <p:cNvPr id="8" name="Footer Placeholder 7">
            <a:extLst>
              <a:ext uri="{FF2B5EF4-FFF2-40B4-BE49-F238E27FC236}">
                <a16:creationId xmlns:a16="http://schemas.microsoft.com/office/drawing/2014/main" id="{5777D992-2EA6-F14F-ECE6-99DBC420BAFD}"/>
              </a:ext>
            </a:extLst>
          </p:cNvPr>
          <p:cNvSpPr>
            <a:spLocks noGrp="1"/>
          </p:cNvSpPr>
          <p:nvPr>
            <p:ph type="ftr" sz="quarter" idx="11"/>
          </p:nvPr>
        </p:nvSpPr>
        <p:spPr/>
        <p:txBody>
          <a:bodyPr/>
          <a:lstStyle/>
          <a:p>
            <a:r>
              <a:rPr lang="en-US"/>
              <a:t>Prepared by: Dr. Binod Kumar Adhikari</a:t>
            </a:r>
            <a:endParaRPr lang="en-US" dirty="0"/>
          </a:p>
        </p:txBody>
      </p:sp>
      <p:sp>
        <p:nvSpPr>
          <p:cNvPr id="9" name="Slide Number Placeholder 8">
            <a:extLst>
              <a:ext uri="{FF2B5EF4-FFF2-40B4-BE49-F238E27FC236}">
                <a16:creationId xmlns:a16="http://schemas.microsoft.com/office/drawing/2014/main" id="{BED22F9C-4553-1379-F017-A639E4C192C8}"/>
              </a:ext>
            </a:extLst>
          </p:cNvPr>
          <p:cNvSpPr>
            <a:spLocks noGrp="1"/>
          </p:cNvSpPr>
          <p:nvPr>
            <p:ph type="sldNum" sz="quarter" idx="12"/>
          </p:nvPr>
        </p:nvSpPr>
        <p:spPr/>
        <p:txBody>
          <a:bodyPr/>
          <a:lstStyle/>
          <a:p>
            <a:r>
              <a:rPr lang="en-US" altLang="en-US"/>
              <a:t>Slide 13- </a:t>
            </a:r>
            <a:fld id="{AF312855-ED26-4FA1-8150-3EDCAC099315}" type="slidenum">
              <a:rPr lang="en-US" altLang="en-US" smtClean="0"/>
              <a:pPr/>
              <a:t>‹#›</a:t>
            </a:fld>
            <a:endParaRPr lang="en-CA" altLang="en-US"/>
          </a:p>
        </p:txBody>
      </p:sp>
    </p:spTree>
    <p:extLst>
      <p:ext uri="{BB962C8B-B14F-4D97-AF65-F5344CB8AC3E}">
        <p14:creationId xmlns:p14="http://schemas.microsoft.com/office/powerpoint/2010/main" val="239880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1FD0-6421-B242-11A9-22AA6C8337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A54027-63BA-F1D9-5B57-ECA9205F3DDF}"/>
              </a:ext>
            </a:extLst>
          </p:cNvPr>
          <p:cNvSpPr>
            <a:spLocks noGrp="1"/>
          </p:cNvSpPr>
          <p:nvPr>
            <p:ph type="dt" sz="half" idx="10"/>
          </p:nvPr>
        </p:nvSpPr>
        <p:spPr/>
        <p:txBody>
          <a:bodyPr/>
          <a:lstStyle/>
          <a:p>
            <a:fld id="{5981A3D9-B5ED-4F63-9DA6-1E1EA3DEFE12}" type="datetime1">
              <a:rPr lang="en-US" smtClean="0"/>
              <a:t>2/8/2024</a:t>
            </a:fld>
            <a:endParaRPr lang="en-US" dirty="0"/>
          </a:p>
        </p:txBody>
      </p:sp>
      <p:sp>
        <p:nvSpPr>
          <p:cNvPr id="4" name="Footer Placeholder 3">
            <a:extLst>
              <a:ext uri="{FF2B5EF4-FFF2-40B4-BE49-F238E27FC236}">
                <a16:creationId xmlns:a16="http://schemas.microsoft.com/office/drawing/2014/main" id="{91CEE9C0-55C9-2F2C-DB7E-0C07A0BB3B3F}"/>
              </a:ext>
            </a:extLst>
          </p:cNvPr>
          <p:cNvSpPr>
            <a:spLocks noGrp="1"/>
          </p:cNvSpPr>
          <p:nvPr>
            <p:ph type="ftr" sz="quarter" idx="11"/>
          </p:nvPr>
        </p:nvSpPr>
        <p:spPr/>
        <p:txBody>
          <a:bodyPr/>
          <a:lstStyle/>
          <a:p>
            <a:r>
              <a:rPr lang="en-US"/>
              <a:t>Prepared by: Dr. Binod Kumar Adhikari</a:t>
            </a:r>
            <a:endParaRPr lang="en-US" dirty="0"/>
          </a:p>
        </p:txBody>
      </p:sp>
      <p:sp>
        <p:nvSpPr>
          <p:cNvPr id="5" name="Slide Number Placeholder 4">
            <a:extLst>
              <a:ext uri="{FF2B5EF4-FFF2-40B4-BE49-F238E27FC236}">
                <a16:creationId xmlns:a16="http://schemas.microsoft.com/office/drawing/2014/main" id="{CB542F66-B49B-1BE7-3BCB-0DA5FB50351D}"/>
              </a:ext>
            </a:extLst>
          </p:cNvPr>
          <p:cNvSpPr>
            <a:spLocks noGrp="1"/>
          </p:cNvSpPr>
          <p:nvPr>
            <p:ph type="sldNum" sz="quarter" idx="12"/>
          </p:nvPr>
        </p:nvSpPr>
        <p:spPr/>
        <p:txBody>
          <a:bodyPr/>
          <a:lstStyle/>
          <a:p>
            <a:r>
              <a:rPr lang="en-US" altLang="en-US"/>
              <a:t>Slide 13- </a:t>
            </a:r>
            <a:fld id="{256582AD-3081-46E6-8E4F-4C0C8DFD9892}" type="slidenum">
              <a:rPr lang="en-US" altLang="en-US" smtClean="0"/>
              <a:pPr/>
              <a:t>‹#›</a:t>
            </a:fld>
            <a:endParaRPr lang="en-CA" altLang="en-US"/>
          </a:p>
        </p:txBody>
      </p:sp>
    </p:spTree>
    <p:extLst>
      <p:ext uri="{BB962C8B-B14F-4D97-AF65-F5344CB8AC3E}">
        <p14:creationId xmlns:p14="http://schemas.microsoft.com/office/powerpoint/2010/main" val="548291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2526E2-9B99-64C7-1F55-1CEB20B6EB45}"/>
              </a:ext>
            </a:extLst>
          </p:cNvPr>
          <p:cNvSpPr>
            <a:spLocks noGrp="1"/>
          </p:cNvSpPr>
          <p:nvPr>
            <p:ph type="dt" sz="half" idx="10"/>
          </p:nvPr>
        </p:nvSpPr>
        <p:spPr/>
        <p:txBody>
          <a:bodyPr/>
          <a:lstStyle/>
          <a:p>
            <a:fld id="{D455632A-5B3A-422F-83E6-BDE010E8AA1A}" type="datetime1">
              <a:rPr lang="en-US" smtClean="0"/>
              <a:t>2/8/2024</a:t>
            </a:fld>
            <a:endParaRPr lang="en-US" dirty="0"/>
          </a:p>
        </p:txBody>
      </p:sp>
      <p:sp>
        <p:nvSpPr>
          <p:cNvPr id="3" name="Footer Placeholder 2">
            <a:extLst>
              <a:ext uri="{FF2B5EF4-FFF2-40B4-BE49-F238E27FC236}">
                <a16:creationId xmlns:a16="http://schemas.microsoft.com/office/drawing/2014/main" id="{28F6FC69-C3D6-EFFE-6C0C-AA4539FA4242}"/>
              </a:ext>
            </a:extLst>
          </p:cNvPr>
          <p:cNvSpPr>
            <a:spLocks noGrp="1"/>
          </p:cNvSpPr>
          <p:nvPr>
            <p:ph type="ftr" sz="quarter" idx="11"/>
          </p:nvPr>
        </p:nvSpPr>
        <p:spPr/>
        <p:txBody>
          <a:bodyPr/>
          <a:lstStyle/>
          <a:p>
            <a:r>
              <a:rPr lang="en-US"/>
              <a:t>Prepared by: Dr. Binod Kumar Adhikari</a:t>
            </a:r>
            <a:endParaRPr lang="en-US" dirty="0"/>
          </a:p>
        </p:txBody>
      </p:sp>
      <p:sp>
        <p:nvSpPr>
          <p:cNvPr id="4" name="Slide Number Placeholder 3">
            <a:extLst>
              <a:ext uri="{FF2B5EF4-FFF2-40B4-BE49-F238E27FC236}">
                <a16:creationId xmlns:a16="http://schemas.microsoft.com/office/drawing/2014/main" id="{BAF0A332-D5E8-FCED-90FA-62AF29C86037}"/>
              </a:ext>
            </a:extLst>
          </p:cNvPr>
          <p:cNvSpPr>
            <a:spLocks noGrp="1"/>
          </p:cNvSpPr>
          <p:nvPr>
            <p:ph type="sldNum" sz="quarter" idx="12"/>
          </p:nvPr>
        </p:nvSpPr>
        <p:spPr/>
        <p:txBody>
          <a:bodyPr/>
          <a:lstStyle/>
          <a:p>
            <a:r>
              <a:rPr lang="en-US" altLang="en-US"/>
              <a:t>Slide 13- </a:t>
            </a:r>
            <a:fld id="{31242EC0-9EDE-429C-AE12-794147610AC4}" type="slidenum">
              <a:rPr lang="en-US" altLang="en-US" smtClean="0"/>
              <a:pPr/>
              <a:t>‹#›</a:t>
            </a:fld>
            <a:endParaRPr lang="en-CA" altLang="en-US"/>
          </a:p>
        </p:txBody>
      </p:sp>
    </p:spTree>
    <p:extLst>
      <p:ext uri="{BB962C8B-B14F-4D97-AF65-F5344CB8AC3E}">
        <p14:creationId xmlns:p14="http://schemas.microsoft.com/office/powerpoint/2010/main" val="2468821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952C-BE5E-2850-089D-84BCE7EBDCA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5C88AE-3211-E865-716B-AF444F19E42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0F4BF5-4C1E-260F-849B-12B26B07698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AAF9C2D-D68D-C208-D90F-9470EE4B41A9}"/>
              </a:ext>
            </a:extLst>
          </p:cNvPr>
          <p:cNvSpPr>
            <a:spLocks noGrp="1"/>
          </p:cNvSpPr>
          <p:nvPr>
            <p:ph type="dt" sz="half" idx="10"/>
          </p:nvPr>
        </p:nvSpPr>
        <p:spPr/>
        <p:txBody>
          <a:bodyPr/>
          <a:lstStyle/>
          <a:p>
            <a:fld id="{9A76A4B0-F0C5-4070-87E4-5573F358546A}" type="datetime1">
              <a:rPr lang="en-US" smtClean="0"/>
              <a:t>2/8/2024</a:t>
            </a:fld>
            <a:endParaRPr lang="en-US" dirty="0"/>
          </a:p>
        </p:txBody>
      </p:sp>
      <p:sp>
        <p:nvSpPr>
          <p:cNvPr id="6" name="Footer Placeholder 5">
            <a:extLst>
              <a:ext uri="{FF2B5EF4-FFF2-40B4-BE49-F238E27FC236}">
                <a16:creationId xmlns:a16="http://schemas.microsoft.com/office/drawing/2014/main" id="{B781202E-D816-10FE-1CE8-31C4C907418B}"/>
              </a:ext>
            </a:extLst>
          </p:cNvPr>
          <p:cNvSpPr>
            <a:spLocks noGrp="1"/>
          </p:cNvSpPr>
          <p:nvPr>
            <p:ph type="ftr" sz="quarter" idx="11"/>
          </p:nvPr>
        </p:nvSpPr>
        <p:spPr/>
        <p:txBody>
          <a:bodyPr/>
          <a:lstStyle/>
          <a:p>
            <a:r>
              <a:rPr lang="en-US"/>
              <a:t>Prepared by: Dr. Binod Kumar Adhikari</a:t>
            </a:r>
            <a:endParaRPr lang="en-US" dirty="0"/>
          </a:p>
        </p:txBody>
      </p:sp>
      <p:sp>
        <p:nvSpPr>
          <p:cNvPr id="7" name="Slide Number Placeholder 6">
            <a:extLst>
              <a:ext uri="{FF2B5EF4-FFF2-40B4-BE49-F238E27FC236}">
                <a16:creationId xmlns:a16="http://schemas.microsoft.com/office/drawing/2014/main" id="{E930774A-7017-4FE7-D5C7-F38C4F42AF5A}"/>
              </a:ext>
            </a:extLst>
          </p:cNvPr>
          <p:cNvSpPr>
            <a:spLocks noGrp="1"/>
          </p:cNvSpPr>
          <p:nvPr>
            <p:ph type="sldNum" sz="quarter" idx="12"/>
          </p:nvPr>
        </p:nvSpPr>
        <p:spPr/>
        <p:txBody>
          <a:bodyPr/>
          <a:lstStyle/>
          <a:p>
            <a:r>
              <a:rPr lang="en-US" altLang="en-US"/>
              <a:t>Slide 13- </a:t>
            </a:r>
            <a:fld id="{7BD33745-96DA-4064-BDDB-5DC736311503}" type="slidenum">
              <a:rPr lang="en-US" altLang="en-US" smtClean="0"/>
              <a:pPr/>
              <a:t>‹#›</a:t>
            </a:fld>
            <a:endParaRPr lang="en-CA" altLang="en-US"/>
          </a:p>
        </p:txBody>
      </p:sp>
    </p:spTree>
    <p:extLst>
      <p:ext uri="{BB962C8B-B14F-4D97-AF65-F5344CB8AC3E}">
        <p14:creationId xmlns:p14="http://schemas.microsoft.com/office/powerpoint/2010/main" val="985200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213F3-2649-70EA-BF25-2858D6DA732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BF7D665-6620-475A-49CE-11F7E73E782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94A28DDE-7387-9C13-01E0-66F04932FEB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39A1379-1361-DEB4-B6DF-0D2742123C80}"/>
              </a:ext>
            </a:extLst>
          </p:cNvPr>
          <p:cNvSpPr>
            <a:spLocks noGrp="1"/>
          </p:cNvSpPr>
          <p:nvPr>
            <p:ph type="dt" sz="half" idx="10"/>
          </p:nvPr>
        </p:nvSpPr>
        <p:spPr/>
        <p:txBody>
          <a:bodyPr/>
          <a:lstStyle/>
          <a:p>
            <a:fld id="{9B0AE73B-6DFC-4426-8E09-D11146F68F5F}" type="datetime1">
              <a:rPr lang="en-US" smtClean="0"/>
              <a:t>2/8/2024</a:t>
            </a:fld>
            <a:endParaRPr lang="en-US" dirty="0"/>
          </a:p>
        </p:txBody>
      </p:sp>
      <p:sp>
        <p:nvSpPr>
          <p:cNvPr id="6" name="Footer Placeholder 5">
            <a:extLst>
              <a:ext uri="{FF2B5EF4-FFF2-40B4-BE49-F238E27FC236}">
                <a16:creationId xmlns:a16="http://schemas.microsoft.com/office/drawing/2014/main" id="{6522D23A-E50D-5ACF-D1DF-6FC59C4B89C5}"/>
              </a:ext>
            </a:extLst>
          </p:cNvPr>
          <p:cNvSpPr>
            <a:spLocks noGrp="1"/>
          </p:cNvSpPr>
          <p:nvPr>
            <p:ph type="ftr" sz="quarter" idx="11"/>
          </p:nvPr>
        </p:nvSpPr>
        <p:spPr/>
        <p:txBody>
          <a:bodyPr/>
          <a:lstStyle/>
          <a:p>
            <a:r>
              <a:rPr lang="en-US"/>
              <a:t>Prepared by: Dr. Binod Kumar Adhikari</a:t>
            </a:r>
            <a:endParaRPr lang="en-US" dirty="0"/>
          </a:p>
        </p:txBody>
      </p:sp>
      <p:sp>
        <p:nvSpPr>
          <p:cNvPr id="7" name="Slide Number Placeholder 6">
            <a:extLst>
              <a:ext uri="{FF2B5EF4-FFF2-40B4-BE49-F238E27FC236}">
                <a16:creationId xmlns:a16="http://schemas.microsoft.com/office/drawing/2014/main" id="{95A77014-F49D-FE21-3277-17FE9041AEC5}"/>
              </a:ext>
            </a:extLst>
          </p:cNvPr>
          <p:cNvSpPr>
            <a:spLocks noGrp="1"/>
          </p:cNvSpPr>
          <p:nvPr>
            <p:ph type="sldNum" sz="quarter" idx="12"/>
          </p:nvPr>
        </p:nvSpPr>
        <p:spPr/>
        <p:txBody>
          <a:bodyPr/>
          <a:lstStyle/>
          <a:p>
            <a:r>
              <a:rPr lang="en-US" altLang="en-US"/>
              <a:t>Slide 13- </a:t>
            </a:r>
            <a:fld id="{670727FC-1208-480C-9411-0FCF6F86C382}" type="slidenum">
              <a:rPr lang="en-US" altLang="en-US" smtClean="0"/>
              <a:pPr/>
              <a:t>‹#›</a:t>
            </a:fld>
            <a:endParaRPr lang="en-CA" altLang="en-US"/>
          </a:p>
        </p:txBody>
      </p:sp>
    </p:spTree>
    <p:extLst>
      <p:ext uri="{BB962C8B-B14F-4D97-AF65-F5344CB8AC3E}">
        <p14:creationId xmlns:p14="http://schemas.microsoft.com/office/powerpoint/2010/main" val="757483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DBC675-EADD-863E-FEEC-800FAFDE6A8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F269C6-9741-20CF-F5AC-62641305982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85DDE1-66E4-CB82-82B5-D24C38E7024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A9E66B5-3443-4A34-BDF7-9902F62C8C2C}" type="datetime1">
              <a:rPr lang="en-US" smtClean="0"/>
              <a:t>2/8/2024</a:t>
            </a:fld>
            <a:endParaRPr lang="en-US" dirty="0"/>
          </a:p>
        </p:txBody>
      </p:sp>
      <p:sp>
        <p:nvSpPr>
          <p:cNvPr id="5" name="Footer Placeholder 4">
            <a:extLst>
              <a:ext uri="{FF2B5EF4-FFF2-40B4-BE49-F238E27FC236}">
                <a16:creationId xmlns:a16="http://schemas.microsoft.com/office/drawing/2014/main" id="{ACCC7E5F-0A57-9FCD-C589-D3E2C3986EC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Prepared by: Dr. Binod Kumar Adhikari</a:t>
            </a:r>
            <a:endParaRPr lang="en-US" dirty="0"/>
          </a:p>
        </p:txBody>
      </p:sp>
      <p:sp>
        <p:nvSpPr>
          <p:cNvPr id="6" name="Slide Number Placeholder 5">
            <a:extLst>
              <a:ext uri="{FF2B5EF4-FFF2-40B4-BE49-F238E27FC236}">
                <a16:creationId xmlns:a16="http://schemas.microsoft.com/office/drawing/2014/main" id="{CF69F7CB-B8D5-E28C-0243-83B653B4580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ltLang="en-US"/>
              <a:t>Slide 13- </a:t>
            </a:r>
            <a:fld id="{2863DFB2-620A-467F-9B8D-D429C191C559}" type="slidenum">
              <a:rPr lang="en-US" altLang="en-US" smtClean="0"/>
              <a:pPr/>
              <a:t>‹#›</a:t>
            </a:fld>
            <a:endParaRPr lang="en-CA" altLang="en-US"/>
          </a:p>
        </p:txBody>
      </p:sp>
      <p:grpSp>
        <p:nvGrpSpPr>
          <p:cNvPr id="7" name="Group 45">
            <a:extLst>
              <a:ext uri="{FF2B5EF4-FFF2-40B4-BE49-F238E27FC236}">
                <a16:creationId xmlns:a16="http://schemas.microsoft.com/office/drawing/2014/main" id="{B777CEEE-832A-FCAB-11FE-7F660F821D67}"/>
              </a:ext>
            </a:extLst>
          </p:cNvPr>
          <p:cNvGrpSpPr>
            <a:grpSpLocks/>
          </p:cNvGrpSpPr>
          <p:nvPr userDrawn="1"/>
        </p:nvGrpSpPr>
        <p:grpSpPr bwMode="auto">
          <a:xfrm>
            <a:off x="8936038" y="1449388"/>
            <a:ext cx="207962" cy="5408612"/>
            <a:chOff x="5606" y="889"/>
            <a:chExt cx="154" cy="3431"/>
          </a:xfrm>
        </p:grpSpPr>
        <p:sp>
          <p:nvSpPr>
            <p:cNvPr id="8" name="Rectangle 38">
              <a:extLst>
                <a:ext uri="{FF2B5EF4-FFF2-40B4-BE49-F238E27FC236}">
                  <a16:creationId xmlns:a16="http://schemas.microsoft.com/office/drawing/2014/main" id="{64BD25D3-8550-72AC-2241-859C8C6CCF71}"/>
                </a:ext>
              </a:extLst>
            </p:cNvPr>
            <p:cNvSpPr>
              <a:spLocks noChangeArrowheads="1"/>
            </p:cNvSpPr>
            <p:nvPr userDrawn="1"/>
          </p:nvSpPr>
          <p:spPr bwMode="gray">
            <a:xfrm flipH="1">
              <a:off x="5685" y="889"/>
              <a:ext cx="75" cy="3431"/>
            </a:xfrm>
            <a:prstGeom prst="rect">
              <a:avLst/>
            </a:prstGeom>
            <a:solidFill>
              <a:srgbClr val="677228"/>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3200">
                <a:latin typeface="Tahoma" panose="020B0604030504040204" pitchFamily="34" charset="0"/>
              </a:endParaRPr>
            </a:p>
          </p:txBody>
        </p:sp>
        <p:grpSp>
          <p:nvGrpSpPr>
            <p:cNvPr id="9" name="Group 44">
              <a:extLst>
                <a:ext uri="{FF2B5EF4-FFF2-40B4-BE49-F238E27FC236}">
                  <a16:creationId xmlns:a16="http://schemas.microsoft.com/office/drawing/2014/main" id="{094A2CC2-3B7A-2267-B84E-7D48846B068D}"/>
                </a:ext>
              </a:extLst>
            </p:cNvPr>
            <p:cNvGrpSpPr>
              <a:grpSpLocks/>
            </p:cNvGrpSpPr>
            <p:nvPr userDrawn="1"/>
          </p:nvGrpSpPr>
          <p:grpSpPr bwMode="auto">
            <a:xfrm>
              <a:off x="5606" y="889"/>
              <a:ext cx="106" cy="3431"/>
              <a:chOff x="5606" y="889"/>
              <a:chExt cx="106" cy="3431"/>
            </a:xfrm>
          </p:grpSpPr>
          <p:sp>
            <p:nvSpPr>
              <p:cNvPr id="10" name="Rectangle 43">
                <a:extLst>
                  <a:ext uri="{FF2B5EF4-FFF2-40B4-BE49-F238E27FC236}">
                    <a16:creationId xmlns:a16="http://schemas.microsoft.com/office/drawing/2014/main" id="{C558BB44-965D-1D67-548C-44224E2FD2FF}"/>
                  </a:ext>
                </a:extLst>
              </p:cNvPr>
              <p:cNvSpPr>
                <a:spLocks noChangeArrowheads="1"/>
              </p:cNvSpPr>
              <p:nvPr userDrawn="1"/>
            </p:nvSpPr>
            <p:spPr bwMode="gray">
              <a:xfrm rot="10800000" flipH="1">
                <a:off x="5606" y="889"/>
                <a:ext cx="58" cy="3431"/>
              </a:xfrm>
              <a:prstGeom prst="rect">
                <a:avLst/>
              </a:prstGeom>
              <a:solidFill>
                <a:schemeClr val="tx2"/>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en-US" altLang="en-US" sz="3200">
                  <a:latin typeface="Tahoma" panose="020B0604030504040204" pitchFamily="34" charset="0"/>
                </a:endParaRPr>
              </a:p>
            </p:txBody>
          </p:sp>
          <p:sp>
            <p:nvSpPr>
              <p:cNvPr id="11" name="Rectangle 32">
                <a:extLst>
                  <a:ext uri="{FF2B5EF4-FFF2-40B4-BE49-F238E27FC236}">
                    <a16:creationId xmlns:a16="http://schemas.microsoft.com/office/drawing/2014/main" id="{1B3B523B-FB68-A530-91ED-69DEC9F6C4FA}"/>
                  </a:ext>
                </a:extLst>
              </p:cNvPr>
              <p:cNvSpPr>
                <a:spLocks noChangeArrowheads="1"/>
              </p:cNvSpPr>
              <p:nvPr userDrawn="1"/>
            </p:nvSpPr>
            <p:spPr bwMode="gray">
              <a:xfrm rot="10800000" flipH="1">
                <a:off x="5654" y="889"/>
                <a:ext cx="58" cy="3431"/>
              </a:xfrm>
              <a:prstGeom prst="rect">
                <a:avLst/>
              </a:prstGeom>
              <a:solidFill>
                <a:srgbClr val="990033"/>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en-US" altLang="en-US" sz="3200">
                  <a:latin typeface="Tahoma" panose="020B0604030504040204" pitchFamily="34" charset="0"/>
                </a:endParaRPr>
              </a:p>
            </p:txBody>
          </p:sp>
        </p:grpSp>
      </p:grpSp>
      <p:sp>
        <p:nvSpPr>
          <p:cNvPr id="12" name="Rectangle 37">
            <a:extLst>
              <a:ext uri="{FF2B5EF4-FFF2-40B4-BE49-F238E27FC236}">
                <a16:creationId xmlns:a16="http://schemas.microsoft.com/office/drawing/2014/main" id="{30507D7E-786B-C2DA-F474-48A66448859E}"/>
              </a:ext>
            </a:extLst>
          </p:cNvPr>
          <p:cNvSpPr>
            <a:spLocks noChangeArrowheads="1"/>
          </p:cNvSpPr>
          <p:nvPr userDrawn="1"/>
        </p:nvSpPr>
        <p:spPr bwMode="gray">
          <a:xfrm rot="16200000">
            <a:off x="3845719" y="-3845719"/>
            <a:ext cx="1449388" cy="9140825"/>
          </a:xfrm>
          <a:prstGeom prst="rect">
            <a:avLst/>
          </a:prstGeom>
          <a:solidFill>
            <a:srgbClr val="677228">
              <a:alpha val="36000"/>
            </a:srgbClr>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kumimoji="1" lang="en-US" altLang="en-US" sz="3200">
              <a:latin typeface="Tahoma" panose="020B0604030504040204" pitchFamily="34" charset="0"/>
            </a:endParaRPr>
          </a:p>
        </p:txBody>
      </p:sp>
    </p:spTree>
    <p:extLst>
      <p:ext uri="{BB962C8B-B14F-4D97-AF65-F5344CB8AC3E}">
        <p14:creationId xmlns:p14="http://schemas.microsoft.com/office/powerpoint/2010/main" val="2349267750"/>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F71F7964-C69D-0A21-28E6-FEF90B039CF9}"/>
              </a:ext>
            </a:extLst>
          </p:cNvPr>
          <p:cNvSpPr txBox="1">
            <a:spLocks/>
          </p:cNvSpPr>
          <p:nvPr/>
        </p:nvSpPr>
        <p:spPr>
          <a:xfrm>
            <a:off x="424656" y="2060848"/>
            <a:ext cx="8294687" cy="3419872"/>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r>
              <a:rPr lang="en-IN" sz="3600" b="1" i="0" dirty="0">
                <a:solidFill>
                  <a:srgbClr val="000000"/>
                </a:solidFill>
                <a:effectLst/>
                <a:latin typeface="Times-Bold"/>
              </a:rPr>
              <a:t>Advanced Database Concepts</a:t>
            </a:r>
            <a:r>
              <a:rPr lang="en-IN" sz="4400" dirty="0"/>
              <a:t> </a:t>
            </a:r>
            <a:br>
              <a:rPr lang="en-IN" sz="4400" dirty="0"/>
            </a:br>
            <a:r>
              <a:rPr lang="en-IN" sz="3600" b="0" i="0" dirty="0" err="1">
                <a:solidFill>
                  <a:srgbClr val="000000"/>
                </a:solidFill>
                <a:effectLst/>
                <a:latin typeface="Times-Roman"/>
              </a:rPr>
              <a:t>C.Sc</a:t>
            </a:r>
            <a:r>
              <a:rPr lang="en-IN" sz="3600" b="0" i="0" dirty="0">
                <a:solidFill>
                  <a:srgbClr val="000000"/>
                </a:solidFill>
                <a:effectLst/>
                <a:latin typeface="Times-Roman"/>
              </a:rPr>
              <a:t>. 563</a:t>
            </a:r>
            <a:r>
              <a:rPr lang="en-IN" sz="4800" dirty="0"/>
              <a:t> </a:t>
            </a:r>
            <a:endParaRPr lang="en-US" altLang="en-US" sz="6000" b="1" dirty="0"/>
          </a:p>
        </p:txBody>
      </p:sp>
      <p:sp>
        <p:nvSpPr>
          <p:cNvPr id="2" name="Slide Number Placeholder 1">
            <a:extLst>
              <a:ext uri="{FF2B5EF4-FFF2-40B4-BE49-F238E27FC236}">
                <a16:creationId xmlns:a16="http://schemas.microsoft.com/office/drawing/2014/main" id="{473FEFF4-9425-DF63-9D7F-00BA3CA37DCA}"/>
              </a:ext>
            </a:extLst>
          </p:cNvPr>
          <p:cNvSpPr>
            <a:spLocks noGrp="1"/>
          </p:cNvSpPr>
          <p:nvPr>
            <p:ph type="sldNum" sz="quarter" idx="12"/>
          </p:nvPr>
        </p:nvSpPr>
        <p:spPr/>
        <p:txBody>
          <a:bodyPr/>
          <a:lstStyle/>
          <a:p>
            <a:r>
              <a:rPr lang="en-US" altLang="en-US"/>
              <a:t>Slide 13- </a:t>
            </a:r>
            <a:fld id="{256582AD-3081-46E6-8E4F-4C0C8DFD9892}" type="slidenum">
              <a:rPr lang="en-US" altLang="en-US" smtClean="0"/>
              <a:pPr/>
              <a:t>1</a:t>
            </a:fld>
            <a:endParaRPr lang="en-CA"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8" name="Rectangle 6">
            <a:extLst>
              <a:ext uri="{FF2B5EF4-FFF2-40B4-BE49-F238E27FC236}">
                <a16:creationId xmlns:a16="http://schemas.microsoft.com/office/drawing/2014/main" id="{BA7FAB2B-74F6-6E78-7119-8653E21E1459}"/>
              </a:ext>
            </a:extLst>
          </p:cNvPr>
          <p:cNvSpPr>
            <a:spLocks noGrp="1" noChangeArrowheads="1"/>
          </p:cNvSpPr>
          <p:nvPr>
            <p:ph type="title"/>
          </p:nvPr>
        </p:nvSpPr>
        <p:spPr>
          <a:xfrm>
            <a:off x="628650" y="116632"/>
            <a:ext cx="7886700" cy="1325563"/>
          </a:xfrm>
        </p:spPr>
        <p:txBody>
          <a:bodyPr/>
          <a:lstStyle/>
          <a:p>
            <a:r>
              <a:rPr lang="en-US" altLang="en-US" dirty="0"/>
              <a:t>Disk Storage Devices (contd.)</a:t>
            </a:r>
          </a:p>
        </p:txBody>
      </p:sp>
      <p:sp>
        <p:nvSpPr>
          <p:cNvPr id="673799" name="Rectangle 7">
            <a:extLst>
              <a:ext uri="{FF2B5EF4-FFF2-40B4-BE49-F238E27FC236}">
                <a16:creationId xmlns:a16="http://schemas.microsoft.com/office/drawing/2014/main" id="{E44D57D6-6CF3-445E-DADC-E0ABDF52E55B}"/>
              </a:ext>
            </a:extLst>
          </p:cNvPr>
          <p:cNvSpPr>
            <a:spLocks noGrp="1" noChangeArrowheads="1"/>
          </p:cNvSpPr>
          <p:nvPr>
            <p:ph idx="1"/>
          </p:nvPr>
        </p:nvSpPr>
        <p:spPr/>
        <p:txBody>
          <a:bodyPr>
            <a:normAutofit/>
          </a:bodyPr>
          <a:lstStyle/>
          <a:p>
            <a:r>
              <a:rPr lang="en-US" altLang="en-US" sz="2400"/>
              <a:t>A track is divided into smaller </a:t>
            </a:r>
            <a:r>
              <a:rPr lang="en-US" altLang="en-US" sz="2400" b="1"/>
              <a:t>blocks</a:t>
            </a:r>
            <a:r>
              <a:rPr lang="en-US" altLang="en-US" sz="2400"/>
              <a:t> or </a:t>
            </a:r>
            <a:r>
              <a:rPr lang="en-US" altLang="en-US" sz="2400" b="1"/>
              <a:t>sectors</a:t>
            </a:r>
          </a:p>
          <a:p>
            <a:pPr lvl="1"/>
            <a:r>
              <a:rPr lang="en-US" altLang="en-US" sz="2200"/>
              <a:t>because it usually contains a large amount of information </a:t>
            </a:r>
          </a:p>
          <a:p>
            <a:r>
              <a:rPr lang="en-US" altLang="en-US" sz="2400"/>
              <a:t>The division of a track into </a:t>
            </a:r>
            <a:r>
              <a:rPr lang="en-US" altLang="en-US" sz="2400" b="1"/>
              <a:t>sectors</a:t>
            </a:r>
            <a:r>
              <a:rPr lang="en-US" altLang="en-US" sz="2400"/>
              <a:t> is hard-coded on the disk surface and cannot be changed.</a:t>
            </a:r>
          </a:p>
          <a:p>
            <a:pPr lvl="1"/>
            <a:r>
              <a:rPr lang="en-US" altLang="en-US" sz="2200"/>
              <a:t>One type of sector organization calls a portion of a track that subtends a fixed angle at the center as a sector.</a:t>
            </a:r>
          </a:p>
          <a:p>
            <a:r>
              <a:rPr lang="en-US" altLang="en-US" sz="2400"/>
              <a:t>A track is divided into </a:t>
            </a:r>
            <a:r>
              <a:rPr lang="en-US" altLang="en-US" sz="2400" b="1"/>
              <a:t>blocks</a:t>
            </a:r>
            <a:r>
              <a:rPr lang="en-US" altLang="en-US" sz="2400"/>
              <a:t>.</a:t>
            </a:r>
          </a:p>
          <a:p>
            <a:pPr lvl="1"/>
            <a:r>
              <a:rPr lang="en-US" altLang="en-US" sz="2200"/>
              <a:t>The block size B is fixed for each system.</a:t>
            </a:r>
          </a:p>
          <a:p>
            <a:pPr lvl="2"/>
            <a:r>
              <a:rPr lang="en-US" altLang="en-US" sz="2000"/>
              <a:t>Typical block sizes range from B=512 bytes to B=4096 bytes.</a:t>
            </a:r>
          </a:p>
          <a:p>
            <a:pPr lvl="1"/>
            <a:r>
              <a:rPr lang="en-US" altLang="en-US" sz="2200"/>
              <a:t>Whole blocks are transferred between disk and main memory for processing.</a:t>
            </a:r>
          </a:p>
        </p:txBody>
      </p:sp>
      <p:sp>
        <p:nvSpPr>
          <p:cNvPr id="2" name="Slide Number Placeholder 1">
            <a:extLst>
              <a:ext uri="{FF2B5EF4-FFF2-40B4-BE49-F238E27FC236}">
                <a16:creationId xmlns:a16="http://schemas.microsoft.com/office/drawing/2014/main" id="{3F1D6CD6-3A9D-1C82-4166-957EEA579D6C}"/>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10</a:t>
            </a:fld>
            <a:endParaRPr lang="en-CA"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4" name="Rectangle 6">
            <a:extLst>
              <a:ext uri="{FF2B5EF4-FFF2-40B4-BE49-F238E27FC236}">
                <a16:creationId xmlns:a16="http://schemas.microsoft.com/office/drawing/2014/main" id="{0C5024D5-6EF8-2AA5-1C68-2DF5DE59B3C9}"/>
              </a:ext>
            </a:extLst>
          </p:cNvPr>
          <p:cNvSpPr>
            <a:spLocks noGrp="1" noChangeArrowheads="1"/>
          </p:cNvSpPr>
          <p:nvPr>
            <p:ph type="title"/>
          </p:nvPr>
        </p:nvSpPr>
        <p:spPr>
          <a:xfrm>
            <a:off x="628650" y="116632"/>
            <a:ext cx="7886700" cy="1325563"/>
          </a:xfrm>
        </p:spPr>
        <p:txBody>
          <a:bodyPr/>
          <a:lstStyle/>
          <a:p>
            <a:r>
              <a:rPr lang="en-US" altLang="en-US" dirty="0"/>
              <a:t>Disk Storage Devices (contd.)</a:t>
            </a:r>
          </a:p>
        </p:txBody>
      </p:sp>
      <p:sp>
        <p:nvSpPr>
          <p:cNvPr id="677895" name="Rectangle 7">
            <a:extLst>
              <a:ext uri="{FF2B5EF4-FFF2-40B4-BE49-F238E27FC236}">
                <a16:creationId xmlns:a16="http://schemas.microsoft.com/office/drawing/2014/main" id="{A6006576-5721-8835-0BC9-D55B24932D96}"/>
              </a:ext>
            </a:extLst>
          </p:cNvPr>
          <p:cNvSpPr>
            <a:spLocks noGrp="1" noChangeArrowheads="1"/>
          </p:cNvSpPr>
          <p:nvPr>
            <p:ph idx="1"/>
          </p:nvPr>
        </p:nvSpPr>
        <p:spPr>
          <a:xfrm>
            <a:off x="628650" y="1628800"/>
            <a:ext cx="7886700" cy="4351338"/>
          </a:xfrm>
        </p:spPr>
        <p:txBody>
          <a:bodyPr>
            <a:normAutofit/>
          </a:bodyPr>
          <a:lstStyle/>
          <a:p>
            <a:pPr>
              <a:lnSpc>
                <a:spcPct val="80000"/>
              </a:lnSpc>
            </a:pPr>
            <a:r>
              <a:rPr lang="en-US" altLang="en-US" sz="2400" dirty="0"/>
              <a:t>A </a:t>
            </a:r>
            <a:r>
              <a:rPr lang="en-US" altLang="en-US" sz="2400" b="1" dirty="0"/>
              <a:t>read-write head</a:t>
            </a:r>
            <a:r>
              <a:rPr lang="en-US" altLang="en-US" sz="2400" dirty="0"/>
              <a:t> moves to the track that contains the block to be transferred.</a:t>
            </a:r>
          </a:p>
          <a:p>
            <a:pPr lvl="1">
              <a:lnSpc>
                <a:spcPct val="80000"/>
              </a:lnSpc>
            </a:pPr>
            <a:r>
              <a:rPr lang="en-US" altLang="en-US" sz="2200" dirty="0"/>
              <a:t>Disk rotation moves the block under the read-write head for reading or writing.</a:t>
            </a:r>
          </a:p>
          <a:p>
            <a:pPr>
              <a:lnSpc>
                <a:spcPct val="80000"/>
              </a:lnSpc>
            </a:pPr>
            <a:r>
              <a:rPr lang="en-US" altLang="en-US" sz="2400" dirty="0"/>
              <a:t>A physical disk block (hardware) address consists of:</a:t>
            </a:r>
          </a:p>
          <a:p>
            <a:pPr lvl="1">
              <a:lnSpc>
                <a:spcPct val="80000"/>
              </a:lnSpc>
            </a:pPr>
            <a:r>
              <a:rPr lang="en-US" altLang="en-US" sz="2200" dirty="0"/>
              <a:t>a cylinder number (imaginary collection of tracks of same radius from all recorded surfaces)</a:t>
            </a:r>
          </a:p>
          <a:p>
            <a:pPr lvl="1">
              <a:lnSpc>
                <a:spcPct val="80000"/>
              </a:lnSpc>
            </a:pPr>
            <a:r>
              <a:rPr lang="en-US" altLang="en-US" sz="2200" dirty="0"/>
              <a:t>the track number or surface number (within the cylinder)</a:t>
            </a:r>
          </a:p>
          <a:p>
            <a:pPr lvl="1">
              <a:lnSpc>
                <a:spcPct val="80000"/>
              </a:lnSpc>
            </a:pPr>
            <a:r>
              <a:rPr lang="en-US" altLang="en-US" sz="2200" dirty="0"/>
              <a:t>and block number (within track).</a:t>
            </a:r>
          </a:p>
          <a:p>
            <a:pPr>
              <a:lnSpc>
                <a:spcPct val="80000"/>
              </a:lnSpc>
            </a:pPr>
            <a:r>
              <a:rPr lang="en-US" altLang="en-US" sz="2400" dirty="0"/>
              <a:t>Reading or writing a disk block is time consuming because of the </a:t>
            </a:r>
            <a:r>
              <a:rPr lang="en-US" altLang="en-US" sz="2400" i="1" dirty="0"/>
              <a:t>seek time s and rotational delay (latency) </a:t>
            </a:r>
            <a:r>
              <a:rPr lang="en-US" altLang="en-US" sz="2400" b="1" i="1" dirty="0"/>
              <a:t>rd</a:t>
            </a:r>
            <a:r>
              <a:rPr lang="en-US" altLang="en-US" sz="2400" dirty="0"/>
              <a:t>.</a:t>
            </a:r>
          </a:p>
          <a:p>
            <a:pPr>
              <a:lnSpc>
                <a:spcPct val="80000"/>
              </a:lnSpc>
            </a:pPr>
            <a:r>
              <a:rPr lang="en-US" altLang="en-US" sz="2400" dirty="0"/>
              <a:t>Double buffering can be used to speed up the transfer of contiguous disk blocks.</a:t>
            </a:r>
          </a:p>
        </p:txBody>
      </p:sp>
      <p:sp>
        <p:nvSpPr>
          <p:cNvPr id="2" name="Slide Number Placeholder 1">
            <a:extLst>
              <a:ext uri="{FF2B5EF4-FFF2-40B4-BE49-F238E27FC236}">
                <a16:creationId xmlns:a16="http://schemas.microsoft.com/office/drawing/2014/main" id="{091253D4-2584-6EB8-B540-9E8E0064B922}"/>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11</a:t>
            </a:fld>
            <a:endParaRPr lang="en-CA"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28650" y="116632"/>
            <a:ext cx="7886700" cy="1325563"/>
          </a:xfrm>
        </p:spPr>
        <p:txBody>
          <a:bodyPr/>
          <a:lstStyle/>
          <a:p>
            <a:r>
              <a:rPr lang="en-US" altLang="en-US" dirty="0"/>
              <a:t>Buffering of Blocks</a:t>
            </a:r>
          </a:p>
        </p:txBody>
      </p:sp>
      <p:sp>
        <p:nvSpPr>
          <p:cNvPr id="28675" name="Content Placeholder 2"/>
          <p:cNvSpPr>
            <a:spLocks noGrp="1"/>
          </p:cNvSpPr>
          <p:nvPr>
            <p:ph idx="1"/>
          </p:nvPr>
        </p:nvSpPr>
        <p:spPr>
          <a:xfrm>
            <a:off x="628650" y="1825625"/>
            <a:ext cx="7886700" cy="4123655"/>
          </a:xfrm>
        </p:spPr>
        <p:txBody>
          <a:bodyPr>
            <a:normAutofit/>
          </a:bodyPr>
          <a:lstStyle/>
          <a:p>
            <a:r>
              <a:rPr lang="en-US" altLang="en-US" sz="2400" dirty="0">
                <a:latin typeface="Times New Roman" panose="02020603050405020304" pitchFamily="18" charset="0"/>
                <a:cs typeface="Times New Roman" panose="02020603050405020304" pitchFamily="18" charset="0"/>
              </a:rPr>
              <a:t>When several blocks need to be transferred from disk to main memory and all the block addresses are known, several buffers can be reserved in main memory to speed up the transfer. </a:t>
            </a:r>
          </a:p>
          <a:p>
            <a:r>
              <a:rPr lang="en-US" altLang="en-US" sz="2400" dirty="0">
                <a:latin typeface="Times New Roman" panose="02020603050405020304" pitchFamily="18" charset="0"/>
                <a:cs typeface="Times New Roman" panose="02020603050405020304" pitchFamily="18" charset="0"/>
              </a:rPr>
              <a:t>While one buffer is being read or written, the CPU can process data in the other buffer because an independent disk I/O processor. </a:t>
            </a:r>
          </a:p>
          <a:p>
            <a:r>
              <a:rPr lang="en-US" sz="2400" dirty="0">
                <a:latin typeface="Times New Roman" panose="02020603050405020304" pitchFamily="18" charset="0"/>
                <a:cs typeface="Times New Roman" panose="02020603050405020304" pitchFamily="18" charset="0"/>
              </a:rPr>
              <a:t>Disk I/O processor can proceed to transfer a data block between memory and disk independent of and in parallel to CPU processing.</a:t>
            </a:r>
            <a:br>
              <a:rPr lang="en-US" sz="2400" dirty="0">
                <a:latin typeface="Times New Roman" panose="02020603050405020304" pitchFamily="18" charset="0"/>
                <a:cs typeface="Times New Roman" panose="02020603050405020304" pitchFamily="18" charset="0"/>
              </a:rPr>
            </a:br>
            <a:endParaRPr lang="en-US" altLang="en-US" sz="2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EE81A74-0F4F-7B1A-D11C-640B1A558CB7}"/>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12</a:t>
            </a:fld>
            <a:endParaRPr lang="en-CA"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28650" y="116632"/>
            <a:ext cx="7886700" cy="1325563"/>
          </a:xfrm>
        </p:spPr>
        <p:txBody>
          <a:bodyPr/>
          <a:lstStyle/>
          <a:p>
            <a:r>
              <a:rPr lang="en-US" altLang="en-US" dirty="0"/>
              <a:t>Buffering of Blocks</a:t>
            </a:r>
          </a:p>
        </p:txBody>
      </p:sp>
      <p:sp>
        <p:nvSpPr>
          <p:cNvPr id="28675" name="Content Placeholder 2"/>
          <p:cNvSpPr>
            <a:spLocks noGrp="1"/>
          </p:cNvSpPr>
          <p:nvPr>
            <p:ph idx="1"/>
          </p:nvPr>
        </p:nvSpPr>
        <p:spPr/>
        <p:txBody>
          <a:bodyPr/>
          <a:lstStyle/>
          <a:p>
            <a:r>
              <a:rPr lang="en-US" altLang="en-US" dirty="0"/>
              <a:t>Buffering most useful when processes can run concurrently in parallel</a:t>
            </a:r>
          </a:p>
        </p:txBody>
      </p:sp>
      <p:pic>
        <p:nvPicPr>
          <p:cNvPr id="2867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38275" y="2564904"/>
            <a:ext cx="589597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Box 2"/>
          <p:cNvSpPr txBox="1">
            <a:spLocks noChangeArrowheads="1"/>
          </p:cNvSpPr>
          <p:nvPr/>
        </p:nvSpPr>
        <p:spPr bwMode="auto">
          <a:xfrm>
            <a:off x="1454150" y="5949280"/>
            <a:ext cx="6019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Figure: Interleaved concurrency versus parallel execution</a:t>
            </a:r>
          </a:p>
        </p:txBody>
      </p:sp>
      <p:sp>
        <p:nvSpPr>
          <p:cNvPr id="2" name="Slide Number Placeholder 1">
            <a:extLst>
              <a:ext uri="{FF2B5EF4-FFF2-40B4-BE49-F238E27FC236}">
                <a16:creationId xmlns:a16="http://schemas.microsoft.com/office/drawing/2014/main" id="{77F7A59B-0592-FCCC-722C-B82D407FDBE6}"/>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13</a:t>
            </a:fld>
            <a:endParaRPr lang="en-CA" altLang="en-US"/>
          </a:p>
        </p:txBody>
      </p:sp>
    </p:spTree>
    <p:extLst>
      <p:ext uri="{BB962C8B-B14F-4D97-AF65-F5344CB8AC3E}">
        <p14:creationId xmlns:p14="http://schemas.microsoft.com/office/powerpoint/2010/main" val="3495613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28650" y="87213"/>
            <a:ext cx="7886700" cy="1325563"/>
          </a:xfrm>
        </p:spPr>
        <p:txBody>
          <a:bodyPr/>
          <a:lstStyle/>
          <a:p>
            <a:r>
              <a:rPr lang="en-US" altLang="en-US" dirty="0"/>
              <a:t>Buffering of Blocks (cont’d.)</a:t>
            </a:r>
          </a:p>
        </p:txBody>
      </p:sp>
      <p:sp>
        <p:nvSpPr>
          <p:cNvPr id="29699" name="Content Placeholder 2"/>
          <p:cNvSpPr>
            <a:spLocks noGrp="1"/>
          </p:cNvSpPr>
          <p:nvPr>
            <p:ph idx="1"/>
          </p:nvPr>
        </p:nvSpPr>
        <p:spPr/>
        <p:txBody>
          <a:bodyPr/>
          <a:lstStyle/>
          <a:p>
            <a:r>
              <a:rPr lang="en-US" altLang="en-US" dirty="0"/>
              <a:t>Double buffering can be used to read continuous stream of blocks</a:t>
            </a:r>
          </a:p>
        </p:txBody>
      </p:sp>
      <p:sp>
        <p:nvSpPr>
          <p:cNvPr id="29701" name="TextBox 2"/>
          <p:cNvSpPr txBox="1">
            <a:spLocks noChangeArrowheads="1"/>
          </p:cNvSpPr>
          <p:nvPr/>
        </p:nvSpPr>
        <p:spPr bwMode="auto">
          <a:xfrm>
            <a:off x="1482725" y="5445224"/>
            <a:ext cx="6019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Figure: Use of two buffers, A and B, for reading from disk</a:t>
            </a:r>
          </a:p>
        </p:txBody>
      </p:sp>
      <p:pic>
        <p:nvPicPr>
          <p:cNvPr id="2970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6425" y="2708920"/>
            <a:ext cx="788670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E643A10-1ACA-815B-2D67-D81565BC1A03}"/>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14</a:t>
            </a:fld>
            <a:endParaRPr lang="en-CA"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6">
            <a:extLst>
              <a:ext uri="{FF2B5EF4-FFF2-40B4-BE49-F238E27FC236}">
                <a16:creationId xmlns:a16="http://schemas.microsoft.com/office/drawing/2014/main" id="{D73F6C5E-6948-5367-47BF-2C412B6683F0}"/>
              </a:ext>
            </a:extLst>
          </p:cNvPr>
          <p:cNvSpPr>
            <a:spLocks noGrp="1" noChangeArrowheads="1"/>
          </p:cNvSpPr>
          <p:nvPr>
            <p:ph type="title"/>
          </p:nvPr>
        </p:nvSpPr>
        <p:spPr>
          <a:xfrm>
            <a:off x="628650" y="116632"/>
            <a:ext cx="7886700" cy="1325563"/>
          </a:xfrm>
        </p:spPr>
        <p:txBody>
          <a:bodyPr/>
          <a:lstStyle/>
          <a:p>
            <a:pPr eaLnBrk="1" hangingPunct="1"/>
            <a:r>
              <a:rPr lang="en-US" altLang="en-US" dirty="0"/>
              <a:t>Records</a:t>
            </a:r>
          </a:p>
        </p:txBody>
      </p:sp>
      <p:sp>
        <p:nvSpPr>
          <p:cNvPr id="13316" name="Rectangle 7">
            <a:extLst>
              <a:ext uri="{FF2B5EF4-FFF2-40B4-BE49-F238E27FC236}">
                <a16:creationId xmlns:a16="http://schemas.microsoft.com/office/drawing/2014/main" id="{F1CC6C0B-B203-C851-893C-1C9B075E1DC7}"/>
              </a:ext>
            </a:extLst>
          </p:cNvPr>
          <p:cNvSpPr>
            <a:spLocks noGrp="1" noChangeArrowheads="1"/>
          </p:cNvSpPr>
          <p:nvPr>
            <p:ph type="body" idx="1"/>
          </p:nvPr>
        </p:nvSpPr>
        <p:spPr>
          <a:xfrm>
            <a:off x="628650" y="1700808"/>
            <a:ext cx="7886700" cy="4351338"/>
          </a:xfrm>
        </p:spPr>
        <p:txBody>
          <a:bodyPr>
            <a:normAutofit/>
          </a:bodyPr>
          <a:lstStyle/>
          <a:p>
            <a:pPr eaLnBrk="1" hangingPunct="1">
              <a:lnSpc>
                <a:spcPct val="90000"/>
              </a:lnSpc>
            </a:pPr>
            <a:r>
              <a:rPr lang="en-US" altLang="en-US" sz="2800" dirty="0"/>
              <a:t>Fixed and variable length records</a:t>
            </a:r>
          </a:p>
          <a:p>
            <a:pPr eaLnBrk="1" hangingPunct="1">
              <a:lnSpc>
                <a:spcPct val="90000"/>
              </a:lnSpc>
            </a:pPr>
            <a:r>
              <a:rPr lang="en-US" altLang="en-US" sz="2800" dirty="0"/>
              <a:t>Records contain fields which have values of a particular type</a:t>
            </a:r>
          </a:p>
          <a:p>
            <a:pPr lvl="1" eaLnBrk="1" hangingPunct="1">
              <a:lnSpc>
                <a:spcPct val="90000"/>
              </a:lnSpc>
            </a:pPr>
            <a:r>
              <a:rPr lang="en-US" altLang="en-US" sz="2400" dirty="0"/>
              <a:t>E.g., amount, date, time, age</a:t>
            </a:r>
          </a:p>
          <a:p>
            <a:pPr eaLnBrk="1" hangingPunct="1">
              <a:lnSpc>
                <a:spcPct val="90000"/>
              </a:lnSpc>
            </a:pPr>
            <a:r>
              <a:rPr lang="en-US" altLang="en-US" sz="2800" dirty="0"/>
              <a:t>Fields themselves may be fixed length or variable length</a:t>
            </a:r>
          </a:p>
          <a:p>
            <a:pPr eaLnBrk="1" hangingPunct="1">
              <a:lnSpc>
                <a:spcPct val="90000"/>
              </a:lnSpc>
            </a:pPr>
            <a:r>
              <a:rPr lang="en-US" altLang="en-US" sz="2800" dirty="0"/>
              <a:t>Variable length fields can be mixed into one record:</a:t>
            </a:r>
          </a:p>
          <a:p>
            <a:pPr lvl="1" eaLnBrk="1" hangingPunct="1">
              <a:lnSpc>
                <a:spcPct val="90000"/>
              </a:lnSpc>
            </a:pPr>
            <a:r>
              <a:rPr lang="en-US" altLang="en-US" sz="2400" dirty="0"/>
              <a:t>Separator characters or length fields are needed to terminate variable length fields. </a:t>
            </a:r>
          </a:p>
        </p:txBody>
      </p:sp>
      <p:sp>
        <p:nvSpPr>
          <p:cNvPr id="3" name="Slide Number Placeholder 2">
            <a:extLst>
              <a:ext uri="{FF2B5EF4-FFF2-40B4-BE49-F238E27FC236}">
                <a16:creationId xmlns:a16="http://schemas.microsoft.com/office/drawing/2014/main" id="{8948BAAA-B24A-82E4-7060-4C5C16C1327B}"/>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15</a:t>
            </a:fld>
            <a:endParaRPr lang="en-CA"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4" name="Rectangle 6">
            <a:extLst>
              <a:ext uri="{FF2B5EF4-FFF2-40B4-BE49-F238E27FC236}">
                <a16:creationId xmlns:a16="http://schemas.microsoft.com/office/drawing/2014/main" id="{9D0511DE-8185-D947-4344-23EA86E8ED3D}"/>
              </a:ext>
            </a:extLst>
          </p:cNvPr>
          <p:cNvSpPr>
            <a:spLocks noGrp="1" noChangeArrowheads="1"/>
          </p:cNvSpPr>
          <p:nvPr>
            <p:ph type="title"/>
          </p:nvPr>
        </p:nvSpPr>
        <p:spPr>
          <a:xfrm>
            <a:off x="628650" y="116632"/>
            <a:ext cx="7886700" cy="1325563"/>
          </a:xfrm>
        </p:spPr>
        <p:txBody>
          <a:bodyPr/>
          <a:lstStyle/>
          <a:p>
            <a:r>
              <a:rPr lang="en-US" altLang="en-US" dirty="0"/>
              <a:t>Files of Records</a:t>
            </a:r>
          </a:p>
        </p:txBody>
      </p:sp>
      <p:sp>
        <p:nvSpPr>
          <p:cNvPr id="688135" name="Rectangle 7">
            <a:extLst>
              <a:ext uri="{FF2B5EF4-FFF2-40B4-BE49-F238E27FC236}">
                <a16:creationId xmlns:a16="http://schemas.microsoft.com/office/drawing/2014/main" id="{051ACD2E-F2C9-019B-6836-627A09FC7718}"/>
              </a:ext>
            </a:extLst>
          </p:cNvPr>
          <p:cNvSpPr>
            <a:spLocks noGrp="1" noChangeArrowheads="1"/>
          </p:cNvSpPr>
          <p:nvPr>
            <p:ph idx="1"/>
          </p:nvPr>
        </p:nvSpPr>
        <p:spPr/>
        <p:txBody>
          <a:bodyPr>
            <a:normAutofit/>
          </a:bodyPr>
          <a:lstStyle/>
          <a:p>
            <a:r>
              <a:rPr lang="en-US" altLang="en-US" sz="2400" dirty="0"/>
              <a:t>A </a:t>
            </a:r>
            <a:r>
              <a:rPr lang="en-US" altLang="en-US" sz="2400" b="1" dirty="0"/>
              <a:t>file</a:t>
            </a:r>
            <a:r>
              <a:rPr lang="en-US" altLang="en-US" sz="2400" dirty="0"/>
              <a:t> is a </a:t>
            </a:r>
            <a:r>
              <a:rPr lang="en-US" altLang="en-US" sz="2400" i="1" dirty="0"/>
              <a:t>sequence</a:t>
            </a:r>
            <a:r>
              <a:rPr lang="en-US" altLang="en-US" sz="2400" dirty="0"/>
              <a:t> of records, where each record is a collection of data values (or data items).</a:t>
            </a:r>
          </a:p>
          <a:p>
            <a:r>
              <a:rPr lang="en-US" altLang="en-US" sz="2400" dirty="0"/>
              <a:t>A </a:t>
            </a:r>
            <a:r>
              <a:rPr lang="en-US" altLang="en-US" sz="2400" b="1" dirty="0"/>
              <a:t>file descriptor</a:t>
            </a:r>
            <a:r>
              <a:rPr lang="en-US" altLang="en-US" sz="2400" dirty="0"/>
              <a:t> (or </a:t>
            </a:r>
            <a:r>
              <a:rPr lang="en-US" altLang="en-US" sz="2400" b="1" dirty="0"/>
              <a:t>file header</a:t>
            </a:r>
            <a:r>
              <a:rPr lang="en-US" altLang="en-US" sz="2400" dirty="0"/>
              <a:t>) includes information that describes the file, such as the </a:t>
            </a:r>
            <a:r>
              <a:rPr lang="en-US" altLang="en-US" sz="2400" i="1" dirty="0"/>
              <a:t>field names</a:t>
            </a:r>
            <a:r>
              <a:rPr lang="en-US" altLang="en-US" sz="2400" dirty="0"/>
              <a:t> and their </a:t>
            </a:r>
            <a:r>
              <a:rPr lang="en-US" altLang="en-US" sz="2400" i="1" dirty="0"/>
              <a:t>data types</a:t>
            </a:r>
            <a:r>
              <a:rPr lang="en-US" altLang="en-US" sz="2400" dirty="0"/>
              <a:t>, and the addresses of the file blocks on disk.</a:t>
            </a:r>
          </a:p>
          <a:p>
            <a:r>
              <a:rPr lang="en-US" altLang="en-US" sz="2400" dirty="0"/>
              <a:t>Records are stored on disk blocks. </a:t>
            </a:r>
          </a:p>
          <a:p>
            <a:r>
              <a:rPr lang="en-US" altLang="en-US" sz="2400" dirty="0"/>
              <a:t>The </a:t>
            </a:r>
            <a:r>
              <a:rPr lang="en-US" altLang="en-US" sz="2400" b="1" dirty="0"/>
              <a:t>blocking factor</a:t>
            </a:r>
            <a:r>
              <a:rPr lang="en-US" altLang="en-US" sz="2400" dirty="0"/>
              <a:t> (</a:t>
            </a:r>
            <a:r>
              <a:rPr lang="en-US" altLang="en-US" sz="2400" b="1" dirty="0" err="1"/>
              <a:t>bfr</a:t>
            </a:r>
            <a:r>
              <a:rPr lang="en-US" altLang="en-US" sz="2400" b="1" dirty="0"/>
              <a:t>)</a:t>
            </a:r>
            <a:r>
              <a:rPr lang="en-US" altLang="en-US" sz="2400" dirty="0"/>
              <a:t> for a file is the (average) number of file records stored in a disk block.</a:t>
            </a:r>
          </a:p>
          <a:p>
            <a:r>
              <a:rPr lang="en-US" altLang="en-US" sz="2400" dirty="0"/>
              <a:t>A file can have </a:t>
            </a:r>
            <a:r>
              <a:rPr lang="en-US" altLang="en-US" sz="2400" b="1" dirty="0"/>
              <a:t>fixed-length</a:t>
            </a:r>
            <a:r>
              <a:rPr lang="en-US" altLang="en-US" sz="2400" dirty="0"/>
              <a:t> records or </a:t>
            </a:r>
            <a:r>
              <a:rPr lang="en-US" altLang="en-US" sz="2400" b="1" dirty="0"/>
              <a:t>variable-length</a:t>
            </a:r>
            <a:r>
              <a:rPr lang="en-US" altLang="en-US" sz="2400" dirty="0"/>
              <a:t> records.</a:t>
            </a:r>
          </a:p>
        </p:txBody>
      </p:sp>
      <p:sp>
        <p:nvSpPr>
          <p:cNvPr id="2" name="Slide Number Placeholder 1">
            <a:extLst>
              <a:ext uri="{FF2B5EF4-FFF2-40B4-BE49-F238E27FC236}">
                <a16:creationId xmlns:a16="http://schemas.microsoft.com/office/drawing/2014/main" id="{DDABFA3F-BD4D-07A1-FDEE-1BE56683B581}"/>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16</a:t>
            </a:fld>
            <a:endParaRPr lang="en-CA"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FED91B3-5727-0380-C0EA-A0B822F3A719}"/>
              </a:ext>
            </a:extLst>
          </p:cNvPr>
          <p:cNvSpPr>
            <a:spLocks noGrp="1"/>
          </p:cNvSpPr>
          <p:nvPr>
            <p:ph type="title"/>
          </p:nvPr>
        </p:nvSpPr>
        <p:spPr>
          <a:xfrm>
            <a:off x="520204" y="260648"/>
            <a:ext cx="7796212" cy="992187"/>
          </a:xfrm>
        </p:spPr>
        <p:txBody>
          <a:bodyPr/>
          <a:lstStyle/>
          <a:p>
            <a:pPr eaLnBrk="1" hangingPunct="1"/>
            <a:r>
              <a:rPr lang="en-US" altLang="zh-TW" sz="2000" dirty="0">
                <a:ea typeface="新細明體" panose="02020500000000000000" pitchFamily="18" charset="-120"/>
              </a:rPr>
              <a:t>Three record storage formats. (a) A fixed-length record with six fields and size of 71 bytes. (b) A record with two variable-length fields and three fixed-length fields. </a:t>
            </a:r>
            <a:endParaRPr lang="en-US" altLang="en-US" sz="2000" dirty="0"/>
          </a:p>
        </p:txBody>
      </p:sp>
      <p:pic>
        <p:nvPicPr>
          <p:cNvPr id="14340" name="Content Placeholder 4" descr=" 13.07.gif                                                      0001035BEeyore                         B91DCF3B:">
            <a:extLst>
              <a:ext uri="{FF2B5EF4-FFF2-40B4-BE49-F238E27FC236}">
                <a16:creationId xmlns:a16="http://schemas.microsoft.com/office/drawing/2014/main" id="{209625AF-C1D2-6D25-E937-476F56CC4A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32074"/>
          <a:stretch>
            <a:fillRect/>
          </a:stretch>
        </p:blipFill>
        <p:spPr>
          <a:xfrm>
            <a:off x="670719" y="1807368"/>
            <a:ext cx="7802562" cy="3243263"/>
          </a:xfrm>
        </p:spPr>
      </p:pic>
      <p:sp>
        <p:nvSpPr>
          <p:cNvPr id="3" name="Slide Number Placeholder 2">
            <a:extLst>
              <a:ext uri="{FF2B5EF4-FFF2-40B4-BE49-F238E27FC236}">
                <a16:creationId xmlns:a16="http://schemas.microsoft.com/office/drawing/2014/main" id="{373FF1F5-4116-CE3F-9B0F-062C5008111A}"/>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17</a:t>
            </a:fld>
            <a:endParaRPr lang="en-CA"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6" name="Rectangle 6">
            <a:extLst>
              <a:ext uri="{FF2B5EF4-FFF2-40B4-BE49-F238E27FC236}">
                <a16:creationId xmlns:a16="http://schemas.microsoft.com/office/drawing/2014/main" id="{531DDB38-74B2-714B-2A12-5F474AEDB134}"/>
              </a:ext>
            </a:extLst>
          </p:cNvPr>
          <p:cNvSpPr>
            <a:spLocks noGrp="1" noChangeArrowheads="1"/>
          </p:cNvSpPr>
          <p:nvPr>
            <p:ph type="title"/>
          </p:nvPr>
        </p:nvSpPr>
        <p:spPr>
          <a:xfrm>
            <a:off x="628650" y="116632"/>
            <a:ext cx="7886700" cy="1325563"/>
          </a:xfrm>
        </p:spPr>
        <p:txBody>
          <a:bodyPr/>
          <a:lstStyle/>
          <a:p>
            <a:r>
              <a:rPr lang="en-US" altLang="en-US" dirty="0"/>
              <a:t>Blocking</a:t>
            </a:r>
          </a:p>
        </p:txBody>
      </p:sp>
      <p:sp>
        <p:nvSpPr>
          <p:cNvPr id="686087" name="Rectangle 7">
            <a:extLst>
              <a:ext uri="{FF2B5EF4-FFF2-40B4-BE49-F238E27FC236}">
                <a16:creationId xmlns:a16="http://schemas.microsoft.com/office/drawing/2014/main" id="{2045F9C8-7DA2-A58C-E9B5-A59194A76012}"/>
              </a:ext>
            </a:extLst>
          </p:cNvPr>
          <p:cNvSpPr>
            <a:spLocks noGrp="1" noChangeArrowheads="1"/>
          </p:cNvSpPr>
          <p:nvPr>
            <p:ph idx="1"/>
          </p:nvPr>
        </p:nvSpPr>
        <p:spPr>
          <a:xfrm>
            <a:off x="628650" y="1442196"/>
            <a:ext cx="7886700" cy="4734768"/>
          </a:xfrm>
        </p:spPr>
        <p:txBody>
          <a:bodyPr>
            <a:normAutofit fontScale="92500" lnSpcReduction="10000"/>
          </a:bodyPr>
          <a:lstStyle/>
          <a:p>
            <a:pPr algn="just">
              <a:lnSpc>
                <a:spcPct val="110000"/>
              </a:lnSpc>
              <a:spcBef>
                <a:spcPts val="600"/>
              </a:spcBef>
              <a:spcAft>
                <a:spcPts val="600"/>
              </a:spcAft>
            </a:pPr>
            <a:r>
              <a:rPr lang="en-US" altLang="en-US" sz="2400" dirty="0">
                <a:latin typeface="Times New Roman" panose="02020603050405020304" pitchFamily="18" charset="0"/>
                <a:cs typeface="Times New Roman" panose="02020603050405020304" pitchFamily="18" charset="0"/>
              </a:rPr>
              <a:t>The records of a file must be allocated to disk blocks because a block is the unit of data transfer between disk and memory. </a:t>
            </a:r>
          </a:p>
          <a:p>
            <a:pPr algn="just">
              <a:lnSpc>
                <a:spcPct val="110000"/>
              </a:lnSpc>
              <a:spcBef>
                <a:spcPts val="600"/>
              </a:spcBef>
              <a:spcAft>
                <a:spcPts val="600"/>
              </a:spcAft>
            </a:pPr>
            <a:r>
              <a:rPr lang="en-US" altLang="en-US" sz="2400" dirty="0">
                <a:latin typeface="Times New Roman" panose="02020603050405020304" pitchFamily="18" charset="0"/>
                <a:cs typeface="Times New Roman" panose="02020603050405020304" pitchFamily="18" charset="0"/>
              </a:rPr>
              <a:t>When the block size is larger than the record size, each block will contain numerous records, although some files may have unusually large records that cannot fit in one block. </a:t>
            </a:r>
          </a:p>
          <a:p>
            <a:pPr algn="just">
              <a:lnSpc>
                <a:spcPct val="110000"/>
              </a:lnSpc>
              <a:spcBef>
                <a:spcPts val="600"/>
              </a:spcBef>
              <a:spcAft>
                <a:spcPts val="600"/>
              </a:spcAft>
            </a:pPr>
            <a:r>
              <a:rPr lang="en-US" altLang="en-US" sz="2400" dirty="0">
                <a:latin typeface="Times New Roman" panose="02020603050405020304" pitchFamily="18" charset="0"/>
                <a:cs typeface="Times New Roman" panose="02020603050405020304" pitchFamily="18" charset="0"/>
              </a:rPr>
              <a:t>Suppose that the block size is B bytes. For a file of fixed-length records of size R bytes, with B ≥ R, we can fit </a:t>
            </a:r>
            <a:r>
              <a:rPr lang="en-US" altLang="en-US" sz="2400" dirty="0" err="1">
                <a:latin typeface="Times New Roman" panose="02020603050405020304" pitchFamily="18" charset="0"/>
                <a:cs typeface="Times New Roman" panose="02020603050405020304" pitchFamily="18" charset="0"/>
              </a:rPr>
              <a:t>bfr</a:t>
            </a:r>
            <a:r>
              <a:rPr lang="en-US" altLang="en-US" sz="2400" dirty="0">
                <a:latin typeface="Times New Roman" panose="02020603050405020304" pitchFamily="18" charset="0"/>
                <a:cs typeface="Times New Roman" panose="02020603050405020304" pitchFamily="18" charset="0"/>
              </a:rPr>
              <a:t> = records per block.</a:t>
            </a:r>
          </a:p>
          <a:p>
            <a:pPr algn="just">
              <a:lnSpc>
                <a:spcPct val="110000"/>
              </a:lnSpc>
              <a:spcBef>
                <a:spcPts val="600"/>
              </a:spcBef>
              <a:spcAft>
                <a:spcPts val="600"/>
              </a:spcAft>
            </a:pPr>
            <a:r>
              <a:rPr lang="en-US" altLang="en-US" sz="2400" dirty="0">
                <a:latin typeface="Times New Roman" panose="02020603050405020304" pitchFamily="18" charset="0"/>
                <a:cs typeface="Times New Roman" panose="02020603050405020304" pitchFamily="18" charset="0"/>
              </a:rPr>
              <a:t>The value </a:t>
            </a:r>
            <a:r>
              <a:rPr lang="en-US" altLang="en-US" sz="2400" dirty="0" err="1">
                <a:latin typeface="Times New Roman" panose="02020603050405020304" pitchFamily="18" charset="0"/>
                <a:cs typeface="Times New Roman" panose="02020603050405020304" pitchFamily="18" charset="0"/>
              </a:rPr>
              <a:t>bfr</a:t>
            </a:r>
            <a:r>
              <a:rPr lang="en-US" altLang="en-US" sz="2400" dirty="0">
                <a:latin typeface="Times New Roman" panose="02020603050405020304" pitchFamily="18" charset="0"/>
                <a:cs typeface="Times New Roman" panose="02020603050405020304" pitchFamily="18" charset="0"/>
              </a:rPr>
              <a:t> is called the blocking factor for the file. In general, R may not divide B exactly, so we have some unused space in each block equal to</a:t>
            </a:r>
          </a:p>
          <a:p>
            <a:pPr marL="0" indent="0" algn="ctr">
              <a:lnSpc>
                <a:spcPct val="110000"/>
              </a:lnSpc>
              <a:spcBef>
                <a:spcPts val="600"/>
              </a:spcBef>
              <a:spcAft>
                <a:spcPts val="600"/>
              </a:spcAft>
              <a:buNone/>
            </a:pPr>
            <a:r>
              <a:rPr lang="en-US" altLang="en-US" sz="2400" dirty="0">
                <a:latin typeface="Times New Roman" panose="02020603050405020304" pitchFamily="18" charset="0"/>
                <a:cs typeface="Times New Roman" panose="02020603050405020304" pitchFamily="18" charset="0"/>
              </a:rPr>
              <a:t>B − (</a:t>
            </a:r>
            <a:r>
              <a:rPr lang="en-US" altLang="en-US" sz="2400" dirty="0" err="1">
                <a:latin typeface="Times New Roman" panose="02020603050405020304" pitchFamily="18" charset="0"/>
                <a:cs typeface="Times New Roman" panose="02020603050405020304" pitchFamily="18" charset="0"/>
              </a:rPr>
              <a:t>bfr</a:t>
            </a:r>
            <a:r>
              <a:rPr lang="en-US" altLang="en-US" sz="2400" dirty="0">
                <a:latin typeface="Times New Roman" panose="02020603050405020304" pitchFamily="18" charset="0"/>
                <a:cs typeface="Times New Roman" panose="02020603050405020304" pitchFamily="18" charset="0"/>
              </a:rPr>
              <a:t> * R) bytes</a:t>
            </a:r>
            <a:endParaRPr lang="en-US" alt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1A515BB-93A5-AB03-12D7-4B260A69061E}"/>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18</a:t>
            </a:fld>
            <a:endParaRPr lang="en-CA"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6" name="Rectangle 6">
            <a:extLst>
              <a:ext uri="{FF2B5EF4-FFF2-40B4-BE49-F238E27FC236}">
                <a16:creationId xmlns:a16="http://schemas.microsoft.com/office/drawing/2014/main" id="{531DDB38-74B2-714B-2A12-5F474AEDB134}"/>
              </a:ext>
            </a:extLst>
          </p:cNvPr>
          <p:cNvSpPr>
            <a:spLocks noGrp="1" noChangeArrowheads="1"/>
          </p:cNvSpPr>
          <p:nvPr>
            <p:ph type="title"/>
          </p:nvPr>
        </p:nvSpPr>
        <p:spPr>
          <a:xfrm>
            <a:off x="628650" y="116632"/>
            <a:ext cx="7886700" cy="1325563"/>
          </a:xfrm>
        </p:spPr>
        <p:txBody>
          <a:bodyPr/>
          <a:lstStyle/>
          <a:p>
            <a:r>
              <a:rPr lang="en-US" altLang="en-US" dirty="0"/>
              <a:t>Spanned versus </a:t>
            </a:r>
            <a:r>
              <a:rPr lang="en-US" altLang="en-US" dirty="0" err="1"/>
              <a:t>Unspanned</a:t>
            </a:r>
            <a:r>
              <a:rPr lang="en-US" altLang="en-US" dirty="0"/>
              <a:t> Records</a:t>
            </a:r>
          </a:p>
        </p:txBody>
      </p:sp>
      <p:sp>
        <p:nvSpPr>
          <p:cNvPr id="686087" name="Rectangle 7">
            <a:extLst>
              <a:ext uri="{FF2B5EF4-FFF2-40B4-BE49-F238E27FC236}">
                <a16:creationId xmlns:a16="http://schemas.microsoft.com/office/drawing/2014/main" id="{2045F9C8-7DA2-A58C-E9B5-A59194A76012}"/>
              </a:ext>
            </a:extLst>
          </p:cNvPr>
          <p:cNvSpPr>
            <a:spLocks noGrp="1" noChangeArrowheads="1"/>
          </p:cNvSpPr>
          <p:nvPr>
            <p:ph idx="1"/>
          </p:nvPr>
        </p:nvSpPr>
        <p:spPr>
          <a:xfrm>
            <a:off x="628650" y="1502544"/>
            <a:ext cx="7886700" cy="4734768"/>
          </a:xfrm>
        </p:spPr>
        <p:txBody>
          <a:bodyPr>
            <a:normAutofit fontScale="85000" lnSpcReduction="20000"/>
          </a:bodyPr>
          <a:lstStyle/>
          <a:p>
            <a:pPr>
              <a:lnSpc>
                <a:spcPct val="110000"/>
              </a:lnSpc>
              <a:spcBef>
                <a:spcPts val="600"/>
              </a:spcBef>
              <a:spcAft>
                <a:spcPts val="600"/>
              </a:spcAft>
            </a:pPr>
            <a:r>
              <a:rPr lang="en-US" altLang="en-US" sz="2400" dirty="0">
                <a:latin typeface="Times New Roman" panose="02020603050405020304" pitchFamily="18" charset="0"/>
                <a:cs typeface="Times New Roman" panose="02020603050405020304" pitchFamily="18" charset="0"/>
              </a:rPr>
              <a:t>To utilize this unused space, we can store part of a record on one block and the rest on another. </a:t>
            </a:r>
          </a:p>
          <a:p>
            <a:pPr>
              <a:lnSpc>
                <a:spcPct val="110000"/>
              </a:lnSpc>
              <a:spcBef>
                <a:spcPts val="600"/>
              </a:spcBef>
              <a:spcAft>
                <a:spcPts val="600"/>
              </a:spcAft>
            </a:pPr>
            <a:r>
              <a:rPr lang="en-US" altLang="en-US" sz="2400" dirty="0">
                <a:latin typeface="Times New Roman" panose="02020603050405020304" pitchFamily="18" charset="0"/>
                <a:cs typeface="Times New Roman" panose="02020603050405020304" pitchFamily="18" charset="0"/>
              </a:rPr>
              <a:t>A pointer at the end of the first block points to the block containing the remainder of the record in case it is not the next consecutive block on disk. </a:t>
            </a:r>
          </a:p>
          <a:p>
            <a:pPr>
              <a:lnSpc>
                <a:spcPct val="110000"/>
              </a:lnSpc>
              <a:spcBef>
                <a:spcPts val="600"/>
              </a:spcBef>
              <a:spcAft>
                <a:spcPts val="600"/>
              </a:spcAft>
            </a:pPr>
            <a:r>
              <a:rPr lang="en-US" altLang="en-US" sz="2400" dirty="0">
                <a:latin typeface="Times New Roman" panose="02020603050405020304" pitchFamily="18" charset="0"/>
                <a:cs typeface="Times New Roman" panose="02020603050405020304" pitchFamily="18" charset="0"/>
              </a:rPr>
              <a:t>This organization is called </a:t>
            </a:r>
            <a:r>
              <a:rPr lang="en-US" altLang="en-US" sz="2400" b="1" dirty="0">
                <a:latin typeface="Times New Roman" panose="02020603050405020304" pitchFamily="18" charset="0"/>
                <a:cs typeface="Times New Roman" panose="02020603050405020304" pitchFamily="18" charset="0"/>
              </a:rPr>
              <a:t>spanned</a:t>
            </a:r>
            <a:r>
              <a:rPr lang="en-US" altLang="en-US" sz="2400" dirty="0">
                <a:latin typeface="Times New Roman" panose="02020603050405020304" pitchFamily="18" charset="0"/>
                <a:cs typeface="Times New Roman" panose="02020603050405020304" pitchFamily="18" charset="0"/>
              </a:rPr>
              <a:t> because records can span more than one block.</a:t>
            </a:r>
          </a:p>
          <a:p>
            <a:pPr>
              <a:lnSpc>
                <a:spcPct val="110000"/>
              </a:lnSpc>
              <a:spcBef>
                <a:spcPts val="600"/>
              </a:spcBef>
              <a:spcAft>
                <a:spcPts val="600"/>
              </a:spcAft>
            </a:pPr>
            <a:r>
              <a:rPr lang="en-US" altLang="en-US" sz="2400" dirty="0">
                <a:latin typeface="Times New Roman" panose="02020603050405020304" pitchFamily="18" charset="0"/>
                <a:cs typeface="Times New Roman" panose="02020603050405020304" pitchFamily="18" charset="0"/>
              </a:rPr>
              <a:t>Whenever a record is larger than a block, we must use a spanned organization. </a:t>
            </a:r>
          </a:p>
          <a:p>
            <a:pPr>
              <a:lnSpc>
                <a:spcPct val="110000"/>
              </a:lnSpc>
              <a:spcBef>
                <a:spcPts val="600"/>
              </a:spcBef>
              <a:spcAft>
                <a:spcPts val="600"/>
              </a:spcAft>
            </a:pPr>
            <a:r>
              <a:rPr lang="en-US" altLang="en-US" sz="2400" dirty="0">
                <a:latin typeface="Times New Roman" panose="02020603050405020304" pitchFamily="18" charset="0"/>
                <a:cs typeface="Times New Roman" panose="02020603050405020304" pitchFamily="18" charset="0"/>
              </a:rPr>
              <a:t>If records are not allowed to cross block boundaries, the organization is called </a:t>
            </a:r>
            <a:r>
              <a:rPr lang="en-US" altLang="en-US" sz="2400" b="1" dirty="0" err="1">
                <a:latin typeface="Times New Roman" panose="02020603050405020304" pitchFamily="18" charset="0"/>
                <a:cs typeface="Times New Roman" panose="02020603050405020304" pitchFamily="18" charset="0"/>
              </a:rPr>
              <a:t>unspanned</a:t>
            </a:r>
            <a:r>
              <a:rPr lang="en-US" altLang="en-US" sz="2400" dirty="0">
                <a:latin typeface="Times New Roman" panose="02020603050405020304" pitchFamily="18" charset="0"/>
                <a:cs typeface="Times New Roman" panose="02020603050405020304" pitchFamily="18" charset="0"/>
              </a:rPr>
              <a:t>. </a:t>
            </a:r>
          </a:p>
          <a:p>
            <a:pPr>
              <a:lnSpc>
                <a:spcPct val="110000"/>
              </a:lnSpc>
              <a:spcBef>
                <a:spcPts val="600"/>
              </a:spcBef>
              <a:spcAft>
                <a:spcPts val="600"/>
              </a:spcAft>
            </a:pPr>
            <a:r>
              <a:rPr lang="en-US" altLang="en-US" sz="2400" dirty="0">
                <a:latin typeface="Times New Roman" panose="02020603050405020304" pitchFamily="18" charset="0"/>
                <a:cs typeface="Times New Roman" panose="02020603050405020304" pitchFamily="18" charset="0"/>
              </a:rPr>
              <a:t>This is used with fixed-length records having B &gt; R because it makes each record start at a known location in the block, simplifying record processing. </a:t>
            </a:r>
            <a:endParaRPr lang="en-US" alt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464D2BE-AAB4-1DA1-7B4B-3D481C3B281D}"/>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19</a:t>
            </a:fld>
            <a:endParaRPr lang="en-CA" altLang="en-US"/>
          </a:p>
        </p:txBody>
      </p:sp>
    </p:spTree>
    <p:extLst>
      <p:ext uri="{BB962C8B-B14F-4D97-AF65-F5344CB8AC3E}">
        <p14:creationId xmlns:p14="http://schemas.microsoft.com/office/powerpoint/2010/main" val="2734402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3875E-BE48-42C1-3795-1B6A25AC2007}"/>
              </a:ext>
            </a:extLst>
          </p:cNvPr>
          <p:cNvSpPr txBox="1">
            <a:spLocks/>
          </p:cNvSpPr>
          <p:nvPr/>
        </p:nvSpPr>
        <p:spPr>
          <a:xfrm>
            <a:off x="346204" y="332656"/>
            <a:ext cx="8451591" cy="928468"/>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600" b="1" dirty="0"/>
              <a:t>Unit 1: File Organizations and Indexes - 8 Hrs.</a:t>
            </a:r>
            <a:endParaRPr lang="en-IN" sz="3600" b="1" dirty="0"/>
          </a:p>
        </p:txBody>
      </p:sp>
      <p:sp>
        <p:nvSpPr>
          <p:cNvPr id="3" name="TextBox 2">
            <a:extLst>
              <a:ext uri="{FF2B5EF4-FFF2-40B4-BE49-F238E27FC236}">
                <a16:creationId xmlns:a16="http://schemas.microsoft.com/office/drawing/2014/main" id="{0AC0D335-5FF0-01DD-F347-DE28C338B97B}"/>
              </a:ext>
            </a:extLst>
          </p:cNvPr>
          <p:cNvSpPr txBox="1"/>
          <p:nvPr/>
        </p:nvSpPr>
        <p:spPr>
          <a:xfrm>
            <a:off x="322465" y="2532295"/>
            <a:ext cx="4114800" cy="2308324"/>
          </a:xfrm>
          <a:prstGeom prst="rect">
            <a:avLst/>
          </a:prstGeom>
          <a:noFill/>
        </p:spPr>
        <p:txBody>
          <a:bodyPr wrap="square">
            <a:spAutoFit/>
          </a:bodyPr>
          <a:lstStyle/>
          <a:p>
            <a:pPr marL="342900" indent="-342900">
              <a:buFont typeface="Arial" panose="020B0604020202020204" pitchFamily="34" charset="0"/>
              <a:buChar char="•"/>
            </a:pPr>
            <a:r>
              <a:rPr lang="en-US" sz="2400" dirty="0"/>
              <a:t>Introduction</a:t>
            </a:r>
          </a:p>
          <a:p>
            <a:pPr marL="342900" indent="-342900">
              <a:buFont typeface="Arial" panose="020B0604020202020204" pitchFamily="34" charset="0"/>
              <a:buChar char="•"/>
            </a:pPr>
            <a:r>
              <a:rPr lang="en-US" sz="2400" dirty="0"/>
              <a:t>Secondary Storage Devices</a:t>
            </a:r>
          </a:p>
          <a:p>
            <a:pPr marL="342900" indent="-342900">
              <a:buFont typeface="Arial" panose="020B0604020202020204" pitchFamily="34" charset="0"/>
              <a:buChar char="•"/>
            </a:pPr>
            <a:r>
              <a:rPr lang="en-US" sz="2400" dirty="0"/>
              <a:t>Buffering Blocks</a:t>
            </a:r>
          </a:p>
          <a:p>
            <a:pPr marL="342900" indent="-342900">
              <a:buFont typeface="Arial" panose="020B0604020202020204" pitchFamily="34" charset="0"/>
              <a:buChar char="•"/>
            </a:pPr>
            <a:r>
              <a:rPr lang="en-US" sz="2400" dirty="0"/>
              <a:t>Placing File Records on Disk</a:t>
            </a:r>
          </a:p>
          <a:p>
            <a:pPr marL="342900" indent="-342900">
              <a:buFont typeface="Arial" panose="020B0604020202020204" pitchFamily="34" charset="0"/>
              <a:buChar char="•"/>
            </a:pPr>
            <a:r>
              <a:rPr lang="en-US" sz="2400" dirty="0"/>
              <a:t>Operations on Files</a:t>
            </a:r>
          </a:p>
          <a:p>
            <a:pPr marL="342900" indent="-342900">
              <a:buFont typeface="Arial" panose="020B0604020202020204" pitchFamily="34" charset="0"/>
              <a:buChar char="•"/>
            </a:pPr>
            <a:r>
              <a:rPr lang="en-US" sz="2400" dirty="0"/>
              <a:t>Files of Unordered Records</a:t>
            </a:r>
          </a:p>
        </p:txBody>
      </p:sp>
      <p:sp>
        <p:nvSpPr>
          <p:cNvPr id="4" name="TextBox 3">
            <a:extLst>
              <a:ext uri="{FF2B5EF4-FFF2-40B4-BE49-F238E27FC236}">
                <a16:creationId xmlns:a16="http://schemas.microsoft.com/office/drawing/2014/main" id="{CB67D361-5D8A-EC01-1799-E474F238BCB7}"/>
              </a:ext>
            </a:extLst>
          </p:cNvPr>
          <p:cNvSpPr txBox="1"/>
          <p:nvPr/>
        </p:nvSpPr>
        <p:spPr>
          <a:xfrm>
            <a:off x="4470903" y="2347629"/>
            <a:ext cx="4676336" cy="2677656"/>
          </a:xfrm>
          <a:prstGeom prst="rect">
            <a:avLst/>
          </a:prstGeom>
          <a:noFill/>
        </p:spPr>
        <p:txBody>
          <a:bodyPr wrap="square">
            <a:spAutoFit/>
          </a:bodyPr>
          <a:lstStyle/>
          <a:p>
            <a:pPr marL="285750" indent="-285750">
              <a:buFont typeface="Arial" panose="020B0604020202020204" pitchFamily="34" charset="0"/>
              <a:buChar char="•"/>
            </a:pPr>
            <a:r>
              <a:rPr lang="en-US" sz="2400" dirty="0"/>
              <a:t>Files of Ordered Records</a:t>
            </a:r>
          </a:p>
          <a:p>
            <a:pPr marL="285750" indent="-285750">
              <a:buFont typeface="Arial" panose="020B0604020202020204" pitchFamily="34" charset="0"/>
              <a:buChar char="•"/>
            </a:pPr>
            <a:r>
              <a:rPr lang="en-US" sz="2400" dirty="0"/>
              <a:t>Hashing Techniques</a:t>
            </a:r>
          </a:p>
          <a:p>
            <a:pPr marL="285750" indent="-285750">
              <a:buFont typeface="Arial" panose="020B0604020202020204" pitchFamily="34" charset="0"/>
              <a:buChar char="•"/>
            </a:pPr>
            <a:r>
              <a:rPr lang="en-US" sz="2400" dirty="0"/>
              <a:t>Other Primary File Organizations</a:t>
            </a:r>
          </a:p>
          <a:p>
            <a:pPr marL="285750" indent="-285750">
              <a:buFont typeface="Arial" panose="020B0604020202020204" pitchFamily="34" charset="0"/>
              <a:buChar char="•"/>
            </a:pPr>
            <a:r>
              <a:rPr lang="en-US" sz="2400" dirty="0"/>
              <a:t>Parallelizing Disk Access Using RAID Technology </a:t>
            </a:r>
          </a:p>
          <a:p>
            <a:pPr marL="285750" indent="-285750">
              <a:buFont typeface="Arial" panose="020B0604020202020204" pitchFamily="34" charset="0"/>
              <a:buChar char="•"/>
            </a:pPr>
            <a:r>
              <a:rPr lang="en-US" sz="2400" dirty="0"/>
              <a:t>Storage Area Networks</a:t>
            </a:r>
          </a:p>
          <a:p>
            <a:pPr marL="285750" indent="-285750">
              <a:buFont typeface="Arial" panose="020B0604020202020204" pitchFamily="34" charset="0"/>
              <a:buChar char="•"/>
            </a:pPr>
            <a:r>
              <a:rPr lang="en-US" sz="2400" dirty="0"/>
              <a:t>Indexing Structures for Files</a:t>
            </a:r>
            <a:endParaRPr lang="en-IN" sz="2400" dirty="0"/>
          </a:p>
        </p:txBody>
      </p:sp>
      <p:sp>
        <p:nvSpPr>
          <p:cNvPr id="5" name="Slide Number Placeholder 4">
            <a:extLst>
              <a:ext uri="{FF2B5EF4-FFF2-40B4-BE49-F238E27FC236}">
                <a16:creationId xmlns:a16="http://schemas.microsoft.com/office/drawing/2014/main" id="{3B2AF492-3543-8D8F-A36B-17A8973FB986}"/>
              </a:ext>
            </a:extLst>
          </p:cNvPr>
          <p:cNvSpPr>
            <a:spLocks noGrp="1"/>
          </p:cNvSpPr>
          <p:nvPr>
            <p:ph type="sldNum" sz="quarter" idx="12"/>
          </p:nvPr>
        </p:nvSpPr>
        <p:spPr/>
        <p:txBody>
          <a:bodyPr/>
          <a:lstStyle/>
          <a:p>
            <a:r>
              <a:rPr lang="en-US" altLang="en-US"/>
              <a:t>Slide 13- </a:t>
            </a:r>
            <a:fld id="{31242EC0-9EDE-429C-AE12-794147610AC4}" type="slidenum">
              <a:rPr lang="en-US" altLang="en-US" smtClean="0"/>
              <a:pPr/>
              <a:t>2</a:t>
            </a:fld>
            <a:endParaRPr lang="en-CA" altLang="en-US"/>
          </a:p>
        </p:txBody>
      </p:sp>
    </p:spTree>
    <p:extLst>
      <p:ext uri="{BB962C8B-B14F-4D97-AF65-F5344CB8AC3E}">
        <p14:creationId xmlns:p14="http://schemas.microsoft.com/office/powerpoint/2010/main" val="2725553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06401286-1363-7D3C-20DB-1A6BA4A4EDCE}"/>
              </a:ext>
            </a:extLst>
          </p:cNvPr>
          <p:cNvSpPr>
            <a:spLocks noGrp="1"/>
          </p:cNvSpPr>
          <p:nvPr>
            <p:ph type="title"/>
          </p:nvPr>
        </p:nvSpPr>
        <p:spPr>
          <a:xfrm>
            <a:off x="628650" y="116632"/>
            <a:ext cx="7886700" cy="1325563"/>
          </a:xfrm>
        </p:spPr>
        <p:txBody>
          <a:bodyPr/>
          <a:lstStyle/>
          <a:p>
            <a:pPr eaLnBrk="1" hangingPunct="1"/>
            <a:r>
              <a:rPr lang="en-US" altLang="zh-TW" sz="3200" dirty="0">
                <a:ea typeface="新細明體" panose="02020500000000000000" pitchFamily="18" charset="-120"/>
              </a:rPr>
              <a:t>Types of record organization. (a) </a:t>
            </a:r>
            <a:r>
              <a:rPr lang="en-US" altLang="zh-TW" sz="3200" dirty="0" err="1">
                <a:ea typeface="新細明體" panose="02020500000000000000" pitchFamily="18" charset="-120"/>
              </a:rPr>
              <a:t>Unspanned</a:t>
            </a:r>
            <a:br>
              <a:rPr lang="en-US" altLang="zh-TW" sz="3200" dirty="0">
                <a:ea typeface="新細明體" panose="02020500000000000000" pitchFamily="18" charset="-120"/>
              </a:rPr>
            </a:br>
            <a:r>
              <a:rPr lang="en-US" altLang="zh-TW" sz="3200" dirty="0">
                <a:ea typeface="新細明體" panose="02020500000000000000" pitchFamily="18" charset="-120"/>
              </a:rPr>
              <a:t> (b) Spanned.</a:t>
            </a:r>
            <a:endParaRPr lang="en-US" altLang="en-US" sz="3200" dirty="0"/>
          </a:p>
        </p:txBody>
      </p:sp>
      <p:pic>
        <p:nvPicPr>
          <p:cNvPr id="16388" name="Content Placeholder 4" descr=" 13.08.gif                                                      0001035BEeyore                         B91DCF3B:">
            <a:extLst>
              <a:ext uri="{FF2B5EF4-FFF2-40B4-BE49-F238E27FC236}">
                <a16:creationId xmlns:a16="http://schemas.microsoft.com/office/drawing/2014/main" id="{E3962EDD-4459-618E-54D2-21657D4AF9F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39713" y="1844675"/>
            <a:ext cx="8294687" cy="4032250"/>
          </a:xfrm>
        </p:spPr>
      </p:pic>
      <p:sp>
        <p:nvSpPr>
          <p:cNvPr id="3" name="Slide Number Placeholder 2">
            <a:extLst>
              <a:ext uri="{FF2B5EF4-FFF2-40B4-BE49-F238E27FC236}">
                <a16:creationId xmlns:a16="http://schemas.microsoft.com/office/drawing/2014/main" id="{61B95D62-6365-6066-D8E9-B112589110CC}"/>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20</a:t>
            </a:fld>
            <a:endParaRPr lang="en-CA"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28650" y="87213"/>
            <a:ext cx="7886700" cy="1325563"/>
          </a:xfrm>
        </p:spPr>
        <p:txBody>
          <a:bodyPr/>
          <a:lstStyle/>
          <a:p>
            <a:r>
              <a:rPr lang="en-US" altLang="en-US" dirty="0"/>
              <a:t>Record Blocking and Spanned Versus Unspanned Records (cont’d.)</a:t>
            </a:r>
          </a:p>
        </p:txBody>
      </p:sp>
      <p:sp>
        <p:nvSpPr>
          <p:cNvPr id="35843" name="Content Placeholder 2"/>
          <p:cNvSpPr>
            <a:spLocks noGrp="1"/>
          </p:cNvSpPr>
          <p:nvPr>
            <p:ph idx="1"/>
          </p:nvPr>
        </p:nvSpPr>
        <p:spPr/>
        <p:txBody>
          <a:bodyPr>
            <a:normAutofit/>
          </a:bodyPr>
          <a:lstStyle/>
          <a:p>
            <a:r>
              <a:rPr lang="en-US" altLang="en-US" sz="3200" dirty="0"/>
              <a:t>Allocating file blocks on disk</a:t>
            </a:r>
          </a:p>
          <a:p>
            <a:pPr lvl="1"/>
            <a:r>
              <a:rPr lang="en-US" altLang="en-US" sz="2800" dirty="0"/>
              <a:t>Contiguous allocation</a:t>
            </a:r>
          </a:p>
          <a:p>
            <a:pPr lvl="1"/>
            <a:r>
              <a:rPr lang="en-US" altLang="en-US" sz="2800" dirty="0"/>
              <a:t>Linked allocation</a:t>
            </a:r>
          </a:p>
          <a:p>
            <a:pPr lvl="1"/>
            <a:r>
              <a:rPr lang="en-US" altLang="en-US" sz="2800" dirty="0"/>
              <a:t>Indexed allocation</a:t>
            </a:r>
          </a:p>
          <a:p>
            <a:r>
              <a:rPr lang="en-US" altLang="en-US" sz="3200" dirty="0"/>
              <a:t>File header (file descriptor)</a:t>
            </a:r>
          </a:p>
          <a:p>
            <a:pPr lvl="1"/>
            <a:r>
              <a:rPr lang="en-US" altLang="en-US" sz="2800" dirty="0"/>
              <a:t>Contains file information needed by system programs</a:t>
            </a:r>
          </a:p>
          <a:p>
            <a:pPr lvl="2"/>
            <a:r>
              <a:rPr lang="en-US" altLang="en-US" sz="2000" dirty="0"/>
              <a:t>Disk addresses</a:t>
            </a:r>
          </a:p>
          <a:p>
            <a:pPr lvl="2"/>
            <a:r>
              <a:rPr lang="en-US" altLang="en-US" sz="2000" dirty="0"/>
              <a:t>Format descriptions</a:t>
            </a:r>
          </a:p>
        </p:txBody>
      </p:sp>
      <p:sp>
        <p:nvSpPr>
          <p:cNvPr id="2" name="Slide Number Placeholder 1">
            <a:extLst>
              <a:ext uri="{FF2B5EF4-FFF2-40B4-BE49-F238E27FC236}">
                <a16:creationId xmlns:a16="http://schemas.microsoft.com/office/drawing/2014/main" id="{9B40722E-54FD-6C47-F042-0E78C21D9831}"/>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21</a:t>
            </a:fld>
            <a:endParaRPr lang="en-CA"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30" name="Rectangle 6">
            <a:extLst>
              <a:ext uri="{FF2B5EF4-FFF2-40B4-BE49-F238E27FC236}">
                <a16:creationId xmlns:a16="http://schemas.microsoft.com/office/drawing/2014/main" id="{5103E7FD-FA9F-D434-C87C-2BD0797300BE}"/>
              </a:ext>
            </a:extLst>
          </p:cNvPr>
          <p:cNvSpPr>
            <a:spLocks noGrp="1" noChangeArrowheads="1"/>
          </p:cNvSpPr>
          <p:nvPr>
            <p:ph type="title"/>
          </p:nvPr>
        </p:nvSpPr>
        <p:spPr>
          <a:xfrm>
            <a:off x="628650" y="116632"/>
            <a:ext cx="7886700" cy="1325563"/>
          </a:xfrm>
        </p:spPr>
        <p:txBody>
          <a:bodyPr/>
          <a:lstStyle/>
          <a:p>
            <a:r>
              <a:rPr lang="en-US" altLang="en-US" dirty="0"/>
              <a:t>Operation on Files</a:t>
            </a:r>
          </a:p>
        </p:txBody>
      </p:sp>
      <p:sp>
        <p:nvSpPr>
          <p:cNvPr id="692231" name="Rectangle 7">
            <a:extLst>
              <a:ext uri="{FF2B5EF4-FFF2-40B4-BE49-F238E27FC236}">
                <a16:creationId xmlns:a16="http://schemas.microsoft.com/office/drawing/2014/main" id="{C0C86986-B243-61E3-34C3-3D230FF70D15}"/>
              </a:ext>
            </a:extLst>
          </p:cNvPr>
          <p:cNvSpPr>
            <a:spLocks noGrp="1" noChangeArrowheads="1"/>
          </p:cNvSpPr>
          <p:nvPr>
            <p:ph idx="1"/>
          </p:nvPr>
        </p:nvSpPr>
        <p:spPr/>
        <p:txBody>
          <a:bodyPr>
            <a:normAutofit/>
          </a:bodyPr>
          <a:lstStyle/>
          <a:p>
            <a:pPr>
              <a:lnSpc>
                <a:spcPct val="80000"/>
              </a:lnSpc>
            </a:pPr>
            <a:r>
              <a:rPr lang="en-US" altLang="en-US" sz="1800"/>
              <a:t>Typical file operations include:</a:t>
            </a:r>
          </a:p>
          <a:p>
            <a:pPr lvl="1">
              <a:lnSpc>
                <a:spcPct val="80000"/>
              </a:lnSpc>
            </a:pPr>
            <a:r>
              <a:rPr lang="en-US" altLang="en-US" sz="1700" b="1"/>
              <a:t>OPEN</a:t>
            </a:r>
            <a:r>
              <a:rPr lang="en-US" altLang="en-US" sz="1700"/>
              <a:t>: Readies the file for access, and associates a pointer that will refer to a </a:t>
            </a:r>
            <a:r>
              <a:rPr lang="en-US" altLang="en-US" sz="1700" i="1"/>
              <a:t>current</a:t>
            </a:r>
            <a:r>
              <a:rPr lang="en-US" altLang="en-US" sz="1700"/>
              <a:t> file record at each point in time.</a:t>
            </a:r>
          </a:p>
          <a:p>
            <a:pPr lvl="1">
              <a:lnSpc>
                <a:spcPct val="80000"/>
              </a:lnSpc>
            </a:pPr>
            <a:r>
              <a:rPr lang="en-US" altLang="en-US" sz="1700" b="1"/>
              <a:t>FIND</a:t>
            </a:r>
            <a:r>
              <a:rPr lang="en-US" altLang="en-US" sz="1700"/>
              <a:t>: Searches for the first file record that satisfies a certain condition, and makes it the current file record.</a:t>
            </a:r>
          </a:p>
          <a:p>
            <a:pPr lvl="1">
              <a:lnSpc>
                <a:spcPct val="80000"/>
              </a:lnSpc>
            </a:pPr>
            <a:r>
              <a:rPr lang="en-US" altLang="en-US" sz="1700" b="1"/>
              <a:t>FINDNEXT</a:t>
            </a:r>
            <a:r>
              <a:rPr lang="en-US" altLang="en-US" sz="1700"/>
              <a:t>: Searches for the next file record (from the current record) that satisfies a certain condition, and makes it the current file record.</a:t>
            </a:r>
          </a:p>
          <a:p>
            <a:pPr lvl="1">
              <a:lnSpc>
                <a:spcPct val="80000"/>
              </a:lnSpc>
            </a:pPr>
            <a:r>
              <a:rPr lang="en-US" altLang="en-US" sz="1700" b="1"/>
              <a:t>READ</a:t>
            </a:r>
            <a:r>
              <a:rPr lang="en-US" altLang="en-US" sz="1700"/>
              <a:t>: Reads the current file record into a program variable.</a:t>
            </a:r>
          </a:p>
          <a:p>
            <a:pPr lvl="1">
              <a:lnSpc>
                <a:spcPct val="80000"/>
              </a:lnSpc>
            </a:pPr>
            <a:r>
              <a:rPr lang="en-US" altLang="en-US" sz="1700" b="1"/>
              <a:t>INSERT</a:t>
            </a:r>
            <a:r>
              <a:rPr lang="en-US" altLang="en-US" sz="1700"/>
              <a:t>: Inserts a new record into the file &amp; makes it the current file record. </a:t>
            </a:r>
          </a:p>
          <a:p>
            <a:pPr lvl="1">
              <a:lnSpc>
                <a:spcPct val="80000"/>
              </a:lnSpc>
            </a:pPr>
            <a:r>
              <a:rPr lang="en-US" altLang="en-US" sz="1700" b="1"/>
              <a:t>DELETE</a:t>
            </a:r>
            <a:r>
              <a:rPr lang="en-US" altLang="en-US" sz="1700"/>
              <a:t>: Removes the current file record from the file, usually by marking the record to indicate that it is no longer valid.</a:t>
            </a:r>
          </a:p>
          <a:p>
            <a:pPr lvl="1">
              <a:lnSpc>
                <a:spcPct val="80000"/>
              </a:lnSpc>
            </a:pPr>
            <a:r>
              <a:rPr lang="en-US" altLang="en-US" sz="1700" b="1"/>
              <a:t>MODIFY</a:t>
            </a:r>
            <a:r>
              <a:rPr lang="en-US" altLang="en-US" sz="1700"/>
              <a:t>: Changes the values of some fields of the current file record.</a:t>
            </a:r>
          </a:p>
          <a:p>
            <a:pPr lvl="1">
              <a:lnSpc>
                <a:spcPct val="80000"/>
              </a:lnSpc>
            </a:pPr>
            <a:r>
              <a:rPr lang="en-US" altLang="en-US" sz="1700" b="1"/>
              <a:t>CLOSE</a:t>
            </a:r>
            <a:r>
              <a:rPr lang="en-US" altLang="en-US" sz="1700"/>
              <a:t>: Terminates access to the file.</a:t>
            </a:r>
          </a:p>
          <a:p>
            <a:pPr lvl="1">
              <a:lnSpc>
                <a:spcPct val="80000"/>
              </a:lnSpc>
            </a:pPr>
            <a:r>
              <a:rPr lang="en-US" altLang="en-US" sz="1700" b="1"/>
              <a:t>REORGANIZE</a:t>
            </a:r>
            <a:r>
              <a:rPr lang="en-US" altLang="en-US" sz="1700"/>
              <a:t>: Reorganizes the file records.</a:t>
            </a:r>
          </a:p>
          <a:p>
            <a:pPr lvl="2">
              <a:lnSpc>
                <a:spcPct val="80000"/>
              </a:lnSpc>
            </a:pPr>
            <a:r>
              <a:rPr lang="en-US" altLang="en-US" sz="1600"/>
              <a:t>For example, the records marked deleted are physically removed from the file or a new organization of the file records is created.</a:t>
            </a:r>
          </a:p>
          <a:p>
            <a:pPr lvl="1">
              <a:lnSpc>
                <a:spcPct val="80000"/>
              </a:lnSpc>
            </a:pPr>
            <a:r>
              <a:rPr lang="en-US" altLang="en-US" sz="1700" b="1"/>
              <a:t>READ_ORDERED</a:t>
            </a:r>
            <a:r>
              <a:rPr lang="en-US" altLang="en-US" sz="1700"/>
              <a:t>: Read the file blocks in order of a specific field of the file. </a:t>
            </a:r>
          </a:p>
          <a:p>
            <a:pPr lvl="1">
              <a:lnSpc>
                <a:spcPct val="80000"/>
              </a:lnSpc>
            </a:pPr>
            <a:endParaRPr lang="en-US" altLang="en-US" sz="1700"/>
          </a:p>
        </p:txBody>
      </p:sp>
      <p:sp>
        <p:nvSpPr>
          <p:cNvPr id="2" name="Slide Number Placeholder 1">
            <a:extLst>
              <a:ext uri="{FF2B5EF4-FFF2-40B4-BE49-F238E27FC236}">
                <a16:creationId xmlns:a16="http://schemas.microsoft.com/office/drawing/2014/main" id="{4AEDA08A-1015-A14E-8651-21C3D26E3034}"/>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22</a:t>
            </a:fld>
            <a:endParaRPr lang="en-CA"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6" name="Rectangle 6">
            <a:extLst>
              <a:ext uri="{FF2B5EF4-FFF2-40B4-BE49-F238E27FC236}">
                <a16:creationId xmlns:a16="http://schemas.microsoft.com/office/drawing/2014/main" id="{14D0A6CB-F40F-9C3C-0E02-ED2785F0CFC4}"/>
              </a:ext>
            </a:extLst>
          </p:cNvPr>
          <p:cNvSpPr>
            <a:spLocks noGrp="1" noChangeArrowheads="1"/>
          </p:cNvSpPr>
          <p:nvPr>
            <p:ph type="title"/>
          </p:nvPr>
        </p:nvSpPr>
        <p:spPr>
          <a:xfrm>
            <a:off x="628650" y="116632"/>
            <a:ext cx="7886700" cy="1325563"/>
          </a:xfrm>
        </p:spPr>
        <p:txBody>
          <a:bodyPr/>
          <a:lstStyle/>
          <a:p>
            <a:r>
              <a:rPr lang="en-US" altLang="en-US" dirty="0"/>
              <a:t>Files of Unordered Records (Heap Files)</a:t>
            </a:r>
          </a:p>
        </p:txBody>
      </p:sp>
      <p:sp>
        <p:nvSpPr>
          <p:cNvPr id="696327" name="Rectangle 7">
            <a:extLst>
              <a:ext uri="{FF2B5EF4-FFF2-40B4-BE49-F238E27FC236}">
                <a16:creationId xmlns:a16="http://schemas.microsoft.com/office/drawing/2014/main" id="{C8424625-07BB-2B52-4DFF-5CC62159D864}"/>
              </a:ext>
            </a:extLst>
          </p:cNvPr>
          <p:cNvSpPr>
            <a:spLocks noGrp="1" noChangeArrowheads="1"/>
          </p:cNvSpPr>
          <p:nvPr>
            <p:ph idx="1"/>
          </p:nvPr>
        </p:nvSpPr>
        <p:spPr>
          <a:xfrm>
            <a:off x="628650" y="1586211"/>
            <a:ext cx="7886700" cy="4363069"/>
          </a:xfrm>
        </p:spPr>
        <p:txBody>
          <a:bodyPr>
            <a:normAutofit lnSpcReduction="10000"/>
          </a:bodyPr>
          <a:lstStyle/>
          <a:p>
            <a:r>
              <a:rPr lang="en-US" altLang="en-US" sz="2400" dirty="0">
                <a:latin typeface="Times New Roman" panose="02020603050405020304" pitchFamily="18" charset="0"/>
                <a:cs typeface="Times New Roman" panose="02020603050405020304" pitchFamily="18" charset="0"/>
              </a:rPr>
              <a:t>Also called a </a:t>
            </a:r>
            <a:r>
              <a:rPr lang="en-US" altLang="en-US" sz="2400" b="1" dirty="0">
                <a:latin typeface="Times New Roman" panose="02020603050405020304" pitchFamily="18" charset="0"/>
                <a:cs typeface="Times New Roman" panose="02020603050405020304" pitchFamily="18" charset="0"/>
              </a:rPr>
              <a:t>heap</a:t>
            </a:r>
            <a:r>
              <a:rPr lang="en-US" altLang="en-US" sz="2400" dirty="0">
                <a:latin typeface="Times New Roman" panose="02020603050405020304" pitchFamily="18" charset="0"/>
                <a:cs typeface="Times New Roman" panose="02020603050405020304" pitchFamily="18" charset="0"/>
              </a:rPr>
              <a:t> or a </a:t>
            </a:r>
            <a:r>
              <a:rPr lang="en-US" altLang="en-US" sz="2400" b="1" dirty="0">
                <a:latin typeface="Times New Roman" panose="02020603050405020304" pitchFamily="18" charset="0"/>
                <a:cs typeface="Times New Roman" panose="02020603050405020304" pitchFamily="18" charset="0"/>
              </a:rPr>
              <a:t>pile</a:t>
            </a:r>
            <a:r>
              <a:rPr lang="en-US" altLang="en-US" sz="2400" dirty="0">
                <a:latin typeface="Times New Roman" panose="02020603050405020304" pitchFamily="18" charset="0"/>
                <a:cs typeface="Times New Roman" panose="02020603050405020304" pitchFamily="18" charset="0"/>
              </a:rPr>
              <a:t> file.</a:t>
            </a:r>
          </a:p>
          <a:p>
            <a:r>
              <a:rPr lang="en-US" altLang="en-US" sz="2400" dirty="0">
                <a:latin typeface="Times New Roman" panose="02020603050405020304" pitchFamily="18" charset="0"/>
                <a:cs typeface="Times New Roman" panose="02020603050405020304" pitchFamily="18" charset="0"/>
              </a:rPr>
              <a:t>New records are inserted at the end of the file.</a:t>
            </a:r>
          </a:p>
          <a:p>
            <a:r>
              <a:rPr lang="en-US" altLang="en-US" sz="2400" dirty="0">
                <a:latin typeface="Times New Roman" panose="02020603050405020304" pitchFamily="18" charset="0"/>
                <a:cs typeface="Times New Roman" panose="02020603050405020304" pitchFamily="18" charset="0"/>
              </a:rPr>
              <a:t>A </a:t>
            </a:r>
            <a:r>
              <a:rPr lang="en-US" altLang="en-US" sz="2400" b="1" dirty="0">
                <a:latin typeface="Times New Roman" panose="02020603050405020304" pitchFamily="18" charset="0"/>
                <a:cs typeface="Times New Roman" panose="02020603050405020304" pitchFamily="18" charset="0"/>
              </a:rPr>
              <a:t>linear search</a:t>
            </a:r>
            <a:r>
              <a:rPr lang="en-US" altLang="en-US" sz="2400" dirty="0">
                <a:latin typeface="Times New Roman" panose="02020603050405020304" pitchFamily="18" charset="0"/>
                <a:cs typeface="Times New Roman" panose="02020603050405020304" pitchFamily="18" charset="0"/>
              </a:rPr>
              <a:t> through the file records is necessary to search for a record.</a:t>
            </a:r>
          </a:p>
          <a:p>
            <a:pPr lvl="1"/>
            <a:r>
              <a:rPr lang="en-US" altLang="en-US" sz="2000" dirty="0">
                <a:latin typeface="Times New Roman" panose="02020603050405020304" pitchFamily="18" charset="0"/>
                <a:cs typeface="Times New Roman" panose="02020603050405020304" pitchFamily="18" charset="0"/>
              </a:rPr>
              <a:t>This requires reading and searching half the file blocks on the average, and is hence quite expensive.</a:t>
            </a:r>
          </a:p>
          <a:p>
            <a:r>
              <a:rPr lang="en-US" altLang="en-US" sz="2400" dirty="0">
                <a:latin typeface="Times New Roman" panose="02020603050405020304" pitchFamily="18" charset="0"/>
                <a:cs typeface="Times New Roman" panose="02020603050405020304" pitchFamily="18" charset="0"/>
              </a:rPr>
              <a:t>Record insertion is quite efficient.</a:t>
            </a:r>
          </a:p>
          <a:p>
            <a:r>
              <a:rPr lang="en-US" altLang="en-US" sz="2400" dirty="0">
                <a:latin typeface="Times New Roman" panose="02020603050405020304" pitchFamily="18" charset="0"/>
                <a:cs typeface="Times New Roman" panose="02020603050405020304" pitchFamily="18" charset="0"/>
              </a:rPr>
              <a:t>Reading the records in order of a particular field requires sorting the file records. </a:t>
            </a:r>
          </a:p>
          <a:p>
            <a:r>
              <a:rPr lang="en-US" altLang="en-US" sz="2400" dirty="0">
                <a:latin typeface="Times New Roman" panose="02020603050405020304" pitchFamily="18" charset="0"/>
                <a:cs typeface="Times New Roman" panose="02020603050405020304" pitchFamily="18" charset="0"/>
              </a:rPr>
              <a:t>Deletion techniques</a:t>
            </a:r>
          </a:p>
          <a:p>
            <a:pPr lvl="1"/>
            <a:r>
              <a:rPr lang="en-US" altLang="en-US" sz="2000" dirty="0">
                <a:latin typeface="Times New Roman" panose="02020603050405020304" pitchFamily="18" charset="0"/>
                <a:cs typeface="Times New Roman" panose="02020603050405020304" pitchFamily="18" charset="0"/>
              </a:rPr>
              <a:t>Rewrite the block</a:t>
            </a:r>
          </a:p>
          <a:p>
            <a:pPr lvl="1"/>
            <a:r>
              <a:rPr lang="en-US" altLang="en-US" sz="2000" dirty="0">
                <a:latin typeface="Times New Roman" panose="02020603050405020304" pitchFamily="18" charset="0"/>
                <a:cs typeface="Times New Roman" panose="02020603050405020304" pitchFamily="18" charset="0"/>
              </a:rPr>
              <a:t>Use deletion marker</a:t>
            </a:r>
          </a:p>
        </p:txBody>
      </p:sp>
      <p:sp>
        <p:nvSpPr>
          <p:cNvPr id="2" name="Slide Number Placeholder 1">
            <a:extLst>
              <a:ext uri="{FF2B5EF4-FFF2-40B4-BE49-F238E27FC236}">
                <a16:creationId xmlns:a16="http://schemas.microsoft.com/office/drawing/2014/main" id="{AD7D655A-B0CA-FAFA-AFA8-0FDE9B1FE627}"/>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23</a:t>
            </a:fld>
            <a:endParaRPr lang="en-CA"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4" name="Rectangle 6">
            <a:extLst>
              <a:ext uri="{FF2B5EF4-FFF2-40B4-BE49-F238E27FC236}">
                <a16:creationId xmlns:a16="http://schemas.microsoft.com/office/drawing/2014/main" id="{5F27EA4F-FE15-4317-1F61-F951EF0C1AF0}"/>
              </a:ext>
            </a:extLst>
          </p:cNvPr>
          <p:cNvSpPr>
            <a:spLocks noGrp="1" noChangeArrowheads="1"/>
          </p:cNvSpPr>
          <p:nvPr>
            <p:ph type="title"/>
          </p:nvPr>
        </p:nvSpPr>
        <p:spPr>
          <a:xfrm>
            <a:off x="628650" y="44624"/>
            <a:ext cx="7886700" cy="1325563"/>
          </a:xfrm>
        </p:spPr>
        <p:txBody>
          <a:bodyPr/>
          <a:lstStyle/>
          <a:p>
            <a:r>
              <a:rPr lang="en-US" altLang="en-US" dirty="0"/>
              <a:t>Files of Ordered Records (Sorted Files)</a:t>
            </a:r>
          </a:p>
        </p:txBody>
      </p:sp>
      <p:sp>
        <p:nvSpPr>
          <p:cNvPr id="698375" name="Rectangle 7">
            <a:extLst>
              <a:ext uri="{FF2B5EF4-FFF2-40B4-BE49-F238E27FC236}">
                <a16:creationId xmlns:a16="http://schemas.microsoft.com/office/drawing/2014/main" id="{9759307C-4334-E6AE-2B20-BF7994028A91}"/>
              </a:ext>
            </a:extLst>
          </p:cNvPr>
          <p:cNvSpPr>
            <a:spLocks noGrp="1" noChangeArrowheads="1"/>
          </p:cNvSpPr>
          <p:nvPr>
            <p:ph idx="1"/>
          </p:nvPr>
        </p:nvSpPr>
        <p:spPr/>
        <p:txBody>
          <a:bodyPr>
            <a:normAutofit/>
          </a:bodyPr>
          <a:lstStyle/>
          <a:p>
            <a:pPr>
              <a:lnSpc>
                <a:spcPct val="90000"/>
              </a:lnSpc>
            </a:pPr>
            <a:r>
              <a:rPr lang="en-US" altLang="en-US" sz="2000" dirty="0"/>
              <a:t>Also called a </a:t>
            </a:r>
            <a:r>
              <a:rPr lang="en-US" altLang="en-US" sz="2000" b="1" dirty="0"/>
              <a:t>sequential</a:t>
            </a:r>
            <a:r>
              <a:rPr lang="en-US" altLang="en-US" sz="2000" dirty="0"/>
              <a:t> file.</a:t>
            </a:r>
          </a:p>
          <a:p>
            <a:pPr>
              <a:lnSpc>
                <a:spcPct val="90000"/>
              </a:lnSpc>
            </a:pPr>
            <a:r>
              <a:rPr lang="en-US" altLang="en-US" sz="2000" dirty="0"/>
              <a:t>File records are kept sorted by the values of an </a:t>
            </a:r>
            <a:r>
              <a:rPr lang="en-US" altLang="en-US" sz="2000" i="1" dirty="0"/>
              <a:t>ordering</a:t>
            </a:r>
            <a:r>
              <a:rPr lang="en-US" altLang="en-US" sz="2000" dirty="0"/>
              <a:t> </a:t>
            </a:r>
            <a:r>
              <a:rPr lang="en-US" altLang="en-US" sz="2000" i="1" dirty="0"/>
              <a:t>field</a:t>
            </a:r>
            <a:r>
              <a:rPr lang="en-US" altLang="en-US" sz="2000" dirty="0"/>
              <a:t>.</a:t>
            </a:r>
          </a:p>
          <a:p>
            <a:pPr>
              <a:lnSpc>
                <a:spcPct val="90000"/>
              </a:lnSpc>
            </a:pPr>
            <a:r>
              <a:rPr lang="en-US" altLang="en-US" sz="2000" dirty="0"/>
              <a:t>Insertion is expensive: records must be inserted in the correct order.</a:t>
            </a:r>
          </a:p>
          <a:p>
            <a:pPr lvl="1">
              <a:lnSpc>
                <a:spcPct val="90000"/>
              </a:lnSpc>
            </a:pPr>
            <a:r>
              <a:rPr lang="en-US" altLang="en-US" sz="2000" dirty="0"/>
              <a:t>It is common to keep a separate unordered </a:t>
            </a:r>
            <a:r>
              <a:rPr lang="en-US" altLang="en-US" sz="2000" i="1" dirty="0"/>
              <a:t>overflow</a:t>
            </a:r>
            <a:r>
              <a:rPr lang="en-US" altLang="en-US" sz="2000" dirty="0"/>
              <a:t> (or </a:t>
            </a:r>
            <a:r>
              <a:rPr lang="en-US" altLang="en-US" sz="2000" i="1" dirty="0"/>
              <a:t>transaction</a:t>
            </a:r>
            <a:r>
              <a:rPr lang="en-US" altLang="en-US" sz="2000" dirty="0"/>
              <a:t>) file for new records to improve insertion efficiency; this is periodically merged with the main ordered file.</a:t>
            </a:r>
          </a:p>
          <a:p>
            <a:pPr>
              <a:lnSpc>
                <a:spcPct val="90000"/>
              </a:lnSpc>
            </a:pPr>
            <a:r>
              <a:rPr lang="en-US" altLang="en-US" sz="2000" dirty="0"/>
              <a:t>A </a:t>
            </a:r>
            <a:r>
              <a:rPr lang="en-US" altLang="en-US" sz="2000" b="1" dirty="0"/>
              <a:t>binary search</a:t>
            </a:r>
            <a:r>
              <a:rPr lang="en-US" altLang="en-US" sz="2000" dirty="0"/>
              <a:t> can be used to search for a record on its </a:t>
            </a:r>
            <a:r>
              <a:rPr lang="en-US" altLang="en-US" sz="2000" i="1" dirty="0"/>
              <a:t>ordering field</a:t>
            </a:r>
            <a:r>
              <a:rPr lang="en-US" altLang="en-US" sz="2000" dirty="0"/>
              <a:t> value.</a:t>
            </a:r>
          </a:p>
          <a:p>
            <a:pPr lvl="1">
              <a:lnSpc>
                <a:spcPct val="90000"/>
              </a:lnSpc>
            </a:pPr>
            <a:r>
              <a:rPr lang="en-US" altLang="en-US" sz="2000" dirty="0"/>
              <a:t>This requires reading and searching log</a:t>
            </a:r>
            <a:r>
              <a:rPr lang="en-US" altLang="en-US" sz="2000" baseline="-25000" dirty="0"/>
              <a:t>2</a:t>
            </a:r>
            <a:r>
              <a:rPr lang="en-US" altLang="en-US" sz="2000" dirty="0"/>
              <a:t> of the file blocks on the average, an improvement over linear search.</a:t>
            </a:r>
          </a:p>
          <a:p>
            <a:pPr>
              <a:lnSpc>
                <a:spcPct val="90000"/>
              </a:lnSpc>
            </a:pPr>
            <a:r>
              <a:rPr lang="en-US" altLang="en-US" sz="2000" dirty="0"/>
              <a:t>Reading the records in order of the ordering field is quite efficient.</a:t>
            </a:r>
          </a:p>
        </p:txBody>
      </p:sp>
      <p:sp>
        <p:nvSpPr>
          <p:cNvPr id="2" name="Slide Number Placeholder 1">
            <a:extLst>
              <a:ext uri="{FF2B5EF4-FFF2-40B4-BE49-F238E27FC236}">
                <a16:creationId xmlns:a16="http://schemas.microsoft.com/office/drawing/2014/main" id="{F20CD76D-619C-2D34-DE8C-F3E0A608859F}"/>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24</a:t>
            </a:fld>
            <a:endParaRPr lang="en-CA"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4" name="Rectangle 6">
            <a:extLst>
              <a:ext uri="{FF2B5EF4-FFF2-40B4-BE49-F238E27FC236}">
                <a16:creationId xmlns:a16="http://schemas.microsoft.com/office/drawing/2014/main" id="{5F27EA4F-FE15-4317-1F61-F951EF0C1AF0}"/>
              </a:ext>
            </a:extLst>
          </p:cNvPr>
          <p:cNvSpPr>
            <a:spLocks noGrp="1" noChangeArrowheads="1"/>
          </p:cNvSpPr>
          <p:nvPr>
            <p:ph type="title"/>
          </p:nvPr>
        </p:nvSpPr>
        <p:spPr>
          <a:xfrm>
            <a:off x="628650" y="44624"/>
            <a:ext cx="7886700" cy="1325563"/>
          </a:xfrm>
        </p:spPr>
        <p:txBody>
          <a:bodyPr/>
          <a:lstStyle/>
          <a:p>
            <a:r>
              <a:rPr lang="en-US" altLang="en-US" dirty="0"/>
              <a:t>Files of Ordered Records (Sorted Files)</a:t>
            </a:r>
          </a:p>
        </p:txBody>
      </p:sp>
      <p:sp>
        <p:nvSpPr>
          <p:cNvPr id="698375" name="Rectangle 7">
            <a:extLst>
              <a:ext uri="{FF2B5EF4-FFF2-40B4-BE49-F238E27FC236}">
                <a16:creationId xmlns:a16="http://schemas.microsoft.com/office/drawing/2014/main" id="{9759307C-4334-E6AE-2B20-BF7994028A91}"/>
              </a:ext>
            </a:extLst>
          </p:cNvPr>
          <p:cNvSpPr>
            <a:spLocks noGrp="1" noChangeArrowheads="1"/>
          </p:cNvSpPr>
          <p:nvPr>
            <p:ph idx="1"/>
          </p:nvPr>
        </p:nvSpPr>
        <p:spPr>
          <a:xfrm>
            <a:off x="628650" y="1467172"/>
            <a:ext cx="7886700" cy="4986164"/>
          </a:xfrm>
        </p:spPr>
        <p:txBody>
          <a:bodyPr>
            <a:normAutofit/>
          </a:bodyPr>
          <a:lstStyle/>
          <a:p>
            <a:pPr>
              <a:lnSpc>
                <a:spcPct val="90000"/>
              </a:lnSpc>
            </a:pPr>
            <a:r>
              <a:rPr lang="en-US" altLang="en-US" sz="2400" dirty="0">
                <a:latin typeface="Times New Roman" panose="02020603050405020304" pitchFamily="18" charset="0"/>
                <a:cs typeface="Times New Roman" panose="02020603050405020304" pitchFamily="18" charset="0"/>
              </a:rPr>
              <a:t>One option for making insertion more efficient is to keep some unused space in each block for new records. However, once this space is used up, the original problem resurfaces. </a:t>
            </a:r>
          </a:p>
          <a:p>
            <a:pPr>
              <a:lnSpc>
                <a:spcPct val="90000"/>
              </a:lnSpc>
            </a:pPr>
            <a:r>
              <a:rPr lang="en-US" altLang="en-US" sz="2400" dirty="0">
                <a:latin typeface="Times New Roman" panose="02020603050405020304" pitchFamily="18" charset="0"/>
                <a:cs typeface="Times New Roman" panose="02020603050405020304" pitchFamily="18" charset="0"/>
              </a:rPr>
              <a:t>Another frequently used method is to create a temporary unordered file called an </a:t>
            </a:r>
            <a:r>
              <a:rPr lang="en-US" altLang="en-US" sz="2400" b="1" dirty="0">
                <a:latin typeface="Times New Roman" panose="02020603050405020304" pitchFamily="18" charset="0"/>
                <a:cs typeface="Times New Roman" panose="02020603050405020304" pitchFamily="18" charset="0"/>
              </a:rPr>
              <a:t>overflow</a:t>
            </a:r>
            <a:r>
              <a:rPr lang="en-US" altLang="en-US" sz="2400" dirty="0">
                <a:latin typeface="Times New Roman" panose="02020603050405020304" pitchFamily="18" charset="0"/>
                <a:cs typeface="Times New Roman" panose="02020603050405020304" pitchFamily="18" charset="0"/>
              </a:rPr>
              <a:t> or </a:t>
            </a:r>
            <a:r>
              <a:rPr lang="en-US" altLang="en-US" sz="2400" b="1" dirty="0">
                <a:latin typeface="Times New Roman" panose="02020603050405020304" pitchFamily="18" charset="0"/>
                <a:cs typeface="Times New Roman" panose="02020603050405020304" pitchFamily="18" charset="0"/>
              </a:rPr>
              <a:t>transaction file</a:t>
            </a:r>
            <a:r>
              <a:rPr lang="en-US" altLang="en-US" sz="2400" dirty="0">
                <a:latin typeface="Times New Roman" panose="02020603050405020304" pitchFamily="18" charset="0"/>
                <a:cs typeface="Times New Roman" panose="02020603050405020304" pitchFamily="18" charset="0"/>
              </a:rPr>
              <a:t>. </a:t>
            </a:r>
          </a:p>
          <a:p>
            <a:pPr>
              <a:lnSpc>
                <a:spcPct val="90000"/>
              </a:lnSpc>
            </a:pPr>
            <a:r>
              <a:rPr lang="en-US" altLang="en-US" sz="2400" dirty="0">
                <a:latin typeface="Times New Roman" panose="02020603050405020304" pitchFamily="18" charset="0"/>
                <a:cs typeface="Times New Roman" panose="02020603050405020304" pitchFamily="18" charset="0"/>
              </a:rPr>
              <a:t>With this technique, the actual ordered file is called the </a:t>
            </a:r>
            <a:r>
              <a:rPr lang="en-US" altLang="en-US" sz="2400" b="1" dirty="0">
                <a:latin typeface="Times New Roman" panose="02020603050405020304" pitchFamily="18" charset="0"/>
                <a:cs typeface="Times New Roman" panose="02020603050405020304" pitchFamily="18" charset="0"/>
              </a:rPr>
              <a:t>main or master file. </a:t>
            </a:r>
          </a:p>
          <a:p>
            <a:pPr>
              <a:lnSpc>
                <a:spcPct val="90000"/>
              </a:lnSpc>
            </a:pPr>
            <a:r>
              <a:rPr lang="en-US" altLang="en-US" sz="2400" dirty="0">
                <a:latin typeface="Times New Roman" panose="02020603050405020304" pitchFamily="18" charset="0"/>
                <a:cs typeface="Times New Roman" panose="02020603050405020304" pitchFamily="18" charset="0"/>
              </a:rPr>
              <a:t>New records are inserted at the end of the overflow file rather than in their correct position in the main file. </a:t>
            </a:r>
          </a:p>
          <a:p>
            <a:pPr>
              <a:lnSpc>
                <a:spcPct val="90000"/>
              </a:lnSpc>
            </a:pPr>
            <a:r>
              <a:rPr lang="en-US" altLang="en-US" sz="2400" dirty="0">
                <a:latin typeface="Times New Roman" panose="02020603050405020304" pitchFamily="18" charset="0"/>
                <a:cs typeface="Times New Roman" panose="02020603050405020304" pitchFamily="18" charset="0"/>
              </a:rPr>
              <a:t>Periodically, the </a:t>
            </a:r>
            <a:r>
              <a:rPr lang="en-US" altLang="en-US" sz="2400" b="1" dirty="0">
                <a:latin typeface="Times New Roman" panose="02020603050405020304" pitchFamily="18" charset="0"/>
                <a:cs typeface="Times New Roman" panose="02020603050405020304" pitchFamily="18" charset="0"/>
              </a:rPr>
              <a:t>overflow file is sorted </a:t>
            </a:r>
            <a:r>
              <a:rPr lang="en-US" altLang="en-US" sz="2400" dirty="0">
                <a:latin typeface="Times New Roman" panose="02020603050405020304" pitchFamily="18" charset="0"/>
                <a:cs typeface="Times New Roman" panose="02020603050405020304" pitchFamily="18" charset="0"/>
              </a:rPr>
              <a:t>and merged with the master file during file reorganization. </a:t>
            </a:r>
          </a:p>
          <a:p>
            <a:pPr>
              <a:lnSpc>
                <a:spcPct val="90000"/>
              </a:lnSpc>
            </a:pPr>
            <a:r>
              <a:rPr lang="en-US" altLang="en-US" sz="2400" dirty="0">
                <a:latin typeface="Times New Roman" panose="02020603050405020304" pitchFamily="18" charset="0"/>
                <a:cs typeface="Times New Roman" panose="02020603050405020304" pitchFamily="18" charset="0"/>
              </a:rPr>
              <a:t>Insertion becomes very efficient, but at the cost of increased complexity in the search algorithm.</a:t>
            </a:r>
          </a:p>
        </p:txBody>
      </p:sp>
      <p:sp>
        <p:nvSpPr>
          <p:cNvPr id="2" name="Slide Number Placeholder 1">
            <a:extLst>
              <a:ext uri="{FF2B5EF4-FFF2-40B4-BE49-F238E27FC236}">
                <a16:creationId xmlns:a16="http://schemas.microsoft.com/office/drawing/2014/main" id="{D0F0544C-78A5-B0D8-7C29-2927B7BDF2F2}"/>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25</a:t>
            </a:fld>
            <a:endParaRPr lang="en-CA" altLang="en-US"/>
          </a:p>
        </p:txBody>
      </p:sp>
    </p:spTree>
    <p:extLst>
      <p:ext uri="{BB962C8B-B14F-4D97-AF65-F5344CB8AC3E}">
        <p14:creationId xmlns:p14="http://schemas.microsoft.com/office/powerpoint/2010/main" val="1511905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23" name="Rectangle 7">
            <a:extLst>
              <a:ext uri="{FF2B5EF4-FFF2-40B4-BE49-F238E27FC236}">
                <a16:creationId xmlns:a16="http://schemas.microsoft.com/office/drawing/2014/main" id="{CC068A81-22CB-9E13-28C8-CDB64C3F6D6A}"/>
              </a:ext>
            </a:extLst>
          </p:cNvPr>
          <p:cNvSpPr>
            <a:spLocks noGrp="1" noChangeArrowheads="1"/>
          </p:cNvSpPr>
          <p:nvPr>
            <p:ph type="title"/>
          </p:nvPr>
        </p:nvSpPr>
        <p:spPr>
          <a:xfrm>
            <a:off x="228600" y="303213"/>
            <a:ext cx="4259263" cy="992187"/>
          </a:xfrm>
        </p:spPr>
        <p:txBody>
          <a:bodyPr/>
          <a:lstStyle/>
          <a:p>
            <a:r>
              <a:rPr lang="en-US" altLang="en-US" sz="3200"/>
              <a:t>Ordered Files (contd.)</a:t>
            </a:r>
          </a:p>
        </p:txBody>
      </p:sp>
      <p:pic>
        <p:nvPicPr>
          <p:cNvPr id="700419" name="Picture 3">
            <a:extLst>
              <a:ext uri="{FF2B5EF4-FFF2-40B4-BE49-F238E27FC236}">
                <a16:creationId xmlns:a16="http://schemas.microsoft.com/office/drawing/2014/main" id="{61A7FE03-6E01-4E0E-E640-C21A90B83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524000"/>
            <a:ext cx="2964160" cy="4742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DFBA8033-809D-CAA1-591F-DDAAC1DEADCC}"/>
              </a:ext>
            </a:extLst>
          </p:cNvPr>
          <p:cNvSpPr>
            <a:spLocks noGrp="1"/>
          </p:cNvSpPr>
          <p:nvPr>
            <p:ph type="sldNum" sz="quarter" idx="12"/>
          </p:nvPr>
        </p:nvSpPr>
        <p:spPr/>
        <p:txBody>
          <a:bodyPr/>
          <a:lstStyle/>
          <a:p>
            <a:r>
              <a:rPr lang="en-US" altLang="en-US"/>
              <a:t>Slide 13- </a:t>
            </a:r>
            <a:fld id="{256582AD-3081-46E6-8E4F-4C0C8DFD9892}" type="slidenum">
              <a:rPr lang="en-US" altLang="en-US" smtClean="0"/>
              <a:pPr/>
              <a:t>26</a:t>
            </a:fld>
            <a:endParaRPr lang="en-CA"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628650" y="116632"/>
            <a:ext cx="7886700" cy="1325563"/>
          </a:xfrm>
        </p:spPr>
        <p:txBody>
          <a:bodyPr/>
          <a:lstStyle/>
          <a:p>
            <a:r>
              <a:rPr lang="en-US" altLang="en-US" dirty="0"/>
              <a:t>Hashing Techniques</a:t>
            </a:r>
          </a:p>
        </p:txBody>
      </p:sp>
      <p:sp>
        <p:nvSpPr>
          <p:cNvPr id="41987" name="Content Placeholder 2"/>
          <p:cNvSpPr>
            <a:spLocks noGrp="1"/>
          </p:cNvSpPr>
          <p:nvPr>
            <p:ph idx="1"/>
          </p:nvPr>
        </p:nvSpPr>
        <p:spPr>
          <a:xfrm>
            <a:off x="628650" y="1690689"/>
            <a:ext cx="7886700" cy="4486274"/>
          </a:xfrm>
        </p:spPr>
        <p:txBody>
          <a:bodyPr>
            <a:normAutofit fontScale="92500" lnSpcReduction="10000"/>
          </a:bodyPr>
          <a:lstStyle/>
          <a:p>
            <a:pPr algn="just"/>
            <a:r>
              <a:rPr lang="en-US" altLang="en-US" sz="2800" dirty="0"/>
              <a:t>Hash function (randomizing function)</a:t>
            </a:r>
          </a:p>
          <a:p>
            <a:pPr lvl="1" algn="just"/>
            <a:r>
              <a:rPr lang="en-US" altLang="en-US" sz="2400" dirty="0"/>
              <a:t>Applied to hash field value of a record</a:t>
            </a:r>
          </a:p>
          <a:p>
            <a:pPr lvl="1" algn="just"/>
            <a:r>
              <a:rPr lang="en-US" altLang="en-US" sz="2400" dirty="0"/>
              <a:t>Yields address of the disk block of stored record</a:t>
            </a:r>
          </a:p>
          <a:p>
            <a:pPr algn="just"/>
            <a:r>
              <a:rPr lang="en-US" altLang="en-US" sz="2800" dirty="0"/>
              <a:t>Organization called hash file</a:t>
            </a:r>
          </a:p>
          <a:p>
            <a:pPr lvl="1" algn="just"/>
            <a:r>
              <a:rPr lang="en-US" altLang="en-US" sz="2400" dirty="0"/>
              <a:t>Search condition is equality condition on the hash field</a:t>
            </a:r>
          </a:p>
          <a:p>
            <a:pPr lvl="1" algn="just"/>
            <a:r>
              <a:rPr lang="en-US" altLang="en-US" sz="2400" dirty="0"/>
              <a:t>Hash field typically key field</a:t>
            </a:r>
          </a:p>
          <a:p>
            <a:pPr algn="just"/>
            <a:r>
              <a:rPr lang="en-US" altLang="en-US" sz="2800" dirty="0"/>
              <a:t>Hashing uses internal search structure</a:t>
            </a:r>
          </a:p>
          <a:p>
            <a:pPr lvl="1" algn="just"/>
            <a:r>
              <a:rPr lang="en-US" altLang="en-US" sz="2400" dirty="0"/>
              <a:t>Used when group of records accessed exclusively by one field value</a:t>
            </a:r>
          </a:p>
          <a:p>
            <a:pPr algn="just"/>
            <a:r>
              <a:rPr lang="en-US" altLang="en-US" sz="2700" dirty="0"/>
              <a:t>The goal of a good hashing function is to distribute the records uniformly over the address space so as to minimize collisions.</a:t>
            </a:r>
          </a:p>
        </p:txBody>
      </p:sp>
      <p:sp>
        <p:nvSpPr>
          <p:cNvPr id="2" name="Slide Number Placeholder 1">
            <a:extLst>
              <a:ext uri="{FF2B5EF4-FFF2-40B4-BE49-F238E27FC236}">
                <a16:creationId xmlns:a16="http://schemas.microsoft.com/office/drawing/2014/main" id="{2998A86D-DFD7-DB28-C17B-CE220A1A4975}"/>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27</a:t>
            </a:fld>
            <a:endParaRPr lang="en-CA"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628650" y="44624"/>
            <a:ext cx="7886700" cy="1325563"/>
          </a:xfrm>
        </p:spPr>
        <p:txBody>
          <a:bodyPr/>
          <a:lstStyle/>
          <a:p>
            <a:r>
              <a:rPr lang="en-US" altLang="en-US" dirty="0"/>
              <a:t>Hashing Techniques (cont’d.)</a:t>
            </a:r>
          </a:p>
        </p:txBody>
      </p:sp>
      <p:sp>
        <p:nvSpPr>
          <p:cNvPr id="43011" name="Content Placeholder 2"/>
          <p:cNvSpPr>
            <a:spLocks noGrp="1"/>
          </p:cNvSpPr>
          <p:nvPr>
            <p:ph idx="1"/>
          </p:nvPr>
        </p:nvSpPr>
        <p:spPr>
          <a:xfrm>
            <a:off x="628650" y="1825625"/>
            <a:ext cx="7886700" cy="3907631"/>
          </a:xfrm>
        </p:spPr>
        <p:txBody>
          <a:bodyPr>
            <a:normAutofit/>
          </a:bodyPr>
          <a:lstStyle/>
          <a:p>
            <a:r>
              <a:rPr lang="en-US" altLang="en-US" sz="2800" dirty="0"/>
              <a:t>Internal hashing</a:t>
            </a:r>
          </a:p>
          <a:p>
            <a:pPr lvl="1"/>
            <a:r>
              <a:rPr lang="en-US" altLang="en-US" sz="2400" dirty="0"/>
              <a:t>Hash table</a:t>
            </a:r>
          </a:p>
          <a:p>
            <a:r>
              <a:rPr lang="en-US" altLang="en-US" sz="2800" dirty="0"/>
              <a:t>Collision</a:t>
            </a:r>
          </a:p>
          <a:p>
            <a:pPr lvl="1"/>
            <a:r>
              <a:rPr lang="en-US" altLang="en-US" sz="2400" dirty="0"/>
              <a:t>Hash field value for inserted record hashes to address already containing a different record</a:t>
            </a:r>
          </a:p>
          <a:p>
            <a:r>
              <a:rPr lang="en-US" altLang="en-US" sz="2800" dirty="0"/>
              <a:t>Collision resolution</a:t>
            </a:r>
          </a:p>
          <a:p>
            <a:pPr lvl="1"/>
            <a:r>
              <a:rPr lang="en-US" altLang="en-US" sz="2400" dirty="0"/>
              <a:t>Open addressing</a:t>
            </a:r>
          </a:p>
          <a:p>
            <a:pPr lvl="1"/>
            <a:r>
              <a:rPr lang="en-US" altLang="en-US" sz="2400" dirty="0"/>
              <a:t>Chaining</a:t>
            </a:r>
          </a:p>
          <a:p>
            <a:pPr lvl="1"/>
            <a:r>
              <a:rPr lang="en-US" altLang="en-US" sz="2400" dirty="0"/>
              <a:t>Multiple hashing</a:t>
            </a:r>
          </a:p>
        </p:txBody>
      </p:sp>
      <p:sp>
        <p:nvSpPr>
          <p:cNvPr id="2" name="Slide Number Placeholder 1">
            <a:extLst>
              <a:ext uri="{FF2B5EF4-FFF2-40B4-BE49-F238E27FC236}">
                <a16:creationId xmlns:a16="http://schemas.microsoft.com/office/drawing/2014/main" id="{A588E344-BB0A-8709-918C-8068092A4ABF}"/>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28</a:t>
            </a:fld>
            <a:endParaRPr lang="en-CA"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395536" y="44624"/>
            <a:ext cx="8496944" cy="1325563"/>
          </a:xfrm>
        </p:spPr>
        <p:txBody>
          <a:bodyPr/>
          <a:lstStyle/>
          <a:p>
            <a:r>
              <a:rPr lang="en-US" altLang="en-US" dirty="0"/>
              <a:t>Hashing Techniques (cont’d.) – Internal Hashing</a:t>
            </a:r>
          </a:p>
        </p:txBody>
      </p:sp>
      <p:sp>
        <p:nvSpPr>
          <p:cNvPr id="10" name="TextBox 9">
            <a:extLst>
              <a:ext uri="{FF2B5EF4-FFF2-40B4-BE49-F238E27FC236}">
                <a16:creationId xmlns:a16="http://schemas.microsoft.com/office/drawing/2014/main" id="{3ECA6ACE-C3A5-1F13-B83E-9D6B06F20728}"/>
              </a:ext>
            </a:extLst>
          </p:cNvPr>
          <p:cNvSpPr txBox="1"/>
          <p:nvPr/>
        </p:nvSpPr>
        <p:spPr>
          <a:xfrm>
            <a:off x="251520" y="1582341"/>
            <a:ext cx="4951462" cy="4708981"/>
          </a:xfrm>
          <a:prstGeom prst="rect">
            <a:avLst/>
          </a:prstGeom>
          <a:noFill/>
        </p:spPr>
        <p:txBody>
          <a:bodyPr wrap="square">
            <a:spAutoFit/>
          </a:bodyPr>
          <a:lstStyle/>
          <a:p>
            <a:pPr marL="285750" indent="-285750">
              <a:buFont typeface="Arial" panose="020B0604020202020204" pitchFamily="34" charset="0"/>
              <a:buChar char="•"/>
            </a:pPr>
            <a:r>
              <a:rPr lang="en-US" sz="2000" dirty="0"/>
              <a:t>For internal files, hashing is typically implemented as a hash table through the use of an array of records. </a:t>
            </a:r>
          </a:p>
          <a:p>
            <a:pPr marL="285750" indent="-285750">
              <a:buFont typeface="Arial" panose="020B0604020202020204" pitchFamily="34" charset="0"/>
              <a:buChar char="•"/>
            </a:pPr>
            <a:r>
              <a:rPr lang="en-US" sz="2000" dirty="0"/>
              <a:t>Suppose that the array index range is from 0 to M – 1, as shown in Figure; then we have M slots whose addresses correspond to the array indexes. </a:t>
            </a:r>
          </a:p>
          <a:p>
            <a:pPr marL="285750" indent="-285750">
              <a:buFont typeface="Arial" panose="020B0604020202020204" pitchFamily="34" charset="0"/>
              <a:buChar char="•"/>
            </a:pPr>
            <a:r>
              <a:rPr lang="en-US" sz="2000" dirty="0"/>
              <a:t>We choose a hash function that transforms the hash field value into an integer between 0 and M − 1. </a:t>
            </a:r>
          </a:p>
          <a:p>
            <a:pPr marL="285750" indent="-285750">
              <a:buFont typeface="Arial" panose="020B0604020202020204" pitchFamily="34" charset="0"/>
              <a:buChar char="•"/>
            </a:pPr>
            <a:r>
              <a:rPr lang="en-US" sz="2000" dirty="0"/>
              <a:t>One common hash function is the h(K) = K mod M function, which returns the remainder of an integer hash field value K after division by M; this value is then used for the record address.</a:t>
            </a:r>
            <a:endParaRPr lang="en-IN" sz="2000" dirty="0"/>
          </a:p>
        </p:txBody>
      </p:sp>
      <p:pic>
        <p:nvPicPr>
          <p:cNvPr id="11" name="Picture 10">
            <a:extLst>
              <a:ext uri="{FF2B5EF4-FFF2-40B4-BE49-F238E27FC236}">
                <a16:creationId xmlns:a16="http://schemas.microsoft.com/office/drawing/2014/main" id="{FE000E5E-297E-7F0B-3942-E0847D48C4F3}"/>
              </a:ext>
            </a:extLst>
          </p:cNvPr>
          <p:cNvPicPr>
            <a:picLocks noChangeAspect="1"/>
          </p:cNvPicPr>
          <p:nvPr/>
        </p:nvPicPr>
        <p:blipFill>
          <a:blip r:embed="rId2"/>
          <a:stretch>
            <a:fillRect/>
          </a:stretch>
        </p:blipFill>
        <p:spPr>
          <a:xfrm>
            <a:off x="5326452" y="1884619"/>
            <a:ext cx="3422012" cy="2264461"/>
          </a:xfrm>
          <a:prstGeom prst="rect">
            <a:avLst/>
          </a:prstGeom>
        </p:spPr>
      </p:pic>
      <p:sp>
        <p:nvSpPr>
          <p:cNvPr id="12" name="TextBox 11">
            <a:extLst>
              <a:ext uri="{FF2B5EF4-FFF2-40B4-BE49-F238E27FC236}">
                <a16:creationId xmlns:a16="http://schemas.microsoft.com/office/drawing/2014/main" id="{890E966B-193C-09AD-0D6B-8C7EB380A0FC}"/>
              </a:ext>
            </a:extLst>
          </p:cNvPr>
          <p:cNvSpPr txBox="1"/>
          <p:nvPr/>
        </p:nvSpPr>
        <p:spPr>
          <a:xfrm>
            <a:off x="5868144" y="4388911"/>
            <a:ext cx="2808312" cy="1200329"/>
          </a:xfrm>
          <a:prstGeom prst="rect">
            <a:avLst/>
          </a:prstGeom>
          <a:noFill/>
        </p:spPr>
        <p:txBody>
          <a:bodyPr wrap="square" rtlCol="0">
            <a:spAutoFit/>
          </a:bodyPr>
          <a:lstStyle/>
          <a:p>
            <a:r>
              <a:rPr lang="en-US" dirty="0"/>
              <a:t>Figure: Internal hashing data structures – Array of M Positions for use in internal hashing</a:t>
            </a:r>
            <a:endParaRPr lang="en-IN" dirty="0"/>
          </a:p>
        </p:txBody>
      </p:sp>
      <p:sp>
        <p:nvSpPr>
          <p:cNvPr id="2" name="Slide Number Placeholder 1">
            <a:extLst>
              <a:ext uri="{FF2B5EF4-FFF2-40B4-BE49-F238E27FC236}">
                <a16:creationId xmlns:a16="http://schemas.microsoft.com/office/drawing/2014/main" id="{57D40A34-DDD5-26AA-8EC7-A09503573170}"/>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29</a:t>
            </a:fld>
            <a:endParaRPr lang="en-CA" altLang="en-US"/>
          </a:p>
        </p:txBody>
      </p:sp>
    </p:spTree>
    <p:extLst>
      <p:ext uri="{BB962C8B-B14F-4D97-AF65-F5344CB8AC3E}">
        <p14:creationId xmlns:p14="http://schemas.microsoft.com/office/powerpoint/2010/main" val="4062675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3875E-BE48-42C1-3795-1B6A25AC2007}"/>
              </a:ext>
            </a:extLst>
          </p:cNvPr>
          <p:cNvSpPr txBox="1">
            <a:spLocks/>
          </p:cNvSpPr>
          <p:nvPr/>
        </p:nvSpPr>
        <p:spPr>
          <a:xfrm>
            <a:off x="346204" y="332656"/>
            <a:ext cx="8451591" cy="928468"/>
          </a:xfrm>
          <a:prstGeom prst="rect">
            <a:avLst/>
          </a:prstGeom>
        </p:spPr>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600" b="1" dirty="0"/>
              <a:t>Introduction</a:t>
            </a:r>
            <a:endParaRPr lang="en-IN" sz="3600" b="1" dirty="0"/>
          </a:p>
        </p:txBody>
      </p:sp>
      <p:sp>
        <p:nvSpPr>
          <p:cNvPr id="3" name="TextBox 2">
            <a:extLst>
              <a:ext uri="{FF2B5EF4-FFF2-40B4-BE49-F238E27FC236}">
                <a16:creationId xmlns:a16="http://schemas.microsoft.com/office/drawing/2014/main" id="{0AC0D335-5FF0-01DD-F347-DE28C338B97B}"/>
              </a:ext>
            </a:extLst>
          </p:cNvPr>
          <p:cNvSpPr txBox="1"/>
          <p:nvPr/>
        </p:nvSpPr>
        <p:spPr>
          <a:xfrm>
            <a:off x="467544" y="1435417"/>
            <a:ext cx="8136904" cy="4585871"/>
          </a:xfrm>
          <a:prstGeom prst="rect">
            <a:avLst/>
          </a:prstGeom>
          <a:noFill/>
        </p:spPr>
        <p:txBody>
          <a:bodyPr wrap="square">
            <a:spAutoFit/>
          </a:bodyPr>
          <a:lstStyle/>
          <a:p>
            <a:pPr marL="342900" indent="-342900">
              <a:buFont typeface="Arial" panose="020B0604020202020204" pitchFamily="34" charset="0"/>
              <a:buChar char="•"/>
            </a:pPr>
            <a:r>
              <a:rPr lang="en-US" sz="2400" dirty="0"/>
              <a:t>The collection of data that makes up a computerized database must be stored physically on some computer storage medium. </a:t>
            </a:r>
          </a:p>
          <a:p>
            <a:pPr marL="342900" indent="-342900">
              <a:buFont typeface="Arial" panose="020B0604020202020204" pitchFamily="34" charset="0"/>
              <a:buChar char="•"/>
            </a:pPr>
            <a:r>
              <a:rPr lang="en-US" sz="2400" b="0" i="0" dirty="0">
                <a:solidFill>
                  <a:srgbClr val="201D1E"/>
                </a:solidFill>
                <a:effectLst/>
                <a:latin typeface="MinionPro-Regular"/>
              </a:rPr>
              <a:t>Computer storage media form a storage hierarchy that includes two main categories:</a:t>
            </a:r>
          </a:p>
          <a:p>
            <a:pPr marL="800100" lvl="1" indent="-342900">
              <a:buFont typeface="Arial" panose="020B0604020202020204" pitchFamily="34" charset="0"/>
              <a:buChar char="•"/>
            </a:pPr>
            <a:r>
              <a:rPr lang="en-US" altLang="en-US" sz="2000" b="1" dirty="0">
                <a:solidFill>
                  <a:srgbClr val="000099"/>
                </a:solidFill>
              </a:rPr>
              <a:t>Primary storage</a:t>
            </a:r>
            <a:r>
              <a:rPr lang="en-US" altLang="en-US" sz="2000" b="1" dirty="0"/>
              <a:t>: </a:t>
            </a:r>
            <a:r>
              <a:rPr lang="en-US" altLang="en-US" sz="2000" dirty="0"/>
              <a:t>Fastest media but volatile (cache, main memory).</a:t>
            </a:r>
          </a:p>
          <a:p>
            <a:pPr marL="800100" lvl="1" indent="-342900">
              <a:buFont typeface="Arial" panose="020B0604020202020204" pitchFamily="34" charset="0"/>
              <a:buChar char="•"/>
            </a:pPr>
            <a:r>
              <a:rPr lang="en-US" altLang="en-US" sz="2000" b="1" dirty="0">
                <a:solidFill>
                  <a:srgbClr val="000099"/>
                </a:solidFill>
              </a:rPr>
              <a:t>Secondary storage</a:t>
            </a:r>
            <a:r>
              <a:rPr lang="en-US" altLang="en-US" sz="2000" b="1" dirty="0"/>
              <a:t>:</a:t>
            </a:r>
            <a:r>
              <a:rPr lang="en-US" altLang="en-US" sz="2000" dirty="0"/>
              <a:t> next level in hierarchy, non-volatile, moderately fast access time</a:t>
            </a:r>
          </a:p>
          <a:p>
            <a:pPr marL="1200150" lvl="2" indent="-285750">
              <a:buFont typeface="Arial" panose="020B0604020202020204" pitchFamily="34" charset="0"/>
              <a:buChar char="•"/>
            </a:pPr>
            <a:r>
              <a:rPr lang="en-US" altLang="en-US" dirty="0">
                <a:ea typeface="ＭＳ Ｐゴシック" panose="020B0600070205080204" pitchFamily="34" charset="-128"/>
              </a:rPr>
              <a:t>also called </a:t>
            </a:r>
            <a:r>
              <a:rPr lang="en-US" altLang="en-US" b="1" dirty="0">
                <a:solidFill>
                  <a:srgbClr val="000099"/>
                </a:solidFill>
                <a:ea typeface="ＭＳ Ｐゴシック" panose="020B0600070205080204" pitchFamily="34" charset="-128"/>
              </a:rPr>
              <a:t>on-line storage</a:t>
            </a:r>
            <a:r>
              <a:rPr lang="en-US" altLang="en-US" b="1" dirty="0">
                <a:ea typeface="ＭＳ Ｐゴシック" panose="020B0600070205080204" pitchFamily="34" charset="-128"/>
              </a:rPr>
              <a:t> </a:t>
            </a:r>
            <a:endParaRPr lang="en-US" altLang="en-US" dirty="0">
              <a:ea typeface="ＭＳ Ｐゴシック" panose="020B0600070205080204" pitchFamily="34" charset="-128"/>
            </a:endParaRPr>
          </a:p>
          <a:p>
            <a:pPr marL="1200150" lvl="2" indent="-285750">
              <a:buFont typeface="Arial" panose="020B0604020202020204" pitchFamily="34" charset="0"/>
              <a:buChar char="•"/>
            </a:pPr>
            <a:r>
              <a:rPr lang="en-US" altLang="en-US" dirty="0">
                <a:ea typeface="ＭＳ Ｐゴシック" panose="020B0600070205080204" pitchFamily="34" charset="-128"/>
              </a:rPr>
              <a:t>E.g. flash memory, magnetic disks</a:t>
            </a:r>
          </a:p>
          <a:p>
            <a:pPr marL="800100" lvl="1" indent="-342900">
              <a:buFont typeface="Arial" panose="020B0604020202020204" pitchFamily="34" charset="0"/>
              <a:buChar char="•"/>
            </a:pPr>
            <a:r>
              <a:rPr lang="en-US" altLang="en-US" sz="2000" b="1" dirty="0">
                <a:solidFill>
                  <a:srgbClr val="000099"/>
                </a:solidFill>
              </a:rPr>
              <a:t>Tertiary storage</a:t>
            </a:r>
            <a:r>
              <a:rPr lang="en-US" altLang="en-US" sz="2000" b="1" dirty="0"/>
              <a:t>:</a:t>
            </a:r>
            <a:r>
              <a:rPr lang="en-US" altLang="en-US" sz="2000" dirty="0"/>
              <a:t> lowest level in hierarchy, non-volatile, slow access time</a:t>
            </a:r>
          </a:p>
          <a:p>
            <a:pPr marL="1200150" lvl="2" indent="-285750">
              <a:buFont typeface="Arial" panose="020B0604020202020204" pitchFamily="34" charset="0"/>
              <a:buChar char="•"/>
            </a:pPr>
            <a:r>
              <a:rPr lang="en-US" altLang="en-US" dirty="0">
                <a:ea typeface="ＭＳ Ｐゴシック" panose="020B0600070205080204" pitchFamily="34" charset="-128"/>
              </a:rPr>
              <a:t>also called </a:t>
            </a:r>
            <a:r>
              <a:rPr lang="en-US" altLang="en-US" b="1" dirty="0">
                <a:solidFill>
                  <a:srgbClr val="000099"/>
                </a:solidFill>
                <a:ea typeface="ＭＳ Ｐゴシック" panose="020B0600070205080204" pitchFamily="34" charset="-128"/>
              </a:rPr>
              <a:t>off-line storage</a:t>
            </a:r>
            <a:r>
              <a:rPr lang="en-US" altLang="en-US" dirty="0">
                <a:ea typeface="ＭＳ Ｐゴシック" panose="020B0600070205080204" pitchFamily="34" charset="-128"/>
              </a:rPr>
              <a:t> </a:t>
            </a:r>
          </a:p>
          <a:p>
            <a:pPr marL="1200150" lvl="2" indent="-285750">
              <a:buFont typeface="Arial" panose="020B0604020202020204" pitchFamily="34" charset="0"/>
              <a:buChar char="•"/>
            </a:pPr>
            <a:r>
              <a:rPr lang="en-US" altLang="en-US" dirty="0">
                <a:ea typeface="ＭＳ Ｐゴシック" panose="020B0600070205080204" pitchFamily="34" charset="-128"/>
              </a:rPr>
              <a:t>E.g. magnetic tape, optical storage</a:t>
            </a:r>
            <a:endParaRPr lang="en-US" sz="2000" dirty="0"/>
          </a:p>
        </p:txBody>
      </p:sp>
      <p:sp>
        <p:nvSpPr>
          <p:cNvPr id="4" name="Slide Number Placeholder 3">
            <a:extLst>
              <a:ext uri="{FF2B5EF4-FFF2-40B4-BE49-F238E27FC236}">
                <a16:creationId xmlns:a16="http://schemas.microsoft.com/office/drawing/2014/main" id="{B9A0A289-EF25-C7BC-C526-60E74A67722C}"/>
              </a:ext>
            </a:extLst>
          </p:cNvPr>
          <p:cNvSpPr>
            <a:spLocks noGrp="1"/>
          </p:cNvSpPr>
          <p:nvPr>
            <p:ph type="sldNum" sz="quarter" idx="12"/>
          </p:nvPr>
        </p:nvSpPr>
        <p:spPr/>
        <p:txBody>
          <a:bodyPr/>
          <a:lstStyle/>
          <a:p>
            <a:r>
              <a:rPr lang="en-US" altLang="en-US"/>
              <a:t>Slide 13- </a:t>
            </a:r>
            <a:fld id="{256582AD-3081-46E6-8E4F-4C0C8DFD9892}" type="slidenum">
              <a:rPr lang="en-US" altLang="en-US" smtClean="0"/>
              <a:pPr/>
              <a:t>3</a:t>
            </a:fld>
            <a:endParaRPr lang="en-CA" altLang="en-US"/>
          </a:p>
        </p:txBody>
      </p:sp>
    </p:spTree>
    <p:extLst>
      <p:ext uri="{BB962C8B-B14F-4D97-AF65-F5344CB8AC3E}">
        <p14:creationId xmlns:p14="http://schemas.microsoft.com/office/powerpoint/2010/main" val="2490156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395536" y="44624"/>
            <a:ext cx="8496944" cy="1344561"/>
          </a:xfrm>
        </p:spPr>
        <p:txBody>
          <a:bodyPr/>
          <a:lstStyle/>
          <a:p>
            <a:r>
              <a:rPr lang="en-US" altLang="en-US" dirty="0"/>
              <a:t>Hashing Techniques (cont’d.) – Collision resolution by chaining</a:t>
            </a:r>
          </a:p>
        </p:txBody>
      </p:sp>
      <p:pic>
        <p:nvPicPr>
          <p:cNvPr id="3" name="Picture 2">
            <a:extLst>
              <a:ext uri="{FF2B5EF4-FFF2-40B4-BE49-F238E27FC236}">
                <a16:creationId xmlns:a16="http://schemas.microsoft.com/office/drawing/2014/main" id="{3DA00857-74AE-8DB9-97EB-42321ABF2322}"/>
              </a:ext>
            </a:extLst>
          </p:cNvPr>
          <p:cNvPicPr>
            <a:picLocks noChangeAspect="1"/>
          </p:cNvPicPr>
          <p:nvPr/>
        </p:nvPicPr>
        <p:blipFill>
          <a:blip r:embed="rId2"/>
          <a:stretch>
            <a:fillRect/>
          </a:stretch>
        </p:blipFill>
        <p:spPr>
          <a:xfrm>
            <a:off x="323528" y="1523548"/>
            <a:ext cx="6741248" cy="4785772"/>
          </a:xfrm>
          <a:prstGeom prst="rect">
            <a:avLst/>
          </a:prstGeom>
        </p:spPr>
      </p:pic>
      <p:sp>
        <p:nvSpPr>
          <p:cNvPr id="4" name="TextBox 3">
            <a:extLst>
              <a:ext uri="{FF2B5EF4-FFF2-40B4-BE49-F238E27FC236}">
                <a16:creationId xmlns:a16="http://schemas.microsoft.com/office/drawing/2014/main" id="{2255B8E4-0D55-60DD-C910-4B8439977373}"/>
              </a:ext>
            </a:extLst>
          </p:cNvPr>
          <p:cNvSpPr txBox="1"/>
          <p:nvPr/>
        </p:nvSpPr>
        <p:spPr>
          <a:xfrm>
            <a:off x="7308304" y="2690336"/>
            <a:ext cx="1152128" cy="1477328"/>
          </a:xfrm>
          <a:prstGeom prst="rect">
            <a:avLst/>
          </a:prstGeom>
          <a:noFill/>
        </p:spPr>
        <p:txBody>
          <a:bodyPr wrap="square" rtlCol="0">
            <a:spAutoFit/>
          </a:bodyPr>
          <a:lstStyle/>
          <a:p>
            <a:r>
              <a:rPr lang="en-US" dirty="0"/>
              <a:t>Figure: Collision resolution by chaining</a:t>
            </a:r>
            <a:endParaRPr lang="en-IN" dirty="0"/>
          </a:p>
        </p:txBody>
      </p:sp>
      <p:sp>
        <p:nvSpPr>
          <p:cNvPr id="2" name="Slide Number Placeholder 1">
            <a:extLst>
              <a:ext uri="{FF2B5EF4-FFF2-40B4-BE49-F238E27FC236}">
                <a16:creationId xmlns:a16="http://schemas.microsoft.com/office/drawing/2014/main" id="{7304129C-977A-11CE-9F0F-5A6F299CCFEA}"/>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30</a:t>
            </a:fld>
            <a:endParaRPr lang="en-CA" altLang="en-US"/>
          </a:p>
        </p:txBody>
      </p:sp>
    </p:spTree>
    <p:extLst>
      <p:ext uri="{BB962C8B-B14F-4D97-AF65-F5344CB8AC3E}">
        <p14:creationId xmlns:p14="http://schemas.microsoft.com/office/powerpoint/2010/main" val="3083564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62" name="Rectangle 6">
            <a:extLst>
              <a:ext uri="{FF2B5EF4-FFF2-40B4-BE49-F238E27FC236}">
                <a16:creationId xmlns:a16="http://schemas.microsoft.com/office/drawing/2014/main" id="{C965534F-29D7-2DD8-C93D-EF034DC4E3CF}"/>
              </a:ext>
            </a:extLst>
          </p:cNvPr>
          <p:cNvSpPr>
            <a:spLocks noGrp="1" noChangeArrowheads="1"/>
          </p:cNvSpPr>
          <p:nvPr>
            <p:ph type="title"/>
          </p:nvPr>
        </p:nvSpPr>
        <p:spPr>
          <a:xfrm>
            <a:off x="628650" y="116632"/>
            <a:ext cx="7886700" cy="1325563"/>
          </a:xfrm>
        </p:spPr>
        <p:txBody>
          <a:bodyPr/>
          <a:lstStyle/>
          <a:p>
            <a:r>
              <a:rPr lang="en-US" altLang="en-US" dirty="0"/>
              <a:t>Hashed Files (contd.)</a:t>
            </a:r>
          </a:p>
        </p:txBody>
      </p:sp>
      <p:sp>
        <p:nvSpPr>
          <p:cNvPr id="710663" name="Rectangle 7">
            <a:extLst>
              <a:ext uri="{FF2B5EF4-FFF2-40B4-BE49-F238E27FC236}">
                <a16:creationId xmlns:a16="http://schemas.microsoft.com/office/drawing/2014/main" id="{81169553-A939-1CDB-A41A-45B3908DA43E}"/>
              </a:ext>
            </a:extLst>
          </p:cNvPr>
          <p:cNvSpPr>
            <a:spLocks noGrp="1" noChangeArrowheads="1"/>
          </p:cNvSpPr>
          <p:nvPr>
            <p:ph type="body" idx="1"/>
          </p:nvPr>
        </p:nvSpPr>
        <p:spPr>
          <a:xfrm>
            <a:off x="628650" y="1628801"/>
            <a:ext cx="7886700" cy="4727550"/>
          </a:xfrm>
        </p:spPr>
        <p:txBody>
          <a:bodyPr>
            <a:normAutofit/>
          </a:bodyPr>
          <a:lstStyle/>
          <a:p>
            <a:pPr>
              <a:lnSpc>
                <a:spcPct val="90000"/>
              </a:lnSpc>
            </a:pPr>
            <a:r>
              <a:rPr lang="en-US" altLang="en-US" sz="2800" dirty="0"/>
              <a:t>To reduce overflow records, a hash file is typically kept 70-80% full.</a:t>
            </a:r>
          </a:p>
          <a:p>
            <a:pPr>
              <a:lnSpc>
                <a:spcPct val="90000"/>
              </a:lnSpc>
            </a:pPr>
            <a:r>
              <a:rPr lang="en-US" altLang="en-US" sz="2800" dirty="0"/>
              <a:t>The hash function h should distribute the records uniformly among the buckets</a:t>
            </a:r>
          </a:p>
          <a:p>
            <a:pPr lvl="1">
              <a:lnSpc>
                <a:spcPct val="90000"/>
              </a:lnSpc>
            </a:pPr>
            <a:r>
              <a:rPr lang="en-US" altLang="en-US" sz="2400" dirty="0"/>
              <a:t>Otherwise, search time will be increased because many overflow records will exist.</a:t>
            </a:r>
          </a:p>
          <a:p>
            <a:pPr>
              <a:lnSpc>
                <a:spcPct val="90000"/>
              </a:lnSpc>
            </a:pPr>
            <a:r>
              <a:rPr lang="en-US" altLang="en-US" sz="2800" dirty="0"/>
              <a:t>Main disadvantages of static external hashing:</a:t>
            </a:r>
          </a:p>
          <a:p>
            <a:pPr lvl="1">
              <a:lnSpc>
                <a:spcPct val="90000"/>
              </a:lnSpc>
            </a:pPr>
            <a:r>
              <a:rPr lang="en-US" altLang="en-US" sz="2400" dirty="0"/>
              <a:t>Fixed number of buckets M is a problem if the number of records in the file grows or shrinks.</a:t>
            </a:r>
          </a:p>
          <a:p>
            <a:pPr lvl="1">
              <a:lnSpc>
                <a:spcPct val="90000"/>
              </a:lnSpc>
            </a:pPr>
            <a:r>
              <a:rPr lang="en-US" altLang="en-US" sz="2400" dirty="0"/>
              <a:t>Ordered access on the hash key is quite inefficient (requires  sorting the records).</a:t>
            </a:r>
          </a:p>
        </p:txBody>
      </p:sp>
      <p:sp>
        <p:nvSpPr>
          <p:cNvPr id="2" name="Slide Number Placeholder 1">
            <a:extLst>
              <a:ext uri="{FF2B5EF4-FFF2-40B4-BE49-F238E27FC236}">
                <a16:creationId xmlns:a16="http://schemas.microsoft.com/office/drawing/2014/main" id="{9259CB62-C9B7-880A-A5B9-E78BE9CC52CD}"/>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31</a:t>
            </a:fld>
            <a:endParaRPr lang="en-CA"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516480" y="87213"/>
            <a:ext cx="8231984" cy="1325563"/>
          </a:xfrm>
        </p:spPr>
        <p:txBody>
          <a:bodyPr/>
          <a:lstStyle/>
          <a:p>
            <a:r>
              <a:rPr lang="en-US" altLang="en-US" dirty="0"/>
              <a:t>Hashing Techniques (cont’d.) – External Hashing</a:t>
            </a:r>
          </a:p>
        </p:txBody>
      </p:sp>
      <p:sp>
        <p:nvSpPr>
          <p:cNvPr id="44035" name="Content Placeholder 2"/>
          <p:cNvSpPr>
            <a:spLocks noGrp="1"/>
          </p:cNvSpPr>
          <p:nvPr>
            <p:ph idx="1"/>
          </p:nvPr>
        </p:nvSpPr>
        <p:spPr>
          <a:xfrm>
            <a:off x="678447" y="1700808"/>
            <a:ext cx="7886700" cy="4351338"/>
          </a:xfrm>
        </p:spPr>
        <p:txBody>
          <a:bodyPr>
            <a:normAutofit/>
          </a:bodyPr>
          <a:lstStyle/>
          <a:p>
            <a:r>
              <a:rPr lang="en-US" altLang="en-US" sz="2800" dirty="0"/>
              <a:t>External hashing for disk files</a:t>
            </a:r>
          </a:p>
          <a:p>
            <a:pPr lvl="1"/>
            <a:r>
              <a:rPr lang="en-US" altLang="en-US" sz="2400" dirty="0"/>
              <a:t>Target address space made of buckets</a:t>
            </a:r>
          </a:p>
          <a:p>
            <a:pPr lvl="1"/>
            <a:r>
              <a:rPr lang="en-US" altLang="en-US" sz="2400" dirty="0"/>
              <a:t>Bucket: one disk block or contiguous blocks</a:t>
            </a:r>
          </a:p>
          <a:p>
            <a:r>
              <a:rPr lang="en-US" altLang="en-US" sz="2800" dirty="0"/>
              <a:t>Hashing function maps a key into relative bucket</a:t>
            </a:r>
          </a:p>
          <a:p>
            <a:pPr lvl="1"/>
            <a:r>
              <a:rPr lang="en-US" altLang="en-US" sz="2400" dirty="0"/>
              <a:t>Table in file header converts bucket number to disk block address</a:t>
            </a:r>
          </a:p>
          <a:p>
            <a:r>
              <a:rPr lang="en-US" altLang="en-US" sz="2800" dirty="0"/>
              <a:t>Collision problem less severe with buckets</a:t>
            </a:r>
          </a:p>
          <a:p>
            <a:r>
              <a:rPr lang="en-US" altLang="en-US" sz="2800" dirty="0"/>
              <a:t>Static hashing</a:t>
            </a:r>
          </a:p>
          <a:p>
            <a:pPr lvl="1"/>
            <a:r>
              <a:rPr lang="en-US" altLang="en-US" sz="2400" dirty="0"/>
              <a:t>Fixed number of buckets allocated</a:t>
            </a:r>
          </a:p>
        </p:txBody>
      </p:sp>
      <p:sp>
        <p:nvSpPr>
          <p:cNvPr id="2" name="Slide Number Placeholder 1">
            <a:extLst>
              <a:ext uri="{FF2B5EF4-FFF2-40B4-BE49-F238E27FC236}">
                <a16:creationId xmlns:a16="http://schemas.microsoft.com/office/drawing/2014/main" id="{52D6DEAD-7033-531A-E961-F54A0EA5C055}"/>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32</a:t>
            </a:fld>
            <a:endParaRPr lang="en-CA"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5" name="Rectangle 7">
            <a:extLst>
              <a:ext uri="{FF2B5EF4-FFF2-40B4-BE49-F238E27FC236}">
                <a16:creationId xmlns:a16="http://schemas.microsoft.com/office/drawing/2014/main" id="{517FD9F6-B687-D54F-C84F-0A3D63CDF715}"/>
              </a:ext>
            </a:extLst>
          </p:cNvPr>
          <p:cNvSpPr>
            <a:spLocks noGrp="1" noChangeArrowheads="1"/>
          </p:cNvSpPr>
          <p:nvPr>
            <p:ph type="title"/>
          </p:nvPr>
        </p:nvSpPr>
        <p:spPr/>
        <p:txBody>
          <a:bodyPr/>
          <a:lstStyle/>
          <a:p>
            <a:r>
              <a:rPr lang="en-US" altLang="en-US"/>
              <a:t>Hashed Files (contd.)</a:t>
            </a:r>
          </a:p>
        </p:txBody>
      </p:sp>
      <p:pic>
        <p:nvPicPr>
          <p:cNvPr id="708617" name="Picture 9">
            <a:extLst>
              <a:ext uri="{FF2B5EF4-FFF2-40B4-BE49-F238E27FC236}">
                <a16:creationId xmlns:a16="http://schemas.microsoft.com/office/drawing/2014/main" id="{7E6E19D2-5D64-5F99-5FE8-D2466D489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72816"/>
            <a:ext cx="8458200" cy="40306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872EB22-0B3B-314A-E436-9A614A6FB92B}"/>
              </a:ext>
            </a:extLst>
          </p:cNvPr>
          <p:cNvSpPr txBox="1"/>
          <p:nvPr/>
        </p:nvSpPr>
        <p:spPr>
          <a:xfrm>
            <a:off x="1403648" y="6093296"/>
            <a:ext cx="7283152" cy="369332"/>
          </a:xfrm>
          <a:prstGeom prst="rect">
            <a:avLst/>
          </a:prstGeom>
          <a:noFill/>
        </p:spPr>
        <p:txBody>
          <a:bodyPr wrap="square" rtlCol="0">
            <a:spAutoFit/>
          </a:bodyPr>
          <a:lstStyle/>
          <a:p>
            <a:r>
              <a:rPr lang="en-US" sz="1800" b="0" i="0" dirty="0">
                <a:solidFill>
                  <a:srgbClr val="201D1E"/>
                </a:solidFill>
                <a:effectLst/>
                <a:latin typeface="AkzidenzGroteskBE-Light"/>
              </a:rPr>
              <a:t>Figure: Matching bucket numbers to disk block addresses</a:t>
            </a:r>
            <a:r>
              <a:rPr lang="en-US" dirty="0"/>
              <a:t> </a:t>
            </a:r>
            <a:endParaRPr lang="en-IN" dirty="0"/>
          </a:p>
        </p:txBody>
      </p:sp>
      <p:sp>
        <p:nvSpPr>
          <p:cNvPr id="4" name="TextBox 3">
            <a:extLst>
              <a:ext uri="{FF2B5EF4-FFF2-40B4-BE49-F238E27FC236}">
                <a16:creationId xmlns:a16="http://schemas.microsoft.com/office/drawing/2014/main" id="{3E253FE6-9F1F-4C79-9A90-2879460E52B4}"/>
              </a:ext>
            </a:extLst>
          </p:cNvPr>
          <p:cNvSpPr txBox="1"/>
          <p:nvPr/>
        </p:nvSpPr>
        <p:spPr>
          <a:xfrm>
            <a:off x="0" y="1690689"/>
            <a:ext cx="4355976" cy="658191"/>
          </a:xfrm>
          <a:prstGeom prst="rect">
            <a:avLst/>
          </a:prstGeom>
          <a:solidFill>
            <a:schemeClr val="bg1"/>
          </a:solidFill>
        </p:spPr>
        <p:txBody>
          <a:bodyPr wrap="square" rtlCol="0">
            <a:spAutoFit/>
          </a:bodyPr>
          <a:lstStyle/>
          <a:p>
            <a:endParaRPr lang="en-IN" dirty="0"/>
          </a:p>
        </p:txBody>
      </p:sp>
      <p:sp>
        <p:nvSpPr>
          <p:cNvPr id="2" name="Slide Number Placeholder 1">
            <a:extLst>
              <a:ext uri="{FF2B5EF4-FFF2-40B4-BE49-F238E27FC236}">
                <a16:creationId xmlns:a16="http://schemas.microsoft.com/office/drawing/2014/main" id="{0794C97E-9B94-4B60-A140-CCDA20E63B66}"/>
              </a:ext>
            </a:extLst>
          </p:cNvPr>
          <p:cNvSpPr>
            <a:spLocks noGrp="1"/>
          </p:cNvSpPr>
          <p:nvPr>
            <p:ph type="sldNum" sz="quarter" idx="12"/>
          </p:nvPr>
        </p:nvSpPr>
        <p:spPr/>
        <p:txBody>
          <a:bodyPr/>
          <a:lstStyle/>
          <a:p>
            <a:r>
              <a:rPr lang="en-US" altLang="en-US"/>
              <a:t>Slide 13- </a:t>
            </a:r>
            <a:fld id="{256582AD-3081-46E6-8E4F-4C0C8DFD9892}" type="slidenum">
              <a:rPr lang="en-US" altLang="en-US" smtClean="0"/>
              <a:pPr/>
              <a:t>33</a:t>
            </a:fld>
            <a:endParaRPr lang="en-CA"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8" name="Rectangle 6">
            <a:extLst>
              <a:ext uri="{FF2B5EF4-FFF2-40B4-BE49-F238E27FC236}">
                <a16:creationId xmlns:a16="http://schemas.microsoft.com/office/drawing/2014/main" id="{03C4F429-C42D-9617-E288-4711E3DF9E29}"/>
              </a:ext>
            </a:extLst>
          </p:cNvPr>
          <p:cNvSpPr>
            <a:spLocks noGrp="1" noChangeArrowheads="1"/>
          </p:cNvSpPr>
          <p:nvPr>
            <p:ph type="title"/>
          </p:nvPr>
        </p:nvSpPr>
        <p:spPr>
          <a:xfrm>
            <a:off x="628650" y="116632"/>
            <a:ext cx="7886700" cy="1325563"/>
          </a:xfrm>
        </p:spPr>
        <p:txBody>
          <a:bodyPr/>
          <a:lstStyle/>
          <a:p>
            <a:r>
              <a:rPr lang="en-US" altLang="en-US" dirty="0"/>
              <a:t>Hashed Files</a:t>
            </a:r>
          </a:p>
        </p:txBody>
      </p:sp>
      <p:sp>
        <p:nvSpPr>
          <p:cNvPr id="704519" name="Rectangle 7">
            <a:extLst>
              <a:ext uri="{FF2B5EF4-FFF2-40B4-BE49-F238E27FC236}">
                <a16:creationId xmlns:a16="http://schemas.microsoft.com/office/drawing/2014/main" id="{A73C1BDB-86B9-E227-2067-6CA8434D0A59}"/>
              </a:ext>
            </a:extLst>
          </p:cNvPr>
          <p:cNvSpPr>
            <a:spLocks noGrp="1" noChangeArrowheads="1"/>
          </p:cNvSpPr>
          <p:nvPr>
            <p:ph idx="1"/>
          </p:nvPr>
        </p:nvSpPr>
        <p:spPr>
          <a:xfrm>
            <a:off x="648438" y="1556792"/>
            <a:ext cx="7886700" cy="4351338"/>
          </a:xfrm>
        </p:spPr>
        <p:txBody>
          <a:bodyPr>
            <a:normAutofit/>
          </a:bodyPr>
          <a:lstStyle/>
          <a:p>
            <a:pPr>
              <a:lnSpc>
                <a:spcPct val="90000"/>
              </a:lnSpc>
            </a:pPr>
            <a:r>
              <a:rPr lang="en-US" altLang="en-US" sz="2000" dirty="0"/>
              <a:t>Hashing for disk files is called </a:t>
            </a:r>
            <a:r>
              <a:rPr lang="en-US" altLang="en-US" sz="2000" b="1" dirty="0"/>
              <a:t>External Hashing</a:t>
            </a:r>
          </a:p>
          <a:p>
            <a:pPr>
              <a:lnSpc>
                <a:spcPct val="90000"/>
              </a:lnSpc>
            </a:pPr>
            <a:r>
              <a:rPr lang="en-US" altLang="en-US" sz="2000" dirty="0"/>
              <a:t>The file blocks are divided into M equal-sized </a:t>
            </a:r>
            <a:r>
              <a:rPr lang="en-US" altLang="en-US" sz="2000" b="1" dirty="0"/>
              <a:t>buckets</a:t>
            </a:r>
            <a:r>
              <a:rPr lang="en-US" altLang="en-US" sz="2000" dirty="0"/>
              <a:t>, numbered bucket</a:t>
            </a:r>
            <a:r>
              <a:rPr lang="en-US" altLang="en-US" sz="2000" baseline="-25000" dirty="0"/>
              <a:t>0</a:t>
            </a:r>
            <a:r>
              <a:rPr lang="en-US" altLang="en-US" sz="2000" dirty="0"/>
              <a:t>, bucket</a:t>
            </a:r>
            <a:r>
              <a:rPr lang="en-US" altLang="en-US" sz="2000" baseline="-25000" dirty="0"/>
              <a:t>1</a:t>
            </a:r>
            <a:r>
              <a:rPr lang="en-US" altLang="en-US" sz="2000" dirty="0"/>
              <a:t>, ..., bucket</a:t>
            </a:r>
            <a:r>
              <a:rPr lang="en-US" altLang="en-US" sz="2000" baseline="-25000" dirty="0"/>
              <a:t>M-1</a:t>
            </a:r>
            <a:r>
              <a:rPr lang="en-US" altLang="en-US" sz="2000" dirty="0"/>
              <a:t>.</a:t>
            </a:r>
          </a:p>
          <a:p>
            <a:pPr lvl="1">
              <a:lnSpc>
                <a:spcPct val="90000"/>
              </a:lnSpc>
            </a:pPr>
            <a:r>
              <a:rPr lang="en-US" altLang="en-US" sz="2000" dirty="0"/>
              <a:t>Typically, a bucket corresponds to one (or a fixed number of) disk block.</a:t>
            </a:r>
          </a:p>
          <a:p>
            <a:pPr>
              <a:lnSpc>
                <a:spcPct val="90000"/>
              </a:lnSpc>
            </a:pPr>
            <a:r>
              <a:rPr lang="en-US" altLang="en-US" sz="2000" dirty="0"/>
              <a:t>One of the file fields is designated to be the </a:t>
            </a:r>
            <a:r>
              <a:rPr lang="en-US" altLang="en-US" sz="2000" b="1" dirty="0"/>
              <a:t>hash key</a:t>
            </a:r>
            <a:r>
              <a:rPr lang="en-US" altLang="en-US" sz="2000" dirty="0"/>
              <a:t> of the file.</a:t>
            </a:r>
          </a:p>
          <a:p>
            <a:pPr>
              <a:lnSpc>
                <a:spcPct val="90000"/>
              </a:lnSpc>
            </a:pPr>
            <a:r>
              <a:rPr lang="en-US" altLang="en-US" sz="2000" dirty="0"/>
              <a:t>The record with hash key value K is stored in bucket </a:t>
            </a:r>
            <a:r>
              <a:rPr lang="en-US" altLang="en-US" sz="2000" dirty="0" err="1"/>
              <a:t>i</a:t>
            </a:r>
            <a:r>
              <a:rPr lang="en-US" altLang="en-US" sz="2000" dirty="0"/>
              <a:t>, where </a:t>
            </a:r>
            <a:r>
              <a:rPr lang="en-US" altLang="en-US" sz="2000" dirty="0" err="1"/>
              <a:t>i</a:t>
            </a:r>
            <a:r>
              <a:rPr lang="en-US" altLang="en-US" sz="2000" dirty="0"/>
              <a:t>=h(K), and h is the </a:t>
            </a:r>
            <a:r>
              <a:rPr lang="en-US" altLang="en-US" sz="2000" b="1" dirty="0"/>
              <a:t>hashing function</a:t>
            </a:r>
            <a:r>
              <a:rPr lang="en-US" altLang="en-US" sz="2000" dirty="0"/>
              <a:t>.</a:t>
            </a:r>
          </a:p>
          <a:p>
            <a:pPr>
              <a:lnSpc>
                <a:spcPct val="90000"/>
              </a:lnSpc>
            </a:pPr>
            <a:r>
              <a:rPr lang="en-US" altLang="en-US" sz="2000" dirty="0"/>
              <a:t>Search is very efficient on the hash key.</a:t>
            </a:r>
          </a:p>
          <a:p>
            <a:pPr>
              <a:lnSpc>
                <a:spcPct val="90000"/>
              </a:lnSpc>
            </a:pPr>
            <a:r>
              <a:rPr lang="en-US" altLang="en-US" sz="2000" dirty="0"/>
              <a:t>Collisions occur when a new record hashes to a bucket that is already full.</a:t>
            </a:r>
          </a:p>
          <a:p>
            <a:pPr lvl="1">
              <a:lnSpc>
                <a:spcPct val="90000"/>
              </a:lnSpc>
            </a:pPr>
            <a:r>
              <a:rPr lang="en-US" altLang="en-US" sz="2000" dirty="0"/>
              <a:t>An overflow file is kept for storing such records.</a:t>
            </a:r>
          </a:p>
          <a:p>
            <a:pPr lvl="1">
              <a:lnSpc>
                <a:spcPct val="90000"/>
              </a:lnSpc>
            </a:pPr>
            <a:r>
              <a:rPr lang="en-US" altLang="en-US" sz="2000" dirty="0"/>
              <a:t>Overflow records that hash to each bucket can be linked together. </a:t>
            </a:r>
          </a:p>
        </p:txBody>
      </p:sp>
      <p:sp>
        <p:nvSpPr>
          <p:cNvPr id="2" name="Slide Number Placeholder 1">
            <a:extLst>
              <a:ext uri="{FF2B5EF4-FFF2-40B4-BE49-F238E27FC236}">
                <a16:creationId xmlns:a16="http://schemas.microsoft.com/office/drawing/2014/main" id="{CEFAFCBF-7DA0-F174-C83B-55929D93BFF1}"/>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34</a:t>
            </a:fld>
            <a:endParaRPr lang="en-CA"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11" name="Rectangle 7">
            <a:extLst>
              <a:ext uri="{FF2B5EF4-FFF2-40B4-BE49-F238E27FC236}">
                <a16:creationId xmlns:a16="http://schemas.microsoft.com/office/drawing/2014/main" id="{781CC7D1-AEF6-C5F8-7667-F55061AE0626}"/>
              </a:ext>
            </a:extLst>
          </p:cNvPr>
          <p:cNvSpPr>
            <a:spLocks noGrp="1" noChangeArrowheads="1"/>
          </p:cNvSpPr>
          <p:nvPr>
            <p:ph type="title"/>
          </p:nvPr>
        </p:nvSpPr>
        <p:spPr>
          <a:xfrm>
            <a:off x="628650" y="44624"/>
            <a:ext cx="7886700" cy="1325563"/>
          </a:xfrm>
        </p:spPr>
        <p:txBody>
          <a:bodyPr/>
          <a:lstStyle/>
          <a:p>
            <a:r>
              <a:rPr lang="en-US" altLang="en-US" dirty="0"/>
              <a:t>Hashed Files - Overflow handling</a:t>
            </a:r>
          </a:p>
        </p:txBody>
      </p:sp>
      <p:pic>
        <p:nvPicPr>
          <p:cNvPr id="712713" name="Picture 9">
            <a:extLst>
              <a:ext uri="{FF2B5EF4-FFF2-40B4-BE49-F238E27FC236}">
                <a16:creationId xmlns:a16="http://schemas.microsoft.com/office/drawing/2014/main" id="{DF6435C8-0663-9208-47A6-8417F808F6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590675"/>
            <a:ext cx="5943600" cy="48863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CA386B7-BA5D-1FA1-4017-6DD23DB82F35}"/>
              </a:ext>
            </a:extLst>
          </p:cNvPr>
          <p:cNvSpPr txBox="1"/>
          <p:nvPr/>
        </p:nvSpPr>
        <p:spPr>
          <a:xfrm>
            <a:off x="6156176" y="5733256"/>
            <a:ext cx="1728192" cy="964232"/>
          </a:xfrm>
          <a:prstGeom prst="rect">
            <a:avLst/>
          </a:prstGeom>
          <a:solidFill>
            <a:schemeClr val="bg1"/>
          </a:solidFill>
        </p:spPr>
        <p:txBody>
          <a:bodyPr wrap="square" rtlCol="0">
            <a:spAutoFit/>
          </a:bodyPr>
          <a:lstStyle/>
          <a:p>
            <a:endParaRPr lang="en-IN" dirty="0"/>
          </a:p>
        </p:txBody>
      </p:sp>
      <p:sp>
        <p:nvSpPr>
          <p:cNvPr id="2" name="Slide Number Placeholder 1">
            <a:extLst>
              <a:ext uri="{FF2B5EF4-FFF2-40B4-BE49-F238E27FC236}">
                <a16:creationId xmlns:a16="http://schemas.microsoft.com/office/drawing/2014/main" id="{E1867D4B-650F-56D7-DBA9-AC3C2D1FB752}"/>
              </a:ext>
            </a:extLst>
          </p:cNvPr>
          <p:cNvSpPr>
            <a:spLocks noGrp="1"/>
          </p:cNvSpPr>
          <p:nvPr>
            <p:ph type="sldNum" sz="quarter" idx="12"/>
          </p:nvPr>
        </p:nvSpPr>
        <p:spPr/>
        <p:txBody>
          <a:bodyPr/>
          <a:lstStyle/>
          <a:p>
            <a:r>
              <a:rPr lang="en-US" altLang="en-US"/>
              <a:t>Slide 13- </a:t>
            </a:r>
            <a:fld id="{256582AD-3081-46E6-8E4F-4C0C8DFD9892}" type="slidenum">
              <a:rPr lang="en-US" altLang="en-US" smtClean="0"/>
              <a:pPr/>
              <a:t>35</a:t>
            </a:fld>
            <a:endParaRPr lang="en-CA"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628650" y="136524"/>
            <a:ext cx="7886700" cy="1325563"/>
          </a:xfrm>
        </p:spPr>
        <p:txBody>
          <a:bodyPr/>
          <a:lstStyle/>
          <a:p>
            <a:r>
              <a:rPr lang="en-US" altLang="en-US" dirty="0"/>
              <a:t>Hashing Techniques (cont’d.)</a:t>
            </a:r>
          </a:p>
        </p:txBody>
      </p:sp>
      <p:sp>
        <p:nvSpPr>
          <p:cNvPr id="45059" name="Content Placeholder 2"/>
          <p:cNvSpPr>
            <a:spLocks noGrp="1"/>
          </p:cNvSpPr>
          <p:nvPr>
            <p:ph idx="1"/>
          </p:nvPr>
        </p:nvSpPr>
        <p:spPr/>
        <p:txBody>
          <a:bodyPr>
            <a:normAutofit/>
          </a:bodyPr>
          <a:lstStyle/>
          <a:p>
            <a:r>
              <a:rPr lang="en-US" altLang="en-US" sz="3200" dirty="0"/>
              <a:t>Hashing techniques that allow dynamic file expansion</a:t>
            </a:r>
          </a:p>
          <a:p>
            <a:pPr lvl="1"/>
            <a:r>
              <a:rPr lang="en-US" altLang="en-US" sz="2800" dirty="0"/>
              <a:t>Extendible hashing</a:t>
            </a:r>
          </a:p>
          <a:p>
            <a:pPr lvl="2"/>
            <a:r>
              <a:rPr lang="en-US" altLang="en-US" sz="2000" dirty="0"/>
              <a:t>File performance does not degrade as file grows</a:t>
            </a:r>
          </a:p>
          <a:p>
            <a:pPr lvl="1"/>
            <a:r>
              <a:rPr lang="en-US" altLang="en-US" sz="2800" dirty="0"/>
              <a:t>Dynamic hashing</a:t>
            </a:r>
          </a:p>
          <a:p>
            <a:pPr lvl="2"/>
            <a:r>
              <a:rPr lang="en-US" altLang="en-US" sz="2000" dirty="0"/>
              <a:t>Maintains tree-structured directory</a:t>
            </a:r>
          </a:p>
          <a:p>
            <a:pPr lvl="1"/>
            <a:r>
              <a:rPr lang="en-US" altLang="en-US" sz="2800" dirty="0"/>
              <a:t>Linear hashing</a:t>
            </a:r>
          </a:p>
          <a:p>
            <a:pPr lvl="2"/>
            <a:r>
              <a:rPr lang="en-US" altLang="en-US" sz="2000" dirty="0"/>
              <a:t>Allows hash file to expand and shrink buckets without needing a directory</a:t>
            </a:r>
          </a:p>
        </p:txBody>
      </p:sp>
      <p:sp>
        <p:nvSpPr>
          <p:cNvPr id="2" name="Slide Number Placeholder 1">
            <a:extLst>
              <a:ext uri="{FF2B5EF4-FFF2-40B4-BE49-F238E27FC236}">
                <a16:creationId xmlns:a16="http://schemas.microsoft.com/office/drawing/2014/main" id="{8523187D-2CE8-0F0E-33D2-A455054D6ADF}"/>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36</a:t>
            </a:fld>
            <a:endParaRPr lang="en-CA"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6" name="Rectangle 6">
            <a:extLst>
              <a:ext uri="{FF2B5EF4-FFF2-40B4-BE49-F238E27FC236}">
                <a16:creationId xmlns:a16="http://schemas.microsoft.com/office/drawing/2014/main" id="{A688A31D-A8CF-D0DC-9D76-486B3A2B7AB1}"/>
              </a:ext>
            </a:extLst>
          </p:cNvPr>
          <p:cNvSpPr>
            <a:spLocks noGrp="1" noChangeArrowheads="1"/>
          </p:cNvSpPr>
          <p:nvPr>
            <p:ph type="title"/>
          </p:nvPr>
        </p:nvSpPr>
        <p:spPr>
          <a:xfrm>
            <a:off x="628650" y="87213"/>
            <a:ext cx="7886700" cy="1325563"/>
          </a:xfrm>
        </p:spPr>
        <p:txBody>
          <a:bodyPr/>
          <a:lstStyle/>
          <a:p>
            <a:r>
              <a:rPr lang="en-US" altLang="en-US" dirty="0"/>
              <a:t>Hashed Files (contd.)</a:t>
            </a:r>
          </a:p>
        </p:txBody>
      </p:sp>
      <p:sp>
        <p:nvSpPr>
          <p:cNvPr id="706567" name="Rectangle 7">
            <a:extLst>
              <a:ext uri="{FF2B5EF4-FFF2-40B4-BE49-F238E27FC236}">
                <a16:creationId xmlns:a16="http://schemas.microsoft.com/office/drawing/2014/main" id="{DAE4DB18-7C9D-ABEE-7195-1D1F2CBC42A3}"/>
              </a:ext>
            </a:extLst>
          </p:cNvPr>
          <p:cNvSpPr>
            <a:spLocks noGrp="1" noChangeArrowheads="1"/>
          </p:cNvSpPr>
          <p:nvPr>
            <p:ph idx="1"/>
          </p:nvPr>
        </p:nvSpPr>
        <p:spPr/>
        <p:txBody>
          <a:bodyPr>
            <a:normAutofit/>
          </a:bodyPr>
          <a:lstStyle/>
          <a:p>
            <a:pPr>
              <a:lnSpc>
                <a:spcPct val="80000"/>
              </a:lnSpc>
            </a:pPr>
            <a:r>
              <a:rPr lang="en-US" altLang="en-US" sz="2000"/>
              <a:t>There are numerous methods for collision resolution, including the following:</a:t>
            </a:r>
          </a:p>
          <a:p>
            <a:pPr lvl="1">
              <a:lnSpc>
                <a:spcPct val="80000"/>
              </a:lnSpc>
            </a:pPr>
            <a:r>
              <a:rPr lang="en-US" altLang="en-US" sz="2000" b="1"/>
              <a:t>Open addressing</a:t>
            </a:r>
            <a:r>
              <a:rPr lang="en-US" altLang="en-US" sz="2000"/>
              <a:t>: Proceeding from the occupied position specified by the hash address, the program checks the subsequent positions in order until an unused (empty) position is found. </a:t>
            </a:r>
          </a:p>
          <a:p>
            <a:pPr lvl="1">
              <a:lnSpc>
                <a:spcPct val="80000"/>
              </a:lnSpc>
            </a:pPr>
            <a:r>
              <a:rPr lang="en-US" altLang="en-US" sz="2000" b="1"/>
              <a:t>Chaining</a:t>
            </a:r>
            <a:r>
              <a:rPr lang="en-US" altLang="en-US" sz="2000"/>
              <a:t>: For this method, various overflow locations are kept, usually by extending the array with a number of overflow positions. In addition, a pointer field is added to each record location. A collision is resolved by placing the new record in an unused overflow location and setting the pointer of the occupied hash address location to the address of that overflow location. </a:t>
            </a:r>
          </a:p>
          <a:p>
            <a:pPr lvl="1">
              <a:lnSpc>
                <a:spcPct val="80000"/>
              </a:lnSpc>
            </a:pPr>
            <a:r>
              <a:rPr lang="en-US" altLang="en-US" sz="2000" b="1"/>
              <a:t>Multiple hashing</a:t>
            </a:r>
            <a:r>
              <a:rPr lang="en-US" altLang="en-US" sz="2000"/>
              <a:t>: The program applies a second hash function if the first results in a collision. If another collision results, the program uses open addressing or applies a third hash function and then uses open addressing if necessary.</a:t>
            </a:r>
          </a:p>
        </p:txBody>
      </p:sp>
      <p:sp>
        <p:nvSpPr>
          <p:cNvPr id="2" name="Slide Number Placeholder 1">
            <a:extLst>
              <a:ext uri="{FF2B5EF4-FFF2-40B4-BE49-F238E27FC236}">
                <a16:creationId xmlns:a16="http://schemas.microsoft.com/office/drawing/2014/main" id="{2415DB8E-E1B9-CA41-CAE4-55511D4FA980}"/>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37</a:t>
            </a:fld>
            <a:endParaRPr lang="en-CA"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62" name="Rectangle 6">
            <a:extLst>
              <a:ext uri="{FF2B5EF4-FFF2-40B4-BE49-F238E27FC236}">
                <a16:creationId xmlns:a16="http://schemas.microsoft.com/office/drawing/2014/main" id="{CFC38E10-9BA6-06E0-944A-2A594812EF4E}"/>
              </a:ext>
            </a:extLst>
          </p:cNvPr>
          <p:cNvSpPr>
            <a:spLocks noGrp="1" noChangeArrowheads="1"/>
          </p:cNvSpPr>
          <p:nvPr>
            <p:ph type="title"/>
          </p:nvPr>
        </p:nvSpPr>
        <p:spPr>
          <a:xfrm>
            <a:off x="628650" y="44624"/>
            <a:ext cx="7886700" cy="1325563"/>
          </a:xfrm>
        </p:spPr>
        <p:txBody>
          <a:bodyPr/>
          <a:lstStyle/>
          <a:p>
            <a:r>
              <a:rPr lang="en-US" altLang="en-US" dirty="0"/>
              <a:t>Hashed Files (contd.)</a:t>
            </a:r>
          </a:p>
        </p:txBody>
      </p:sp>
      <p:sp>
        <p:nvSpPr>
          <p:cNvPr id="710663" name="Rectangle 7">
            <a:extLst>
              <a:ext uri="{FF2B5EF4-FFF2-40B4-BE49-F238E27FC236}">
                <a16:creationId xmlns:a16="http://schemas.microsoft.com/office/drawing/2014/main" id="{1ADA06DA-8908-1D75-D10C-3E5C5FA25A9C}"/>
              </a:ext>
            </a:extLst>
          </p:cNvPr>
          <p:cNvSpPr>
            <a:spLocks noGrp="1" noChangeArrowheads="1"/>
          </p:cNvSpPr>
          <p:nvPr>
            <p:ph idx="1"/>
          </p:nvPr>
        </p:nvSpPr>
        <p:spPr/>
        <p:txBody>
          <a:bodyPr>
            <a:normAutofit/>
          </a:bodyPr>
          <a:lstStyle/>
          <a:p>
            <a:pPr>
              <a:lnSpc>
                <a:spcPct val="90000"/>
              </a:lnSpc>
            </a:pPr>
            <a:r>
              <a:rPr lang="en-US" altLang="en-US"/>
              <a:t>To reduce overflow records, a hash file is typically kept 70-80% full.</a:t>
            </a:r>
          </a:p>
          <a:p>
            <a:pPr>
              <a:lnSpc>
                <a:spcPct val="90000"/>
              </a:lnSpc>
            </a:pPr>
            <a:r>
              <a:rPr lang="en-US" altLang="en-US"/>
              <a:t>The hash function h should distribute the records uniformly among the buckets</a:t>
            </a:r>
          </a:p>
          <a:p>
            <a:pPr lvl="1">
              <a:lnSpc>
                <a:spcPct val="90000"/>
              </a:lnSpc>
            </a:pPr>
            <a:r>
              <a:rPr lang="en-US" altLang="en-US"/>
              <a:t>Otherwise, search time will be increased because many overflow records will exist.</a:t>
            </a:r>
          </a:p>
          <a:p>
            <a:pPr>
              <a:lnSpc>
                <a:spcPct val="90000"/>
              </a:lnSpc>
            </a:pPr>
            <a:r>
              <a:rPr lang="en-US" altLang="en-US"/>
              <a:t>Main disadvantages of static external hashing:</a:t>
            </a:r>
          </a:p>
          <a:p>
            <a:pPr lvl="1">
              <a:lnSpc>
                <a:spcPct val="90000"/>
              </a:lnSpc>
            </a:pPr>
            <a:r>
              <a:rPr lang="en-US" altLang="en-US"/>
              <a:t>Fixed number of buckets M is a problem if the number of records in the file grows or shrinks.</a:t>
            </a:r>
          </a:p>
          <a:p>
            <a:pPr lvl="1">
              <a:lnSpc>
                <a:spcPct val="90000"/>
              </a:lnSpc>
            </a:pPr>
            <a:r>
              <a:rPr lang="en-US" altLang="en-US"/>
              <a:t>Ordered access on the hash key is quite inefficient (requires  sorting the records).</a:t>
            </a:r>
          </a:p>
        </p:txBody>
      </p:sp>
      <p:sp>
        <p:nvSpPr>
          <p:cNvPr id="2" name="Slide Number Placeholder 1">
            <a:extLst>
              <a:ext uri="{FF2B5EF4-FFF2-40B4-BE49-F238E27FC236}">
                <a16:creationId xmlns:a16="http://schemas.microsoft.com/office/drawing/2014/main" id="{C957BBB5-3620-7310-F694-A6FFC28F0EA2}"/>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38</a:t>
            </a:fld>
            <a:endParaRPr lang="en-CA"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11" name="Rectangle 7">
            <a:extLst>
              <a:ext uri="{FF2B5EF4-FFF2-40B4-BE49-F238E27FC236}">
                <a16:creationId xmlns:a16="http://schemas.microsoft.com/office/drawing/2014/main" id="{90D966CA-EABC-37B4-BD19-61CDE0C61DE1}"/>
              </a:ext>
            </a:extLst>
          </p:cNvPr>
          <p:cNvSpPr>
            <a:spLocks noGrp="1" noChangeArrowheads="1"/>
          </p:cNvSpPr>
          <p:nvPr>
            <p:ph type="title"/>
          </p:nvPr>
        </p:nvSpPr>
        <p:spPr>
          <a:xfrm>
            <a:off x="628650" y="87213"/>
            <a:ext cx="7886700" cy="1325563"/>
          </a:xfrm>
        </p:spPr>
        <p:txBody>
          <a:bodyPr/>
          <a:lstStyle/>
          <a:p>
            <a:r>
              <a:rPr lang="en-US" altLang="en-US" dirty="0"/>
              <a:t>Hashed Files - Overflow handling</a:t>
            </a:r>
          </a:p>
        </p:txBody>
      </p:sp>
      <p:pic>
        <p:nvPicPr>
          <p:cNvPr id="712713" name="Picture 9">
            <a:extLst>
              <a:ext uri="{FF2B5EF4-FFF2-40B4-BE49-F238E27FC236}">
                <a16:creationId xmlns:a16="http://schemas.microsoft.com/office/drawing/2014/main" id="{642BCD14-1B95-138B-F3CC-117901B1CA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590675"/>
            <a:ext cx="5775920" cy="47484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AA6C046-8172-0E51-FE9D-F88B7E2C2BF4}"/>
              </a:ext>
            </a:extLst>
          </p:cNvPr>
          <p:cNvSpPr txBox="1"/>
          <p:nvPr/>
        </p:nvSpPr>
        <p:spPr>
          <a:xfrm>
            <a:off x="6012160" y="5661248"/>
            <a:ext cx="1728192" cy="855799"/>
          </a:xfrm>
          <a:prstGeom prst="rect">
            <a:avLst/>
          </a:prstGeom>
          <a:solidFill>
            <a:schemeClr val="bg1"/>
          </a:solidFill>
        </p:spPr>
        <p:txBody>
          <a:bodyPr wrap="square" rtlCol="0">
            <a:spAutoFit/>
          </a:bodyPr>
          <a:lstStyle/>
          <a:p>
            <a:endParaRPr lang="en-IN" dirty="0"/>
          </a:p>
        </p:txBody>
      </p:sp>
      <p:sp>
        <p:nvSpPr>
          <p:cNvPr id="2" name="Slide Number Placeholder 1">
            <a:extLst>
              <a:ext uri="{FF2B5EF4-FFF2-40B4-BE49-F238E27FC236}">
                <a16:creationId xmlns:a16="http://schemas.microsoft.com/office/drawing/2014/main" id="{5EB051BE-D77C-3A5B-15D5-3F55F01B5B9D}"/>
              </a:ext>
            </a:extLst>
          </p:cNvPr>
          <p:cNvSpPr>
            <a:spLocks noGrp="1"/>
          </p:cNvSpPr>
          <p:nvPr>
            <p:ph type="sldNum" sz="quarter" idx="12"/>
          </p:nvPr>
        </p:nvSpPr>
        <p:spPr/>
        <p:txBody>
          <a:bodyPr/>
          <a:lstStyle/>
          <a:p>
            <a:r>
              <a:rPr lang="en-US" altLang="en-US"/>
              <a:t>Slide 13- </a:t>
            </a:r>
            <a:fld id="{256582AD-3081-46E6-8E4F-4C0C8DFD9892}" type="slidenum">
              <a:rPr lang="en-US" altLang="en-US" smtClean="0"/>
              <a:pPr/>
              <a:t>39</a:t>
            </a:fld>
            <a:endParaRPr lang="en-CA"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6">
            <a:extLst>
              <a:ext uri="{FF2B5EF4-FFF2-40B4-BE49-F238E27FC236}">
                <a16:creationId xmlns:a16="http://schemas.microsoft.com/office/drawing/2014/main" id="{DA6E9067-446B-EEBF-7D31-B0EB4381620A}"/>
              </a:ext>
            </a:extLst>
          </p:cNvPr>
          <p:cNvSpPr>
            <a:spLocks noGrp="1"/>
          </p:cNvSpPr>
          <p:nvPr>
            <p:ph type="title" idx="4294967295"/>
          </p:nvPr>
        </p:nvSpPr>
        <p:spPr>
          <a:xfrm>
            <a:off x="861764" y="116632"/>
            <a:ext cx="7886700" cy="1325563"/>
          </a:xfrm>
        </p:spPr>
        <p:txBody>
          <a:bodyPr/>
          <a:lstStyle/>
          <a:p>
            <a:pPr eaLnBrk="1" hangingPunct="1"/>
            <a:r>
              <a:rPr lang="en-US" altLang="en-US" dirty="0"/>
              <a:t>Storage Hierarchy</a:t>
            </a:r>
          </a:p>
        </p:txBody>
      </p:sp>
      <p:pic>
        <p:nvPicPr>
          <p:cNvPr id="5124" name="Picture 3" descr="Pink tissue paper">
            <a:extLst>
              <a:ext uri="{FF2B5EF4-FFF2-40B4-BE49-F238E27FC236}">
                <a16:creationId xmlns:a16="http://schemas.microsoft.com/office/drawing/2014/main" id="{ED485461-502F-D9CD-7717-036C5678BD30}"/>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l="21030" t="28975" r="30737" b="22202"/>
          <a:stretch>
            <a:fillRect/>
          </a:stretch>
        </p:blipFill>
        <p:spPr>
          <a:xfrm>
            <a:off x="1119013" y="1695450"/>
            <a:ext cx="6837363" cy="4325938"/>
          </a:xfrm>
          <a:noFill/>
        </p:spPr>
      </p:pic>
      <p:sp>
        <p:nvSpPr>
          <p:cNvPr id="3" name="Slide Number Placeholder 2">
            <a:extLst>
              <a:ext uri="{FF2B5EF4-FFF2-40B4-BE49-F238E27FC236}">
                <a16:creationId xmlns:a16="http://schemas.microsoft.com/office/drawing/2014/main" id="{3683C84F-CF7A-3068-3902-F7BC01820DFF}"/>
              </a:ext>
            </a:extLst>
          </p:cNvPr>
          <p:cNvSpPr>
            <a:spLocks noGrp="1"/>
          </p:cNvSpPr>
          <p:nvPr>
            <p:ph type="sldNum" sz="quarter" idx="12"/>
          </p:nvPr>
        </p:nvSpPr>
        <p:spPr/>
        <p:txBody>
          <a:bodyPr/>
          <a:lstStyle/>
          <a:p>
            <a:r>
              <a:rPr lang="en-US" altLang="en-US"/>
              <a:t>Slide 13- </a:t>
            </a:r>
            <a:fld id="{31242EC0-9EDE-429C-AE12-794147610AC4}" type="slidenum">
              <a:rPr lang="en-US" altLang="en-US" smtClean="0"/>
              <a:pPr/>
              <a:t>4</a:t>
            </a:fld>
            <a:endParaRPr lang="en-CA"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8" name="Rectangle 6">
            <a:extLst>
              <a:ext uri="{FF2B5EF4-FFF2-40B4-BE49-F238E27FC236}">
                <a16:creationId xmlns:a16="http://schemas.microsoft.com/office/drawing/2014/main" id="{C4DB692B-A73C-B38D-1C2B-47D6959AB05E}"/>
              </a:ext>
            </a:extLst>
          </p:cNvPr>
          <p:cNvSpPr>
            <a:spLocks noGrp="1" noChangeArrowheads="1"/>
          </p:cNvSpPr>
          <p:nvPr>
            <p:ph type="title"/>
          </p:nvPr>
        </p:nvSpPr>
        <p:spPr>
          <a:xfrm>
            <a:off x="628650" y="87213"/>
            <a:ext cx="7886700" cy="1325563"/>
          </a:xfrm>
        </p:spPr>
        <p:txBody>
          <a:bodyPr/>
          <a:lstStyle/>
          <a:p>
            <a:r>
              <a:rPr lang="en-US" altLang="en-US" dirty="0"/>
              <a:t>Dynamic And Extendible Hashed Files</a:t>
            </a:r>
          </a:p>
        </p:txBody>
      </p:sp>
      <p:sp>
        <p:nvSpPr>
          <p:cNvPr id="714759" name="Rectangle 7">
            <a:extLst>
              <a:ext uri="{FF2B5EF4-FFF2-40B4-BE49-F238E27FC236}">
                <a16:creationId xmlns:a16="http://schemas.microsoft.com/office/drawing/2014/main" id="{E46246E4-E9FA-6F0B-D6DF-04DBF624B9D2}"/>
              </a:ext>
            </a:extLst>
          </p:cNvPr>
          <p:cNvSpPr>
            <a:spLocks noGrp="1" noChangeArrowheads="1"/>
          </p:cNvSpPr>
          <p:nvPr>
            <p:ph idx="1"/>
          </p:nvPr>
        </p:nvSpPr>
        <p:spPr/>
        <p:txBody>
          <a:bodyPr>
            <a:normAutofit/>
          </a:bodyPr>
          <a:lstStyle/>
          <a:p>
            <a:r>
              <a:rPr lang="en-US" altLang="en-US" sz="2400"/>
              <a:t>Dynamic and Extendible Hashing Techniques</a:t>
            </a:r>
          </a:p>
          <a:p>
            <a:pPr lvl="1"/>
            <a:r>
              <a:rPr lang="en-US" altLang="en-US" sz="2200"/>
              <a:t>Hashing techniques are adapted to allow the dynamic growth and shrinking of the number of file records.</a:t>
            </a:r>
          </a:p>
          <a:p>
            <a:pPr lvl="1"/>
            <a:r>
              <a:rPr lang="en-US" altLang="en-US" sz="2200"/>
              <a:t>These techniques include the following:</a:t>
            </a:r>
            <a:r>
              <a:rPr lang="en-US" altLang="en-US" sz="2200" b="1"/>
              <a:t> dynamic hashing, extendible hashing</a:t>
            </a:r>
            <a:r>
              <a:rPr lang="en-US" altLang="en-US" sz="2200"/>
              <a:t>, and</a:t>
            </a:r>
            <a:r>
              <a:rPr lang="en-US" altLang="en-US" sz="2200" b="1"/>
              <a:t> linear hashing.</a:t>
            </a:r>
          </a:p>
          <a:p>
            <a:r>
              <a:rPr lang="en-US" altLang="en-US" sz="2400"/>
              <a:t>Both dynamic and extendible hashing use the </a:t>
            </a:r>
            <a:r>
              <a:rPr lang="en-US" altLang="en-US" sz="2400" b="1"/>
              <a:t>binary representation</a:t>
            </a:r>
            <a:r>
              <a:rPr lang="en-US" altLang="en-US" sz="2400"/>
              <a:t> of the hash value h(K) in order to access a </a:t>
            </a:r>
            <a:r>
              <a:rPr lang="en-US" altLang="en-US" sz="2400" b="1"/>
              <a:t>directory</a:t>
            </a:r>
            <a:r>
              <a:rPr lang="en-US" altLang="en-US" sz="2400"/>
              <a:t>.</a:t>
            </a:r>
          </a:p>
          <a:p>
            <a:pPr lvl="1"/>
            <a:r>
              <a:rPr lang="en-US" altLang="en-US" sz="2200"/>
              <a:t>In dynamic hashing the directory is a binary tree.</a:t>
            </a:r>
          </a:p>
          <a:p>
            <a:pPr lvl="1"/>
            <a:r>
              <a:rPr lang="en-US" altLang="en-US" sz="2200"/>
              <a:t>In extendible hashing the directory is an array of size 2</a:t>
            </a:r>
            <a:r>
              <a:rPr lang="en-US" altLang="en-US" sz="2200" baseline="30000"/>
              <a:t>d</a:t>
            </a:r>
            <a:r>
              <a:rPr lang="en-US" altLang="en-US" sz="2200"/>
              <a:t> where d is called the </a:t>
            </a:r>
            <a:r>
              <a:rPr lang="en-US" altLang="en-US" sz="2200" b="1"/>
              <a:t>global depth</a:t>
            </a:r>
            <a:r>
              <a:rPr lang="en-US" altLang="en-US" sz="2200"/>
              <a:t>. </a:t>
            </a:r>
          </a:p>
        </p:txBody>
      </p:sp>
      <p:sp>
        <p:nvSpPr>
          <p:cNvPr id="2" name="Slide Number Placeholder 1">
            <a:extLst>
              <a:ext uri="{FF2B5EF4-FFF2-40B4-BE49-F238E27FC236}">
                <a16:creationId xmlns:a16="http://schemas.microsoft.com/office/drawing/2014/main" id="{EDDF4D76-10BC-78D0-DC2A-4BE695CC9D49}"/>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40</a:t>
            </a:fld>
            <a:endParaRPr lang="en-CA"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6" name="Rectangle 6">
            <a:extLst>
              <a:ext uri="{FF2B5EF4-FFF2-40B4-BE49-F238E27FC236}">
                <a16:creationId xmlns:a16="http://schemas.microsoft.com/office/drawing/2014/main" id="{0E6A218B-88E7-8B2B-520D-F0085E97AEC0}"/>
              </a:ext>
            </a:extLst>
          </p:cNvPr>
          <p:cNvSpPr>
            <a:spLocks noGrp="1" noChangeArrowheads="1"/>
          </p:cNvSpPr>
          <p:nvPr>
            <p:ph type="title"/>
          </p:nvPr>
        </p:nvSpPr>
        <p:spPr>
          <a:xfrm>
            <a:off x="628650" y="116632"/>
            <a:ext cx="7886700" cy="1325563"/>
          </a:xfrm>
        </p:spPr>
        <p:txBody>
          <a:bodyPr/>
          <a:lstStyle/>
          <a:p>
            <a:r>
              <a:rPr lang="en-US" altLang="en-US" dirty="0"/>
              <a:t>Dynamic And Extendible Hashing (contd.)</a:t>
            </a:r>
          </a:p>
        </p:txBody>
      </p:sp>
      <p:sp>
        <p:nvSpPr>
          <p:cNvPr id="716807" name="Rectangle 7">
            <a:extLst>
              <a:ext uri="{FF2B5EF4-FFF2-40B4-BE49-F238E27FC236}">
                <a16:creationId xmlns:a16="http://schemas.microsoft.com/office/drawing/2014/main" id="{A30B6756-AAEB-6E13-F1A9-F9AEBADB12E7}"/>
              </a:ext>
            </a:extLst>
          </p:cNvPr>
          <p:cNvSpPr>
            <a:spLocks noGrp="1" noChangeArrowheads="1"/>
          </p:cNvSpPr>
          <p:nvPr>
            <p:ph idx="1"/>
          </p:nvPr>
        </p:nvSpPr>
        <p:spPr/>
        <p:txBody>
          <a:bodyPr>
            <a:normAutofit/>
          </a:bodyPr>
          <a:lstStyle/>
          <a:p>
            <a:pPr>
              <a:lnSpc>
                <a:spcPct val="80000"/>
              </a:lnSpc>
            </a:pPr>
            <a:r>
              <a:rPr lang="en-US" altLang="en-US" sz="2400"/>
              <a:t>The directories can be stored on disk, and they expand or shrink dynamically.</a:t>
            </a:r>
          </a:p>
          <a:p>
            <a:pPr lvl="1">
              <a:lnSpc>
                <a:spcPct val="80000"/>
              </a:lnSpc>
            </a:pPr>
            <a:r>
              <a:rPr lang="en-US" altLang="en-US" sz="2200"/>
              <a:t>Directory entries point to the disk blocks that contain the stored records.</a:t>
            </a:r>
          </a:p>
          <a:p>
            <a:pPr>
              <a:lnSpc>
                <a:spcPct val="80000"/>
              </a:lnSpc>
            </a:pPr>
            <a:r>
              <a:rPr lang="en-US" altLang="en-US" sz="2400"/>
              <a:t>An insertion in a disk block that is full causes the block to split into two blocks and the records are redistributed among the two blocks.</a:t>
            </a:r>
          </a:p>
          <a:p>
            <a:pPr lvl="1">
              <a:lnSpc>
                <a:spcPct val="80000"/>
              </a:lnSpc>
            </a:pPr>
            <a:r>
              <a:rPr lang="en-US" altLang="en-US" sz="2200"/>
              <a:t>The directory is updated appropriately.</a:t>
            </a:r>
          </a:p>
          <a:p>
            <a:pPr>
              <a:lnSpc>
                <a:spcPct val="80000"/>
              </a:lnSpc>
            </a:pPr>
            <a:r>
              <a:rPr lang="en-US" altLang="en-US" sz="2400"/>
              <a:t>Dynamic and extendible hashing do not require an overflow area. </a:t>
            </a:r>
          </a:p>
          <a:p>
            <a:pPr>
              <a:lnSpc>
                <a:spcPct val="80000"/>
              </a:lnSpc>
            </a:pPr>
            <a:r>
              <a:rPr lang="en-US" altLang="en-US" sz="2400"/>
              <a:t>Linear hashing does require an overflow area but does not use a directory.</a:t>
            </a:r>
          </a:p>
          <a:p>
            <a:pPr lvl="1">
              <a:lnSpc>
                <a:spcPct val="80000"/>
              </a:lnSpc>
            </a:pPr>
            <a:r>
              <a:rPr lang="en-US" altLang="en-US" sz="2200"/>
              <a:t>Blocks are split in </a:t>
            </a:r>
            <a:r>
              <a:rPr lang="en-US" altLang="en-US" sz="2200" i="1"/>
              <a:t>linear order</a:t>
            </a:r>
            <a:r>
              <a:rPr lang="en-US" altLang="en-US" sz="2200"/>
              <a:t> as the file expands.</a:t>
            </a:r>
          </a:p>
        </p:txBody>
      </p:sp>
      <p:sp>
        <p:nvSpPr>
          <p:cNvPr id="2" name="Slide Number Placeholder 1">
            <a:extLst>
              <a:ext uri="{FF2B5EF4-FFF2-40B4-BE49-F238E27FC236}">
                <a16:creationId xmlns:a16="http://schemas.microsoft.com/office/drawing/2014/main" id="{1169B4E8-C617-983A-95A6-259CB73FC489}"/>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41</a:t>
            </a:fld>
            <a:endParaRPr lang="en-CA"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5" name="Rectangle 7">
            <a:extLst>
              <a:ext uri="{FF2B5EF4-FFF2-40B4-BE49-F238E27FC236}">
                <a16:creationId xmlns:a16="http://schemas.microsoft.com/office/drawing/2014/main" id="{530FAF3E-F91D-F1B5-5DFA-BF1108466008}"/>
              </a:ext>
            </a:extLst>
          </p:cNvPr>
          <p:cNvSpPr>
            <a:spLocks noGrp="1" noChangeArrowheads="1"/>
          </p:cNvSpPr>
          <p:nvPr>
            <p:ph type="title"/>
          </p:nvPr>
        </p:nvSpPr>
        <p:spPr>
          <a:xfrm>
            <a:off x="628650" y="116632"/>
            <a:ext cx="7886700" cy="1325563"/>
          </a:xfrm>
        </p:spPr>
        <p:txBody>
          <a:bodyPr/>
          <a:lstStyle/>
          <a:p>
            <a:r>
              <a:rPr lang="en-US" altLang="en-US" dirty="0"/>
              <a:t>Extendible Hashing</a:t>
            </a:r>
          </a:p>
        </p:txBody>
      </p:sp>
      <p:pic>
        <p:nvPicPr>
          <p:cNvPr id="718857" name="Picture 9">
            <a:extLst>
              <a:ext uri="{FF2B5EF4-FFF2-40B4-BE49-F238E27FC236}">
                <a16:creationId xmlns:a16="http://schemas.microsoft.com/office/drawing/2014/main" id="{7DEFB61F-8ED0-F083-B941-B43DB2EDA1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1" y="1576388"/>
            <a:ext cx="4746848" cy="47468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CEC5BCE-F34B-902B-0D55-0545BD339EF1}"/>
              </a:ext>
            </a:extLst>
          </p:cNvPr>
          <p:cNvSpPr txBox="1"/>
          <p:nvPr/>
        </p:nvSpPr>
        <p:spPr>
          <a:xfrm>
            <a:off x="1331640" y="5733256"/>
            <a:ext cx="2160240" cy="479079"/>
          </a:xfrm>
          <a:prstGeom prst="rect">
            <a:avLst/>
          </a:prstGeom>
          <a:solidFill>
            <a:schemeClr val="bg1"/>
          </a:solidFill>
        </p:spPr>
        <p:txBody>
          <a:bodyPr wrap="square" rtlCol="0">
            <a:spAutoFit/>
          </a:bodyPr>
          <a:lstStyle/>
          <a:p>
            <a:endParaRPr lang="en-IN" dirty="0"/>
          </a:p>
        </p:txBody>
      </p:sp>
      <p:sp>
        <p:nvSpPr>
          <p:cNvPr id="2" name="Slide Number Placeholder 1">
            <a:extLst>
              <a:ext uri="{FF2B5EF4-FFF2-40B4-BE49-F238E27FC236}">
                <a16:creationId xmlns:a16="http://schemas.microsoft.com/office/drawing/2014/main" id="{14B87475-5F88-E88F-E3AB-CCF69A8B7409}"/>
              </a:ext>
            </a:extLst>
          </p:cNvPr>
          <p:cNvSpPr>
            <a:spLocks noGrp="1"/>
          </p:cNvSpPr>
          <p:nvPr>
            <p:ph type="sldNum" sz="quarter" idx="12"/>
          </p:nvPr>
        </p:nvSpPr>
        <p:spPr/>
        <p:txBody>
          <a:bodyPr/>
          <a:lstStyle/>
          <a:p>
            <a:r>
              <a:rPr lang="en-US" altLang="en-US"/>
              <a:t>Slide 13- </a:t>
            </a:r>
            <a:fld id="{256582AD-3081-46E6-8E4F-4C0C8DFD9892}" type="slidenum">
              <a:rPr lang="en-US" altLang="en-US" smtClean="0"/>
              <a:pPr/>
              <a:t>42</a:t>
            </a:fld>
            <a:endParaRPr lang="en-CA"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902" name="Rectangle 6">
            <a:extLst>
              <a:ext uri="{FF2B5EF4-FFF2-40B4-BE49-F238E27FC236}">
                <a16:creationId xmlns:a16="http://schemas.microsoft.com/office/drawing/2014/main" id="{6E4E4698-AEF5-6127-0667-4FF0E4E15874}"/>
              </a:ext>
            </a:extLst>
          </p:cNvPr>
          <p:cNvSpPr>
            <a:spLocks noGrp="1" noChangeArrowheads="1"/>
          </p:cNvSpPr>
          <p:nvPr>
            <p:ph type="title"/>
          </p:nvPr>
        </p:nvSpPr>
        <p:spPr>
          <a:xfrm>
            <a:off x="628650" y="116632"/>
            <a:ext cx="7886700" cy="1325563"/>
          </a:xfrm>
        </p:spPr>
        <p:txBody>
          <a:bodyPr/>
          <a:lstStyle/>
          <a:p>
            <a:r>
              <a:rPr lang="en-US" altLang="en-US" dirty="0"/>
              <a:t>Parallelizing Disk Access using RAID Technology.</a:t>
            </a:r>
          </a:p>
        </p:txBody>
      </p:sp>
      <p:sp>
        <p:nvSpPr>
          <p:cNvPr id="720903" name="Rectangle 7">
            <a:extLst>
              <a:ext uri="{FF2B5EF4-FFF2-40B4-BE49-F238E27FC236}">
                <a16:creationId xmlns:a16="http://schemas.microsoft.com/office/drawing/2014/main" id="{9E375745-411A-A3C9-36BE-789AA032BEF3}"/>
              </a:ext>
            </a:extLst>
          </p:cNvPr>
          <p:cNvSpPr>
            <a:spLocks noGrp="1" noChangeArrowheads="1"/>
          </p:cNvSpPr>
          <p:nvPr>
            <p:ph idx="1"/>
          </p:nvPr>
        </p:nvSpPr>
        <p:spPr/>
        <p:txBody>
          <a:bodyPr>
            <a:normAutofit/>
          </a:bodyPr>
          <a:lstStyle/>
          <a:p>
            <a:pPr>
              <a:lnSpc>
                <a:spcPct val="90000"/>
              </a:lnSpc>
            </a:pPr>
            <a:r>
              <a:rPr lang="en-US" altLang="en-US"/>
              <a:t>Secondary storage technology must take steps to keep up in performance and reliability with processor technology.</a:t>
            </a:r>
          </a:p>
          <a:p>
            <a:pPr>
              <a:lnSpc>
                <a:spcPct val="90000"/>
              </a:lnSpc>
            </a:pPr>
            <a:r>
              <a:rPr lang="en-US" altLang="en-US"/>
              <a:t>A major advance in secondary storage technology is represented by the development of </a:t>
            </a:r>
            <a:r>
              <a:rPr lang="en-US" altLang="en-US" b="1"/>
              <a:t>RAID</a:t>
            </a:r>
            <a:r>
              <a:rPr lang="en-US" altLang="en-US"/>
              <a:t>, which originally stood for </a:t>
            </a:r>
            <a:r>
              <a:rPr lang="en-US" altLang="en-US" b="1"/>
              <a:t>Redundant Arrays of Inexpensive Disks</a:t>
            </a:r>
            <a:r>
              <a:rPr lang="en-US" altLang="en-US"/>
              <a:t>. </a:t>
            </a:r>
          </a:p>
          <a:p>
            <a:pPr>
              <a:lnSpc>
                <a:spcPct val="90000"/>
              </a:lnSpc>
            </a:pPr>
            <a:r>
              <a:rPr lang="en-US" altLang="en-US"/>
              <a:t>The main goal of RAID is to even out the widely different rates of performance improvement of disks against those in memory and microprocessors.</a:t>
            </a:r>
          </a:p>
        </p:txBody>
      </p:sp>
      <p:sp>
        <p:nvSpPr>
          <p:cNvPr id="2" name="Slide Number Placeholder 1">
            <a:extLst>
              <a:ext uri="{FF2B5EF4-FFF2-40B4-BE49-F238E27FC236}">
                <a16:creationId xmlns:a16="http://schemas.microsoft.com/office/drawing/2014/main" id="{E75EF0AF-52A2-1F56-6BC1-AD4A9BB0F6B9}"/>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43</a:t>
            </a:fld>
            <a:endParaRPr lang="en-CA"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51" name="Rectangle 7">
            <a:extLst>
              <a:ext uri="{FF2B5EF4-FFF2-40B4-BE49-F238E27FC236}">
                <a16:creationId xmlns:a16="http://schemas.microsoft.com/office/drawing/2014/main" id="{C470D4A0-3204-1293-5060-3AF0C49643F6}"/>
              </a:ext>
            </a:extLst>
          </p:cNvPr>
          <p:cNvSpPr>
            <a:spLocks noGrp="1" noChangeArrowheads="1"/>
          </p:cNvSpPr>
          <p:nvPr>
            <p:ph type="title"/>
          </p:nvPr>
        </p:nvSpPr>
        <p:spPr>
          <a:xfrm>
            <a:off x="628650" y="209448"/>
            <a:ext cx="7886700" cy="995915"/>
          </a:xfrm>
        </p:spPr>
        <p:txBody>
          <a:bodyPr/>
          <a:lstStyle/>
          <a:p>
            <a:r>
              <a:rPr lang="en-US" altLang="en-US" dirty="0"/>
              <a:t>RAID Technology (contd.)</a:t>
            </a:r>
          </a:p>
        </p:txBody>
      </p:sp>
      <p:sp>
        <p:nvSpPr>
          <p:cNvPr id="722952" name="Rectangle 8">
            <a:extLst>
              <a:ext uri="{FF2B5EF4-FFF2-40B4-BE49-F238E27FC236}">
                <a16:creationId xmlns:a16="http://schemas.microsoft.com/office/drawing/2014/main" id="{6968422A-0DF8-F9B9-0F34-84E1918E25A9}"/>
              </a:ext>
            </a:extLst>
          </p:cNvPr>
          <p:cNvSpPr>
            <a:spLocks noGrp="1" noChangeArrowheads="1"/>
          </p:cNvSpPr>
          <p:nvPr>
            <p:ph idx="1"/>
          </p:nvPr>
        </p:nvSpPr>
        <p:spPr>
          <a:xfrm>
            <a:off x="239713" y="1600200"/>
            <a:ext cx="8294687" cy="3352800"/>
          </a:xfrm>
        </p:spPr>
        <p:txBody>
          <a:bodyPr>
            <a:normAutofit/>
          </a:bodyPr>
          <a:lstStyle/>
          <a:p>
            <a:pPr>
              <a:lnSpc>
                <a:spcPct val="90000"/>
              </a:lnSpc>
            </a:pPr>
            <a:r>
              <a:rPr lang="en-US" altLang="en-US"/>
              <a:t>A natural solution is a large array of small independent disks acting as a single higher-performance logical disk.</a:t>
            </a:r>
          </a:p>
          <a:p>
            <a:pPr>
              <a:lnSpc>
                <a:spcPct val="90000"/>
              </a:lnSpc>
            </a:pPr>
            <a:r>
              <a:rPr lang="en-US" altLang="en-US"/>
              <a:t>A concept called </a:t>
            </a:r>
            <a:r>
              <a:rPr lang="en-US" altLang="en-US" b="1"/>
              <a:t>data striping</a:t>
            </a:r>
            <a:r>
              <a:rPr lang="en-US" altLang="en-US"/>
              <a:t> is used, which utilizes parallelism to improve disk performance.</a:t>
            </a:r>
          </a:p>
          <a:p>
            <a:pPr>
              <a:lnSpc>
                <a:spcPct val="90000"/>
              </a:lnSpc>
            </a:pPr>
            <a:r>
              <a:rPr lang="en-US" altLang="en-US"/>
              <a:t>Data striping distributes data transparently over multiple disks to make them appear as a single large, fast disk. </a:t>
            </a:r>
          </a:p>
        </p:txBody>
      </p:sp>
      <p:pic>
        <p:nvPicPr>
          <p:cNvPr id="722953" name="Picture 9">
            <a:extLst>
              <a:ext uri="{FF2B5EF4-FFF2-40B4-BE49-F238E27FC236}">
                <a16:creationId xmlns:a16="http://schemas.microsoft.com/office/drawing/2014/main" id="{D6B61DF8-21A7-9533-7042-E546D0A94A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056" y="4360069"/>
            <a:ext cx="7742237" cy="13604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5AD82A6-17C2-D60D-20A9-E6ED22459561}"/>
              </a:ext>
            </a:extLst>
          </p:cNvPr>
          <p:cNvSpPr txBox="1"/>
          <p:nvPr/>
        </p:nvSpPr>
        <p:spPr>
          <a:xfrm>
            <a:off x="628650" y="4797152"/>
            <a:ext cx="1135038" cy="369332"/>
          </a:xfrm>
          <a:prstGeom prst="rect">
            <a:avLst/>
          </a:prstGeom>
          <a:solidFill>
            <a:schemeClr val="bg1"/>
          </a:solidFill>
        </p:spPr>
        <p:txBody>
          <a:bodyPr wrap="square" rtlCol="0">
            <a:spAutoFit/>
          </a:bodyPr>
          <a:lstStyle/>
          <a:p>
            <a:endParaRPr lang="en-IN" dirty="0"/>
          </a:p>
        </p:txBody>
      </p:sp>
      <p:sp>
        <p:nvSpPr>
          <p:cNvPr id="2" name="Slide Number Placeholder 1">
            <a:extLst>
              <a:ext uri="{FF2B5EF4-FFF2-40B4-BE49-F238E27FC236}">
                <a16:creationId xmlns:a16="http://schemas.microsoft.com/office/drawing/2014/main" id="{D9B7957D-E1CD-BC4E-CA81-95D88E802C3A}"/>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44</a:t>
            </a:fld>
            <a:endParaRPr lang="en-CA"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4998" name="Rectangle 6">
            <a:extLst>
              <a:ext uri="{FF2B5EF4-FFF2-40B4-BE49-F238E27FC236}">
                <a16:creationId xmlns:a16="http://schemas.microsoft.com/office/drawing/2014/main" id="{9043A4D3-3E04-6F97-9049-3E739D3DF3AA}"/>
              </a:ext>
            </a:extLst>
          </p:cNvPr>
          <p:cNvSpPr>
            <a:spLocks noGrp="1" noChangeArrowheads="1"/>
          </p:cNvSpPr>
          <p:nvPr>
            <p:ph type="title"/>
          </p:nvPr>
        </p:nvSpPr>
        <p:spPr>
          <a:xfrm>
            <a:off x="628650" y="87213"/>
            <a:ext cx="7886700" cy="1325563"/>
          </a:xfrm>
        </p:spPr>
        <p:txBody>
          <a:bodyPr/>
          <a:lstStyle/>
          <a:p>
            <a:r>
              <a:rPr lang="en-US" altLang="en-US" dirty="0"/>
              <a:t>RAID Technology (contd.)</a:t>
            </a:r>
          </a:p>
        </p:txBody>
      </p:sp>
      <p:sp>
        <p:nvSpPr>
          <p:cNvPr id="724999" name="Rectangle 7">
            <a:extLst>
              <a:ext uri="{FF2B5EF4-FFF2-40B4-BE49-F238E27FC236}">
                <a16:creationId xmlns:a16="http://schemas.microsoft.com/office/drawing/2014/main" id="{70620C9F-1DA8-898C-A04B-0D3AB618EC7B}"/>
              </a:ext>
            </a:extLst>
          </p:cNvPr>
          <p:cNvSpPr>
            <a:spLocks noGrp="1" noChangeArrowheads="1"/>
          </p:cNvSpPr>
          <p:nvPr>
            <p:ph idx="1"/>
          </p:nvPr>
        </p:nvSpPr>
        <p:spPr/>
        <p:txBody>
          <a:bodyPr>
            <a:normAutofit/>
          </a:bodyPr>
          <a:lstStyle/>
          <a:p>
            <a:pPr>
              <a:lnSpc>
                <a:spcPct val="80000"/>
              </a:lnSpc>
            </a:pPr>
            <a:r>
              <a:rPr lang="en-US" altLang="en-US" sz="2000"/>
              <a:t>Different raid organizations were defined based on different combinations of the two factors of granularity of data interleaving (striping) and pattern used to compute redundant information.</a:t>
            </a:r>
          </a:p>
          <a:p>
            <a:pPr lvl="1">
              <a:lnSpc>
                <a:spcPct val="80000"/>
              </a:lnSpc>
            </a:pPr>
            <a:r>
              <a:rPr lang="en-US" altLang="en-US" sz="2000"/>
              <a:t>Raid level 0 has no redundant data and hence has the best write performance at the risk of data loss </a:t>
            </a:r>
          </a:p>
          <a:p>
            <a:pPr lvl="1">
              <a:lnSpc>
                <a:spcPct val="80000"/>
              </a:lnSpc>
            </a:pPr>
            <a:r>
              <a:rPr lang="en-US" altLang="en-US" sz="2000"/>
              <a:t>Raid level 1 uses mirrored disks.</a:t>
            </a:r>
          </a:p>
          <a:p>
            <a:pPr lvl="1">
              <a:lnSpc>
                <a:spcPct val="80000"/>
              </a:lnSpc>
            </a:pPr>
            <a:r>
              <a:rPr lang="en-US" altLang="en-US" sz="2000"/>
              <a:t>Raid level 2 uses memory-style redundancy by using Hamming codes, which contain parity bits for distinct overlapping subsets of components. Level 2 includes both error detection and correction.</a:t>
            </a:r>
          </a:p>
          <a:p>
            <a:pPr lvl="1">
              <a:lnSpc>
                <a:spcPct val="80000"/>
              </a:lnSpc>
            </a:pPr>
            <a:r>
              <a:rPr lang="en-US" altLang="en-US" sz="2000"/>
              <a:t>Raid level 3 uses a single parity disk relying on the disk controller to figure out which disk has failed.</a:t>
            </a:r>
          </a:p>
          <a:p>
            <a:pPr lvl="1">
              <a:lnSpc>
                <a:spcPct val="80000"/>
              </a:lnSpc>
            </a:pPr>
            <a:r>
              <a:rPr lang="en-US" altLang="en-US" sz="2000"/>
              <a:t>Raid Levels 4 and 5 use block-level data striping, with level 5 distributing data and parity information across all disks. </a:t>
            </a:r>
          </a:p>
          <a:p>
            <a:pPr lvl="1">
              <a:lnSpc>
                <a:spcPct val="80000"/>
              </a:lnSpc>
            </a:pPr>
            <a:r>
              <a:rPr lang="en-US" altLang="en-US" sz="2000"/>
              <a:t>Raid level 6 applies the so-called P + Q redundancy scheme using Reed-Soloman codes to protect against up to two disk failures by using just two redundant disks.  </a:t>
            </a:r>
          </a:p>
        </p:txBody>
      </p:sp>
      <p:sp>
        <p:nvSpPr>
          <p:cNvPr id="2" name="Slide Number Placeholder 1">
            <a:extLst>
              <a:ext uri="{FF2B5EF4-FFF2-40B4-BE49-F238E27FC236}">
                <a16:creationId xmlns:a16="http://schemas.microsoft.com/office/drawing/2014/main" id="{61557708-FF83-1B02-8BB1-DFDF6301D8CB}"/>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45</a:t>
            </a:fld>
            <a:endParaRPr lang="en-CA"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6" name="Rectangle 6">
            <a:extLst>
              <a:ext uri="{FF2B5EF4-FFF2-40B4-BE49-F238E27FC236}">
                <a16:creationId xmlns:a16="http://schemas.microsoft.com/office/drawing/2014/main" id="{AA179F62-2D40-BD9E-12F9-7366E3F96197}"/>
              </a:ext>
            </a:extLst>
          </p:cNvPr>
          <p:cNvSpPr>
            <a:spLocks noGrp="1" noChangeArrowheads="1"/>
          </p:cNvSpPr>
          <p:nvPr>
            <p:ph type="title"/>
          </p:nvPr>
        </p:nvSpPr>
        <p:spPr>
          <a:xfrm>
            <a:off x="628650" y="116632"/>
            <a:ext cx="7886700" cy="1325563"/>
          </a:xfrm>
        </p:spPr>
        <p:txBody>
          <a:bodyPr/>
          <a:lstStyle/>
          <a:p>
            <a:r>
              <a:rPr lang="en-US" altLang="en-US" dirty="0"/>
              <a:t>Use of RAID Technology (contd.)</a:t>
            </a:r>
          </a:p>
        </p:txBody>
      </p:sp>
      <p:sp>
        <p:nvSpPr>
          <p:cNvPr id="727047" name="Rectangle 7">
            <a:extLst>
              <a:ext uri="{FF2B5EF4-FFF2-40B4-BE49-F238E27FC236}">
                <a16:creationId xmlns:a16="http://schemas.microsoft.com/office/drawing/2014/main" id="{AC955A0C-BB92-516C-4833-13D2819CE6D0}"/>
              </a:ext>
            </a:extLst>
          </p:cNvPr>
          <p:cNvSpPr>
            <a:spLocks noGrp="1" noChangeArrowheads="1"/>
          </p:cNvSpPr>
          <p:nvPr>
            <p:ph idx="1"/>
          </p:nvPr>
        </p:nvSpPr>
        <p:spPr/>
        <p:txBody>
          <a:bodyPr>
            <a:normAutofit/>
          </a:bodyPr>
          <a:lstStyle/>
          <a:p>
            <a:pPr>
              <a:lnSpc>
                <a:spcPct val="80000"/>
              </a:lnSpc>
            </a:pPr>
            <a:r>
              <a:rPr lang="en-US" altLang="en-US" sz="1800"/>
              <a:t>Different raid organizations are being used under different situations</a:t>
            </a:r>
          </a:p>
          <a:p>
            <a:pPr lvl="1">
              <a:lnSpc>
                <a:spcPct val="80000"/>
              </a:lnSpc>
            </a:pPr>
            <a:r>
              <a:rPr lang="en-US" altLang="en-US" sz="1700"/>
              <a:t>Raid level 1 (mirrored disks) is the easiest for rebuild of a disk from other disks</a:t>
            </a:r>
          </a:p>
          <a:p>
            <a:pPr lvl="2">
              <a:lnSpc>
                <a:spcPct val="80000"/>
              </a:lnSpc>
            </a:pPr>
            <a:r>
              <a:rPr lang="en-US" altLang="en-US" sz="1600"/>
              <a:t>It is used for critical applications like logs</a:t>
            </a:r>
          </a:p>
          <a:p>
            <a:pPr lvl="1">
              <a:lnSpc>
                <a:spcPct val="80000"/>
              </a:lnSpc>
            </a:pPr>
            <a:r>
              <a:rPr lang="en-US" altLang="en-US" sz="1700"/>
              <a:t>Raid level 2 uses memory-style redundancy by using Hamming codes, which contain parity bits for distinct overlapping subsets of components.</a:t>
            </a:r>
          </a:p>
          <a:p>
            <a:pPr lvl="2">
              <a:lnSpc>
                <a:spcPct val="80000"/>
              </a:lnSpc>
            </a:pPr>
            <a:r>
              <a:rPr lang="en-US" altLang="en-US" sz="1600"/>
              <a:t>Level 2 includes both error detection and correction.</a:t>
            </a:r>
          </a:p>
          <a:p>
            <a:pPr lvl="1">
              <a:lnSpc>
                <a:spcPct val="80000"/>
              </a:lnSpc>
            </a:pPr>
            <a:r>
              <a:rPr lang="en-US" altLang="en-US" sz="1700"/>
              <a:t>Raid level 3 (single parity disks relying on the disk controller to figure out which disk has failed) and level 5 (block-level data striping) are preferred for Large volume storage, with level 3 giving higher transfer rates.</a:t>
            </a:r>
          </a:p>
          <a:p>
            <a:pPr>
              <a:lnSpc>
                <a:spcPct val="80000"/>
              </a:lnSpc>
            </a:pPr>
            <a:r>
              <a:rPr lang="en-US" altLang="en-US" sz="1800"/>
              <a:t>Most popular uses of the RAID technology currently are:</a:t>
            </a:r>
          </a:p>
          <a:p>
            <a:pPr lvl="1">
              <a:lnSpc>
                <a:spcPct val="80000"/>
              </a:lnSpc>
            </a:pPr>
            <a:r>
              <a:rPr lang="en-US" altLang="en-US" sz="1700"/>
              <a:t>Level 0 (with striping), Level 1 (with mirroring) and Level 5 with an extra drive for parity.</a:t>
            </a:r>
          </a:p>
          <a:p>
            <a:pPr>
              <a:lnSpc>
                <a:spcPct val="80000"/>
              </a:lnSpc>
            </a:pPr>
            <a:r>
              <a:rPr lang="en-US" altLang="en-US" sz="1800"/>
              <a:t>Design Decisions for RAID include:</a:t>
            </a:r>
          </a:p>
          <a:p>
            <a:pPr lvl="1">
              <a:lnSpc>
                <a:spcPct val="80000"/>
              </a:lnSpc>
            </a:pPr>
            <a:r>
              <a:rPr lang="en-US" altLang="en-US" sz="1700"/>
              <a:t>Level of RAID, number of disks, choice of parity schemes, and grouping of disks for block-level striping.  </a:t>
            </a:r>
          </a:p>
        </p:txBody>
      </p:sp>
      <p:sp>
        <p:nvSpPr>
          <p:cNvPr id="2" name="Slide Number Placeholder 1">
            <a:extLst>
              <a:ext uri="{FF2B5EF4-FFF2-40B4-BE49-F238E27FC236}">
                <a16:creationId xmlns:a16="http://schemas.microsoft.com/office/drawing/2014/main" id="{7F364F29-8534-AA88-4070-12E85CB386E0}"/>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46</a:t>
            </a:fld>
            <a:endParaRPr lang="en-CA"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5" name="Rectangle 7">
            <a:extLst>
              <a:ext uri="{FF2B5EF4-FFF2-40B4-BE49-F238E27FC236}">
                <a16:creationId xmlns:a16="http://schemas.microsoft.com/office/drawing/2014/main" id="{35DDAD38-8B33-E617-3D52-B84964277B8B}"/>
              </a:ext>
            </a:extLst>
          </p:cNvPr>
          <p:cNvSpPr>
            <a:spLocks noGrp="1" noChangeArrowheads="1"/>
          </p:cNvSpPr>
          <p:nvPr>
            <p:ph type="title"/>
          </p:nvPr>
        </p:nvSpPr>
        <p:spPr>
          <a:xfrm>
            <a:off x="228600" y="303213"/>
            <a:ext cx="7007696" cy="992187"/>
          </a:xfrm>
        </p:spPr>
        <p:txBody>
          <a:bodyPr/>
          <a:lstStyle/>
          <a:p>
            <a:r>
              <a:rPr lang="en-US" altLang="en-US" sz="2800" dirty="0"/>
              <a:t>Use of RAID Technology (contd.)</a:t>
            </a:r>
          </a:p>
        </p:txBody>
      </p:sp>
      <p:pic>
        <p:nvPicPr>
          <p:cNvPr id="729091" name="Picture 3">
            <a:extLst>
              <a:ext uri="{FF2B5EF4-FFF2-40B4-BE49-F238E27FC236}">
                <a16:creationId xmlns:a16="http://schemas.microsoft.com/office/drawing/2014/main" id="{A924D220-2053-D650-DDFE-E018886A12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676401"/>
            <a:ext cx="3702858" cy="456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739817C9-B9E3-7874-B297-5C1D5ED44C91}"/>
              </a:ext>
            </a:extLst>
          </p:cNvPr>
          <p:cNvSpPr>
            <a:spLocks noGrp="1"/>
          </p:cNvSpPr>
          <p:nvPr>
            <p:ph type="sldNum" sz="quarter" idx="12"/>
          </p:nvPr>
        </p:nvSpPr>
        <p:spPr/>
        <p:txBody>
          <a:bodyPr/>
          <a:lstStyle/>
          <a:p>
            <a:r>
              <a:rPr lang="en-US" altLang="en-US"/>
              <a:t>Slide 13- </a:t>
            </a:r>
            <a:fld id="{256582AD-3081-46E6-8E4F-4C0C8DFD9892}" type="slidenum">
              <a:rPr lang="en-US" altLang="en-US" smtClean="0"/>
              <a:pPr/>
              <a:t>47</a:t>
            </a:fld>
            <a:endParaRPr lang="en-CA"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90" name="Rectangle 6">
            <a:extLst>
              <a:ext uri="{FF2B5EF4-FFF2-40B4-BE49-F238E27FC236}">
                <a16:creationId xmlns:a16="http://schemas.microsoft.com/office/drawing/2014/main" id="{5156D819-E656-4BB3-EFBA-0CEFFC2C51DC}"/>
              </a:ext>
            </a:extLst>
          </p:cNvPr>
          <p:cNvSpPr>
            <a:spLocks noGrp="1" noChangeArrowheads="1"/>
          </p:cNvSpPr>
          <p:nvPr>
            <p:ph type="title"/>
          </p:nvPr>
        </p:nvSpPr>
        <p:spPr>
          <a:xfrm>
            <a:off x="628650" y="44624"/>
            <a:ext cx="7886700" cy="1325563"/>
          </a:xfrm>
        </p:spPr>
        <p:txBody>
          <a:bodyPr/>
          <a:lstStyle/>
          <a:p>
            <a:r>
              <a:rPr lang="en-US" altLang="en-US" dirty="0"/>
              <a:t>Storage Area Networks</a:t>
            </a:r>
          </a:p>
        </p:txBody>
      </p:sp>
      <p:sp>
        <p:nvSpPr>
          <p:cNvPr id="733191" name="Rectangle 7">
            <a:extLst>
              <a:ext uri="{FF2B5EF4-FFF2-40B4-BE49-F238E27FC236}">
                <a16:creationId xmlns:a16="http://schemas.microsoft.com/office/drawing/2014/main" id="{AACE0BAF-DE24-2A25-8253-4E21F5A33FB9}"/>
              </a:ext>
            </a:extLst>
          </p:cNvPr>
          <p:cNvSpPr>
            <a:spLocks noGrp="1" noChangeArrowheads="1"/>
          </p:cNvSpPr>
          <p:nvPr>
            <p:ph idx="1"/>
          </p:nvPr>
        </p:nvSpPr>
        <p:spPr/>
        <p:txBody>
          <a:bodyPr>
            <a:normAutofit lnSpcReduction="10000"/>
          </a:bodyPr>
          <a:lstStyle/>
          <a:p>
            <a:pPr>
              <a:lnSpc>
                <a:spcPct val="90000"/>
              </a:lnSpc>
            </a:pPr>
            <a:r>
              <a:rPr lang="en-US" altLang="en-US" sz="2400"/>
              <a:t>The demand for higher storage has risen considerably in recent times.</a:t>
            </a:r>
          </a:p>
          <a:p>
            <a:pPr>
              <a:lnSpc>
                <a:spcPct val="90000"/>
              </a:lnSpc>
            </a:pPr>
            <a:r>
              <a:rPr lang="en-US" altLang="en-US" sz="2400"/>
              <a:t>Organizations have a need to move from a static fixed data center oriented operation to a more flexible and dynamic infrastructure for information processing.</a:t>
            </a:r>
          </a:p>
          <a:p>
            <a:pPr>
              <a:lnSpc>
                <a:spcPct val="90000"/>
              </a:lnSpc>
            </a:pPr>
            <a:r>
              <a:rPr lang="en-US" altLang="en-US" sz="2400"/>
              <a:t>Thus they are moving to a concept of Storage Area Networks (SANs).</a:t>
            </a:r>
          </a:p>
          <a:p>
            <a:pPr lvl="1">
              <a:lnSpc>
                <a:spcPct val="90000"/>
              </a:lnSpc>
            </a:pPr>
            <a:r>
              <a:rPr lang="en-US" altLang="en-US" sz="2200"/>
              <a:t>In a SAN, online storage peripherals are configured as nodes on a high-speed network and can be attached and detached from servers in a very flexible manner.</a:t>
            </a:r>
          </a:p>
          <a:p>
            <a:pPr>
              <a:lnSpc>
                <a:spcPct val="90000"/>
              </a:lnSpc>
            </a:pPr>
            <a:r>
              <a:rPr lang="en-US" altLang="en-US" sz="2400"/>
              <a:t>This allows storage systems to be placed at longer distances from the servers and provide different performance and connectivity options.</a:t>
            </a:r>
          </a:p>
        </p:txBody>
      </p:sp>
      <p:sp>
        <p:nvSpPr>
          <p:cNvPr id="2" name="Slide Number Placeholder 1">
            <a:extLst>
              <a:ext uri="{FF2B5EF4-FFF2-40B4-BE49-F238E27FC236}">
                <a16:creationId xmlns:a16="http://schemas.microsoft.com/office/drawing/2014/main" id="{F6832549-962F-DED3-2F6B-E64BF61119A8}"/>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48</a:t>
            </a:fld>
            <a:endParaRPr lang="en-CA"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8" name="Rectangle 6">
            <a:extLst>
              <a:ext uri="{FF2B5EF4-FFF2-40B4-BE49-F238E27FC236}">
                <a16:creationId xmlns:a16="http://schemas.microsoft.com/office/drawing/2014/main" id="{DCB6A2F6-A2C7-58FF-E5ED-A965A47B3557}"/>
              </a:ext>
            </a:extLst>
          </p:cNvPr>
          <p:cNvSpPr>
            <a:spLocks noGrp="1" noChangeArrowheads="1"/>
          </p:cNvSpPr>
          <p:nvPr>
            <p:ph type="title"/>
          </p:nvPr>
        </p:nvSpPr>
        <p:spPr>
          <a:xfrm>
            <a:off x="628650" y="87213"/>
            <a:ext cx="7886700" cy="1325563"/>
          </a:xfrm>
        </p:spPr>
        <p:txBody>
          <a:bodyPr/>
          <a:lstStyle/>
          <a:p>
            <a:r>
              <a:rPr lang="en-US" altLang="en-US" dirty="0"/>
              <a:t>Storage Area Networks (contd.)</a:t>
            </a:r>
          </a:p>
        </p:txBody>
      </p:sp>
      <p:sp>
        <p:nvSpPr>
          <p:cNvPr id="735239" name="Rectangle 7">
            <a:extLst>
              <a:ext uri="{FF2B5EF4-FFF2-40B4-BE49-F238E27FC236}">
                <a16:creationId xmlns:a16="http://schemas.microsoft.com/office/drawing/2014/main" id="{5FB678C3-05FC-ACDE-018E-09EB881B8AB5}"/>
              </a:ext>
            </a:extLst>
          </p:cNvPr>
          <p:cNvSpPr>
            <a:spLocks noGrp="1" noChangeArrowheads="1"/>
          </p:cNvSpPr>
          <p:nvPr>
            <p:ph idx="1"/>
          </p:nvPr>
        </p:nvSpPr>
        <p:spPr/>
        <p:txBody>
          <a:bodyPr>
            <a:normAutofit/>
          </a:bodyPr>
          <a:lstStyle/>
          <a:p>
            <a:r>
              <a:rPr lang="en-US" altLang="en-US" sz="2400"/>
              <a:t>Advantages of SANs are:</a:t>
            </a:r>
          </a:p>
          <a:p>
            <a:pPr lvl="1"/>
            <a:r>
              <a:rPr lang="en-US" altLang="en-US" sz="2200"/>
              <a:t>Flexible many-to-many connectivity among servers and storage devices using fiber channel hubs and switches.</a:t>
            </a:r>
          </a:p>
          <a:p>
            <a:pPr lvl="1"/>
            <a:r>
              <a:rPr lang="en-US" altLang="en-US" sz="2200"/>
              <a:t>Up to 10km separation between a server and a storage system using appropriate fiber optic cables.</a:t>
            </a:r>
          </a:p>
          <a:p>
            <a:pPr lvl="1"/>
            <a:r>
              <a:rPr lang="en-US" altLang="en-US" sz="2200"/>
              <a:t>Better isolation capabilities allowing non-disruptive addition of new peripherals and servers.</a:t>
            </a:r>
          </a:p>
          <a:p>
            <a:r>
              <a:rPr lang="en-US" altLang="en-US" sz="2400"/>
              <a:t>SANs face the problem of combining storage options from multiple vendors and dealing with evolving standards of storage management software and hardware.</a:t>
            </a:r>
          </a:p>
        </p:txBody>
      </p:sp>
      <p:sp>
        <p:nvSpPr>
          <p:cNvPr id="2" name="Slide Number Placeholder 1">
            <a:extLst>
              <a:ext uri="{FF2B5EF4-FFF2-40B4-BE49-F238E27FC236}">
                <a16:creationId xmlns:a16="http://schemas.microsoft.com/office/drawing/2014/main" id="{FD2D0581-3222-8040-2DB4-8DE14D056E28}"/>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49</a:t>
            </a:fld>
            <a:endParaRPr lang="en-CA"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6">
            <a:extLst>
              <a:ext uri="{FF2B5EF4-FFF2-40B4-BE49-F238E27FC236}">
                <a16:creationId xmlns:a16="http://schemas.microsoft.com/office/drawing/2014/main" id="{6381BA11-5270-FF95-6C71-011BC11F262D}"/>
              </a:ext>
            </a:extLst>
          </p:cNvPr>
          <p:cNvSpPr>
            <a:spLocks noGrp="1"/>
          </p:cNvSpPr>
          <p:nvPr>
            <p:ph type="title"/>
          </p:nvPr>
        </p:nvSpPr>
        <p:spPr>
          <a:xfrm>
            <a:off x="628650" y="116632"/>
            <a:ext cx="7886700" cy="1325563"/>
          </a:xfrm>
        </p:spPr>
        <p:txBody>
          <a:bodyPr/>
          <a:lstStyle/>
          <a:p>
            <a:pPr eaLnBrk="1" hangingPunct="1"/>
            <a:r>
              <a:rPr lang="en-US" altLang="en-US" dirty="0"/>
              <a:t>Storage of Databases</a:t>
            </a:r>
          </a:p>
        </p:txBody>
      </p:sp>
      <p:sp>
        <p:nvSpPr>
          <p:cNvPr id="8" name="Content Placeholder 7">
            <a:extLst>
              <a:ext uri="{FF2B5EF4-FFF2-40B4-BE49-F238E27FC236}">
                <a16:creationId xmlns:a16="http://schemas.microsoft.com/office/drawing/2014/main" id="{9AC1EBC9-2B5E-C4A4-36AD-6FD8BB7F4107}"/>
              </a:ext>
            </a:extLst>
          </p:cNvPr>
          <p:cNvSpPr>
            <a:spLocks noGrp="1"/>
          </p:cNvSpPr>
          <p:nvPr>
            <p:ph idx="1"/>
          </p:nvPr>
        </p:nvSpPr>
        <p:spPr/>
        <p:txBody>
          <a:bodyPr>
            <a:normAutofit/>
          </a:bodyPr>
          <a:lstStyle/>
          <a:p>
            <a:pPr eaLnBrk="1" hangingPunct="1">
              <a:defRPr/>
            </a:pPr>
            <a:r>
              <a:rPr lang="en-US" sz="2800" dirty="0"/>
              <a:t>DBMS stores information on (‘hard’) disks.</a:t>
            </a:r>
          </a:p>
          <a:p>
            <a:pPr eaLnBrk="1" hangingPunct="1">
              <a:defRPr/>
            </a:pPr>
            <a:r>
              <a:rPr lang="en-US" sz="2800" dirty="0"/>
              <a:t>This has major implications for DBMS design!</a:t>
            </a:r>
          </a:p>
          <a:p>
            <a:pPr lvl="1" eaLnBrk="1" hangingPunct="1">
              <a:buFont typeface="Wingdings" panose="05000000000000000000" pitchFamily="2" charset="2"/>
              <a:buNone/>
              <a:defRPr/>
            </a:pPr>
            <a:r>
              <a:rPr lang="en-US" sz="2400" dirty="0">
                <a:solidFill>
                  <a:schemeClr val="tx2"/>
                </a:solidFill>
                <a:ea typeface="+mn-ea"/>
                <a:cs typeface="+mn-cs"/>
              </a:rPr>
              <a:t>– READ: transfer data from disk to main memory</a:t>
            </a:r>
          </a:p>
          <a:p>
            <a:pPr lvl="1" eaLnBrk="1" hangingPunct="1">
              <a:buFont typeface="Wingdings" panose="05000000000000000000" pitchFamily="2" charset="2"/>
              <a:buNone/>
              <a:defRPr/>
            </a:pPr>
            <a:r>
              <a:rPr lang="en-US" sz="2400" dirty="0">
                <a:solidFill>
                  <a:schemeClr val="tx2"/>
                </a:solidFill>
                <a:ea typeface="+mn-ea"/>
                <a:cs typeface="+mn-cs"/>
              </a:rPr>
              <a:t>	(RAM).</a:t>
            </a:r>
          </a:p>
          <a:p>
            <a:pPr lvl="1" eaLnBrk="1" hangingPunct="1">
              <a:buFont typeface="Wingdings" panose="05000000000000000000" pitchFamily="2" charset="2"/>
              <a:buNone/>
              <a:defRPr/>
            </a:pPr>
            <a:r>
              <a:rPr lang="en-US" sz="2400" dirty="0">
                <a:solidFill>
                  <a:schemeClr val="tx2"/>
                </a:solidFill>
                <a:ea typeface="+mn-ea"/>
                <a:cs typeface="+mn-cs"/>
              </a:rPr>
              <a:t>– WRITE: transfer data from RAM to disk.</a:t>
            </a:r>
          </a:p>
          <a:p>
            <a:pPr lvl="1" eaLnBrk="1" hangingPunct="1">
              <a:buFont typeface="Wingdings" panose="05000000000000000000" pitchFamily="2" charset="2"/>
              <a:buNone/>
              <a:defRPr/>
            </a:pPr>
            <a:r>
              <a:rPr lang="en-US" sz="2400" dirty="0">
                <a:solidFill>
                  <a:schemeClr val="tx2"/>
                </a:solidFill>
                <a:ea typeface="+mn-ea"/>
                <a:cs typeface="+mn-cs"/>
              </a:rPr>
              <a:t>– Both are high-cost operations, relative to in memory</a:t>
            </a:r>
            <a:r>
              <a:rPr lang="en-US" sz="2400" dirty="0"/>
              <a:t> </a:t>
            </a:r>
            <a:r>
              <a:rPr lang="en-US" sz="2400" dirty="0">
                <a:solidFill>
                  <a:schemeClr val="tx2"/>
                </a:solidFill>
                <a:ea typeface="+mn-ea"/>
                <a:cs typeface="+mn-cs"/>
              </a:rPr>
              <a:t>operations, so must be planned carefully!</a:t>
            </a:r>
            <a:endParaRPr lang="en-US" sz="2400" dirty="0"/>
          </a:p>
        </p:txBody>
      </p:sp>
      <p:sp>
        <p:nvSpPr>
          <p:cNvPr id="3" name="Slide Number Placeholder 2">
            <a:extLst>
              <a:ext uri="{FF2B5EF4-FFF2-40B4-BE49-F238E27FC236}">
                <a16:creationId xmlns:a16="http://schemas.microsoft.com/office/drawing/2014/main" id="{01205C80-80D7-0298-5708-D6E7451FA145}"/>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5</a:t>
            </a:fld>
            <a:endParaRPr lang="en-CA"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a:extLst>
              <a:ext uri="{FF2B5EF4-FFF2-40B4-BE49-F238E27FC236}">
                <a16:creationId xmlns:a16="http://schemas.microsoft.com/office/drawing/2014/main" id="{704BAD1E-0CEA-0463-5DF8-003DB7A01E42}"/>
              </a:ext>
            </a:extLst>
          </p:cNvPr>
          <p:cNvSpPr>
            <a:spLocks noGrp="1" noChangeArrowheads="1"/>
          </p:cNvSpPr>
          <p:nvPr>
            <p:ph type="title"/>
          </p:nvPr>
        </p:nvSpPr>
        <p:spPr>
          <a:xfrm>
            <a:off x="628650" y="365127"/>
            <a:ext cx="7886700" cy="975642"/>
          </a:xfrm>
        </p:spPr>
        <p:txBody>
          <a:bodyPr/>
          <a:lstStyle/>
          <a:p>
            <a:r>
              <a:rPr lang="en-US" altLang="en-US" dirty="0"/>
              <a:t>Summary</a:t>
            </a:r>
          </a:p>
        </p:txBody>
      </p:sp>
      <p:sp>
        <p:nvSpPr>
          <p:cNvPr id="746499" name="Rectangle 3">
            <a:extLst>
              <a:ext uri="{FF2B5EF4-FFF2-40B4-BE49-F238E27FC236}">
                <a16:creationId xmlns:a16="http://schemas.microsoft.com/office/drawing/2014/main" id="{89FBE4D4-D54B-C0F8-120A-F3A7C7ED8600}"/>
              </a:ext>
            </a:extLst>
          </p:cNvPr>
          <p:cNvSpPr>
            <a:spLocks noGrp="1" noChangeArrowheads="1"/>
          </p:cNvSpPr>
          <p:nvPr>
            <p:ph idx="1"/>
          </p:nvPr>
        </p:nvSpPr>
        <p:spPr/>
        <p:txBody>
          <a:bodyPr/>
          <a:lstStyle/>
          <a:p>
            <a:r>
              <a:rPr lang="en-US" altLang="en-US" dirty="0"/>
              <a:t>Disk Storage Devices</a:t>
            </a:r>
          </a:p>
          <a:p>
            <a:r>
              <a:rPr lang="en-US" altLang="en-US" dirty="0"/>
              <a:t>Files of Records</a:t>
            </a:r>
          </a:p>
          <a:p>
            <a:r>
              <a:rPr lang="en-US" altLang="en-US" dirty="0"/>
              <a:t>Operations on Files</a:t>
            </a:r>
          </a:p>
          <a:p>
            <a:r>
              <a:rPr lang="en-US" altLang="en-US" dirty="0"/>
              <a:t>Unordered Files</a:t>
            </a:r>
          </a:p>
          <a:p>
            <a:r>
              <a:rPr lang="en-US" altLang="en-US" dirty="0"/>
              <a:t>Ordered Files</a:t>
            </a:r>
          </a:p>
          <a:p>
            <a:r>
              <a:rPr lang="en-US" altLang="en-US" dirty="0"/>
              <a:t>Hashed Files</a:t>
            </a:r>
          </a:p>
          <a:p>
            <a:pPr lvl="1"/>
            <a:r>
              <a:rPr lang="en-US" altLang="en-US" dirty="0"/>
              <a:t>Dynamic and Extendible Hashing Techniques </a:t>
            </a:r>
          </a:p>
          <a:p>
            <a:r>
              <a:rPr lang="en-US" altLang="en-US" dirty="0"/>
              <a:t>RAID Technology</a:t>
            </a:r>
          </a:p>
        </p:txBody>
      </p:sp>
      <p:sp>
        <p:nvSpPr>
          <p:cNvPr id="6" name="Slide Number Placeholder 5">
            <a:extLst>
              <a:ext uri="{FF2B5EF4-FFF2-40B4-BE49-F238E27FC236}">
                <a16:creationId xmlns:a16="http://schemas.microsoft.com/office/drawing/2014/main" id="{F2835DAE-BD1E-D710-21B0-DB6CB22E6F3D}"/>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50</a:t>
            </a:fld>
            <a:endParaRPr lang="en-CA"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D21BC-0A5D-427F-87D1-16611C3AA867}"/>
              </a:ext>
            </a:extLst>
          </p:cNvPr>
          <p:cNvSpPr>
            <a:spLocks noGrp="1"/>
          </p:cNvSpPr>
          <p:nvPr>
            <p:ph type="title"/>
          </p:nvPr>
        </p:nvSpPr>
        <p:spPr>
          <a:xfrm>
            <a:off x="628650" y="44624"/>
            <a:ext cx="7886700" cy="1325563"/>
          </a:xfrm>
        </p:spPr>
        <p:txBody>
          <a:bodyPr>
            <a:noAutofit/>
          </a:bodyPr>
          <a:lstStyle/>
          <a:p>
            <a:r>
              <a:rPr lang="en-US" dirty="0"/>
              <a:t>Concepts of Indexing</a:t>
            </a:r>
          </a:p>
        </p:txBody>
      </p:sp>
      <p:sp>
        <p:nvSpPr>
          <p:cNvPr id="4" name="Content Placeholder 3">
            <a:extLst>
              <a:ext uri="{FF2B5EF4-FFF2-40B4-BE49-F238E27FC236}">
                <a16:creationId xmlns:a16="http://schemas.microsoft.com/office/drawing/2014/main" id="{8E9AE5A3-23A5-4577-B875-C2433019DB52}"/>
              </a:ext>
            </a:extLst>
          </p:cNvPr>
          <p:cNvSpPr>
            <a:spLocks noGrp="1"/>
          </p:cNvSpPr>
          <p:nvPr>
            <p:ph sz="quarter" idx="1"/>
          </p:nvPr>
        </p:nvSpPr>
        <p:spPr/>
        <p:txBody>
          <a:bodyPr/>
          <a:lstStyle/>
          <a:p>
            <a:r>
              <a:rPr lang="en-US" altLang="zh-TW" sz="2800" dirty="0"/>
              <a:t>Indexing mechanisms </a:t>
            </a:r>
            <a:r>
              <a:rPr lang="en-US" altLang="zh-TW" sz="2800" dirty="0">
                <a:solidFill>
                  <a:srgbClr val="FF0000"/>
                </a:solidFill>
              </a:rPr>
              <a:t>speed up access</a:t>
            </a:r>
            <a:r>
              <a:rPr lang="en-US" altLang="zh-TW" sz="2800" dirty="0"/>
              <a:t> to desired data</a:t>
            </a:r>
          </a:p>
        </p:txBody>
      </p:sp>
      <p:grpSp>
        <p:nvGrpSpPr>
          <p:cNvPr id="5" name="Group 3">
            <a:extLst>
              <a:ext uri="{FF2B5EF4-FFF2-40B4-BE49-F238E27FC236}">
                <a16:creationId xmlns:a16="http://schemas.microsoft.com/office/drawing/2014/main" id="{8E776B10-3493-44C9-9D7C-916D924FB011}"/>
              </a:ext>
            </a:extLst>
          </p:cNvPr>
          <p:cNvGrpSpPr>
            <a:grpSpLocks/>
          </p:cNvGrpSpPr>
          <p:nvPr/>
        </p:nvGrpSpPr>
        <p:grpSpPr bwMode="auto">
          <a:xfrm>
            <a:off x="1676400" y="2514600"/>
            <a:ext cx="1219200" cy="1066800"/>
            <a:chOff x="1200" y="1200"/>
            <a:chExt cx="768" cy="672"/>
          </a:xfrm>
        </p:grpSpPr>
        <p:sp>
          <p:nvSpPr>
            <p:cNvPr id="6" name="Rectangle 4">
              <a:extLst>
                <a:ext uri="{FF2B5EF4-FFF2-40B4-BE49-F238E27FC236}">
                  <a16:creationId xmlns:a16="http://schemas.microsoft.com/office/drawing/2014/main" id="{12026071-A72E-4C91-8487-9F6341CE8721}"/>
                </a:ext>
              </a:extLst>
            </p:cNvPr>
            <p:cNvSpPr>
              <a:spLocks noChangeArrowheads="1"/>
            </p:cNvSpPr>
            <p:nvPr/>
          </p:nvSpPr>
          <p:spPr bwMode="auto">
            <a:xfrm>
              <a:off x="1200" y="1200"/>
              <a:ext cx="768" cy="67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p>
          </p:txBody>
        </p:sp>
        <p:sp>
          <p:nvSpPr>
            <p:cNvPr id="7" name="Line 5">
              <a:extLst>
                <a:ext uri="{FF2B5EF4-FFF2-40B4-BE49-F238E27FC236}">
                  <a16:creationId xmlns:a16="http://schemas.microsoft.com/office/drawing/2014/main" id="{EC1555D5-AF60-4C11-AFB4-9522E2102723}"/>
                </a:ext>
              </a:extLst>
            </p:cNvPr>
            <p:cNvSpPr>
              <a:spLocks noChangeShapeType="1"/>
            </p:cNvSpPr>
            <p:nvPr/>
          </p:nvSpPr>
          <p:spPr bwMode="auto">
            <a:xfrm>
              <a:off x="1200" y="1296"/>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 name="Line 6">
              <a:extLst>
                <a:ext uri="{FF2B5EF4-FFF2-40B4-BE49-F238E27FC236}">
                  <a16:creationId xmlns:a16="http://schemas.microsoft.com/office/drawing/2014/main" id="{455C8ECC-12B5-4103-887D-85A0404213AB}"/>
                </a:ext>
              </a:extLst>
            </p:cNvPr>
            <p:cNvSpPr>
              <a:spLocks noChangeShapeType="1"/>
            </p:cNvSpPr>
            <p:nvPr/>
          </p:nvSpPr>
          <p:spPr bwMode="auto">
            <a:xfrm>
              <a:off x="1200" y="139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7">
              <a:extLst>
                <a:ext uri="{FF2B5EF4-FFF2-40B4-BE49-F238E27FC236}">
                  <a16:creationId xmlns:a16="http://schemas.microsoft.com/office/drawing/2014/main" id="{524EB32A-43F9-403E-BE10-F98A501FE3E3}"/>
                </a:ext>
              </a:extLst>
            </p:cNvPr>
            <p:cNvSpPr>
              <a:spLocks noChangeShapeType="1"/>
            </p:cNvSpPr>
            <p:nvPr/>
          </p:nvSpPr>
          <p:spPr bwMode="auto">
            <a:xfrm>
              <a:off x="1200" y="1488"/>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8">
              <a:extLst>
                <a:ext uri="{FF2B5EF4-FFF2-40B4-BE49-F238E27FC236}">
                  <a16:creationId xmlns:a16="http://schemas.microsoft.com/office/drawing/2014/main" id="{36773152-FF1D-473F-A590-F73F7D5A2174}"/>
                </a:ext>
              </a:extLst>
            </p:cNvPr>
            <p:cNvSpPr>
              <a:spLocks noChangeShapeType="1"/>
            </p:cNvSpPr>
            <p:nvPr/>
          </p:nvSpPr>
          <p:spPr bwMode="auto">
            <a:xfrm>
              <a:off x="1200" y="1584"/>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9">
              <a:extLst>
                <a:ext uri="{FF2B5EF4-FFF2-40B4-BE49-F238E27FC236}">
                  <a16:creationId xmlns:a16="http://schemas.microsoft.com/office/drawing/2014/main" id="{0B175E3D-ECB5-41AE-96FB-C2ADD1177983}"/>
                </a:ext>
              </a:extLst>
            </p:cNvPr>
            <p:cNvSpPr>
              <a:spLocks noChangeShapeType="1"/>
            </p:cNvSpPr>
            <p:nvPr/>
          </p:nvSpPr>
          <p:spPr bwMode="auto">
            <a:xfrm>
              <a:off x="1200" y="1776"/>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0">
              <a:extLst>
                <a:ext uri="{FF2B5EF4-FFF2-40B4-BE49-F238E27FC236}">
                  <a16:creationId xmlns:a16="http://schemas.microsoft.com/office/drawing/2014/main" id="{95589BA5-85C5-4729-8982-987C5217B18F}"/>
                </a:ext>
              </a:extLst>
            </p:cNvPr>
            <p:cNvSpPr>
              <a:spLocks noChangeShapeType="1"/>
            </p:cNvSpPr>
            <p:nvPr/>
          </p:nvSpPr>
          <p:spPr bwMode="auto">
            <a:xfrm>
              <a:off x="1200" y="1680"/>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3" name="Text Box 11">
            <a:extLst>
              <a:ext uri="{FF2B5EF4-FFF2-40B4-BE49-F238E27FC236}">
                <a16:creationId xmlns:a16="http://schemas.microsoft.com/office/drawing/2014/main" id="{0757F567-D660-4E9E-BD46-356429B9431C}"/>
              </a:ext>
            </a:extLst>
          </p:cNvPr>
          <p:cNvSpPr txBox="1">
            <a:spLocks noChangeArrowheads="1"/>
          </p:cNvSpPr>
          <p:nvPr/>
        </p:nvSpPr>
        <p:spPr bwMode="auto">
          <a:xfrm>
            <a:off x="1676400" y="3810000"/>
            <a:ext cx="12033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kumimoji="1" lang="en-US" altLang="zh-TW" sz="1600"/>
              <a:t>A table</a:t>
            </a:r>
          </a:p>
          <a:p>
            <a:pPr algn="ctr" eaLnBrk="1" hangingPunct="1"/>
            <a:r>
              <a:rPr kumimoji="1" lang="en-US" altLang="zh-TW" sz="1600"/>
              <a:t>(conceptual)</a:t>
            </a:r>
          </a:p>
        </p:txBody>
      </p:sp>
      <p:grpSp>
        <p:nvGrpSpPr>
          <p:cNvPr id="14" name="Group 12">
            <a:extLst>
              <a:ext uri="{FF2B5EF4-FFF2-40B4-BE49-F238E27FC236}">
                <a16:creationId xmlns:a16="http://schemas.microsoft.com/office/drawing/2014/main" id="{48715E03-7433-4F25-8AC8-C0785C658665}"/>
              </a:ext>
            </a:extLst>
          </p:cNvPr>
          <p:cNvGrpSpPr>
            <a:grpSpLocks/>
          </p:cNvGrpSpPr>
          <p:nvPr/>
        </p:nvGrpSpPr>
        <p:grpSpPr bwMode="auto">
          <a:xfrm>
            <a:off x="2643188" y="3962401"/>
            <a:ext cx="5824538" cy="2017713"/>
            <a:chOff x="1865" y="2304"/>
            <a:chExt cx="3669" cy="1271"/>
          </a:xfrm>
        </p:grpSpPr>
        <p:grpSp>
          <p:nvGrpSpPr>
            <p:cNvPr id="15" name="Group 13">
              <a:extLst>
                <a:ext uri="{FF2B5EF4-FFF2-40B4-BE49-F238E27FC236}">
                  <a16:creationId xmlns:a16="http://schemas.microsoft.com/office/drawing/2014/main" id="{CAA73D82-219B-4983-9C57-A2C1C1941D50}"/>
                </a:ext>
              </a:extLst>
            </p:cNvPr>
            <p:cNvGrpSpPr>
              <a:grpSpLocks/>
            </p:cNvGrpSpPr>
            <p:nvPr/>
          </p:nvGrpSpPr>
          <p:grpSpPr bwMode="auto">
            <a:xfrm>
              <a:off x="3264" y="2592"/>
              <a:ext cx="768" cy="672"/>
              <a:chOff x="1200" y="1200"/>
              <a:chExt cx="768" cy="672"/>
            </a:xfrm>
          </p:grpSpPr>
          <p:sp>
            <p:nvSpPr>
              <p:cNvPr id="27" name="Rectangle 14">
                <a:extLst>
                  <a:ext uri="{FF2B5EF4-FFF2-40B4-BE49-F238E27FC236}">
                    <a16:creationId xmlns:a16="http://schemas.microsoft.com/office/drawing/2014/main" id="{84E3C7A5-D23C-4D17-BC85-620AE0B0723D}"/>
                  </a:ext>
                </a:extLst>
              </p:cNvPr>
              <p:cNvSpPr>
                <a:spLocks noChangeArrowheads="1"/>
              </p:cNvSpPr>
              <p:nvPr/>
            </p:nvSpPr>
            <p:spPr bwMode="auto">
              <a:xfrm>
                <a:off x="1200" y="1200"/>
                <a:ext cx="768" cy="67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p>
            </p:txBody>
          </p:sp>
          <p:sp>
            <p:nvSpPr>
              <p:cNvPr id="28" name="Line 15">
                <a:extLst>
                  <a:ext uri="{FF2B5EF4-FFF2-40B4-BE49-F238E27FC236}">
                    <a16:creationId xmlns:a16="http://schemas.microsoft.com/office/drawing/2014/main" id="{3372C007-97E9-4B33-AA7F-5291B62B7ED8}"/>
                  </a:ext>
                </a:extLst>
              </p:cNvPr>
              <p:cNvSpPr>
                <a:spLocks noChangeShapeType="1"/>
              </p:cNvSpPr>
              <p:nvPr/>
            </p:nvSpPr>
            <p:spPr bwMode="auto">
              <a:xfrm>
                <a:off x="1200" y="1296"/>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16">
                <a:extLst>
                  <a:ext uri="{FF2B5EF4-FFF2-40B4-BE49-F238E27FC236}">
                    <a16:creationId xmlns:a16="http://schemas.microsoft.com/office/drawing/2014/main" id="{A208CE1A-DDCF-400F-B13E-A66E79BFF7FB}"/>
                  </a:ext>
                </a:extLst>
              </p:cNvPr>
              <p:cNvSpPr>
                <a:spLocks noChangeShapeType="1"/>
              </p:cNvSpPr>
              <p:nvPr/>
            </p:nvSpPr>
            <p:spPr bwMode="auto">
              <a:xfrm>
                <a:off x="1200" y="139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17">
                <a:extLst>
                  <a:ext uri="{FF2B5EF4-FFF2-40B4-BE49-F238E27FC236}">
                    <a16:creationId xmlns:a16="http://schemas.microsoft.com/office/drawing/2014/main" id="{EF6F7056-D7EB-4FB0-B0B8-089E3DCB5AA7}"/>
                  </a:ext>
                </a:extLst>
              </p:cNvPr>
              <p:cNvSpPr>
                <a:spLocks noChangeShapeType="1"/>
              </p:cNvSpPr>
              <p:nvPr/>
            </p:nvSpPr>
            <p:spPr bwMode="auto">
              <a:xfrm>
                <a:off x="1200" y="1488"/>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18">
                <a:extLst>
                  <a:ext uri="{FF2B5EF4-FFF2-40B4-BE49-F238E27FC236}">
                    <a16:creationId xmlns:a16="http://schemas.microsoft.com/office/drawing/2014/main" id="{8DF05B55-8A67-44E1-9611-457F66E8EA4D}"/>
                  </a:ext>
                </a:extLst>
              </p:cNvPr>
              <p:cNvSpPr>
                <a:spLocks noChangeShapeType="1"/>
              </p:cNvSpPr>
              <p:nvPr/>
            </p:nvSpPr>
            <p:spPr bwMode="auto">
              <a:xfrm>
                <a:off x="1200" y="1584"/>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19">
                <a:extLst>
                  <a:ext uri="{FF2B5EF4-FFF2-40B4-BE49-F238E27FC236}">
                    <a16:creationId xmlns:a16="http://schemas.microsoft.com/office/drawing/2014/main" id="{29488231-0DE7-4B45-83F6-95DB46905ADA}"/>
                  </a:ext>
                </a:extLst>
              </p:cNvPr>
              <p:cNvSpPr>
                <a:spLocks noChangeShapeType="1"/>
              </p:cNvSpPr>
              <p:nvPr/>
            </p:nvSpPr>
            <p:spPr bwMode="auto">
              <a:xfrm>
                <a:off x="1200" y="1776"/>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20">
                <a:extLst>
                  <a:ext uri="{FF2B5EF4-FFF2-40B4-BE49-F238E27FC236}">
                    <a16:creationId xmlns:a16="http://schemas.microsoft.com/office/drawing/2014/main" id="{A9623CF0-AE0A-4710-82DA-EF7370CC5FA6}"/>
                  </a:ext>
                </a:extLst>
              </p:cNvPr>
              <p:cNvSpPr>
                <a:spLocks noChangeShapeType="1"/>
              </p:cNvSpPr>
              <p:nvPr/>
            </p:nvSpPr>
            <p:spPr bwMode="auto">
              <a:xfrm>
                <a:off x="1200" y="1680"/>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6" name="AutoShape 21">
              <a:extLst>
                <a:ext uri="{FF2B5EF4-FFF2-40B4-BE49-F238E27FC236}">
                  <a16:creationId xmlns:a16="http://schemas.microsoft.com/office/drawing/2014/main" id="{49912665-793A-4A6A-95EC-314194F54238}"/>
                </a:ext>
              </a:extLst>
            </p:cNvPr>
            <p:cNvSpPr>
              <a:spLocks noChangeArrowheads="1"/>
            </p:cNvSpPr>
            <p:nvPr/>
          </p:nvSpPr>
          <p:spPr bwMode="auto">
            <a:xfrm rot="2481911">
              <a:off x="2208" y="2304"/>
              <a:ext cx="336" cy="144"/>
            </a:xfrm>
            <a:prstGeom prst="rightArrow">
              <a:avLst>
                <a:gd name="adj1" fmla="val 50000"/>
                <a:gd name="adj2" fmla="val 58333"/>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p>
          </p:txBody>
        </p:sp>
        <p:sp>
          <p:nvSpPr>
            <p:cNvPr id="17" name="Text Box 22">
              <a:extLst>
                <a:ext uri="{FF2B5EF4-FFF2-40B4-BE49-F238E27FC236}">
                  <a16:creationId xmlns:a16="http://schemas.microsoft.com/office/drawing/2014/main" id="{8E6E06ED-FA9C-4F30-A9BC-FEEFBCAAA3C4}"/>
                </a:ext>
              </a:extLst>
            </p:cNvPr>
            <p:cNvSpPr txBox="1">
              <a:spLocks noChangeArrowheads="1"/>
            </p:cNvSpPr>
            <p:nvPr/>
          </p:nvSpPr>
          <p:spPr bwMode="auto">
            <a:xfrm>
              <a:off x="1865" y="3139"/>
              <a:ext cx="166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kumimoji="1" lang="en-US" altLang="zh-TW" sz="1600" dirty="0"/>
                <a:t>Index 1</a:t>
              </a:r>
            </a:p>
            <a:p>
              <a:pPr algn="ctr" eaLnBrk="1" hangingPunct="1"/>
              <a:r>
                <a:rPr kumimoji="1" lang="en-US" altLang="zh-TW" sz="1600" dirty="0"/>
                <a:t>(Ordered indices, B-tree, hash)</a:t>
              </a:r>
            </a:p>
          </p:txBody>
        </p:sp>
        <p:grpSp>
          <p:nvGrpSpPr>
            <p:cNvPr id="18" name="Group 23">
              <a:extLst>
                <a:ext uri="{FF2B5EF4-FFF2-40B4-BE49-F238E27FC236}">
                  <a16:creationId xmlns:a16="http://schemas.microsoft.com/office/drawing/2014/main" id="{B10A8626-D414-43CB-B5C5-2A4B04D0AA1A}"/>
                </a:ext>
              </a:extLst>
            </p:cNvPr>
            <p:cNvGrpSpPr>
              <a:grpSpLocks/>
            </p:cNvGrpSpPr>
            <p:nvPr/>
          </p:nvGrpSpPr>
          <p:grpSpPr bwMode="auto">
            <a:xfrm>
              <a:off x="2544" y="2736"/>
              <a:ext cx="720" cy="384"/>
              <a:chOff x="2544" y="2736"/>
              <a:chExt cx="720" cy="384"/>
            </a:xfrm>
          </p:grpSpPr>
          <p:sp>
            <p:nvSpPr>
              <p:cNvPr id="24" name="Rectangle 24">
                <a:extLst>
                  <a:ext uri="{FF2B5EF4-FFF2-40B4-BE49-F238E27FC236}">
                    <a16:creationId xmlns:a16="http://schemas.microsoft.com/office/drawing/2014/main" id="{383DBD67-E28A-4348-98B2-0C979ABEF828}"/>
                  </a:ext>
                </a:extLst>
              </p:cNvPr>
              <p:cNvSpPr>
                <a:spLocks noChangeArrowheads="1"/>
              </p:cNvSpPr>
              <p:nvPr/>
            </p:nvSpPr>
            <p:spPr bwMode="auto">
              <a:xfrm>
                <a:off x="2544" y="2784"/>
                <a:ext cx="288" cy="288"/>
              </a:xfrm>
              <a:prstGeom prst="rect">
                <a:avLst/>
              </a:prstGeom>
              <a:solidFill>
                <a:srgbClr val="00FFFF"/>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p>
            </p:txBody>
          </p:sp>
          <p:sp>
            <p:nvSpPr>
              <p:cNvPr id="25" name="Line 25">
                <a:extLst>
                  <a:ext uri="{FF2B5EF4-FFF2-40B4-BE49-F238E27FC236}">
                    <a16:creationId xmlns:a16="http://schemas.microsoft.com/office/drawing/2014/main" id="{9F433559-6210-420B-B4C4-A87D1552F0A7}"/>
                  </a:ext>
                </a:extLst>
              </p:cNvPr>
              <p:cNvSpPr>
                <a:spLocks noChangeShapeType="1"/>
              </p:cNvSpPr>
              <p:nvPr/>
            </p:nvSpPr>
            <p:spPr bwMode="auto">
              <a:xfrm flipV="1">
                <a:off x="2784" y="2736"/>
                <a:ext cx="48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6">
                <a:extLst>
                  <a:ext uri="{FF2B5EF4-FFF2-40B4-BE49-F238E27FC236}">
                    <a16:creationId xmlns:a16="http://schemas.microsoft.com/office/drawing/2014/main" id="{B77C7609-40B5-4FCB-80C8-3DE512BED54A}"/>
                  </a:ext>
                </a:extLst>
              </p:cNvPr>
              <p:cNvSpPr>
                <a:spLocks noChangeShapeType="1"/>
              </p:cNvSpPr>
              <p:nvPr/>
            </p:nvSpPr>
            <p:spPr bwMode="auto">
              <a:xfrm>
                <a:off x="2784" y="3024"/>
                <a:ext cx="48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9" name="Group 27">
              <a:extLst>
                <a:ext uri="{FF2B5EF4-FFF2-40B4-BE49-F238E27FC236}">
                  <a16:creationId xmlns:a16="http://schemas.microsoft.com/office/drawing/2014/main" id="{D0FD71BA-C958-44BC-AE21-6C1F739B08EC}"/>
                </a:ext>
              </a:extLst>
            </p:cNvPr>
            <p:cNvGrpSpPr>
              <a:grpSpLocks/>
            </p:cNvGrpSpPr>
            <p:nvPr/>
          </p:nvGrpSpPr>
          <p:grpSpPr bwMode="auto">
            <a:xfrm flipH="1">
              <a:off x="4032" y="2832"/>
              <a:ext cx="720" cy="384"/>
              <a:chOff x="2544" y="2736"/>
              <a:chExt cx="720" cy="384"/>
            </a:xfrm>
          </p:grpSpPr>
          <p:sp>
            <p:nvSpPr>
              <p:cNvPr id="21" name="Rectangle 28">
                <a:extLst>
                  <a:ext uri="{FF2B5EF4-FFF2-40B4-BE49-F238E27FC236}">
                    <a16:creationId xmlns:a16="http://schemas.microsoft.com/office/drawing/2014/main" id="{60027768-77C4-4BCD-AC1B-A11A20049761}"/>
                  </a:ext>
                </a:extLst>
              </p:cNvPr>
              <p:cNvSpPr>
                <a:spLocks noChangeArrowheads="1"/>
              </p:cNvSpPr>
              <p:nvPr/>
            </p:nvSpPr>
            <p:spPr bwMode="auto">
              <a:xfrm>
                <a:off x="2544" y="2784"/>
                <a:ext cx="288" cy="288"/>
              </a:xfrm>
              <a:prstGeom prst="rect">
                <a:avLst/>
              </a:prstGeom>
              <a:solidFill>
                <a:srgbClr val="00FFFF"/>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p>
            </p:txBody>
          </p:sp>
          <p:sp>
            <p:nvSpPr>
              <p:cNvPr id="22" name="Line 29">
                <a:extLst>
                  <a:ext uri="{FF2B5EF4-FFF2-40B4-BE49-F238E27FC236}">
                    <a16:creationId xmlns:a16="http://schemas.microsoft.com/office/drawing/2014/main" id="{96D38DB0-E457-4556-99DD-ED0C79A5ECB2}"/>
                  </a:ext>
                </a:extLst>
              </p:cNvPr>
              <p:cNvSpPr>
                <a:spLocks noChangeShapeType="1"/>
              </p:cNvSpPr>
              <p:nvPr/>
            </p:nvSpPr>
            <p:spPr bwMode="auto">
              <a:xfrm flipV="1">
                <a:off x="2784" y="2736"/>
                <a:ext cx="48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30">
                <a:extLst>
                  <a:ext uri="{FF2B5EF4-FFF2-40B4-BE49-F238E27FC236}">
                    <a16:creationId xmlns:a16="http://schemas.microsoft.com/office/drawing/2014/main" id="{D88EF294-AE22-4414-91C6-58B0F4795381}"/>
                  </a:ext>
                </a:extLst>
              </p:cNvPr>
              <p:cNvSpPr>
                <a:spLocks noChangeShapeType="1"/>
              </p:cNvSpPr>
              <p:nvPr/>
            </p:nvSpPr>
            <p:spPr bwMode="auto">
              <a:xfrm>
                <a:off x="2784" y="3024"/>
                <a:ext cx="48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20" name="Text Box 31">
              <a:extLst>
                <a:ext uri="{FF2B5EF4-FFF2-40B4-BE49-F238E27FC236}">
                  <a16:creationId xmlns:a16="http://schemas.microsoft.com/office/drawing/2014/main" id="{B6F47B91-4AAC-414C-A159-18C34DFDAC7D}"/>
                </a:ext>
              </a:extLst>
            </p:cNvPr>
            <p:cNvSpPr txBox="1">
              <a:spLocks noChangeArrowheads="1"/>
            </p:cNvSpPr>
            <p:nvPr/>
          </p:nvSpPr>
          <p:spPr bwMode="auto">
            <a:xfrm>
              <a:off x="3771" y="3207"/>
              <a:ext cx="176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kumimoji="1" lang="en-US" altLang="zh-TW" sz="1600" dirty="0"/>
                <a:t>Index 2</a:t>
              </a:r>
            </a:p>
            <a:p>
              <a:pPr algn="ctr" eaLnBrk="1" hangingPunct="1"/>
              <a:r>
                <a:rPr kumimoji="1" lang="en-US" altLang="zh-TW" sz="1600" dirty="0"/>
                <a:t>(Ordered indices, B-tree, hash)</a:t>
              </a:r>
            </a:p>
          </p:txBody>
        </p:sp>
      </p:grpSp>
      <p:sp>
        <p:nvSpPr>
          <p:cNvPr id="34" name="AutoShape 32">
            <a:extLst>
              <a:ext uri="{FF2B5EF4-FFF2-40B4-BE49-F238E27FC236}">
                <a16:creationId xmlns:a16="http://schemas.microsoft.com/office/drawing/2014/main" id="{817549DE-17AE-48BC-9C11-E3CF81EFA4F3}"/>
              </a:ext>
            </a:extLst>
          </p:cNvPr>
          <p:cNvSpPr>
            <a:spLocks noChangeArrowheads="1"/>
          </p:cNvSpPr>
          <p:nvPr/>
        </p:nvSpPr>
        <p:spPr bwMode="auto">
          <a:xfrm>
            <a:off x="3581400" y="2971800"/>
            <a:ext cx="533400" cy="228600"/>
          </a:xfrm>
          <a:prstGeom prst="rightArrow">
            <a:avLst>
              <a:gd name="adj1" fmla="val 50000"/>
              <a:gd name="adj2" fmla="val 58333"/>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p>
        </p:txBody>
      </p:sp>
      <p:sp>
        <p:nvSpPr>
          <p:cNvPr id="35" name="Text Box 33">
            <a:extLst>
              <a:ext uri="{FF2B5EF4-FFF2-40B4-BE49-F238E27FC236}">
                <a16:creationId xmlns:a16="http://schemas.microsoft.com/office/drawing/2014/main" id="{30D81493-126C-4D2F-916D-9E6982CC5A6A}"/>
              </a:ext>
            </a:extLst>
          </p:cNvPr>
          <p:cNvSpPr txBox="1">
            <a:spLocks noChangeArrowheads="1"/>
          </p:cNvSpPr>
          <p:nvPr/>
        </p:nvSpPr>
        <p:spPr bwMode="auto">
          <a:xfrm>
            <a:off x="6015038" y="2819400"/>
            <a:ext cx="2106612"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pPr algn="ctr" eaLnBrk="1" hangingPunct="1"/>
            <a:r>
              <a:rPr kumimoji="1" lang="en-US" altLang="zh-TW" sz="1600" dirty="0"/>
              <a:t>Records are physically</a:t>
            </a:r>
          </a:p>
          <a:p>
            <a:pPr algn="ctr" eaLnBrk="1" hangingPunct="1"/>
            <a:r>
              <a:rPr kumimoji="1" lang="en-US" altLang="zh-TW" sz="1600" dirty="0"/>
              <a:t>stored in a hash table</a:t>
            </a:r>
          </a:p>
          <a:p>
            <a:pPr algn="ctr" eaLnBrk="1" hangingPunct="1"/>
            <a:r>
              <a:rPr kumimoji="1" lang="en-US" altLang="zh-TW" sz="1600" dirty="0"/>
              <a:t>based on </a:t>
            </a:r>
            <a:r>
              <a:rPr kumimoji="1" lang="en-US" altLang="zh-TW" sz="1600" i="1" dirty="0">
                <a:solidFill>
                  <a:srgbClr val="FF0000"/>
                </a:solidFill>
              </a:rPr>
              <a:t>a</a:t>
            </a:r>
            <a:r>
              <a:rPr kumimoji="1" lang="en-US" altLang="zh-TW" sz="1600" dirty="0"/>
              <a:t> selected key</a:t>
            </a:r>
          </a:p>
        </p:txBody>
      </p:sp>
      <p:grpSp>
        <p:nvGrpSpPr>
          <p:cNvPr id="36" name="Group 34">
            <a:extLst>
              <a:ext uri="{FF2B5EF4-FFF2-40B4-BE49-F238E27FC236}">
                <a16:creationId xmlns:a16="http://schemas.microsoft.com/office/drawing/2014/main" id="{A54DC85D-E137-418C-AB92-2BA1B98C99E4}"/>
              </a:ext>
            </a:extLst>
          </p:cNvPr>
          <p:cNvGrpSpPr>
            <a:grpSpLocks/>
          </p:cNvGrpSpPr>
          <p:nvPr/>
        </p:nvGrpSpPr>
        <p:grpSpPr bwMode="auto">
          <a:xfrm>
            <a:off x="4572000" y="2438400"/>
            <a:ext cx="1219200" cy="1524000"/>
            <a:chOff x="3264" y="1152"/>
            <a:chExt cx="768" cy="960"/>
          </a:xfrm>
        </p:grpSpPr>
        <p:sp>
          <p:nvSpPr>
            <p:cNvPr id="37" name="Rectangle 35">
              <a:extLst>
                <a:ext uri="{FF2B5EF4-FFF2-40B4-BE49-F238E27FC236}">
                  <a16:creationId xmlns:a16="http://schemas.microsoft.com/office/drawing/2014/main" id="{8CD52543-690B-4F0D-A5D0-AFAEC06FB098}"/>
                </a:ext>
              </a:extLst>
            </p:cNvPr>
            <p:cNvSpPr>
              <a:spLocks noChangeArrowheads="1"/>
            </p:cNvSpPr>
            <p:nvPr/>
          </p:nvSpPr>
          <p:spPr bwMode="auto">
            <a:xfrm>
              <a:off x="3264" y="1152"/>
              <a:ext cx="768" cy="96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p>
          </p:txBody>
        </p:sp>
        <p:sp>
          <p:nvSpPr>
            <p:cNvPr id="38" name="Line 36">
              <a:extLst>
                <a:ext uri="{FF2B5EF4-FFF2-40B4-BE49-F238E27FC236}">
                  <a16:creationId xmlns:a16="http://schemas.microsoft.com/office/drawing/2014/main" id="{93FBDBE4-C467-47E9-9C5C-9D128A44B796}"/>
                </a:ext>
              </a:extLst>
            </p:cNvPr>
            <p:cNvSpPr>
              <a:spLocks noChangeShapeType="1"/>
            </p:cNvSpPr>
            <p:nvPr/>
          </p:nvSpPr>
          <p:spPr bwMode="auto">
            <a:xfrm>
              <a:off x="3264" y="1248"/>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9" name="Line 37">
              <a:extLst>
                <a:ext uri="{FF2B5EF4-FFF2-40B4-BE49-F238E27FC236}">
                  <a16:creationId xmlns:a16="http://schemas.microsoft.com/office/drawing/2014/main" id="{C9CB80D4-CB80-49B2-9DDE-7EFF80439F10}"/>
                </a:ext>
              </a:extLst>
            </p:cNvPr>
            <p:cNvSpPr>
              <a:spLocks noChangeShapeType="1"/>
            </p:cNvSpPr>
            <p:nvPr/>
          </p:nvSpPr>
          <p:spPr bwMode="auto">
            <a:xfrm>
              <a:off x="3264" y="1344"/>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Line 38">
              <a:extLst>
                <a:ext uri="{FF2B5EF4-FFF2-40B4-BE49-F238E27FC236}">
                  <a16:creationId xmlns:a16="http://schemas.microsoft.com/office/drawing/2014/main" id="{6A8CDACD-31C9-403D-99AF-343F3135BB81}"/>
                </a:ext>
              </a:extLst>
            </p:cNvPr>
            <p:cNvSpPr>
              <a:spLocks noChangeShapeType="1"/>
            </p:cNvSpPr>
            <p:nvPr/>
          </p:nvSpPr>
          <p:spPr bwMode="auto">
            <a:xfrm>
              <a:off x="3264" y="1440"/>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Line 39">
              <a:extLst>
                <a:ext uri="{FF2B5EF4-FFF2-40B4-BE49-F238E27FC236}">
                  <a16:creationId xmlns:a16="http://schemas.microsoft.com/office/drawing/2014/main" id="{18B67E6C-3FC1-42A1-B1F0-78AD3370D5E8}"/>
                </a:ext>
              </a:extLst>
            </p:cNvPr>
            <p:cNvSpPr>
              <a:spLocks noChangeShapeType="1"/>
            </p:cNvSpPr>
            <p:nvPr/>
          </p:nvSpPr>
          <p:spPr bwMode="auto">
            <a:xfrm>
              <a:off x="3264" y="1536"/>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 name="Line 40">
              <a:extLst>
                <a:ext uri="{FF2B5EF4-FFF2-40B4-BE49-F238E27FC236}">
                  <a16:creationId xmlns:a16="http://schemas.microsoft.com/office/drawing/2014/main" id="{8E771538-CCC4-4FD9-94E8-7270255663B3}"/>
                </a:ext>
              </a:extLst>
            </p:cNvPr>
            <p:cNvSpPr>
              <a:spLocks noChangeShapeType="1"/>
            </p:cNvSpPr>
            <p:nvPr/>
          </p:nvSpPr>
          <p:spPr bwMode="auto">
            <a:xfrm>
              <a:off x="3264" y="1728"/>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41">
              <a:extLst>
                <a:ext uri="{FF2B5EF4-FFF2-40B4-BE49-F238E27FC236}">
                  <a16:creationId xmlns:a16="http://schemas.microsoft.com/office/drawing/2014/main" id="{F94573BE-5FFB-43A9-8A5A-EDB175C9C05A}"/>
                </a:ext>
              </a:extLst>
            </p:cNvPr>
            <p:cNvSpPr>
              <a:spLocks noChangeShapeType="1"/>
            </p:cNvSpPr>
            <p:nvPr/>
          </p:nvSpPr>
          <p:spPr bwMode="auto">
            <a:xfrm>
              <a:off x="3264" y="163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42">
              <a:extLst>
                <a:ext uri="{FF2B5EF4-FFF2-40B4-BE49-F238E27FC236}">
                  <a16:creationId xmlns:a16="http://schemas.microsoft.com/office/drawing/2014/main" id="{B1EF8665-8D68-4882-BF61-CF7666C792A6}"/>
                </a:ext>
              </a:extLst>
            </p:cNvPr>
            <p:cNvSpPr>
              <a:spLocks noChangeShapeType="1"/>
            </p:cNvSpPr>
            <p:nvPr/>
          </p:nvSpPr>
          <p:spPr bwMode="auto">
            <a:xfrm>
              <a:off x="3264" y="1824"/>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43">
              <a:extLst>
                <a:ext uri="{FF2B5EF4-FFF2-40B4-BE49-F238E27FC236}">
                  <a16:creationId xmlns:a16="http://schemas.microsoft.com/office/drawing/2014/main" id="{9FD040DA-D8E0-47CD-96CC-5F9A00668F09}"/>
                </a:ext>
              </a:extLst>
            </p:cNvPr>
            <p:cNvSpPr>
              <a:spLocks noChangeShapeType="1"/>
            </p:cNvSpPr>
            <p:nvPr/>
          </p:nvSpPr>
          <p:spPr bwMode="auto">
            <a:xfrm>
              <a:off x="3264" y="1920"/>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44">
              <a:extLst>
                <a:ext uri="{FF2B5EF4-FFF2-40B4-BE49-F238E27FC236}">
                  <a16:creationId xmlns:a16="http://schemas.microsoft.com/office/drawing/2014/main" id="{3DA40261-97EE-4A5B-B7CA-6755BB346C36}"/>
                </a:ext>
              </a:extLst>
            </p:cNvPr>
            <p:cNvSpPr>
              <a:spLocks noChangeShapeType="1"/>
            </p:cNvSpPr>
            <p:nvPr/>
          </p:nvSpPr>
          <p:spPr bwMode="auto">
            <a:xfrm>
              <a:off x="3264" y="2016"/>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Rectangle 45">
              <a:extLst>
                <a:ext uri="{FF2B5EF4-FFF2-40B4-BE49-F238E27FC236}">
                  <a16:creationId xmlns:a16="http://schemas.microsoft.com/office/drawing/2014/main" id="{F3103AEE-7808-4099-8440-DCE0C1DA3A3F}"/>
                </a:ext>
              </a:extLst>
            </p:cNvPr>
            <p:cNvSpPr>
              <a:spLocks noChangeArrowheads="1"/>
            </p:cNvSpPr>
            <p:nvPr/>
          </p:nvSpPr>
          <p:spPr bwMode="auto">
            <a:xfrm>
              <a:off x="3264" y="1920"/>
              <a:ext cx="768" cy="96"/>
            </a:xfrm>
            <a:prstGeom prst="rect">
              <a:avLst/>
            </a:prstGeom>
            <a:solidFill>
              <a:srgbClr val="FFFF99"/>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p>
          </p:txBody>
        </p:sp>
        <p:sp>
          <p:nvSpPr>
            <p:cNvPr id="48" name="Rectangle 46">
              <a:extLst>
                <a:ext uri="{FF2B5EF4-FFF2-40B4-BE49-F238E27FC236}">
                  <a16:creationId xmlns:a16="http://schemas.microsoft.com/office/drawing/2014/main" id="{29D0245E-7152-4986-81D6-B4D8193DF68B}"/>
                </a:ext>
              </a:extLst>
            </p:cNvPr>
            <p:cNvSpPr>
              <a:spLocks noChangeArrowheads="1"/>
            </p:cNvSpPr>
            <p:nvPr/>
          </p:nvSpPr>
          <p:spPr bwMode="auto">
            <a:xfrm>
              <a:off x="3264" y="1536"/>
              <a:ext cx="768" cy="96"/>
            </a:xfrm>
            <a:prstGeom prst="rect">
              <a:avLst/>
            </a:prstGeom>
            <a:solidFill>
              <a:srgbClr val="FFFF99"/>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p>
          </p:txBody>
        </p:sp>
        <p:sp>
          <p:nvSpPr>
            <p:cNvPr id="49" name="Rectangle 47">
              <a:extLst>
                <a:ext uri="{FF2B5EF4-FFF2-40B4-BE49-F238E27FC236}">
                  <a16:creationId xmlns:a16="http://schemas.microsoft.com/office/drawing/2014/main" id="{529177D6-7C81-490E-822D-86A0F626DFE3}"/>
                </a:ext>
              </a:extLst>
            </p:cNvPr>
            <p:cNvSpPr>
              <a:spLocks noChangeArrowheads="1"/>
            </p:cNvSpPr>
            <p:nvPr/>
          </p:nvSpPr>
          <p:spPr bwMode="auto">
            <a:xfrm>
              <a:off x="3264" y="1344"/>
              <a:ext cx="768" cy="96"/>
            </a:xfrm>
            <a:prstGeom prst="rect">
              <a:avLst/>
            </a:prstGeom>
            <a:solidFill>
              <a:srgbClr val="FFFF99"/>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新細明體" panose="02020500000000000000" pitchFamily="18" charset="-120"/>
                </a:defRPr>
              </a:lvl1pPr>
              <a:lvl2pPr marL="742950" indent="-285750">
                <a:defRPr sz="2400">
                  <a:solidFill>
                    <a:schemeClr val="tx1"/>
                  </a:solidFill>
                  <a:latin typeface="Times New Roman" panose="02020603050405020304" pitchFamily="18" charset="0"/>
                  <a:ea typeface="新細明體" panose="02020500000000000000" pitchFamily="18" charset="-120"/>
                </a:defRPr>
              </a:lvl2pPr>
              <a:lvl3pPr marL="1143000" indent="-228600">
                <a:defRPr sz="2400">
                  <a:solidFill>
                    <a:schemeClr val="tx1"/>
                  </a:solidFill>
                  <a:latin typeface="Times New Roman" panose="02020603050405020304" pitchFamily="18" charset="0"/>
                  <a:ea typeface="新細明體" panose="02020500000000000000" pitchFamily="18" charset="-120"/>
                </a:defRPr>
              </a:lvl3pPr>
              <a:lvl4pPr marL="1600200" indent="-228600">
                <a:defRPr sz="2400">
                  <a:solidFill>
                    <a:schemeClr val="tx1"/>
                  </a:solidFill>
                  <a:latin typeface="Times New Roman" panose="02020603050405020304" pitchFamily="18" charset="0"/>
                  <a:ea typeface="新細明體" panose="02020500000000000000" pitchFamily="18" charset="-120"/>
                </a:defRPr>
              </a:lvl4pPr>
              <a:lvl5pPr marL="2057400" indent="-228600">
                <a:defRPr sz="2400">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新細明體" panose="02020500000000000000" pitchFamily="18" charset="-120"/>
                </a:defRPr>
              </a:lvl9pPr>
            </a:lstStyle>
            <a:p>
              <a:endParaRPr lang="zh-TW" altLang="en-US"/>
            </a:p>
          </p:txBody>
        </p:sp>
      </p:grpSp>
      <p:sp>
        <p:nvSpPr>
          <p:cNvPr id="50" name="Slide Number Placeholder 49">
            <a:extLst>
              <a:ext uri="{FF2B5EF4-FFF2-40B4-BE49-F238E27FC236}">
                <a16:creationId xmlns:a16="http://schemas.microsoft.com/office/drawing/2014/main" id="{1E8F0548-D67E-5342-874C-8A910ABB900B}"/>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51</a:t>
            </a:fld>
            <a:endParaRPr lang="en-CA" altLang="en-US"/>
          </a:p>
        </p:txBody>
      </p:sp>
    </p:spTree>
    <p:extLst>
      <p:ext uri="{BB962C8B-B14F-4D97-AF65-F5344CB8AC3E}">
        <p14:creationId xmlns:p14="http://schemas.microsoft.com/office/powerpoint/2010/main" val="288674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ou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D21BC-0A5D-427F-87D1-16611C3AA867}"/>
              </a:ext>
            </a:extLst>
          </p:cNvPr>
          <p:cNvSpPr>
            <a:spLocks noGrp="1"/>
          </p:cNvSpPr>
          <p:nvPr>
            <p:ph type="title"/>
          </p:nvPr>
        </p:nvSpPr>
        <p:spPr>
          <a:xfrm>
            <a:off x="628650" y="87213"/>
            <a:ext cx="7886700" cy="1325563"/>
          </a:xfrm>
        </p:spPr>
        <p:txBody>
          <a:bodyPr>
            <a:noAutofit/>
          </a:bodyPr>
          <a:lstStyle/>
          <a:p>
            <a:r>
              <a:rPr lang="en-US" dirty="0"/>
              <a:t>Concepts of Indexing</a:t>
            </a:r>
          </a:p>
        </p:txBody>
      </p:sp>
      <p:sp>
        <p:nvSpPr>
          <p:cNvPr id="4" name="Content Placeholder 3">
            <a:extLst>
              <a:ext uri="{FF2B5EF4-FFF2-40B4-BE49-F238E27FC236}">
                <a16:creationId xmlns:a16="http://schemas.microsoft.com/office/drawing/2014/main" id="{8E9AE5A3-23A5-4577-B875-C2433019DB52}"/>
              </a:ext>
            </a:extLst>
          </p:cNvPr>
          <p:cNvSpPr>
            <a:spLocks noGrp="1"/>
          </p:cNvSpPr>
          <p:nvPr>
            <p:ph sz="quarter" idx="1"/>
          </p:nvPr>
        </p:nvSpPr>
        <p:spPr>
          <a:xfrm>
            <a:off x="612648" y="1600200"/>
            <a:ext cx="8153400" cy="4637112"/>
          </a:xfrm>
        </p:spPr>
        <p:txBody>
          <a:bodyPr>
            <a:normAutofit/>
          </a:bodyPr>
          <a:lstStyle/>
          <a:p>
            <a:pPr algn="just"/>
            <a:r>
              <a:rPr lang="en-US" sz="2800" dirty="0"/>
              <a:t>The index is a type of data structure having only two columns. </a:t>
            </a:r>
          </a:p>
          <a:p>
            <a:pPr algn="just"/>
            <a:endParaRPr lang="en-US" sz="2800" dirty="0"/>
          </a:p>
          <a:p>
            <a:pPr algn="just"/>
            <a:r>
              <a:rPr lang="en-US" sz="2800" dirty="0"/>
              <a:t>The first column comprises a copy of the primary or candidate key of a table. </a:t>
            </a:r>
          </a:p>
          <a:p>
            <a:pPr algn="just"/>
            <a:r>
              <a:rPr lang="en-US" sz="2800" dirty="0"/>
              <a:t>Its second column contains a set of pointers for holding the address of the disk block where that specific key value stored. </a:t>
            </a:r>
          </a:p>
          <a:p>
            <a:pPr algn="just"/>
            <a:r>
              <a:rPr lang="en-US" sz="2800" dirty="0"/>
              <a:t>An Index takes a search key as input and efficiently returns a collection of matching records.</a:t>
            </a:r>
          </a:p>
        </p:txBody>
      </p:sp>
      <p:graphicFrame>
        <p:nvGraphicFramePr>
          <p:cNvPr id="6" name="Table 6">
            <a:extLst>
              <a:ext uri="{FF2B5EF4-FFF2-40B4-BE49-F238E27FC236}">
                <a16:creationId xmlns:a16="http://schemas.microsoft.com/office/drawing/2014/main" id="{9040A362-5F62-47AB-B744-B9D70C9E229C}"/>
              </a:ext>
            </a:extLst>
          </p:cNvPr>
          <p:cNvGraphicFramePr>
            <a:graphicFrameLocks noGrp="1"/>
          </p:cNvGraphicFramePr>
          <p:nvPr>
            <p:extLst>
              <p:ext uri="{D42A27DB-BD31-4B8C-83A1-F6EECF244321}">
                <p14:modId xmlns:p14="http://schemas.microsoft.com/office/powerpoint/2010/main" val="1586027231"/>
              </p:ext>
            </p:extLst>
          </p:nvPr>
        </p:nvGraphicFramePr>
        <p:xfrm>
          <a:off x="1466850" y="2439804"/>
          <a:ext cx="6210300" cy="485140"/>
        </p:xfrm>
        <a:graphic>
          <a:graphicData uri="http://schemas.openxmlformats.org/drawingml/2006/table">
            <a:tbl>
              <a:tblPr firstRow="1" bandRow="1">
                <a:tableStyleId>{2D5ABB26-0587-4C30-8999-92F81FD0307C}</a:tableStyleId>
              </a:tblPr>
              <a:tblGrid>
                <a:gridCol w="2671384">
                  <a:extLst>
                    <a:ext uri="{9D8B030D-6E8A-4147-A177-3AD203B41FA5}">
                      <a16:colId xmlns:a16="http://schemas.microsoft.com/office/drawing/2014/main" val="1258077029"/>
                    </a:ext>
                  </a:extLst>
                </a:gridCol>
                <a:gridCol w="3538916">
                  <a:extLst>
                    <a:ext uri="{9D8B030D-6E8A-4147-A177-3AD203B41FA5}">
                      <a16:colId xmlns:a16="http://schemas.microsoft.com/office/drawing/2014/main" val="3182041048"/>
                    </a:ext>
                  </a:extLst>
                </a:gridCol>
              </a:tblGrid>
              <a:tr h="485140">
                <a:tc>
                  <a:txBody>
                    <a:bodyPr/>
                    <a:lstStyle/>
                    <a:p>
                      <a:pPr algn="ctr"/>
                      <a:r>
                        <a:rPr lang="en-US" sz="2400" dirty="0">
                          <a:solidFill>
                            <a:srgbClr val="0070C0"/>
                          </a:solidFill>
                          <a:latin typeface="Times New Roman" panose="02020603050405020304" pitchFamily="18" charset="0"/>
                          <a:cs typeface="Times New Roman" panose="02020603050405020304" pitchFamily="18" charset="0"/>
                        </a:rPr>
                        <a:t>Search Key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a:solidFill>
                            <a:srgbClr val="0070C0"/>
                          </a:solidFill>
                          <a:latin typeface="Times New Roman" panose="02020603050405020304" pitchFamily="18" charset="0"/>
                          <a:cs typeface="Times New Roman" panose="02020603050405020304" pitchFamily="18" charset="0"/>
                        </a:rPr>
                        <a:t> Pointer (Data Reference)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2524176"/>
                  </a:ext>
                </a:extLst>
              </a:tr>
            </a:tbl>
          </a:graphicData>
        </a:graphic>
      </p:graphicFrame>
      <p:sp>
        <p:nvSpPr>
          <p:cNvPr id="5" name="Slide Number Placeholder 4">
            <a:extLst>
              <a:ext uri="{FF2B5EF4-FFF2-40B4-BE49-F238E27FC236}">
                <a16:creationId xmlns:a16="http://schemas.microsoft.com/office/drawing/2014/main" id="{FA44AF83-3B47-07EB-56E6-342D6A842931}"/>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52</a:t>
            </a:fld>
            <a:endParaRPr lang="en-CA" altLang="en-US"/>
          </a:p>
        </p:txBody>
      </p:sp>
    </p:spTree>
    <p:extLst>
      <p:ext uri="{BB962C8B-B14F-4D97-AF65-F5344CB8AC3E}">
        <p14:creationId xmlns:p14="http://schemas.microsoft.com/office/powerpoint/2010/main" val="13341462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D21BC-0A5D-427F-87D1-16611C3AA867}"/>
              </a:ext>
            </a:extLst>
          </p:cNvPr>
          <p:cNvSpPr>
            <a:spLocks noGrp="1"/>
          </p:cNvSpPr>
          <p:nvPr>
            <p:ph type="title"/>
          </p:nvPr>
        </p:nvSpPr>
        <p:spPr>
          <a:xfrm>
            <a:off x="628650" y="116632"/>
            <a:ext cx="7886700" cy="1325563"/>
          </a:xfrm>
        </p:spPr>
        <p:txBody>
          <a:bodyPr>
            <a:noAutofit/>
          </a:bodyPr>
          <a:lstStyle/>
          <a:p>
            <a:r>
              <a:rPr lang="en-US" dirty="0"/>
              <a:t>Indexing: </a:t>
            </a:r>
            <a:r>
              <a:rPr lang="en-US" sz="2800" dirty="0">
                <a:solidFill>
                  <a:srgbClr val="FF0000"/>
                </a:solidFill>
              </a:rPr>
              <a:t>Advantages and Disadvantages</a:t>
            </a:r>
            <a:endParaRPr lang="en-US" sz="4000" dirty="0">
              <a:solidFill>
                <a:srgbClr val="FF0000"/>
              </a:solidFill>
            </a:endParaRPr>
          </a:p>
        </p:txBody>
      </p:sp>
      <p:sp>
        <p:nvSpPr>
          <p:cNvPr id="4" name="Content Placeholder 3">
            <a:extLst>
              <a:ext uri="{FF2B5EF4-FFF2-40B4-BE49-F238E27FC236}">
                <a16:creationId xmlns:a16="http://schemas.microsoft.com/office/drawing/2014/main" id="{8E9AE5A3-23A5-4577-B875-C2433019DB52}"/>
              </a:ext>
            </a:extLst>
          </p:cNvPr>
          <p:cNvSpPr>
            <a:spLocks noGrp="1"/>
          </p:cNvSpPr>
          <p:nvPr>
            <p:ph sz="quarter" idx="1"/>
          </p:nvPr>
        </p:nvSpPr>
        <p:spPr/>
        <p:txBody>
          <a:bodyPr>
            <a:normAutofit/>
          </a:bodyPr>
          <a:lstStyle/>
          <a:p>
            <a:r>
              <a:rPr lang="en-US" sz="2800" dirty="0"/>
              <a:t>Advantages of indexing are as follows:</a:t>
            </a:r>
          </a:p>
          <a:p>
            <a:pPr lvl="1"/>
            <a:r>
              <a:rPr lang="en-US" sz="2400" dirty="0"/>
              <a:t>Better performance of queries.</a:t>
            </a:r>
          </a:p>
          <a:p>
            <a:pPr lvl="1"/>
            <a:r>
              <a:rPr lang="en-US" sz="2400" dirty="0"/>
              <a:t>Fast searching from the database.</a:t>
            </a:r>
          </a:p>
          <a:p>
            <a:pPr lvl="1"/>
            <a:r>
              <a:rPr lang="en-US" sz="2400" dirty="0"/>
              <a:t>Fast retrieval of data.</a:t>
            </a:r>
          </a:p>
          <a:p>
            <a:pPr lvl="1"/>
            <a:r>
              <a:rPr lang="en-US" sz="2400" dirty="0"/>
              <a:t>Increase performance in SELECT query.</a:t>
            </a:r>
          </a:p>
          <a:p>
            <a:r>
              <a:rPr lang="en-US" sz="2800" dirty="0"/>
              <a:t>Disadvantages of indexing are as follows:</a:t>
            </a:r>
          </a:p>
          <a:p>
            <a:pPr lvl="1"/>
            <a:r>
              <a:rPr lang="en-US" sz="2400" dirty="0"/>
              <a:t>Indexing takes more space.</a:t>
            </a:r>
          </a:p>
          <a:p>
            <a:pPr lvl="1"/>
            <a:r>
              <a:rPr lang="en-US" sz="2400" dirty="0"/>
              <a:t>Decrease performance in INSERT, DELETE and UPDATE query</a:t>
            </a:r>
          </a:p>
        </p:txBody>
      </p:sp>
      <p:sp>
        <p:nvSpPr>
          <p:cNvPr id="6" name="Slide Number Placeholder 5">
            <a:extLst>
              <a:ext uri="{FF2B5EF4-FFF2-40B4-BE49-F238E27FC236}">
                <a16:creationId xmlns:a16="http://schemas.microsoft.com/office/drawing/2014/main" id="{C0508723-C270-525E-BE8F-AD69ECE3D2C2}"/>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53</a:t>
            </a:fld>
            <a:endParaRPr lang="en-CA" altLang="en-US"/>
          </a:p>
        </p:txBody>
      </p:sp>
    </p:spTree>
    <p:extLst>
      <p:ext uri="{BB962C8B-B14F-4D97-AF65-F5344CB8AC3E}">
        <p14:creationId xmlns:p14="http://schemas.microsoft.com/office/powerpoint/2010/main" val="8494792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D21BC-0A5D-427F-87D1-16611C3AA867}"/>
              </a:ext>
            </a:extLst>
          </p:cNvPr>
          <p:cNvSpPr>
            <a:spLocks noGrp="1"/>
          </p:cNvSpPr>
          <p:nvPr>
            <p:ph type="title"/>
          </p:nvPr>
        </p:nvSpPr>
        <p:spPr>
          <a:xfrm>
            <a:off x="628650" y="87213"/>
            <a:ext cx="7886700" cy="1325563"/>
          </a:xfrm>
        </p:spPr>
        <p:txBody>
          <a:bodyPr>
            <a:noAutofit/>
          </a:bodyPr>
          <a:lstStyle/>
          <a:p>
            <a:r>
              <a:rPr lang="en-US" dirty="0"/>
              <a:t>Indexing:</a:t>
            </a:r>
            <a:r>
              <a:rPr lang="en-US" sz="4000" dirty="0"/>
              <a:t> </a:t>
            </a:r>
            <a:r>
              <a:rPr lang="en-US" sz="2800" dirty="0">
                <a:solidFill>
                  <a:srgbClr val="FF0000"/>
                </a:solidFill>
              </a:rPr>
              <a:t>Types</a:t>
            </a:r>
            <a:endParaRPr lang="en-US" sz="4000" dirty="0">
              <a:solidFill>
                <a:srgbClr val="FF0000"/>
              </a:solidFill>
            </a:endParaRPr>
          </a:p>
        </p:txBody>
      </p:sp>
      <p:sp>
        <p:nvSpPr>
          <p:cNvPr id="3" name="Slide Number Placeholder 2">
            <a:extLst>
              <a:ext uri="{FF2B5EF4-FFF2-40B4-BE49-F238E27FC236}">
                <a16:creationId xmlns:a16="http://schemas.microsoft.com/office/drawing/2014/main" id="{699541A0-18C3-4278-9F08-7254B59627BF}"/>
              </a:ext>
            </a:extLst>
          </p:cNvPr>
          <p:cNvSpPr>
            <a:spLocks noGrp="1"/>
          </p:cNvSpPr>
          <p:nvPr>
            <p:ph type="sldNum" sz="quarter" idx="12"/>
          </p:nvPr>
        </p:nvSpPr>
        <p:spPr/>
        <p:txBody>
          <a:bodyPr>
            <a:normAutofit/>
          </a:bodyPr>
          <a:lstStyle/>
          <a:p>
            <a:fld id="{1B6E7C76-E42A-46F4-A987-09C04314AC93}" type="slidenum">
              <a:rPr lang="en-US" smtClean="0"/>
              <a:pPr/>
              <a:t>54</a:t>
            </a:fld>
            <a:endParaRPr lang="en-US" dirty="0"/>
          </a:p>
        </p:txBody>
      </p:sp>
      <p:graphicFrame>
        <p:nvGraphicFramePr>
          <p:cNvPr id="5" name="Content Placeholder 39">
            <a:extLst>
              <a:ext uri="{FF2B5EF4-FFF2-40B4-BE49-F238E27FC236}">
                <a16:creationId xmlns:a16="http://schemas.microsoft.com/office/drawing/2014/main" id="{8B3D4D9B-0F2C-4002-A233-89ACE4D77BFE}"/>
              </a:ext>
            </a:extLst>
          </p:cNvPr>
          <p:cNvGraphicFramePr>
            <a:graphicFrameLocks noGrp="1"/>
          </p:cNvGraphicFramePr>
          <p:nvPr>
            <p:ph sz="quarter" idx="1"/>
            <p:extLst>
              <p:ext uri="{D42A27DB-BD31-4B8C-83A1-F6EECF244321}">
                <p14:modId xmlns:p14="http://schemas.microsoft.com/office/powerpoint/2010/main" val="297695078"/>
              </p:ext>
            </p:extLst>
          </p:nvPr>
        </p:nvGraphicFramePr>
        <p:xfrm>
          <a:off x="179512" y="1564283"/>
          <a:ext cx="7631633" cy="46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37519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D21BC-0A5D-427F-87D1-16611C3AA867}"/>
              </a:ext>
            </a:extLst>
          </p:cNvPr>
          <p:cNvSpPr>
            <a:spLocks noGrp="1"/>
          </p:cNvSpPr>
          <p:nvPr>
            <p:ph type="title"/>
          </p:nvPr>
        </p:nvSpPr>
        <p:spPr>
          <a:xfrm>
            <a:off x="628650" y="87213"/>
            <a:ext cx="7886700" cy="1325563"/>
          </a:xfrm>
        </p:spPr>
        <p:txBody>
          <a:bodyPr>
            <a:noAutofit/>
          </a:bodyPr>
          <a:lstStyle/>
          <a:p>
            <a:r>
              <a:rPr lang="en-US" dirty="0"/>
              <a:t>Single level Indexing:</a:t>
            </a:r>
            <a:r>
              <a:rPr lang="en-US" sz="4000" dirty="0"/>
              <a:t> </a:t>
            </a:r>
            <a:r>
              <a:rPr lang="en-US" sz="2800" dirty="0">
                <a:solidFill>
                  <a:srgbClr val="FF0000"/>
                </a:solidFill>
              </a:rPr>
              <a:t>Methods</a:t>
            </a:r>
            <a:endParaRPr lang="en-US" sz="4000" dirty="0">
              <a:solidFill>
                <a:srgbClr val="FF0000"/>
              </a:solidFill>
            </a:endParaRPr>
          </a:p>
        </p:txBody>
      </p:sp>
      <p:sp>
        <p:nvSpPr>
          <p:cNvPr id="3" name="Slide Number Placeholder 2">
            <a:extLst>
              <a:ext uri="{FF2B5EF4-FFF2-40B4-BE49-F238E27FC236}">
                <a16:creationId xmlns:a16="http://schemas.microsoft.com/office/drawing/2014/main" id="{699541A0-18C3-4278-9F08-7254B59627BF}"/>
              </a:ext>
            </a:extLst>
          </p:cNvPr>
          <p:cNvSpPr>
            <a:spLocks noGrp="1"/>
          </p:cNvSpPr>
          <p:nvPr>
            <p:ph type="sldNum" sz="quarter" idx="12"/>
          </p:nvPr>
        </p:nvSpPr>
        <p:spPr/>
        <p:txBody>
          <a:bodyPr>
            <a:normAutofit/>
          </a:bodyPr>
          <a:lstStyle/>
          <a:p>
            <a:fld id="{1B6E7C76-E42A-46F4-A987-09C04314AC93}" type="slidenum">
              <a:rPr lang="en-US" smtClean="0"/>
              <a:pPr/>
              <a:t>55</a:t>
            </a:fld>
            <a:endParaRPr lang="en-US" dirty="0"/>
          </a:p>
        </p:txBody>
      </p:sp>
      <p:graphicFrame>
        <p:nvGraphicFramePr>
          <p:cNvPr id="8" name="Diagram 7">
            <a:extLst>
              <a:ext uri="{FF2B5EF4-FFF2-40B4-BE49-F238E27FC236}">
                <a16:creationId xmlns:a16="http://schemas.microsoft.com/office/drawing/2014/main" id="{E75C64AB-36FE-D046-8A31-CD79B9435FC1}"/>
              </a:ext>
            </a:extLst>
          </p:cNvPr>
          <p:cNvGraphicFramePr/>
          <p:nvPr>
            <p:extLst>
              <p:ext uri="{D42A27DB-BD31-4B8C-83A1-F6EECF244321}">
                <p14:modId xmlns:p14="http://schemas.microsoft.com/office/powerpoint/2010/main" val="2211844979"/>
              </p:ext>
            </p:extLst>
          </p:nvPr>
        </p:nvGraphicFramePr>
        <p:xfrm>
          <a:off x="1524000" y="1812173"/>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82796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D21BC-0A5D-427F-87D1-16611C3AA867}"/>
              </a:ext>
            </a:extLst>
          </p:cNvPr>
          <p:cNvSpPr>
            <a:spLocks noGrp="1"/>
          </p:cNvSpPr>
          <p:nvPr>
            <p:ph type="title"/>
          </p:nvPr>
        </p:nvSpPr>
        <p:spPr>
          <a:xfrm>
            <a:off x="628650" y="116632"/>
            <a:ext cx="7886700" cy="1325563"/>
          </a:xfrm>
        </p:spPr>
        <p:txBody>
          <a:bodyPr>
            <a:noAutofit/>
          </a:bodyPr>
          <a:lstStyle/>
          <a:p>
            <a:r>
              <a:rPr lang="en-US" sz="4000" dirty="0"/>
              <a:t>Concepts of Indexing</a:t>
            </a:r>
          </a:p>
        </p:txBody>
      </p:sp>
      <p:sp>
        <p:nvSpPr>
          <p:cNvPr id="3" name="Slide Number Placeholder 2">
            <a:extLst>
              <a:ext uri="{FF2B5EF4-FFF2-40B4-BE49-F238E27FC236}">
                <a16:creationId xmlns:a16="http://schemas.microsoft.com/office/drawing/2014/main" id="{699541A0-18C3-4278-9F08-7254B59627BF}"/>
              </a:ext>
            </a:extLst>
          </p:cNvPr>
          <p:cNvSpPr>
            <a:spLocks noGrp="1"/>
          </p:cNvSpPr>
          <p:nvPr>
            <p:ph type="sldNum" sz="quarter" idx="12"/>
          </p:nvPr>
        </p:nvSpPr>
        <p:spPr/>
        <p:txBody>
          <a:bodyPr>
            <a:normAutofit/>
          </a:bodyPr>
          <a:lstStyle/>
          <a:p>
            <a:fld id="{1B6E7C76-E42A-46F4-A987-09C04314AC93}" type="slidenum">
              <a:rPr lang="en-US" smtClean="0"/>
              <a:pPr/>
              <a:t>56</a:t>
            </a:fld>
            <a:endParaRPr lang="en-US" dirty="0"/>
          </a:p>
        </p:txBody>
      </p:sp>
      <p:sp>
        <p:nvSpPr>
          <p:cNvPr id="4" name="Content Placeholder 3">
            <a:extLst>
              <a:ext uri="{FF2B5EF4-FFF2-40B4-BE49-F238E27FC236}">
                <a16:creationId xmlns:a16="http://schemas.microsoft.com/office/drawing/2014/main" id="{8E9AE5A3-23A5-4577-B875-C2433019DB52}"/>
              </a:ext>
            </a:extLst>
          </p:cNvPr>
          <p:cNvSpPr>
            <a:spLocks noGrp="1"/>
          </p:cNvSpPr>
          <p:nvPr>
            <p:ph sz="quarter" idx="1"/>
          </p:nvPr>
        </p:nvSpPr>
        <p:spPr/>
        <p:txBody>
          <a:bodyPr>
            <a:normAutofit fontScale="92500" lnSpcReduction="10000"/>
          </a:bodyPr>
          <a:lstStyle/>
          <a:p>
            <a:r>
              <a:rPr lang="en-US" sz="2000" dirty="0"/>
              <a:t>Primary Index: Primary index is defined on an ordered data file. The data file is ordered on a key field. The key field is generally the primary key of the relation. It may be either dense or sparse.</a:t>
            </a:r>
          </a:p>
          <a:p>
            <a:r>
              <a:rPr lang="en-US" sz="2000" dirty="0"/>
              <a:t>Dense Index: </a:t>
            </a:r>
          </a:p>
          <a:p>
            <a:pPr lvl="1"/>
            <a:r>
              <a:rPr lang="en-US" sz="1800" dirty="0"/>
              <a:t>In dense index, there is an index record for every search key value in the database. </a:t>
            </a:r>
          </a:p>
          <a:p>
            <a:pPr lvl="1"/>
            <a:r>
              <a:rPr lang="en-US" sz="1800" dirty="0"/>
              <a:t>This makes searching faster but requires more space to store index records itself. </a:t>
            </a:r>
          </a:p>
          <a:p>
            <a:pPr lvl="1"/>
            <a:r>
              <a:rPr lang="en-US" sz="1800" dirty="0"/>
              <a:t>Index records contain search key value and a pointer to the actual record on the disk. </a:t>
            </a:r>
          </a:p>
          <a:p>
            <a:r>
              <a:rPr lang="en-US" sz="2000" dirty="0"/>
              <a:t>Sparse Index: </a:t>
            </a:r>
          </a:p>
          <a:p>
            <a:pPr lvl="1"/>
            <a:r>
              <a:rPr lang="en-US" sz="1800" dirty="0"/>
              <a:t>In sparse index, index records are not created for every search key. </a:t>
            </a:r>
          </a:p>
          <a:p>
            <a:pPr lvl="1"/>
            <a:r>
              <a:rPr lang="en-US" sz="1800" dirty="0"/>
              <a:t>An index record here contains a search key and an actual pointer to the data on the disk. </a:t>
            </a:r>
          </a:p>
          <a:p>
            <a:pPr lvl="1"/>
            <a:r>
              <a:rPr lang="en-US" sz="1800" dirty="0"/>
              <a:t>To search a record, we first proceed by index record and reach at the actual location of the data. If the data we are looking for is not where we directly reach by following the index, then the system starts sequential search until the desired data is found.</a:t>
            </a:r>
          </a:p>
        </p:txBody>
      </p:sp>
    </p:spTree>
    <p:extLst>
      <p:ext uri="{BB962C8B-B14F-4D97-AF65-F5344CB8AC3E}">
        <p14:creationId xmlns:p14="http://schemas.microsoft.com/office/powerpoint/2010/main" val="17817003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D21BC-0A5D-427F-87D1-16611C3AA867}"/>
              </a:ext>
            </a:extLst>
          </p:cNvPr>
          <p:cNvSpPr>
            <a:spLocks noGrp="1"/>
          </p:cNvSpPr>
          <p:nvPr>
            <p:ph type="title"/>
          </p:nvPr>
        </p:nvSpPr>
        <p:spPr>
          <a:xfrm>
            <a:off x="628650" y="44624"/>
            <a:ext cx="7886700" cy="1325563"/>
          </a:xfrm>
        </p:spPr>
        <p:txBody>
          <a:bodyPr>
            <a:noAutofit/>
          </a:bodyPr>
          <a:lstStyle/>
          <a:p>
            <a:r>
              <a:rPr lang="en-US" sz="4000" dirty="0"/>
              <a:t>Concepts of Indexing</a:t>
            </a:r>
          </a:p>
        </p:txBody>
      </p:sp>
      <p:sp>
        <p:nvSpPr>
          <p:cNvPr id="3" name="Slide Number Placeholder 2">
            <a:extLst>
              <a:ext uri="{FF2B5EF4-FFF2-40B4-BE49-F238E27FC236}">
                <a16:creationId xmlns:a16="http://schemas.microsoft.com/office/drawing/2014/main" id="{699541A0-18C3-4278-9F08-7254B59627BF}"/>
              </a:ext>
            </a:extLst>
          </p:cNvPr>
          <p:cNvSpPr>
            <a:spLocks noGrp="1"/>
          </p:cNvSpPr>
          <p:nvPr>
            <p:ph type="sldNum" sz="quarter" idx="12"/>
          </p:nvPr>
        </p:nvSpPr>
        <p:spPr/>
        <p:txBody>
          <a:bodyPr>
            <a:normAutofit/>
          </a:bodyPr>
          <a:lstStyle/>
          <a:p>
            <a:fld id="{1B6E7C76-E42A-46F4-A987-09C04314AC93}" type="slidenum">
              <a:rPr lang="en-US" smtClean="0"/>
              <a:pPr/>
              <a:t>57</a:t>
            </a:fld>
            <a:endParaRPr lang="en-US" dirty="0"/>
          </a:p>
        </p:txBody>
      </p:sp>
      <p:pic>
        <p:nvPicPr>
          <p:cNvPr id="6" name="Content Placeholder 5">
            <a:extLst>
              <a:ext uri="{FF2B5EF4-FFF2-40B4-BE49-F238E27FC236}">
                <a16:creationId xmlns:a16="http://schemas.microsoft.com/office/drawing/2014/main" id="{0161E9BB-D647-AB4E-F277-FF51555034CB}"/>
              </a:ext>
            </a:extLst>
          </p:cNvPr>
          <p:cNvPicPr>
            <a:picLocks noGrp="1" noChangeAspect="1"/>
          </p:cNvPicPr>
          <p:nvPr>
            <p:ph sz="quarter" idx="1"/>
          </p:nvPr>
        </p:nvPicPr>
        <p:blipFill>
          <a:blip r:embed="rId2"/>
          <a:stretch>
            <a:fillRect/>
          </a:stretch>
        </p:blipFill>
        <p:spPr>
          <a:xfrm>
            <a:off x="179512" y="1830663"/>
            <a:ext cx="4392003" cy="2678457"/>
          </a:xfrm>
        </p:spPr>
      </p:pic>
      <p:pic>
        <p:nvPicPr>
          <p:cNvPr id="8" name="Picture 7">
            <a:extLst>
              <a:ext uri="{FF2B5EF4-FFF2-40B4-BE49-F238E27FC236}">
                <a16:creationId xmlns:a16="http://schemas.microsoft.com/office/drawing/2014/main" id="{3FCC6B8E-0D25-A4F9-4A6F-4429085DBD4F}"/>
              </a:ext>
            </a:extLst>
          </p:cNvPr>
          <p:cNvPicPr>
            <a:picLocks noChangeAspect="1"/>
          </p:cNvPicPr>
          <p:nvPr/>
        </p:nvPicPr>
        <p:blipFill>
          <a:blip r:embed="rId3"/>
          <a:stretch>
            <a:fillRect/>
          </a:stretch>
        </p:blipFill>
        <p:spPr>
          <a:xfrm>
            <a:off x="4573191" y="1916832"/>
            <a:ext cx="4238780" cy="2560374"/>
          </a:xfrm>
          <a:prstGeom prst="rect">
            <a:avLst/>
          </a:prstGeom>
        </p:spPr>
      </p:pic>
    </p:spTree>
    <p:extLst>
      <p:ext uri="{BB962C8B-B14F-4D97-AF65-F5344CB8AC3E}">
        <p14:creationId xmlns:p14="http://schemas.microsoft.com/office/powerpoint/2010/main" val="12228761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7E7E77B5-FF73-A22D-7F19-FD93EB65A98F}"/>
              </a:ext>
            </a:extLst>
          </p:cNvPr>
          <p:cNvSpPr>
            <a:spLocks noGrp="1"/>
          </p:cNvSpPr>
          <p:nvPr>
            <p:ph type="sldNum" sz="quarter" idx="10"/>
          </p:nvPr>
        </p:nvSpPr>
        <p:spPr/>
        <p:txBody>
          <a:bodyPr/>
          <a:lstStyle/>
          <a:p>
            <a:r>
              <a:rPr lang="en-US" altLang="en-US"/>
              <a:t>Slide 14- </a:t>
            </a:r>
            <a:fld id="{BEDAD81E-1016-4641-902D-E2430F1F9B12}" type="slidenum">
              <a:rPr lang="en-US" altLang="en-US"/>
              <a:pPr/>
              <a:t>58</a:t>
            </a:fld>
            <a:endParaRPr lang="en-CA" altLang="en-US"/>
          </a:p>
        </p:txBody>
      </p:sp>
      <p:sp>
        <p:nvSpPr>
          <p:cNvPr id="677894" name="Rectangle 6">
            <a:extLst>
              <a:ext uri="{FF2B5EF4-FFF2-40B4-BE49-F238E27FC236}">
                <a16:creationId xmlns:a16="http://schemas.microsoft.com/office/drawing/2014/main" id="{83A2445E-DAFD-04D5-FC0C-0FCA54AF1519}"/>
              </a:ext>
            </a:extLst>
          </p:cNvPr>
          <p:cNvSpPr>
            <a:spLocks noGrp="1" noChangeArrowheads="1"/>
          </p:cNvSpPr>
          <p:nvPr>
            <p:ph type="title"/>
          </p:nvPr>
        </p:nvSpPr>
        <p:spPr>
          <a:xfrm>
            <a:off x="628650" y="18255"/>
            <a:ext cx="7886700" cy="1325563"/>
          </a:xfrm>
        </p:spPr>
        <p:txBody>
          <a:bodyPr/>
          <a:lstStyle/>
          <a:p>
            <a:r>
              <a:rPr lang="en-US" altLang="en-US" dirty="0"/>
              <a:t>Types of Single-Level Indexes</a:t>
            </a:r>
          </a:p>
        </p:txBody>
      </p:sp>
      <p:sp>
        <p:nvSpPr>
          <p:cNvPr id="677895" name="Rectangle 7">
            <a:extLst>
              <a:ext uri="{FF2B5EF4-FFF2-40B4-BE49-F238E27FC236}">
                <a16:creationId xmlns:a16="http://schemas.microsoft.com/office/drawing/2014/main" id="{21F632D7-2C61-45D8-5E40-794F6545ADF3}"/>
              </a:ext>
            </a:extLst>
          </p:cNvPr>
          <p:cNvSpPr>
            <a:spLocks noGrp="1" noChangeArrowheads="1"/>
          </p:cNvSpPr>
          <p:nvPr>
            <p:ph type="body" idx="1"/>
          </p:nvPr>
        </p:nvSpPr>
        <p:spPr>
          <a:xfrm>
            <a:off x="628650" y="1825625"/>
            <a:ext cx="7886700" cy="3907631"/>
          </a:xfrm>
        </p:spPr>
        <p:txBody>
          <a:bodyPr>
            <a:noAutofit/>
          </a:bodyPr>
          <a:lstStyle/>
          <a:p>
            <a:r>
              <a:rPr lang="en-US" altLang="en-US" sz="2400" dirty="0">
                <a:latin typeface="Times New Roman" panose="02020603050405020304" pitchFamily="18" charset="0"/>
                <a:cs typeface="Times New Roman" panose="02020603050405020304" pitchFamily="18" charset="0"/>
              </a:rPr>
              <a:t>Primary Index</a:t>
            </a:r>
          </a:p>
          <a:p>
            <a:pPr lvl="1"/>
            <a:r>
              <a:rPr lang="en-US" altLang="en-US" sz="2400" dirty="0">
                <a:latin typeface="Times New Roman" panose="02020603050405020304" pitchFamily="18" charset="0"/>
                <a:cs typeface="Times New Roman" panose="02020603050405020304" pitchFamily="18" charset="0"/>
              </a:rPr>
              <a:t>Defined on an ordered data file</a:t>
            </a:r>
          </a:p>
          <a:p>
            <a:pPr lvl="1"/>
            <a:r>
              <a:rPr lang="en-US" altLang="en-US" sz="2400" dirty="0">
                <a:latin typeface="Times New Roman" panose="02020603050405020304" pitchFamily="18" charset="0"/>
                <a:cs typeface="Times New Roman" panose="02020603050405020304" pitchFamily="18" charset="0"/>
              </a:rPr>
              <a:t>The data file is ordered on a </a:t>
            </a:r>
            <a:r>
              <a:rPr lang="en-US" altLang="en-US" sz="2400" b="1" dirty="0">
                <a:latin typeface="Times New Roman" panose="02020603050405020304" pitchFamily="18" charset="0"/>
                <a:cs typeface="Times New Roman" panose="02020603050405020304" pitchFamily="18" charset="0"/>
              </a:rPr>
              <a:t>key field</a:t>
            </a:r>
          </a:p>
          <a:p>
            <a:pPr lvl="1"/>
            <a:r>
              <a:rPr lang="en-US" altLang="en-US" sz="2400" dirty="0">
                <a:latin typeface="Times New Roman" panose="02020603050405020304" pitchFamily="18" charset="0"/>
                <a:cs typeface="Times New Roman" panose="02020603050405020304" pitchFamily="18" charset="0"/>
              </a:rPr>
              <a:t>Includes one index entry </a:t>
            </a:r>
            <a:r>
              <a:rPr lang="en-US" altLang="en-US" sz="2400" i="1" dirty="0">
                <a:latin typeface="Times New Roman" panose="02020603050405020304" pitchFamily="18" charset="0"/>
                <a:cs typeface="Times New Roman" panose="02020603050405020304" pitchFamily="18" charset="0"/>
              </a:rPr>
              <a:t>for each block</a:t>
            </a:r>
            <a:r>
              <a:rPr lang="en-US" altLang="en-US" sz="2400" dirty="0">
                <a:latin typeface="Times New Roman" panose="02020603050405020304" pitchFamily="18" charset="0"/>
                <a:cs typeface="Times New Roman" panose="02020603050405020304" pitchFamily="18" charset="0"/>
              </a:rPr>
              <a:t> in the data file; the index entry has the key field value for the </a:t>
            </a:r>
            <a:r>
              <a:rPr lang="en-US" altLang="en-US" sz="2400" i="1" dirty="0">
                <a:latin typeface="Times New Roman" panose="02020603050405020304" pitchFamily="18" charset="0"/>
                <a:cs typeface="Times New Roman" panose="02020603050405020304" pitchFamily="18" charset="0"/>
              </a:rPr>
              <a:t>first record</a:t>
            </a:r>
            <a:r>
              <a:rPr lang="en-US" altLang="en-US" sz="2400" dirty="0">
                <a:latin typeface="Times New Roman" panose="02020603050405020304" pitchFamily="18" charset="0"/>
                <a:cs typeface="Times New Roman" panose="02020603050405020304" pitchFamily="18" charset="0"/>
              </a:rPr>
              <a:t> in the block, which is called the </a:t>
            </a:r>
            <a:r>
              <a:rPr lang="en-US" altLang="en-US" sz="2400" i="1" dirty="0">
                <a:latin typeface="Times New Roman" panose="02020603050405020304" pitchFamily="18" charset="0"/>
                <a:cs typeface="Times New Roman" panose="02020603050405020304" pitchFamily="18" charset="0"/>
              </a:rPr>
              <a:t>block anchor</a:t>
            </a:r>
          </a:p>
          <a:p>
            <a:pPr lvl="1"/>
            <a:r>
              <a:rPr lang="en-US" altLang="en-US" sz="2400" dirty="0">
                <a:latin typeface="Times New Roman" panose="02020603050405020304" pitchFamily="18" charset="0"/>
                <a:cs typeface="Times New Roman" panose="02020603050405020304" pitchFamily="18" charset="0"/>
              </a:rPr>
              <a:t>A similar scheme can use the </a:t>
            </a:r>
            <a:r>
              <a:rPr lang="en-US" altLang="en-US" sz="2400" i="1" dirty="0">
                <a:latin typeface="Times New Roman" panose="02020603050405020304" pitchFamily="18" charset="0"/>
                <a:cs typeface="Times New Roman" panose="02020603050405020304" pitchFamily="18" charset="0"/>
              </a:rPr>
              <a:t>last record</a:t>
            </a:r>
            <a:r>
              <a:rPr lang="en-US" altLang="en-US" sz="2400" dirty="0">
                <a:latin typeface="Times New Roman" panose="02020603050405020304" pitchFamily="18" charset="0"/>
                <a:cs typeface="Times New Roman" panose="02020603050405020304" pitchFamily="18" charset="0"/>
              </a:rPr>
              <a:t> in a block.</a:t>
            </a:r>
          </a:p>
          <a:p>
            <a:pPr lvl="1"/>
            <a:r>
              <a:rPr lang="en-US" altLang="en-US" sz="2400" dirty="0">
                <a:latin typeface="Times New Roman" panose="02020603050405020304" pitchFamily="18" charset="0"/>
                <a:cs typeface="Times New Roman" panose="02020603050405020304" pitchFamily="18" charset="0"/>
              </a:rPr>
              <a:t>A primary index is a </a:t>
            </a:r>
            <a:r>
              <a:rPr lang="en-US" altLang="en-US" sz="2400" dirty="0" err="1">
                <a:latin typeface="Times New Roman" panose="02020603050405020304" pitchFamily="18" charset="0"/>
                <a:cs typeface="Times New Roman" panose="02020603050405020304" pitchFamily="18" charset="0"/>
              </a:rPr>
              <a:t>nondense</a:t>
            </a:r>
            <a:r>
              <a:rPr lang="en-US" altLang="en-US" sz="2400" dirty="0">
                <a:latin typeface="Times New Roman" panose="02020603050405020304" pitchFamily="18" charset="0"/>
                <a:cs typeface="Times New Roman" panose="02020603050405020304" pitchFamily="18" charset="0"/>
              </a:rPr>
              <a:t> (sparse) index, since it includes an entry for each disk block of the data file and the keys of its anchor record rather than for every search value.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43" name="Rectangle 7">
            <a:extLst>
              <a:ext uri="{FF2B5EF4-FFF2-40B4-BE49-F238E27FC236}">
                <a16:creationId xmlns:a16="http://schemas.microsoft.com/office/drawing/2014/main" id="{7F3DF82B-D939-2186-BDA2-321CAA47E468}"/>
              </a:ext>
            </a:extLst>
          </p:cNvPr>
          <p:cNvSpPr>
            <a:spLocks noGrp="1" noChangeArrowheads="1"/>
          </p:cNvSpPr>
          <p:nvPr>
            <p:ph type="title"/>
          </p:nvPr>
        </p:nvSpPr>
        <p:spPr>
          <a:xfrm>
            <a:off x="228600" y="303213"/>
            <a:ext cx="8475663" cy="992187"/>
          </a:xfrm>
        </p:spPr>
        <p:txBody>
          <a:bodyPr/>
          <a:lstStyle/>
          <a:p>
            <a:r>
              <a:rPr lang="en-US" altLang="en-US" sz="3200"/>
              <a:t>Primary index on the ordering key field</a:t>
            </a:r>
          </a:p>
        </p:txBody>
      </p:sp>
      <p:pic>
        <p:nvPicPr>
          <p:cNvPr id="679946" name="Picture 10">
            <a:extLst>
              <a:ext uri="{FF2B5EF4-FFF2-40B4-BE49-F238E27FC236}">
                <a16:creationId xmlns:a16="http://schemas.microsoft.com/office/drawing/2014/main" id="{D116A981-A81D-56AD-7500-9B428FE4F5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572344"/>
            <a:ext cx="3836988" cy="4953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C9FAB12-BE7A-BD69-1C20-C044957D9EAC}"/>
              </a:ext>
            </a:extLst>
          </p:cNvPr>
          <p:cNvSpPr txBox="1"/>
          <p:nvPr/>
        </p:nvSpPr>
        <p:spPr>
          <a:xfrm>
            <a:off x="5783138" y="3247290"/>
            <a:ext cx="2304256" cy="830997"/>
          </a:xfrm>
          <a:prstGeom prst="rect">
            <a:avLst/>
          </a:prstGeom>
          <a:noFill/>
        </p:spPr>
        <p:txBody>
          <a:bodyPr wrap="square" rtlCol="0">
            <a:spAutoFit/>
          </a:bodyPr>
          <a:lstStyle/>
          <a:p>
            <a:r>
              <a:rPr lang="en-US" sz="1600" dirty="0"/>
              <a:t>Figure: Primary Index on the ordering key field of the file</a:t>
            </a:r>
            <a:endParaRPr lang="en-IN" sz="1600" dirty="0"/>
          </a:p>
        </p:txBody>
      </p:sp>
      <p:sp>
        <p:nvSpPr>
          <p:cNvPr id="5" name="TextBox 4">
            <a:extLst>
              <a:ext uri="{FF2B5EF4-FFF2-40B4-BE49-F238E27FC236}">
                <a16:creationId xmlns:a16="http://schemas.microsoft.com/office/drawing/2014/main" id="{D7FD969A-2C62-47E7-D952-4CCBB2A90729}"/>
              </a:ext>
            </a:extLst>
          </p:cNvPr>
          <p:cNvSpPr txBox="1"/>
          <p:nvPr/>
        </p:nvSpPr>
        <p:spPr>
          <a:xfrm>
            <a:off x="1403648" y="1556792"/>
            <a:ext cx="1584176" cy="432048"/>
          </a:xfrm>
          <a:prstGeom prst="rect">
            <a:avLst/>
          </a:prstGeom>
          <a:solidFill>
            <a:schemeClr val="bg1"/>
          </a:solidFill>
        </p:spPr>
        <p:txBody>
          <a:bodyPr wrap="square" rtlCol="0">
            <a:spAutoFit/>
          </a:bodyPr>
          <a:lstStyle/>
          <a:p>
            <a:endParaRPr lang="en-IN" dirty="0"/>
          </a:p>
        </p:txBody>
      </p:sp>
      <p:sp>
        <p:nvSpPr>
          <p:cNvPr id="6" name="Slide Number Placeholder 5">
            <a:extLst>
              <a:ext uri="{FF2B5EF4-FFF2-40B4-BE49-F238E27FC236}">
                <a16:creationId xmlns:a16="http://schemas.microsoft.com/office/drawing/2014/main" id="{F9DA101D-1189-16C9-13F2-BC72E83244E8}"/>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59</a:t>
            </a:fld>
            <a:endParaRPr lang="en-CA"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F2F549CA-185A-8B7B-7776-CA874837BBFB}"/>
              </a:ext>
            </a:extLst>
          </p:cNvPr>
          <p:cNvSpPr>
            <a:spLocks noGrp="1"/>
          </p:cNvSpPr>
          <p:nvPr>
            <p:ph type="title"/>
          </p:nvPr>
        </p:nvSpPr>
        <p:spPr>
          <a:xfrm>
            <a:off x="628650" y="116632"/>
            <a:ext cx="7886700" cy="1325563"/>
          </a:xfrm>
        </p:spPr>
        <p:txBody>
          <a:bodyPr/>
          <a:lstStyle/>
          <a:p>
            <a:pPr eaLnBrk="1" hangingPunct="1"/>
            <a:r>
              <a:rPr lang="en-US" altLang="en-US" dirty="0"/>
              <a:t>Storage of Databases (</a:t>
            </a:r>
            <a:r>
              <a:rPr lang="en-US" altLang="en-US" dirty="0" err="1"/>
              <a:t>Cont</a:t>
            </a:r>
            <a:r>
              <a:rPr lang="en-US" altLang="en-US" dirty="0"/>
              <a:t>)</a:t>
            </a:r>
          </a:p>
        </p:txBody>
      </p:sp>
      <p:sp>
        <p:nvSpPr>
          <p:cNvPr id="3" name="Content Placeholder 2">
            <a:extLst>
              <a:ext uri="{FF2B5EF4-FFF2-40B4-BE49-F238E27FC236}">
                <a16:creationId xmlns:a16="http://schemas.microsoft.com/office/drawing/2014/main" id="{C79C43C2-6DA2-5300-4656-870AB9277234}"/>
              </a:ext>
            </a:extLst>
          </p:cNvPr>
          <p:cNvSpPr>
            <a:spLocks noGrp="1"/>
          </p:cNvSpPr>
          <p:nvPr>
            <p:ph idx="1"/>
          </p:nvPr>
        </p:nvSpPr>
        <p:spPr/>
        <p:txBody>
          <a:bodyPr>
            <a:normAutofit/>
          </a:bodyPr>
          <a:lstStyle/>
          <a:p>
            <a:pPr eaLnBrk="1" hangingPunct="1">
              <a:buFont typeface="Wingdings" panose="05000000000000000000" pitchFamily="2" charset="2"/>
              <a:buNone/>
              <a:defRPr/>
            </a:pPr>
            <a:r>
              <a:rPr lang="en-US" sz="2800" dirty="0"/>
              <a:t>Why not store everything in main memory?</a:t>
            </a:r>
          </a:p>
          <a:p>
            <a:pPr eaLnBrk="1" hangingPunct="1">
              <a:defRPr/>
            </a:pPr>
            <a:r>
              <a:rPr lang="en-US" sz="2800" i="1" dirty="0"/>
              <a:t>Costs too much.</a:t>
            </a:r>
          </a:p>
          <a:p>
            <a:pPr eaLnBrk="1" hangingPunct="1">
              <a:defRPr/>
            </a:pPr>
            <a:r>
              <a:rPr lang="en-US" sz="2800" i="1" dirty="0"/>
              <a:t>Main memory is volatile. We want data to </a:t>
            </a:r>
            <a:r>
              <a:rPr lang="en-US" sz="2800" dirty="0"/>
              <a:t>be saved between runs.</a:t>
            </a:r>
          </a:p>
          <a:p>
            <a:pPr eaLnBrk="1" hangingPunct="1">
              <a:defRPr/>
            </a:pPr>
            <a:r>
              <a:rPr lang="en-US" sz="2800" dirty="0"/>
              <a:t>Typical storage hierarchy:</a:t>
            </a:r>
          </a:p>
          <a:p>
            <a:pPr lvl="1" eaLnBrk="1" hangingPunct="1">
              <a:buFont typeface="Wingdings" panose="05000000000000000000" pitchFamily="2" charset="2"/>
              <a:buNone/>
              <a:defRPr/>
            </a:pPr>
            <a:r>
              <a:rPr lang="en-US" sz="2400" dirty="0">
                <a:solidFill>
                  <a:schemeClr val="tx2"/>
                </a:solidFill>
                <a:ea typeface="+mn-ea"/>
                <a:cs typeface="+mn-cs"/>
              </a:rPr>
              <a:t>– Main memory (RAM) for currently used data.</a:t>
            </a:r>
          </a:p>
          <a:p>
            <a:pPr lvl="1" eaLnBrk="1" hangingPunct="1">
              <a:buFont typeface="Wingdings" panose="05000000000000000000" pitchFamily="2" charset="2"/>
              <a:buNone/>
              <a:defRPr/>
            </a:pPr>
            <a:r>
              <a:rPr lang="en-US" sz="2400" dirty="0">
                <a:solidFill>
                  <a:schemeClr val="tx2"/>
                </a:solidFill>
                <a:ea typeface="+mn-ea"/>
                <a:cs typeface="+mn-cs"/>
              </a:rPr>
              <a:t>– Disk for the main database.</a:t>
            </a:r>
          </a:p>
          <a:p>
            <a:pPr lvl="1" eaLnBrk="1" hangingPunct="1">
              <a:buFont typeface="Wingdings" panose="05000000000000000000" pitchFamily="2" charset="2"/>
              <a:buNone/>
              <a:defRPr/>
            </a:pPr>
            <a:r>
              <a:rPr lang="en-US" sz="2400" dirty="0">
                <a:solidFill>
                  <a:schemeClr val="tx2"/>
                </a:solidFill>
                <a:ea typeface="+mn-ea"/>
                <a:cs typeface="+mn-cs"/>
              </a:rPr>
              <a:t>– Tapes for archiving older versions of the data.</a:t>
            </a:r>
            <a:endParaRPr lang="en-US" sz="2400" dirty="0"/>
          </a:p>
        </p:txBody>
      </p:sp>
      <p:sp>
        <p:nvSpPr>
          <p:cNvPr id="4" name="Slide Number Placeholder 3">
            <a:extLst>
              <a:ext uri="{FF2B5EF4-FFF2-40B4-BE49-F238E27FC236}">
                <a16:creationId xmlns:a16="http://schemas.microsoft.com/office/drawing/2014/main" id="{BC9AC6CF-5F57-C26A-09CB-765BD95F50F5}"/>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6</a:t>
            </a:fld>
            <a:endParaRPr lang="en-CA"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D9898F49-65E5-75BB-C384-EECB6494A624}"/>
              </a:ext>
            </a:extLst>
          </p:cNvPr>
          <p:cNvSpPr>
            <a:spLocks noGrp="1"/>
          </p:cNvSpPr>
          <p:nvPr>
            <p:ph type="sldNum" sz="quarter" idx="10"/>
          </p:nvPr>
        </p:nvSpPr>
        <p:spPr/>
        <p:txBody>
          <a:bodyPr/>
          <a:lstStyle/>
          <a:p>
            <a:r>
              <a:rPr lang="en-US" altLang="en-US"/>
              <a:t>Slide 14- </a:t>
            </a:r>
            <a:fld id="{FC6AC21B-699D-4650-AEF3-92DA33A12916}" type="slidenum">
              <a:rPr lang="en-US" altLang="en-US"/>
              <a:pPr/>
              <a:t>60</a:t>
            </a:fld>
            <a:endParaRPr lang="en-CA" altLang="en-US"/>
          </a:p>
        </p:txBody>
      </p:sp>
      <p:sp>
        <p:nvSpPr>
          <p:cNvPr id="681990" name="Rectangle 6">
            <a:extLst>
              <a:ext uri="{FF2B5EF4-FFF2-40B4-BE49-F238E27FC236}">
                <a16:creationId xmlns:a16="http://schemas.microsoft.com/office/drawing/2014/main" id="{67B38589-B8AE-B38E-F3E8-DBB0D1353E0B}"/>
              </a:ext>
            </a:extLst>
          </p:cNvPr>
          <p:cNvSpPr>
            <a:spLocks noGrp="1" noChangeArrowheads="1"/>
          </p:cNvSpPr>
          <p:nvPr>
            <p:ph type="title"/>
          </p:nvPr>
        </p:nvSpPr>
        <p:spPr/>
        <p:txBody>
          <a:bodyPr/>
          <a:lstStyle/>
          <a:p>
            <a:r>
              <a:rPr lang="en-US" altLang="en-US"/>
              <a:t>Types of Single-Level Indexes</a:t>
            </a:r>
          </a:p>
        </p:txBody>
      </p:sp>
      <p:sp>
        <p:nvSpPr>
          <p:cNvPr id="681991" name="Rectangle 7">
            <a:extLst>
              <a:ext uri="{FF2B5EF4-FFF2-40B4-BE49-F238E27FC236}">
                <a16:creationId xmlns:a16="http://schemas.microsoft.com/office/drawing/2014/main" id="{D1D5ACFE-A3AD-DF63-E1EE-03484A014307}"/>
              </a:ext>
            </a:extLst>
          </p:cNvPr>
          <p:cNvSpPr>
            <a:spLocks noGrp="1" noChangeArrowheads="1"/>
          </p:cNvSpPr>
          <p:nvPr>
            <p:ph type="body" idx="1"/>
          </p:nvPr>
        </p:nvSpPr>
        <p:spPr/>
        <p:txBody>
          <a:bodyPr/>
          <a:lstStyle/>
          <a:p>
            <a:r>
              <a:rPr lang="en-US" altLang="en-US" sz="2400"/>
              <a:t>Clustering Index</a:t>
            </a:r>
          </a:p>
          <a:p>
            <a:pPr lvl="1"/>
            <a:r>
              <a:rPr lang="en-US" altLang="en-US" sz="2200"/>
              <a:t>Defined on an ordered data file</a:t>
            </a:r>
          </a:p>
          <a:p>
            <a:pPr lvl="1"/>
            <a:r>
              <a:rPr lang="en-US" altLang="en-US" sz="2200"/>
              <a:t>The data file is ordered on a </a:t>
            </a:r>
            <a:r>
              <a:rPr lang="en-US" altLang="en-US" sz="2200" i="1"/>
              <a:t>non-key field</a:t>
            </a:r>
            <a:r>
              <a:rPr lang="en-US" altLang="en-US" sz="2200"/>
              <a:t> unlike primary index, which requires that the ordering field of the data file have a distinct value for each record.</a:t>
            </a:r>
          </a:p>
          <a:p>
            <a:pPr lvl="1"/>
            <a:r>
              <a:rPr lang="en-US" altLang="en-US" sz="2200"/>
              <a:t>Includes one index entry </a:t>
            </a:r>
            <a:r>
              <a:rPr lang="en-US" altLang="en-US" sz="2200" i="1"/>
              <a:t>for each distinct value</a:t>
            </a:r>
            <a:r>
              <a:rPr lang="en-US" altLang="en-US" sz="2200"/>
              <a:t> of the field; the index entry points to the first data block that contains records with that field value.</a:t>
            </a:r>
          </a:p>
          <a:p>
            <a:pPr lvl="1"/>
            <a:r>
              <a:rPr lang="en-US" altLang="en-US" sz="2200"/>
              <a:t>It is another example of </a:t>
            </a:r>
            <a:r>
              <a:rPr lang="en-US" altLang="en-US" sz="2200" i="1"/>
              <a:t>nondense</a:t>
            </a:r>
            <a:r>
              <a:rPr lang="en-US" altLang="en-US" sz="2200"/>
              <a:t> index where Insertion and Deletion is relatively straightforward with a clustering index.</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9DA4C9DF-765A-0663-CB56-997841D123B4}"/>
              </a:ext>
            </a:extLst>
          </p:cNvPr>
          <p:cNvSpPr>
            <a:spLocks noGrp="1"/>
          </p:cNvSpPr>
          <p:nvPr>
            <p:ph type="sldNum" sz="quarter" idx="10"/>
          </p:nvPr>
        </p:nvSpPr>
        <p:spPr/>
        <p:txBody>
          <a:bodyPr/>
          <a:lstStyle/>
          <a:p>
            <a:r>
              <a:rPr lang="en-US" altLang="en-US"/>
              <a:t>Slide 14- </a:t>
            </a:r>
            <a:fld id="{2C6B8B92-F223-4C2C-94FA-9026B020DB62}" type="slidenum">
              <a:rPr lang="en-US" altLang="en-US"/>
              <a:pPr/>
              <a:t>61</a:t>
            </a:fld>
            <a:endParaRPr lang="en-CA" altLang="en-US"/>
          </a:p>
        </p:txBody>
      </p:sp>
      <p:sp>
        <p:nvSpPr>
          <p:cNvPr id="684039" name="Rectangle 7">
            <a:extLst>
              <a:ext uri="{FF2B5EF4-FFF2-40B4-BE49-F238E27FC236}">
                <a16:creationId xmlns:a16="http://schemas.microsoft.com/office/drawing/2014/main" id="{AA6E252A-39AB-DA3A-4695-794FBA28358A}"/>
              </a:ext>
            </a:extLst>
          </p:cNvPr>
          <p:cNvSpPr>
            <a:spLocks noGrp="1" noChangeArrowheads="1"/>
          </p:cNvSpPr>
          <p:nvPr>
            <p:ph type="title"/>
          </p:nvPr>
        </p:nvSpPr>
        <p:spPr>
          <a:xfrm>
            <a:off x="228600" y="303213"/>
            <a:ext cx="8597900" cy="992187"/>
          </a:xfrm>
        </p:spPr>
        <p:txBody>
          <a:bodyPr/>
          <a:lstStyle/>
          <a:p>
            <a:r>
              <a:rPr lang="en-US" altLang="en-US" sz="2800"/>
              <a:t>A Clustering Index Example</a:t>
            </a:r>
          </a:p>
        </p:txBody>
      </p:sp>
      <p:sp>
        <p:nvSpPr>
          <p:cNvPr id="684040" name="Rectangle 8">
            <a:extLst>
              <a:ext uri="{FF2B5EF4-FFF2-40B4-BE49-F238E27FC236}">
                <a16:creationId xmlns:a16="http://schemas.microsoft.com/office/drawing/2014/main" id="{A1DC392A-89F4-72AA-3FD7-3A53CAF3B642}"/>
              </a:ext>
            </a:extLst>
          </p:cNvPr>
          <p:cNvSpPr>
            <a:spLocks noGrp="1" noChangeArrowheads="1"/>
          </p:cNvSpPr>
          <p:nvPr>
            <p:ph type="body" idx="1"/>
          </p:nvPr>
        </p:nvSpPr>
        <p:spPr>
          <a:xfrm>
            <a:off x="441462" y="2664856"/>
            <a:ext cx="2503487" cy="2184648"/>
          </a:xfrm>
        </p:spPr>
        <p:txBody>
          <a:bodyPr/>
          <a:lstStyle/>
          <a:p>
            <a:pPr>
              <a:lnSpc>
                <a:spcPct val="90000"/>
              </a:lnSpc>
            </a:pPr>
            <a:r>
              <a:rPr lang="en-US" altLang="en-US" sz="2000" dirty="0"/>
              <a:t>FIGURE :</a:t>
            </a:r>
            <a:br>
              <a:rPr lang="en-US" altLang="en-US" sz="2000" dirty="0"/>
            </a:br>
            <a:r>
              <a:rPr lang="en-US" altLang="en-US" sz="2000" dirty="0"/>
              <a:t>A clustering index on the DEPTNUMBER ordering non-key field of an EMPLOYEE file.</a:t>
            </a:r>
          </a:p>
        </p:txBody>
      </p:sp>
      <p:pic>
        <p:nvPicPr>
          <p:cNvPr id="684034" name="Picture 2">
            <a:extLst>
              <a:ext uri="{FF2B5EF4-FFF2-40B4-BE49-F238E27FC236}">
                <a16:creationId xmlns:a16="http://schemas.microsoft.com/office/drawing/2014/main" id="{446A088E-57E4-CCDB-30EC-035168CE3687}"/>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3203848" y="1707728"/>
            <a:ext cx="4320480" cy="4673600"/>
          </a:xfr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552A3696-8945-70A8-9FA9-AD2ACE8CD373}"/>
              </a:ext>
            </a:extLst>
          </p:cNvPr>
          <p:cNvSpPr>
            <a:spLocks noGrp="1"/>
          </p:cNvSpPr>
          <p:nvPr>
            <p:ph type="sldNum" sz="quarter" idx="10"/>
          </p:nvPr>
        </p:nvSpPr>
        <p:spPr/>
        <p:txBody>
          <a:bodyPr/>
          <a:lstStyle/>
          <a:p>
            <a:r>
              <a:rPr lang="en-US" altLang="en-US"/>
              <a:t>Slide 14- </a:t>
            </a:r>
            <a:fld id="{93834643-AAD4-4D21-9A0E-3AC3033CDFD3}" type="slidenum">
              <a:rPr lang="en-US" altLang="en-US"/>
              <a:pPr/>
              <a:t>62</a:t>
            </a:fld>
            <a:endParaRPr lang="en-CA" altLang="en-US"/>
          </a:p>
        </p:txBody>
      </p:sp>
      <p:sp>
        <p:nvSpPr>
          <p:cNvPr id="686087" name="Rectangle 7">
            <a:extLst>
              <a:ext uri="{FF2B5EF4-FFF2-40B4-BE49-F238E27FC236}">
                <a16:creationId xmlns:a16="http://schemas.microsoft.com/office/drawing/2014/main" id="{74B3094E-5649-7DC5-8FED-704D27D2E6B5}"/>
              </a:ext>
            </a:extLst>
          </p:cNvPr>
          <p:cNvSpPr>
            <a:spLocks noGrp="1" noChangeArrowheads="1"/>
          </p:cNvSpPr>
          <p:nvPr>
            <p:ph type="title"/>
          </p:nvPr>
        </p:nvSpPr>
        <p:spPr>
          <a:xfrm>
            <a:off x="228600" y="303213"/>
            <a:ext cx="8305800" cy="992187"/>
          </a:xfrm>
        </p:spPr>
        <p:txBody>
          <a:bodyPr/>
          <a:lstStyle/>
          <a:p>
            <a:r>
              <a:rPr lang="en-US" altLang="en-US" sz="3200"/>
              <a:t>Another Clustering Index Example</a:t>
            </a:r>
          </a:p>
        </p:txBody>
      </p:sp>
      <p:pic>
        <p:nvPicPr>
          <p:cNvPr id="686089" name="Picture 9">
            <a:extLst>
              <a:ext uri="{FF2B5EF4-FFF2-40B4-BE49-F238E27FC236}">
                <a16:creationId xmlns:a16="http://schemas.microsoft.com/office/drawing/2014/main" id="{E9BF052A-764F-4044-8E75-7523DAC3D1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556792"/>
            <a:ext cx="3634730" cy="470037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B099AD7-099F-580B-8C06-7E9E366D2744}"/>
              </a:ext>
            </a:extLst>
          </p:cNvPr>
          <p:cNvSpPr txBox="1"/>
          <p:nvPr/>
        </p:nvSpPr>
        <p:spPr>
          <a:xfrm>
            <a:off x="5940152" y="2647921"/>
            <a:ext cx="2232248" cy="2031325"/>
          </a:xfrm>
          <a:prstGeom prst="rect">
            <a:avLst/>
          </a:prstGeom>
          <a:noFill/>
        </p:spPr>
        <p:txBody>
          <a:bodyPr wrap="square" rtlCol="0">
            <a:spAutoFit/>
          </a:bodyPr>
          <a:lstStyle/>
          <a:p>
            <a:r>
              <a:rPr lang="en-US" dirty="0"/>
              <a:t>Figure : Clustering index with a separate block cluster for each group of records tat share the same value for the clustering field.</a:t>
            </a:r>
            <a:endParaRPr lang="en-IN" dirty="0"/>
          </a:p>
        </p:txBody>
      </p:sp>
      <p:sp>
        <p:nvSpPr>
          <p:cNvPr id="4" name="TextBox 3">
            <a:extLst>
              <a:ext uri="{FF2B5EF4-FFF2-40B4-BE49-F238E27FC236}">
                <a16:creationId xmlns:a16="http://schemas.microsoft.com/office/drawing/2014/main" id="{9706C410-9E37-266D-4FA3-D1D85EA599E1}"/>
              </a:ext>
            </a:extLst>
          </p:cNvPr>
          <p:cNvSpPr txBox="1"/>
          <p:nvPr/>
        </p:nvSpPr>
        <p:spPr>
          <a:xfrm>
            <a:off x="1475656" y="1484784"/>
            <a:ext cx="864096" cy="792088"/>
          </a:xfrm>
          <a:prstGeom prst="rect">
            <a:avLst/>
          </a:prstGeom>
          <a:solidFill>
            <a:schemeClr val="bg1"/>
          </a:solidFill>
        </p:spPr>
        <p:txBody>
          <a:bodyPr wrap="square" rtlCol="0">
            <a:spAutoFit/>
          </a:bodyPr>
          <a:lstStyle/>
          <a:p>
            <a:endParaRPr lang="en-I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EBB624C1-49F6-CA23-BFA4-F81CB4485551}"/>
              </a:ext>
            </a:extLst>
          </p:cNvPr>
          <p:cNvSpPr>
            <a:spLocks noGrp="1"/>
          </p:cNvSpPr>
          <p:nvPr>
            <p:ph type="sldNum" sz="quarter" idx="10"/>
          </p:nvPr>
        </p:nvSpPr>
        <p:spPr/>
        <p:txBody>
          <a:bodyPr/>
          <a:lstStyle/>
          <a:p>
            <a:r>
              <a:rPr lang="en-US" altLang="en-US"/>
              <a:t>Slide 14- </a:t>
            </a:r>
            <a:fld id="{A7061A01-7750-4CC5-A0C7-BB064BFD20BA}" type="slidenum">
              <a:rPr lang="en-US" altLang="en-US"/>
              <a:pPr/>
              <a:t>63</a:t>
            </a:fld>
            <a:endParaRPr lang="en-CA" altLang="en-US"/>
          </a:p>
        </p:txBody>
      </p:sp>
      <p:sp>
        <p:nvSpPr>
          <p:cNvPr id="688134" name="Rectangle 6">
            <a:extLst>
              <a:ext uri="{FF2B5EF4-FFF2-40B4-BE49-F238E27FC236}">
                <a16:creationId xmlns:a16="http://schemas.microsoft.com/office/drawing/2014/main" id="{E381A0A6-0440-F76E-422A-96DC130742A1}"/>
              </a:ext>
            </a:extLst>
          </p:cNvPr>
          <p:cNvSpPr>
            <a:spLocks noGrp="1" noChangeArrowheads="1"/>
          </p:cNvSpPr>
          <p:nvPr>
            <p:ph type="title"/>
          </p:nvPr>
        </p:nvSpPr>
        <p:spPr/>
        <p:txBody>
          <a:bodyPr/>
          <a:lstStyle/>
          <a:p>
            <a:r>
              <a:rPr lang="en-US" altLang="en-US"/>
              <a:t>Types of Single-Level Indexes</a:t>
            </a:r>
          </a:p>
        </p:txBody>
      </p:sp>
      <p:sp>
        <p:nvSpPr>
          <p:cNvPr id="688135" name="Rectangle 7">
            <a:extLst>
              <a:ext uri="{FF2B5EF4-FFF2-40B4-BE49-F238E27FC236}">
                <a16:creationId xmlns:a16="http://schemas.microsoft.com/office/drawing/2014/main" id="{34C6440F-B97C-AD2C-50D9-5BF412EBD447}"/>
              </a:ext>
            </a:extLst>
          </p:cNvPr>
          <p:cNvSpPr>
            <a:spLocks noGrp="1" noChangeArrowheads="1"/>
          </p:cNvSpPr>
          <p:nvPr>
            <p:ph type="body" idx="1"/>
          </p:nvPr>
        </p:nvSpPr>
        <p:spPr>
          <a:xfrm>
            <a:off x="628650" y="1556792"/>
            <a:ext cx="7886700" cy="4351338"/>
          </a:xfrm>
        </p:spPr>
        <p:txBody>
          <a:bodyPr/>
          <a:lstStyle/>
          <a:p>
            <a:pPr>
              <a:lnSpc>
                <a:spcPct val="80000"/>
              </a:lnSpc>
            </a:pPr>
            <a:r>
              <a:rPr lang="en-US" altLang="en-US" sz="2400" dirty="0"/>
              <a:t>Secondary Index</a:t>
            </a:r>
          </a:p>
          <a:p>
            <a:pPr lvl="1">
              <a:lnSpc>
                <a:spcPct val="80000"/>
              </a:lnSpc>
            </a:pPr>
            <a:r>
              <a:rPr lang="en-US" altLang="en-US" sz="2200" dirty="0"/>
              <a:t>A secondary index provides a secondary means of accessing a file for which some primary access already exists.</a:t>
            </a:r>
          </a:p>
          <a:p>
            <a:pPr lvl="1">
              <a:lnSpc>
                <a:spcPct val="80000"/>
              </a:lnSpc>
            </a:pPr>
            <a:r>
              <a:rPr lang="en-US" altLang="en-US" sz="2200" dirty="0"/>
              <a:t>The secondary index may be on a field which is a candidate key and has a unique value in every record, or a non-key with duplicate values.</a:t>
            </a:r>
          </a:p>
          <a:p>
            <a:pPr lvl="1">
              <a:lnSpc>
                <a:spcPct val="80000"/>
              </a:lnSpc>
            </a:pPr>
            <a:r>
              <a:rPr lang="en-US" altLang="en-US" sz="2200" dirty="0"/>
              <a:t>The index is an ordered file with two fields.</a:t>
            </a:r>
          </a:p>
          <a:p>
            <a:pPr lvl="2">
              <a:lnSpc>
                <a:spcPct val="80000"/>
              </a:lnSpc>
            </a:pPr>
            <a:r>
              <a:rPr lang="en-US" altLang="en-US" sz="2000" dirty="0"/>
              <a:t>The first field is of the same data type as some </a:t>
            </a:r>
            <a:r>
              <a:rPr lang="en-US" altLang="en-US" sz="2000" b="1" dirty="0"/>
              <a:t>non-ordering</a:t>
            </a:r>
            <a:r>
              <a:rPr lang="en-US" altLang="en-US" sz="2000" dirty="0"/>
              <a:t> </a:t>
            </a:r>
            <a:r>
              <a:rPr lang="en-US" altLang="en-US" sz="2000" b="1" dirty="0"/>
              <a:t>field</a:t>
            </a:r>
            <a:r>
              <a:rPr lang="en-US" altLang="en-US" sz="2000" dirty="0"/>
              <a:t> of the data file that is an indexing field. </a:t>
            </a:r>
          </a:p>
          <a:p>
            <a:pPr lvl="2">
              <a:lnSpc>
                <a:spcPct val="80000"/>
              </a:lnSpc>
            </a:pPr>
            <a:r>
              <a:rPr lang="en-US" altLang="en-US" sz="2000" dirty="0"/>
              <a:t>The second field is either a </a:t>
            </a:r>
            <a:r>
              <a:rPr lang="en-US" altLang="en-US" sz="2000" b="1" dirty="0"/>
              <a:t>block</a:t>
            </a:r>
            <a:r>
              <a:rPr lang="en-US" altLang="en-US" sz="2000" dirty="0"/>
              <a:t> pointer or a record pointer.</a:t>
            </a:r>
          </a:p>
          <a:p>
            <a:pPr lvl="2">
              <a:lnSpc>
                <a:spcPct val="80000"/>
              </a:lnSpc>
            </a:pPr>
            <a:r>
              <a:rPr lang="en-US" altLang="en-US" sz="2000" dirty="0"/>
              <a:t>There can be </a:t>
            </a:r>
            <a:r>
              <a:rPr lang="en-US" altLang="en-US" sz="2000" i="1" dirty="0"/>
              <a:t>many</a:t>
            </a:r>
            <a:r>
              <a:rPr lang="en-US" altLang="en-US" sz="2000" dirty="0"/>
              <a:t> secondary indexes (and hence, indexing fields) for the same file.</a:t>
            </a:r>
          </a:p>
          <a:p>
            <a:pPr lvl="1">
              <a:lnSpc>
                <a:spcPct val="80000"/>
              </a:lnSpc>
            </a:pPr>
            <a:r>
              <a:rPr lang="en-US" altLang="en-US" sz="2200" dirty="0"/>
              <a:t>Includes one entry </a:t>
            </a:r>
            <a:r>
              <a:rPr lang="en-US" altLang="en-US" sz="2200" i="1" dirty="0"/>
              <a:t>for each record</a:t>
            </a:r>
            <a:r>
              <a:rPr lang="en-US" altLang="en-US" sz="2200" dirty="0"/>
              <a:t> in the data file; hence, it is a </a:t>
            </a:r>
            <a:r>
              <a:rPr lang="en-US" altLang="en-US" sz="2200" i="1" dirty="0"/>
              <a:t>dense index</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35D78C11-C5B3-31EF-9C2E-51D3E6283931}"/>
              </a:ext>
            </a:extLst>
          </p:cNvPr>
          <p:cNvSpPr>
            <a:spLocks noGrp="1"/>
          </p:cNvSpPr>
          <p:nvPr>
            <p:ph type="sldNum" sz="quarter" idx="10"/>
          </p:nvPr>
        </p:nvSpPr>
        <p:spPr/>
        <p:txBody>
          <a:bodyPr/>
          <a:lstStyle/>
          <a:p>
            <a:r>
              <a:rPr lang="en-US" altLang="en-US"/>
              <a:t>Slide 14- </a:t>
            </a:r>
            <a:fld id="{6B64F854-87B3-4F08-A89A-B1F918EE1B90}" type="slidenum">
              <a:rPr lang="en-US" altLang="en-US"/>
              <a:pPr/>
              <a:t>64</a:t>
            </a:fld>
            <a:endParaRPr lang="en-CA" altLang="en-US"/>
          </a:p>
        </p:txBody>
      </p:sp>
      <p:sp>
        <p:nvSpPr>
          <p:cNvPr id="690183" name="Rectangle 7">
            <a:extLst>
              <a:ext uri="{FF2B5EF4-FFF2-40B4-BE49-F238E27FC236}">
                <a16:creationId xmlns:a16="http://schemas.microsoft.com/office/drawing/2014/main" id="{5B14FC83-CBA8-7142-1B37-F1BCA33890A9}"/>
              </a:ext>
            </a:extLst>
          </p:cNvPr>
          <p:cNvSpPr>
            <a:spLocks noGrp="1" noChangeArrowheads="1"/>
          </p:cNvSpPr>
          <p:nvPr>
            <p:ph type="title"/>
          </p:nvPr>
        </p:nvSpPr>
        <p:spPr>
          <a:xfrm>
            <a:off x="228600" y="303213"/>
            <a:ext cx="8610600" cy="992187"/>
          </a:xfrm>
        </p:spPr>
        <p:txBody>
          <a:bodyPr/>
          <a:lstStyle/>
          <a:p>
            <a:r>
              <a:rPr lang="en-US" altLang="en-US"/>
              <a:t>Example of a Dense Secondary Index</a:t>
            </a:r>
            <a:endParaRPr lang="en-US" altLang="en-US" sz="2400"/>
          </a:p>
        </p:txBody>
      </p:sp>
      <p:pic>
        <p:nvPicPr>
          <p:cNvPr id="690186" name="Picture 10">
            <a:extLst>
              <a:ext uri="{FF2B5EF4-FFF2-40B4-BE49-F238E27FC236}">
                <a16:creationId xmlns:a16="http://schemas.microsoft.com/office/drawing/2014/main" id="{7C6B6F41-22E2-AE2E-5056-9AAF4E11F3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500336"/>
            <a:ext cx="4129088" cy="4953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ED0E384-514E-F0F2-57A5-950F690DDB0C}"/>
              </a:ext>
            </a:extLst>
          </p:cNvPr>
          <p:cNvSpPr txBox="1"/>
          <p:nvPr/>
        </p:nvSpPr>
        <p:spPr>
          <a:xfrm>
            <a:off x="3995936" y="1484784"/>
            <a:ext cx="1464792" cy="432048"/>
          </a:xfrm>
          <a:prstGeom prst="rect">
            <a:avLst/>
          </a:prstGeom>
          <a:solidFill>
            <a:schemeClr val="bg1"/>
          </a:solidFill>
        </p:spPr>
        <p:txBody>
          <a:bodyPr wrap="square" rtlCol="0">
            <a:spAutoFit/>
          </a:bodyPr>
          <a:lstStyle/>
          <a:p>
            <a:endParaRPr lang="en-IN" dirty="0"/>
          </a:p>
        </p:txBody>
      </p:sp>
      <p:sp>
        <p:nvSpPr>
          <p:cNvPr id="4" name="TextBox 3">
            <a:extLst>
              <a:ext uri="{FF2B5EF4-FFF2-40B4-BE49-F238E27FC236}">
                <a16:creationId xmlns:a16="http://schemas.microsoft.com/office/drawing/2014/main" id="{C8A000E5-8EAD-8F8C-632E-15FEDE504D25}"/>
              </a:ext>
            </a:extLst>
          </p:cNvPr>
          <p:cNvSpPr txBox="1"/>
          <p:nvPr/>
        </p:nvSpPr>
        <p:spPr>
          <a:xfrm>
            <a:off x="5868144" y="3581797"/>
            <a:ext cx="2520280" cy="1077218"/>
          </a:xfrm>
          <a:prstGeom prst="rect">
            <a:avLst/>
          </a:prstGeom>
          <a:noFill/>
        </p:spPr>
        <p:txBody>
          <a:bodyPr wrap="square" rtlCol="0">
            <a:spAutoFit/>
          </a:bodyPr>
          <a:lstStyle/>
          <a:p>
            <a:r>
              <a:rPr lang="en-US" sz="1600" dirty="0"/>
              <a:t>Figure: A dense secondary index (with block pointers) on a nonordering key field of a file.</a:t>
            </a:r>
            <a:endParaRPr lang="en-IN" sz="16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B409921C-2B5E-B849-A0A4-1376AEFA6126}"/>
              </a:ext>
            </a:extLst>
          </p:cNvPr>
          <p:cNvSpPr>
            <a:spLocks noGrp="1"/>
          </p:cNvSpPr>
          <p:nvPr>
            <p:ph type="sldNum" sz="quarter" idx="10"/>
          </p:nvPr>
        </p:nvSpPr>
        <p:spPr/>
        <p:txBody>
          <a:bodyPr/>
          <a:lstStyle/>
          <a:p>
            <a:r>
              <a:rPr lang="en-US" altLang="en-US"/>
              <a:t>Slide 14- </a:t>
            </a:r>
            <a:fld id="{4F4676F3-5B82-4FF3-BE98-54A198196026}" type="slidenum">
              <a:rPr lang="en-US" altLang="en-US"/>
              <a:pPr/>
              <a:t>65</a:t>
            </a:fld>
            <a:endParaRPr lang="en-CA" altLang="en-US"/>
          </a:p>
        </p:txBody>
      </p:sp>
      <p:sp>
        <p:nvSpPr>
          <p:cNvPr id="692231" name="Rectangle 7">
            <a:extLst>
              <a:ext uri="{FF2B5EF4-FFF2-40B4-BE49-F238E27FC236}">
                <a16:creationId xmlns:a16="http://schemas.microsoft.com/office/drawing/2014/main" id="{8CDB30B0-E828-3417-2EF3-9AAC65DB8355}"/>
              </a:ext>
            </a:extLst>
          </p:cNvPr>
          <p:cNvSpPr>
            <a:spLocks noGrp="1" noChangeArrowheads="1"/>
          </p:cNvSpPr>
          <p:nvPr>
            <p:ph type="title"/>
          </p:nvPr>
        </p:nvSpPr>
        <p:spPr>
          <a:xfrm>
            <a:off x="628650" y="116632"/>
            <a:ext cx="7886700" cy="1325563"/>
          </a:xfrm>
        </p:spPr>
        <p:txBody>
          <a:bodyPr/>
          <a:lstStyle/>
          <a:p>
            <a:r>
              <a:rPr lang="en-US" altLang="en-US" dirty="0"/>
              <a:t>An Example of a Secondary Index</a:t>
            </a:r>
          </a:p>
        </p:txBody>
      </p:sp>
      <p:pic>
        <p:nvPicPr>
          <p:cNvPr id="692233" name="Picture 9">
            <a:extLst>
              <a:ext uri="{FF2B5EF4-FFF2-40B4-BE49-F238E27FC236}">
                <a16:creationId xmlns:a16="http://schemas.microsoft.com/office/drawing/2014/main" id="{B85BC4B4-F285-263D-9653-4E45CDF6A8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533872"/>
            <a:ext cx="4379913" cy="5029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4CEC698-BE27-448F-9295-0B01A1452D64}"/>
              </a:ext>
            </a:extLst>
          </p:cNvPr>
          <p:cNvSpPr txBox="1"/>
          <p:nvPr/>
        </p:nvSpPr>
        <p:spPr>
          <a:xfrm>
            <a:off x="1907704" y="6165304"/>
            <a:ext cx="3960440" cy="556172"/>
          </a:xfrm>
          <a:prstGeom prst="rect">
            <a:avLst/>
          </a:prstGeom>
          <a:solidFill>
            <a:schemeClr val="bg1"/>
          </a:solidFill>
        </p:spPr>
        <p:txBody>
          <a:bodyPr wrap="square" rtlCol="0">
            <a:spAutoFit/>
          </a:bodyPr>
          <a:lstStyle/>
          <a:p>
            <a:endParaRPr lang="en-IN" dirty="0"/>
          </a:p>
        </p:txBody>
      </p:sp>
      <p:sp>
        <p:nvSpPr>
          <p:cNvPr id="4" name="TextBox 3">
            <a:extLst>
              <a:ext uri="{FF2B5EF4-FFF2-40B4-BE49-F238E27FC236}">
                <a16:creationId xmlns:a16="http://schemas.microsoft.com/office/drawing/2014/main" id="{11C07E0B-1951-6D54-0AEA-897D97C1CE72}"/>
              </a:ext>
            </a:extLst>
          </p:cNvPr>
          <p:cNvSpPr txBox="1"/>
          <p:nvPr/>
        </p:nvSpPr>
        <p:spPr>
          <a:xfrm>
            <a:off x="5868144" y="2837835"/>
            <a:ext cx="2952328" cy="2031325"/>
          </a:xfrm>
          <a:prstGeom prst="rect">
            <a:avLst/>
          </a:prstGeom>
          <a:noFill/>
        </p:spPr>
        <p:txBody>
          <a:bodyPr wrap="square" rtlCol="0">
            <a:spAutoFit/>
          </a:bodyPr>
          <a:lstStyle/>
          <a:p>
            <a:pPr algn="just"/>
            <a:r>
              <a:rPr lang="en-US" dirty="0"/>
              <a:t>Figure: A secondary index (with record pointers) on a nonkey field implemented using one level of indirection so that index entries are of fixed length and have unique field values.</a:t>
            </a:r>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56C92436-2087-98A1-2912-C3537B723496}"/>
              </a:ext>
            </a:extLst>
          </p:cNvPr>
          <p:cNvSpPr>
            <a:spLocks noGrp="1"/>
          </p:cNvSpPr>
          <p:nvPr>
            <p:ph type="sldNum" sz="quarter" idx="10"/>
          </p:nvPr>
        </p:nvSpPr>
        <p:spPr/>
        <p:txBody>
          <a:bodyPr/>
          <a:lstStyle/>
          <a:p>
            <a:r>
              <a:rPr lang="en-US" altLang="en-US"/>
              <a:t>Slide 14- </a:t>
            </a:r>
            <a:fld id="{217A7F58-6FC0-4109-B690-6F172C5DFAA9}" type="slidenum">
              <a:rPr lang="en-US" altLang="en-US"/>
              <a:pPr/>
              <a:t>66</a:t>
            </a:fld>
            <a:endParaRPr lang="en-CA" altLang="en-US"/>
          </a:p>
        </p:txBody>
      </p:sp>
      <p:sp>
        <p:nvSpPr>
          <p:cNvPr id="696326" name="Rectangle 6">
            <a:extLst>
              <a:ext uri="{FF2B5EF4-FFF2-40B4-BE49-F238E27FC236}">
                <a16:creationId xmlns:a16="http://schemas.microsoft.com/office/drawing/2014/main" id="{6F8C5B53-9604-2005-BA48-9AD09E5AA0F4}"/>
              </a:ext>
            </a:extLst>
          </p:cNvPr>
          <p:cNvSpPr>
            <a:spLocks noGrp="1" noChangeArrowheads="1"/>
          </p:cNvSpPr>
          <p:nvPr>
            <p:ph type="title"/>
          </p:nvPr>
        </p:nvSpPr>
        <p:spPr/>
        <p:txBody>
          <a:bodyPr/>
          <a:lstStyle/>
          <a:p>
            <a:r>
              <a:rPr lang="en-US" altLang="en-US"/>
              <a:t>Multi-Level Indexes </a:t>
            </a:r>
          </a:p>
        </p:txBody>
      </p:sp>
      <p:sp>
        <p:nvSpPr>
          <p:cNvPr id="696327" name="Rectangle 7">
            <a:extLst>
              <a:ext uri="{FF2B5EF4-FFF2-40B4-BE49-F238E27FC236}">
                <a16:creationId xmlns:a16="http://schemas.microsoft.com/office/drawing/2014/main" id="{79045590-7B6C-5CCC-D504-D09EF911875F}"/>
              </a:ext>
            </a:extLst>
          </p:cNvPr>
          <p:cNvSpPr>
            <a:spLocks noGrp="1" noChangeArrowheads="1"/>
          </p:cNvSpPr>
          <p:nvPr>
            <p:ph type="body" idx="1"/>
          </p:nvPr>
        </p:nvSpPr>
        <p:spPr/>
        <p:txBody>
          <a:bodyPr/>
          <a:lstStyle/>
          <a:p>
            <a:r>
              <a:rPr lang="en-US" altLang="en-US" sz="2400"/>
              <a:t>Because a single-level index is an ordered file, we can create a primary index </a:t>
            </a:r>
            <a:r>
              <a:rPr lang="en-US" altLang="en-US" sz="2400" i="1"/>
              <a:t>to the index itself</a:t>
            </a:r>
            <a:r>
              <a:rPr lang="en-US" altLang="en-US" sz="2400"/>
              <a:t>;</a:t>
            </a:r>
          </a:p>
          <a:p>
            <a:pPr lvl="1"/>
            <a:r>
              <a:rPr lang="en-US" altLang="en-US" sz="2200"/>
              <a:t>In this case, the original index file is called the </a:t>
            </a:r>
            <a:r>
              <a:rPr lang="en-US" altLang="en-US" sz="2200" i="1"/>
              <a:t>first-level index</a:t>
            </a:r>
            <a:r>
              <a:rPr lang="en-US" altLang="en-US" sz="2200"/>
              <a:t> and the index to the index is called the </a:t>
            </a:r>
            <a:r>
              <a:rPr lang="en-US" altLang="en-US" sz="2200" i="1"/>
              <a:t>second-level index</a:t>
            </a:r>
            <a:r>
              <a:rPr lang="en-US" altLang="en-US" sz="2200"/>
              <a:t>.</a:t>
            </a:r>
          </a:p>
          <a:p>
            <a:r>
              <a:rPr lang="en-US" altLang="en-US" sz="2400"/>
              <a:t>We can repeat the process, creating a third, fourth, ..., top level until all entries of the </a:t>
            </a:r>
            <a:r>
              <a:rPr lang="en-US" altLang="en-US" sz="2400" i="1"/>
              <a:t>top level</a:t>
            </a:r>
            <a:r>
              <a:rPr lang="en-US" altLang="en-US" sz="2400"/>
              <a:t> fit in one disk block</a:t>
            </a:r>
          </a:p>
          <a:p>
            <a:r>
              <a:rPr lang="en-US" altLang="en-US" sz="2400"/>
              <a:t>A multi-level index can be created for any type of first-level index (primary, secondary, clustering) as long as the first-level index consists of </a:t>
            </a:r>
            <a:r>
              <a:rPr lang="en-US" altLang="en-US" sz="2400" i="1"/>
              <a:t>more than one</a:t>
            </a:r>
            <a:r>
              <a:rPr lang="en-US" altLang="en-US" sz="2400"/>
              <a:t> disk block</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BD89D64-F169-15F3-EAF2-396A7251001C}"/>
              </a:ext>
            </a:extLst>
          </p:cNvPr>
          <p:cNvSpPr>
            <a:spLocks noGrp="1"/>
          </p:cNvSpPr>
          <p:nvPr>
            <p:ph type="sldNum" sz="quarter" idx="10"/>
          </p:nvPr>
        </p:nvSpPr>
        <p:spPr/>
        <p:txBody>
          <a:bodyPr/>
          <a:lstStyle/>
          <a:p>
            <a:r>
              <a:rPr lang="en-US" altLang="en-US"/>
              <a:t>Slide 14- </a:t>
            </a:r>
            <a:fld id="{01A168A4-3684-43D7-82EA-D461A1589F60}" type="slidenum">
              <a:rPr lang="en-US" altLang="en-US"/>
              <a:pPr/>
              <a:t>67</a:t>
            </a:fld>
            <a:endParaRPr lang="en-CA" altLang="en-US"/>
          </a:p>
        </p:txBody>
      </p:sp>
      <p:sp>
        <p:nvSpPr>
          <p:cNvPr id="698375" name="Rectangle 7">
            <a:extLst>
              <a:ext uri="{FF2B5EF4-FFF2-40B4-BE49-F238E27FC236}">
                <a16:creationId xmlns:a16="http://schemas.microsoft.com/office/drawing/2014/main" id="{8A5E298B-15BD-BC70-9477-B5CD84E9C05C}"/>
              </a:ext>
            </a:extLst>
          </p:cNvPr>
          <p:cNvSpPr>
            <a:spLocks noGrp="1" noChangeArrowheads="1"/>
          </p:cNvSpPr>
          <p:nvPr>
            <p:ph type="title"/>
          </p:nvPr>
        </p:nvSpPr>
        <p:spPr>
          <a:xfrm>
            <a:off x="228600" y="303213"/>
            <a:ext cx="8610600" cy="992187"/>
          </a:xfrm>
        </p:spPr>
        <p:txBody>
          <a:bodyPr/>
          <a:lstStyle/>
          <a:p>
            <a:r>
              <a:rPr lang="en-US" altLang="en-US"/>
              <a:t>A Two-level Primary Index</a:t>
            </a:r>
            <a:endParaRPr lang="en-US" altLang="en-US" sz="3200"/>
          </a:p>
        </p:txBody>
      </p:sp>
      <p:pic>
        <p:nvPicPr>
          <p:cNvPr id="698379" name="Picture 11">
            <a:extLst>
              <a:ext uri="{FF2B5EF4-FFF2-40B4-BE49-F238E27FC236}">
                <a16:creationId xmlns:a16="http://schemas.microsoft.com/office/drawing/2014/main" id="{0BC4655A-D52D-D237-3261-AABBF8D338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1598613"/>
            <a:ext cx="4008438" cy="495458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6D9940B-9683-D9B4-0C6E-5B8064C1F38E}"/>
              </a:ext>
            </a:extLst>
          </p:cNvPr>
          <p:cNvSpPr txBox="1"/>
          <p:nvPr/>
        </p:nvSpPr>
        <p:spPr>
          <a:xfrm>
            <a:off x="5652120" y="2924944"/>
            <a:ext cx="3024336" cy="1200329"/>
          </a:xfrm>
          <a:prstGeom prst="rect">
            <a:avLst/>
          </a:prstGeom>
          <a:noFill/>
        </p:spPr>
        <p:txBody>
          <a:bodyPr wrap="square" rtlCol="0">
            <a:spAutoFit/>
          </a:bodyPr>
          <a:lstStyle/>
          <a:p>
            <a:pPr algn="just"/>
            <a:r>
              <a:rPr lang="en-US" dirty="0"/>
              <a:t>Figure: A two-level primary index resembling ISAM(Index Sequential Access Method) organization.</a:t>
            </a:r>
            <a:endParaRPr lang="en-IN" dirty="0"/>
          </a:p>
        </p:txBody>
      </p:sp>
      <p:sp>
        <p:nvSpPr>
          <p:cNvPr id="4" name="TextBox 3">
            <a:extLst>
              <a:ext uri="{FF2B5EF4-FFF2-40B4-BE49-F238E27FC236}">
                <a16:creationId xmlns:a16="http://schemas.microsoft.com/office/drawing/2014/main" id="{2F63AFAD-A4BB-0C83-D7B7-5657DE8D26EA}"/>
              </a:ext>
            </a:extLst>
          </p:cNvPr>
          <p:cNvSpPr txBox="1"/>
          <p:nvPr/>
        </p:nvSpPr>
        <p:spPr>
          <a:xfrm>
            <a:off x="1331640" y="6356351"/>
            <a:ext cx="3528392" cy="369332"/>
          </a:xfrm>
          <a:prstGeom prst="rect">
            <a:avLst/>
          </a:prstGeom>
          <a:solidFill>
            <a:schemeClr val="bg1"/>
          </a:solidFill>
        </p:spPr>
        <p:txBody>
          <a:bodyPr wrap="square" rtlCol="0">
            <a:spAutoFit/>
          </a:bodyPr>
          <a:lstStyle/>
          <a:p>
            <a:endParaRPr lang="en-I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8225ED36-F7FF-4E2F-D95D-F1C4DE80C396}"/>
              </a:ext>
            </a:extLst>
          </p:cNvPr>
          <p:cNvSpPr>
            <a:spLocks noGrp="1"/>
          </p:cNvSpPr>
          <p:nvPr>
            <p:ph type="sldNum" sz="quarter" idx="10"/>
          </p:nvPr>
        </p:nvSpPr>
        <p:spPr/>
        <p:txBody>
          <a:bodyPr/>
          <a:lstStyle/>
          <a:p>
            <a:r>
              <a:rPr lang="en-US" altLang="en-US"/>
              <a:t>Slide 14- </a:t>
            </a:r>
            <a:fld id="{43B64115-9B96-4D32-B367-51029B8B9BCE}" type="slidenum">
              <a:rPr lang="en-US" altLang="en-US"/>
              <a:pPr/>
              <a:t>68</a:t>
            </a:fld>
            <a:endParaRPr lang="en-CA" altLang="en-US"/>
          </a:p>
        </p:txBody>
      </p:sp>
      <p:sp>
        <p:nvSpPr>
          <p:cNvPr id="700422" name="Rectangle 6">
            <a:extLst>
              <a:ext uri="{FF2B5EF4-FFF2-40B4-BE49-F238E27FC236}">
                <a16:creationId xmlns:a16="http://schemas.microsoft.com/office/drawing/2014/main" id="{27E37622-33A1-7832-AFF2-791A3EDF84C1}"/>
              </a:ext>
            </a:extLst>
          </p:cNvPr>
          <p:cNvSpPr>
            <a:spLocks noGrp="1" noChangeArrowheads="1"/>
          </p:cNvSpPr>
          <p:nvPr>
            <p:ph type="title"/>
          </p:nvPr>
        </p:nvSpPr>
        <p:spPr/>
        <p:txBody>
          <a:bodyPr/>
          <a:lstStyle/>
          <a:p>
            <a:r>
              <a:rPr lang="en-US" altLang="en-US" dirty="0"/>
              <a:t>Multi-Level Indexes </a:t>
            </a:r>
          </a:p>
        </p:txBody>
      </p:sp>
      <p:sp>
        <p:nvSpPr>
          <p:cNvPr id="700423" name="Rectangle 7">
            <a:extLst>
              <a:ext uri="{FF2B5EF4-FFF2-40B4-BE49-F238E27FC236}">
                <a16:creationId xmlns:a16="http://schemas.microsoft.com/office/drawing/2014/main" id="{7DD2A4B6-2AE9-A482-EADD-051A77106367}"/>
              </a:ext>
            </a:extLst>
          </p:cNvPr>
          <p:cNvSpPr>
            <a:spLocks noGrp="1" noChangeArrowheads="1"/>
          </p:cNvSpPr>
          <p:nvPr>
            <p:ph type="body" idx="1"/>
          </p:nvPr>
        </p:nvSpPr>
        <p:spPr/>
        <p:txBody>
          <a:bodyPr/>
          <a:lstStyle/>
          <a:p>
            <a:r>
              <a:rPr lang="en-US" altLang="en-US" dirty="0"/>
              <a:t>Such a multi-level index is a form of </a:t>
            </a:r>
            <a:r>
              <a:rPr lang="en-US" altLang="en-US" i="1" dirty="0"/>
              <a:t>search tree</a:t>
            </a:r>
            <a:endParaRPr lang="en-US" altLang="en-US" dirty="0"/>
          </a:p>
          <a:p>
            <a:pPr lvl="1"/>
            <a:r>
              <a:rPr lang="en-US" altLang="en-US" dirty="0"/>
              <a:t>However, insertion and deletion of new index entries is a severe problem because every level of the index is an </a:t>
            </a:r>
            <a:r>
              <a:rPr lang="en-US" altLang="en-US" i="1" dirty="0"/>
              <a:t>ordered file</a:t>
            </a:r>
            <a:r>
              <a:rPr lang="en-US" altLang="en-US" dirty="0"/>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D21BC-0A5D-427F-87D1-16611C3AA867}"/>
              </a:ext>
            </a:extLst>
          </p:cNvPr>
          <p:cNvSpPr>
            <a:spLocks noGrp="1"/>
          </p:cNvSpPr>
          <p:nvPr>
            <p:ph type="title"/>
          </p:nvPr>
        </p:nvSpPr>
        <p:spPr>
          <a:xfrm>
            <a:off x="628650" y="44624"/>
            <a:ext cx="7886700" cy="1325563"/>
          </a:xfrm>
        </p:spPr>
        <p:txBody>
          <a:bodyPr>
            <a:noAutofit/>
          </a:bodyPr>
          <a:lstStyle/>
          <a:p>
            <a:r>
              <a:rPr lang="en-US" b="1" dirty="0"/>
              <a:t>File Organization and Indexing</a:t>
            </a:r>
            <a:endParaRPr lang="en-US" sz="4000" b="1" dirty="0">
              <a:solidFill>
                <a:srgbClr val="FF0000"/>
              </a:solidFill>
            </a:endParaRPr>
          </a:p>
        </p:txBody>
      </p:sp>
      <p:sp>
        <p:nvSpPr>
          <p:cNvPr id="3" name="Slide Number Placeholder 2">
            <a:extLst>
              <a:ext uri="{FF2B5EF4-FFF2-40B4-BE49-F238E27FC236}">
                <a16:creationId xmlns:a16="http://schemas.microsoft.com/office/drawing/2014/main" id="{699541A0-18C3-4278-9F08-7254B59627BF}"/>
              </a:ext>
            </a:extLst>
          </p:cNvPr>
          <p:cNvSpPr>
            <a:spLocks noGrp="1"/>
          </p:cNvSpPr>
          <p:nvPr>
            <p:ph type="sldNum" sz="quarter" idx="12"/>
          </p:nvPr>
        </p:nvSpPr>
        <p:spPr/>
        <p:txBody>
          <a:bodyPr>
            <a:normAutofit/>
          </a:bodyPr>
          <a:lstStyle/>
          <a:p>
            <a:fld id="{1B6E7C76-E42A-46F4-A987-09C04314AC93}" type="slidenum">
              <a:rPr lang="en-US" smtClean="0"/>
              <a:pPr/>
              <a:t>69</a:t>
            </a:fld>
            <a:endParaRPr lang="en-US" dirty="0"/>
          </a:p>
        </p:txBody>
      </p:sp>
      <p:graphicFrame>
        <p:nvGraphicFramePr>
          <p:cNvPr id="5" name="Content Placeholder 39">
            <a:extLst>
              <a:ext uri="{FF2B5EF4-FFF2-40B4-BE49-F238E27FC236}">
                <a16:creationId xmlns:a16="http://schemas.microsoft.com/office/drawing/2014/main" id="{8B3D4D9B-0F2C-4002-A233-89ACE4D77BFE}"/>
              </a:ext>
            </a:extLst>
          </p:cNvPr>
          <p:cNvGraphicFramePr>
            <a:graphicFrameLocks noGrp="1"/>
          </p:cNvGraphicFramePr>
          <p:nvPr>
            <p:ph sz="quarter" idx="1"/>
            <p:extLst>
              <p:ext uri="{D42A27DB-BD31-4B8C-83A1-F6EECF244321}">
                <p14:modId xmlns:p14="http://schemas.microsoft.com/office/powerpoint/2010/main" val="1886993895"/>
              </p:ext>
            </p:extLst>
          </p:nvPr>
        </p:nvGraphicFramePr>
        <p:xfrm>
          <a:off x="1835696" y="2636912"/>
          <a:ext cx="5688025" cy="25745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3583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a:extLst>
              <a:ext uri="{FF2B5EF4-FFF2-40B4-BE49-F238E27FC236}">
                <a16:creationId xmlns:a16="http://schemas.microsoft.com/office/drawing/2014/main" id="{67F13FFF-EB46-E31F-0BCB-4FCC003B2CB5}"/>
              </a:ext>
            </a:extLst>
          </p:cNvPr>
          <p:cNvSpPr>
            <a:spLocks noGrp="1" noChangeArrowheads="1"/>
          </p:cNvSpPr>
          <p:nvPr>
            <p:ph type="title"/>
          </p:nvPr>
        </p:nvSpPr>
        <p:spPr>
          <a:xfrm>
            <a:off x="628650" y="44624"/>
            <a:ext cx="7886700" cy="1325563"/>
          </a:xfrm>
        </p:spPr>
        <p:txBody>
          <a:bodyPr/>
          <a:lstStyle/>
          <a:p>
            <a:pPr eaLnBrk="1" hangingPunct="1"/>
            <a:r>
              <a:rPr lang="en-US" altLang="en-US" dirty="0"/>
              <a:t>Disk Storage Devices</a:t>
            </a:r>
          </a:p>
        </p:txBody>
      </p:sp>
      <p:sp>
        <p:nvSpPr>
          <p:cNvPr id="8196" name="Rectangle 7">
            <a:extLst>
              <a:ext uri="{FF2B5EF4-FFF2-40B4-BE49-F238E27FC236}">
                <a16:creationId xmlns:a16="http://schemas.microsoft.com/office/drawing/2014/main" id="{8962F948-C77E-AC46-09FE-6DFCD9ADC987}"/>
              </a:ext>
            </a:extLst>
          </p:cNvPr>
          <p:cNvSpPr>
            <a:spLocks noGrp="1" noChangeArrowheads="1"/>
          </p:cNvSpPr>
          <p:nvPr>
            <p:ph type="body" idx="1"/>
          </p:nvPr>
        </p:nvSpPr>
        <p:spPr>
          <a:xfrm>
            <a:off x="628650" y="1700808"/>
            <a:ext cx="7886700" cy="4351338"/>
          </a:xfrm>
        </p:spPr>
        <p:txBody>
          <a:bodyPr>
            <a:normAutofit/>
          </a:bodyPr>
          <a:lstStyle/>
          <a:p>
            <a:pPr eaLnBrk="1" hangingPunct="1">
              <a:lnSpc>
                <a:spcPct val="90000"/>
              </a:lnSpc>
            </a:pPr>
            <a:r>
              <a:rPr lang="en-US" altLang="en-US" sz="2800" dirty="0"/>
              <a:t>Preferred secondary storage device for high storage capacity and low cost.</a:t>
            </a:r>
          </a:p>
          <a:p>
            <a:pPr eaLnBrk="1" hangingPunct="1">
              <a:lnSpc>
                <a:spcPct val="90000"/>
              </a:lnSpc>
            </a:pPr>
            <a:r>
              <a:rPr lang="en-US" altLang="en-US" sz="2800" dirty="0"/>
              <a:t>Data stored as magnetized areas on magnetic disk surfaces.</a:t>
            </a:r>
          </a:p>
          <a:p>
            <a:pPr eaLnBrk="1" hangingPunct="1">
              <a:lnSpc>
                <a:spcPct val="90000"/>
              </a:lnSpc>
            </a:pPr>
            <a:r>
              <a:rPr lang="en-US" altLang="en-US" sz="2800" dirty="0"/>
              <a:t>A </a:t>
            </a:r>
            <a:r>
              <a:rPr lang="en-US" altLang="en-US" sz="2800" b="1" dirty="0"/>
              <a:t>disk</a:t>
            </a:r>
            <a:r>
              <a:rPr lang="en-US" altLang="en-US" sz="2800" i="1" dirty="0"/>
              <a:t> </a:t>
            </a:r>
            <a:r>
              <a:rPr lang="en-US" altLang="en-US" sz="2800" b="1" dirty="0"/>
              <a:t>pack</a:t>
            </a:r>
            <a:r>
              <a:rPr lang="en-US" altLang="en-US" sz="2800" dirty="0"/>
              <a:t> contains several magnetic disks connected to a rotating spindle.</a:t>
            </a:r>
          </a:p>
          <a:p>
            <a:pPr eaLnBrk="1" hangingPunct="1">
              <a:lnSpc>
                <a:spcPct val="90000"/>
              </a:lnSpc>
            </a:pPr>
            <a:r>
              <a:rPr lang="en-US" altLang="en-US" sz="2800" dirty="0"/>
              <a:t>Disks are divided into concentric circular </a:t>
            </a:r>
            <a:r>
              <a:rPr lang="en-US" altLang="en-US" sz="2800" b="1" dirty="0"/>
              <a:t>tracks</a:t>
            </a:r>
            <a:r>
              <a:rPr lang="en-US" altLang="en-US" sz="2800" dirty="0"/>
              <a:t>  on each disk </a:t>
            </a:r>
            <a:r>
              <a:rPr lang="en-US" altLang="en-US" sz="2800" b="1" dirty="0"/>
              <a:t>surface</a:t>
            </a:r>
            <a:r>
              <a:rPr lang="en-US" altLang="en-US" sz="2800" dirty="0"/>
              <a:t>.</a:t>
            </a:r>
          </a:p>
          <a:p>
            <a:pPr lvl="1" eaLnBrk="1" hangingPunct="1">
              <a:lnSpc>
                <a:spcPct val="90000"/>
              </a:lnSpc>
            </a:pPr>
            <a:r>
              <a:rPr lang="en-US" altLang="en-US" sz="2400" dirty="0"/>
              <a:t>Track capacities vary typically from 4 to 50 Kbytes or more</a:t>
            </a:r>
          </a:p>
        </p:txBody>
      </p:sp>
      <p:sp>
        <p:nvSpPr>
          <p:cNvPr id="3" name="Slide Number Placeholder 2">
            <a:extLst>
              <a:ext uri="{FF2B5EF4-FFF2-40B4-BE49-F238E27FC236}">
                <a16:creationId xmlns:a16="http://schemas.microsoft.com/office/drawing/2014/main" id="{85193C4E-15E0-F20B-B8F0-0FD0D3D8BA19}"/>
              </a:ext>
            </a:extLst>
          </p:cNvPr>
          <p:cNvSpPr>
            <a:spLocks noGrp="1"/>
          </p:cNvSpPr>
          <p:nvPr>
            <p:ph type="sldNum" sz="quarter" idx="12"/>
          </p:nvPr>
        </p:nvSpPr>
        <p:spPr/>
        <p:txBody>
          <a:bodyPr/>
          <a:lstStyle/>
          <a:p>
            <a:r>
              <a:rPr lang="en-US" altLang="en-US"/>
              <a:t>Slide 13- </a:t>
            </a:r>
            <a:fld id="{092B29A6-719F-4190-9F56-308BA99A2B84}" type="slidenum">
              <a:rPr lang="en-US" altLang="en-US" smtClean="0"/>
              <a:pPr/>
              <a:t>7</a:t>
            </a:fld>
            <a:endParaRPr lang="en-CA"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7">
            <a:extLst>
              <a:ext uri="{FF2B5EF4-FFF2-40B4-BE49-F238E27FC236}">
                <a16:creationId xmlns:a16="http://schemas.microsoft.com/office/drawing/2014/main" id="{146059FC-76DA-6683-18C1-1350529318F8}"/>
              </a:ext>
            </a:extLst>
          </p:cNvPr>
          <p:cNvSpPr>
            <a:spLocks noGrp="1" noChangeArrowheads="1"/>
          </p:cNvSpPr>
          <p:nvPr>
            <p:ph type="title" idx="4294967295"/>
          </p:nvPr>
        </p:nvSpPr>
        <p:spPr>
          <a:xfrm>
            <a:off x="933772" y="44624"/>
            <a:ext cx="7886700" cy="1325563"/>
          </a:xfrm>
        </p:spPr>
        <p:txBody>
          <a:bodyPr/>
          <a:lstStyle/>
          <a:p>
            <a:pPr eaLnBrk="1" hangingPunct="1"/>
            <a:r>
              <a:rPr lang="en-US" altLang="en-US" dirty="0"/>
              <a:t>Disk Storage Devices (cont.)</a:t>
            </a:r>
          </a:p>
        </p:txBody>
      </p:sp>
      <p:pic>
        <p:nvPicPr>
          <p:cNvPr id="9220" name="Picture 9" descr="fig13_01">
            <a:extLst>
              <a:ext uri="{FF2B5EF4-FFF2-40B4-BE49-F238E27FC236}">
                <a16:creationId xmlns:a16="http://schemas.microsoft.com/office/drawing/2014/main" id="{23298E4E-A838-E4A1-E103-A371C35F3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546225"/>
            <a:ext cx="5644480" cy="443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3ED98CBD-9098-5FAA-F2C2-1CABC6EAFCC5}"/>
              </a:ext>
            </a:extLst>
          </p:cNvPr>
          <p:cNvSpPr>
            <a:spLocks noGrp="1"/>
          </p:cNvSpPr>
          <p:nvPr>
            <p:ph type="sldNum" sz="quarter" idx="12"/>
          </p:nvPr>
        </p:nvSpPr>
        <p:spPr/>
        <p:txBody>
          <a:bodyPr/>
          <a:lstStyle/>
          <a:p>
            <a:r>
              <a:rPr lang="en-US" altLang="en-US"/>
              <a:t>Slide 13- </a:t>
            </a:r>
            <a:fld id="{31242EC0-9EDE-429C-AE12-794147610AC4}" type="slidenum">
              <a:rPr lang="en-US" altLang="en-US" smtClean="0"/>
              <a:pPr/>
              <a:t>8</a:t>
            </a:fld>
            <a:endParaRPr lang="en-CA"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7" name="Rectangle 7">
            <a:extLst>
              <a:ext uri="{FF2B5EF4-FFF2-40B4-BE49-F238E27FC236}">
                <a16:creationId xmlns:a16="http://schemas.microsoft.com/office/drawing/2014/main" id="{D9401E95-4A94-DE0C-27C8-D3E287D7B3E4}"/>
              </a:ext>
            </a:extLst>
          </p:cNvPr>
          <p:cNvSpPr>
            <a:spLocks noGrp="1" noChangeArrowheads="1"/>
          </p:cNvSpPr>
          <p:nvPr>
            <p:ph type="title"/>
          </p:nvPr>
        </p:nvSpPr>
        <p:spPr>
          <a:xfrm>
            <a:off x="381000" y="0"/>
            <a:ext cx="7886700" cy="1325563"/>
          </a:xfrm>
        </p:spPr>
        <p:txBody>
          <a:bodyPr/>
          <a:lstStyle/>
          <a:p>
            <a:r>
              <a:rPr lang="en-US" altLang="en-US" dirty="0"/>
              <a:t>Disk Storage Devices (contd.)</a:t>
            </a:r>
          </a:p>
        </p:txBody>
      </p:sp>
      <p:pic>
        <p:nvPicPr>
          <p:cNvPr id="675849" name="Picture 9">
            <a:extLst>
              <a:ext uri="{FF2B5EF4-FFF2-40B4-BE49-F238E27FC236}">
                <a16:creationId xmlns:a16="http://schemas.microsoft.com/office/drawing/2014/main" id="{92BE288A-609D-6353-4B41-F7DADEA94F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78063"/>
            <a:ext cx="8305800" cy="29829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2840C0D-FD5A-B4EB-F79F-B24FD721C2A5}"/>
              </a:ext>
            </a:extLst>
          </p:cNvPr>
          <p:cNvSpPr txBox="1"/>
          <p:nvPr/>
        </p:nvSpPr>
        <p:spPr>
          <a:xfrm>
            <a:off x="7452320" y="2133908"/>
            <a:ext cx="1238672" cy="335756"/>
          </a:xfrm>
          <a:prstGeom prst="rect">
            <a:avLst/>
          </a:prstGeom>
          <a:solidFill>
            <a:schemeClr val="bg1"/>
          </a:solidFill>
        </p:spPr>
        <p:txBody>
          <a:bodyPr wrap="square" rtlCol="0">
            <a:spAutoFit/>
          </a:bodyPr>
          <a:lstStyle/>
          <a:p>
            <a:endParaRPr lang="en-IN" dirty="0"/>
          </a:p>
        </p:txBody>
      </p:sp>
      <p:sp>
        <p:nvSpPr>
          <p:cNvPr id="2" name="Slide Number Placeholder 1">
            <a:extLst>
              <a:ext uri="{FF2B5EF4-FFF2-40B4-BE49-F238E27FC236}">
                <a16:creationId xmlns:a16="http://schemas.microsoft.com/office/drawing/2014/main" id="{9B25FB76-DE61-D2F8-30B3-76F0B4E127B6}"/>
              </a:ext>
            </a:extLst>
          </p:cNvPr>
          <p:cNvSpPr>
            <a:spLocks noGrp="1"/>
          </p:cNvSpPr>
          <p:nvPr>
            <p:ph type="sldNum" sz="quarter" idx="12"/>
          </p:nvPr>
        </p:nvSpPr>
        <p:spPr/>
        <p:txBody>
          <a:bodyPr/>
          <a:lstStyle/>
          <a:p>
            <a:r>
              <a:rPr lang="en-US" altLang="en-US"/>
              <a:t>Slide 13- </a:t>
            </a:r>
            <a:fld id="{256582AD-3081-46E6-8E4F-4C0C8DFD9892}" type="slidenum">
              <a:rPr lang="en-US" altLang="en-US" smtClean="0"/>
              <a:pPr/>
              <a:t>9</a:t>
            </a:fld>
            <a:endParaRPr lang="en-CA"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7970</TotalTime>
  <Words>4845</Words>
  <Application>Microsoft Office PowerPoint</Application>
  <PresentationFormat>Letter Paper (8.5x11 in)</PresentationFormat>
  <Paragraphs>513</Paragraphs>
  <Slides>69</Slides>
  <Notes>47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69</vt:i4>
      </vt:variant>
    </vt:vector>
  </HeadingPairs>
  <TitlesOfParts>
    <vt:vector size="80" baseType="lpstr">
      <vt:lpstr>AkzidenzGroteskBE-Light</vt:lpstr>
      <vt:lpstr>Arial</vt:lpstr>
      <vt:lpstr>Calibri</vt:lpstr>
      <vt:lpstr>Calibri Light</vt:lpstr>
      <vt:lpstr>MinionPro-Regular</vt:lpstr>
      <vt:lpstr>Tahoma</vt:lpstr>
      <vt:lpstr>Times New Roman</vt:lpstr>
      <vt:lpstr>Times-Bold</vt:lpstr>
      <vt:lpstr>Times-Roman</vt:lpstr>
      <vt:lpstr>Wingdings</vt:lpstr>
      <vt:lpstr>Office Theme</vt:lpstr>
      <vt:lpstr>PowerPoint Presentation</vt:lpstr>
      <vt:lpstr>PowerPoint Presentation</vt:lpstr>
      <vt:lpstr>PowerPoint Presentation</vt:lpstr>
      <vt:lpstr>Storage Hierarchy</vt:lpstr>
      <vt:lpstr>Storage of Databases</vt:lpstr>
      <vt:lpstr>Storage of Databases (Cont)</vt:lpstr>
      <vt:lpstr>Disk Storage Devices</vt:lpstr>
      <vt:lpstr>Disk Storage Devices (cont.)</vt:lpstr>
      <vt:lpstr>Disk Storage Devices (contd.)</vt:lpstr>
      <vt:lpstr>Disk Storage Devices (contd.)</vt:lpstr>
      <vt:lpstr>Disk Storage Devices (contd.)</vt:lpstr>
      <vt:lpstr>Buffering of Blocks</vt:lpstr>
      <vt:lpstr>Buffering of Blocks</vt:lpstr>
      <vt:lpstr>Buffering of Blocks (cont’d.)</vt:lpstr>
      <vt:lpstr>Records</vt:lpstr>
      <vt:lpstr>Files of Records</vt:lpstr>
      <vt:lpstr>Three record storage formats. (a) A fixed-length record with six fields and size of 71 bytes. (b) A record with two variable-length fields and three fixed-length fields. </vt:lpstr>
      <vt:lpstr>Blocking</vt:lpstr>
      <vt:lpstr>Spanned versus Unspanned Records</vt:lpstr>
      <vt:lpstr>Types of record organization. (a) Unspanned  (b) Spanned.</vt:lpstr>
      <vt:lpstr>Record Blocking and Spanned Versus Unspanned Records (cont’d.)</vt:lpstr>
      <vt:lpstr>Operation on Files</vt:lpstr>
      <vt:lpstr>Files of Unordered Records (Heap Files)</vt:lpstr>
      <vt:lpstr>Files of Ordered Records (Sorted Files)</vt:lpstr>
      <vt:lpstr>Files of Ordered Records (Sorted Files)</vt:lpstr>
      <vt:lpstr>Ordered Files (contd.)</vt:lpstr>
      <vt:lpstr>Hashing Techniques</vt:lpstr>
      <vt:lpstr>Hashing Techniques (cont’d.)</vt:lpstr>
      <vt:lpstr>Hashing Techniques (cont’d.) – Internal Hashing</vt:lpstr>
      <vt:lpstr>Hashing Techniques (cont’d.) – Collision resolution by chaining</vt:lpstr>
      <vt:lpstr>Hashed Files (contd.)</vt:lpstr>
      <vt:lpstr>Hashing Techniques (cont’d.) – External Hashing</vt:lpstr>
      <vt:lpstr>Hashed Files (contd.)</vt:lpstr>
      <vt:lpstr>Hashed Files</vt:lpstr>
      <vt:lpstr>Hashed Files - Overflow handling</vt:lpstr>
      <vt:lpstr>Hashing Techniques (cont’d.)</vt:lpstr>
      <vt:lpstr>Hashed Files (contd.)</vt:lpstr>
      <vt:lpstr>Hashed Files (contd.)</vt:lpstr>
      <vt:lpstr>Hashed Files - Overflow handling</vt:lpstr>
      <vt:lpstr>Dynamic And Extendible Hashed Files</vt:lpstr>
      <vt:lpstr>Dynamic And Extendible Hashing (contd.)</vt:lpstr>
      <vt:lpstr>Extendible Hashing</vt:lpstr>
      <vt:lpstr>Parallelizing Disk Access using RAID Technology.</vt:lpstr>
      <vt:lpstr>RAID Technology (contd.)</vt:lpstr>
      <vt:lpstr>RAID Technology (contd.)</vt:lpstr>
      <vt:lpstr>Use of RAID Technology (contd.)</vt:lpstr>
      <vt:lpstr>Use of RAID Technology (contd.)</vt:lpstr>
      <vt:lpstr>Storage Area Networks</vt:lpstr>
      <vt:lpstr>Storage Area Networks (contd.)</vt:lpstr>
      <vt:lpstr>Summary</vt:lpstr>
      <vt:lpstr>Concepts of Indexing</vt:lpstr>
      <vt:lpstr>Concepts of Indexing</vt:lpstr>
      <vt:lpstr>Indexing: Advantages and Disadvantages</vt:lpstr>
      <vt:lpstr>Indexing: Types</vt:lpstr>
      <vt:lpstr>Single level Indexing: Methods</vt:lpstr>
      <vt:lpstr>Concepts of Indexing</vt:lpstr>
      <vt:lpstr>Concepts of Indexing</vt:lpstr>
      <vt:lpstr>Types of Single-Level Indexes</vt:lpstr>
      <vt:lpstr>Primary index on the ordering key field</vt:lpstr>
      <vt:lpstr>Types of Single-Level Indexes</vt:lpstr>
      <vt:lpstr>A Clustering Index Example</vt:lpstr>
      <vt:lpstr>Another Clustering Index Example</vt:lpstr>
      <vt:lpstr>Types of Single-Level Indexes</vt:lpstr>
      <vt:lpstr>Example of a Dense Secondary Index</vt:lpstr>
      <vt:lpstr>An Example of a Secondary Index</vt:lpstr>
      <vt:lpstr>Multi-Level Indexes </vt:lpstr>
      <vt:lpstr>A Two-level Primary Index</vt:lpstr>
      <vt:lpstr>Multi-Level Indexes </vt:lpstr>
      <vt:lpstr>File Organization and Indexing</vt:lpstr>
    </vt:vector>
  </TitlesOfParts>
  <Manager/>
  <Company>Copyright © 2007 Ramez Elmasri and Shamkant B. Navathe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13</dc:title>
  <dc:subject>Disk Storage, Basic File Structures, and Hashing</dc:subject>
  <dc:creator>Elmasri/Navathe</dc:creator>
  <cp:keywords/>
  <dc:description/>
  <cp:lastModifiedBy>Binod Adhikari</cp:lastModifiedBy>
  <cp:revision>72</cp:revision>
  <cp:lastPrinted>2001-11-04T00:51:13Z</cp:lastPrinted>
  <dcterms:created xsi:type="dcterms:W3CDTF">2005-02-25T19:46:41Z</dcterms:created>
  <dcterms:modified xsi:type="dcterms:W3CDTF">2024-02-08T08:08:15Z</dcterms:modified>
  <cp:category/>
</cp:coreProperties>
</file>