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66C7-DD49-4AA6-AF9F-D31A3913371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7A79-2B75-4909-BAC8-9F9E9D1E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D86-4375-41AB-9C97-7A262A5BCA4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7C4-9E3F-4F68-B6D9-1A0E6228CE7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3C0-604D-4F8A-A48D-60F94C1A99FD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EC3-5AC6-4F89-B9C7-D270C55ED23D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D3C619-3E5F-489F-9D22-6245DFCD7E1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7B2-6715-4F8E-8705-1833C2EE6A2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E4F-D6BC-4847-8943-63F54271FC0B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E2F-887A-448F-A83E-29365F5C0338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6922-1FF4-4925-90AC-6900282D4E99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003-6EB8-4D23-912C-8772DDF1F35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779-BB3F-4540-9DFD-4179085750EF}" type="datetime1">
              <a:rPr lang="en-US" smtClean="0"/>
              <a:t>2/12/2024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749B42-CF9E-4D11-BA3C-7A9A18F4A14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C6A-636C-42DF-8197-F560F50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Clustering: Grouping things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CD639-47E7-4E40-BE43-3C4328C19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6598-0C18-4383-AAB9-CC788EC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Cluster analysis or simply clustering is the process of partitioning a set of data objects into subsets. Each subset is a cluster, such that objects in a cluster are similar to one another, yet dissimilar to objects in other clusters.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set of clusters resulting from a cluster analysis can be referred to as a clustering.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Different clustering methods may generate different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clusterings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on the same data set.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Clustering is useful in that it can lead to the discovery of previously unknown groups within the data.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Clustering is known as unsupervised learning because the class label information is not present.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Common algorithms: K-means, K-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mediods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ROCK, DBSCAN etc.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K-means 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3F450-D6C4-4EEE-A49A-E15A6C79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05" y="900982"/>
            <a:ext cx="85153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1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DBSCAN stands for Density-Based Spatial Clustering Application with Noise.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machine learning algorithm that makes clusters based upon the density of the data points or how close the data is.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points which are outside the dense regions are excluded and treated as noise or outliers. This characteristic of the DBSCAN algorithm makes it a perfect fit for outlier detection and making clusters of arbitrary shape.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DBSCAN algorithm takes two input parameters. Radius around each point (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eps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and the minimum number of data points that should be around that point within that radius ( </a:t>
            </a:r>
            <a:r>
              <a:rPr 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this algorithm, three types of points are considered: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core point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border point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20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If the number of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points around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greater or equal to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then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treated as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core point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If the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points around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are less than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MinPts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but is close to a core point then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treated as a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border point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If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neither core nor border point then 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treated as an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Algorithm:</a:t>
            </a:r>
          </a:p>
          <a:p>
            <a:pPr marL="788670" lvl="1" indent="-51435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all the neighbor points within eps and identify the core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points.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88670" lvl="1" indent="-51435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each core point if it is not already assigned to a cluster, create a new cluster.</a:t>
            </a:r>
          </a:p>
          <a:p>
            <a:pPr marL="788670" lvl="1" indent="-51435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Find recursively all its density-connected points and assign them to the same cluster as the core point. </a:t>
            </a:r>
          </a:p>
          <a:p>
            <a:pPr marL="788670" lvl="1" indent="-514350" fontAlgn="base">
              <a:buFont typeface="+mj-lt"/>
              <a:buAutoNum type="arabicPeriod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Iterate through the remaining unvisited points in the dataset. Those points that do not belong to any cluster are noise.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1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point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are said to be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density connected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if there exists a point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which has a sufficient number of points in its neighbors and both points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are within the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eps distance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 This is a chaining process. So, if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a neighbor of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a neighbor of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and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a neighbor of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which in turn is  neighbor of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implying that 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 is a neighbor of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 a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ROCK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Study yourself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86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5437</TotalTime>
  <Words>236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Rockwell</vt:lpstr>
      <vt:lpstr>Rockwell Condensed</vt:lpstr>
      <vt:lpstr>Wingdings</vt:lpstr>
      <vt:lpstr>Wood Type</vt:lpstr>
      <vt:lpstr>Clustering: Grouping things together</vt:lpstr>
      <vt:lpstr>Introduction</vt:lpstr>
      <vt:lpstr>K-means Clustering</vt:lpstr>
      <vt:lpstr>DBSCAN</vt:lpstr>
      <vt:lpstr>DBSCAN</vt:lpstr>
      <vt:lpstr>DBSCAN</vt:lpstr>
      <vt:lpstr>ROCK Clustering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Nawaraj Paudel</dc:creator>
  <cp:lastModifiedBy>Nawaraj Paudel</cp:lastModifiedBy>
  <cp:revision>325</cp:revision>
  <dcterms:created xsi:type="dcterms:W3CDTF">2022-06-14T09:18:30Z</dcterms:created>
  <dcterms:modified xsi:type="dcterms:W3CDTF">2024-02-12T06:26:52Z</dcterms:modified>
</cp:coreProperties>
</file>