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9" d="100"/>
          <a:sy n="69" d="100"/>
        </p:scale>
        <p:origin x="68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7566C7-DD49-4AA6-AF9F-D31A3913371C}" type="datetimeFigureOut">
              <a:rPr lang="en-US" smtClean="0"/>
              <a:t>2/12/2024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1A7A79-2B75-4909-BAC8-9F9E9D1E5E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6626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7A0D86-4375-41AB-9C97-7A262A5BCA47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8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537C4-9E3F-4F68-B6D9-1A0E6228CE78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6647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093C0-604D-4F8A-A48D-60F94C1A99FD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31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55EC3-5AC6-4F89-B9C7-D270C55ED23D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3830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8BD3C619-3E5F-489F-9D22-6245DFCD7E14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012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54F7B2-6715-4F8E-8705-1833C2EE6A23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1276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9DE4F-D6BC-4847-8943-63F54271FC0B}" type="datetime1">
              <a:rPr lang="en-US" smtClean="0"/>
              <a:t>2/12/2024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98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4E2F-887A-448F-A83E-29365F5C0338}" type="datetime1">
              <a:rPr lang="en-US" smtClean="0"/>
              <a:t>2/12/2024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217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FD6922-1FF4-4925-90AC-6900282D4E99}" type="datetime1">
              <a:rPr lang="en-US" smtClean="0"/>
              <a:t>2/12/2024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23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D003-6EB8-4D23-912C-8772DDF1F357}" type="datetime1">
              <a:rPr lang="en-US" smtClean="0"/>
              <a:t>2/12/2024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6508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9EE779-BB3F-4540-9DFD-4179085750EF}" type="datetime1">
              <a:rPr lang="en-US" smtClean="0"/>
              <a:t>2/12/2024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623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38749B42-CF9E-4D11-BA3C-7A9A18F4A147}" type="datetime1">
              <a:rPr lang="en-US" smtClean="0"/>
              <a:t>2/12/2024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B411903B-E227-48F1-9ED9-B552A03AA7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13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EC6A-636C-42DF-8197-F560F50FB9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800" dirty="0"/>
              <a:t>Classification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CD639-47E7-4E40-BE43-3C4328C198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Unit 5 &amp;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56598-0C18-4383-AAB9-CC788EC4C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16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2DBC-FDD3-4F1F-A64A-35E88F04C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207534"/>
            <a:ext cx="10058400" cy="734575"/>
          </a:xfrm>
        </p:spPr>
        <p:txBody>
          <a:bodyPr>
            <a:normAutofit fontScale="90000"/>
          </a:bodyPr>
          <a:lstStyle/>
          <a:p>
            <a:r>
              <a:rPr lang="en-US" cap="none" dirty="0"/>
              <a:t>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62660-E16A-4EBD-9504-9BA35A4EA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957623"/>
            <a:ext cx="10241280" cy="5315161"/>
          </a:xfrm>
        </p:spPr>
        <p:txBody>
          <a:bodyPr>
            <a:noAutofit/>
          </a:bodyPr>
          <a:lstStyle/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 (Body)"/>
              </a:rPr>
              <a:t>Decision tree induction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 (Body)"/>
                <a:cs typeface="Calibri" panose="020F0502020204030204" pitchFamily="34" charset="0"/>
              </a:rPr>
              <a:t>Naïve Bayesian Classification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 (Body)"/>
                <a:cs typeface="Calibri" panose="020F0502020204030204" pitchFamily="34" charset="0"/>
              </a:rPr>
              <a:t>Model evaluation and selection</a:t>
            </a:r>
          </a:p>
          <a:p>
            <a:pPr algn="just">
              <a:spcBef>
                <a:spcPts val="0"/>
              </a:spcBef>
              <a:spcAft>
                <a:spcPts val="600"/>
              </a:spcAft>
              <a:defRPr/>
            </a:pPr>
            <a:r>
              <a:rPr lang="en-US" sz="2800" dirty="0">
                <a:latin typeface="Calibri (Body)"/>
                <a:cs typeface="Calibri" panose="020F0502020204030204" pitchFamily="34" charset="0"/>
              </a:rPr>
              <a:t>Ensemble methods: Bagging, Boosting, and Random Forest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41E98-BD0E-405A-A4DF-1D9D4105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11903B-E227-48F1-9ED9-B552A03AA7E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7004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5333</TotalTime>
  <Words>28</Words>
  <Application>Microsoft Office PowerPoint</Application>
  <PresentationFormat>Widescreen</PresentationFormat>
  <Paragraphs>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Calibri</vt:lpstr>
      <vt:lpstr>Calibri (Body)</vt:lpstr>
      <vt:lpstr>Rockwell</vt:lpstr>
      <vt:lpstr>Rockwell Condensed</vt:lpstr>
      <vt:lpstr>Wingdings</vt:lpstr>
      <vt:lpstr>Wood Type</vt:lpstr>
      <vt:lpstr>Classification</vt:lpstr>
      <vt:lpstr>Classification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Searching</dc:title>
  <dc:creator>Nawaraj Paudel</dc:creator>
  <cp:lastModifiedBy>Nawaraj Paudel</cp:lastModifiedBy>
  <cp:revision>310</cp:revision>
  <dcterms:created xsi:type="dcterms:W3CDTF">2022-06-14T09:18:30Z</dcterms:created>
  <dcterms:modified xsi:type="dcterms:W3CDTF">2024-02-12T06:27:31Z</dcterms:modified>
</cp:coreProperties>
</file>