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96" r:id="rId6"/>
    <p:sldId id="292" r:id="rId7"/>
    <p:sldId id="300" r:id="rId8"/>
    <p:sldId id="301" r:id="rId9"/>
    <p:sldId id="298" r:id="rId10"/>
    <p:sldId id="299" r:id="rId11"/>
    <p:sldId id="297" r:id="rId12"/>
    <p:sldId id="29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969DA3-54F4-4FEE-B088-49F5B410172D}">
          <p14:sldIdLst>
            <p14:sldId id="257"/>
            <p14:sldId id="296"/>
            <p14:sldId id="292"/>
            <p14:sldId id="300"/>
            <p14:sldId id="301"/>
            <p14:sldId id="298"/>
            <p14:sldId id="299"/>
            <p14:sldId id="297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0A1"/>
    <a:srgbClr val="B5A28A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CBA26-4091-4E43-929B-E96E19B9EDD7}" v="29" dt="2023-04-06T16:30:24.7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>
      <p:cViewPr varScale="1">
        <p:scale>
          <a:sx n="82" d="100"/>
          <a:sy n="82" d="100"/>
        </p:scale>
        <p:origin x="629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4/7/2023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4/7/2023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4/7/2023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7" y="4114800"/>
            <a:ext cx="1497436" cy="762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		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FABE99-B383-44A7-8F97-44E3682D1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324" y="304800"/>
            <a:ext cx="8735323" cy="2895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600" dirty="0"/>
              <a:t>Component Based Software Engineering (CBSE)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3600" dirty="0"/>
              <a:t> </a:t>
            </a:r>
            <a:br>
              <a:rPr lang="en-US" sz="3600" dirty="0">
                <a:latin typeface="Times New Roman"/>
                <a:cs typeface="Times New Roman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A530AA-71DD-4664-89D5-738E4DAF7AA9}"/>
              </a:ext>
            </a:extLst>
          </p:cNvPr>
          <p:cNvGrpSpPr/>
          <p:nvPr/>
        </p:nvGrpSpPr>
        <p:grpSpPr>
          <a:xfrm>
            <a:off x="5611867" y="2169627"/>
            <a:ext cx="1168236" cy="1282700"/>
            <a:chOff x="5216607" y="2201095"/>
            <a:chExt cx="1168236" cy="195942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9DA2422-0097-4035-99B8-41D4D6AA8E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6607" y="2597672"/>
              <a:ext cx="1" cy="11346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118F7A2-EFF9-4C76-ADC3-E6C43F0583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00725" y="2201095"/>
              <a:ext cx="0" cy="195942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53A750C-7787-443A-8D8C-F68C7FD3D6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84842" y="2597672"/>
              <a:ext cx="1" cy="11346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/>
              <a:tailEnd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1AD5A5C-9244-4037-A8DD-254EED94C8EF}"/>
              </a:ext>
            </a:extLst>
          </p:cNvPr>
          <p:cNvSpPr/>
          <p:nvPr/>
        </p:nvSpPr>
        <p:spPr>
          <a:xfrm>
            <a:off x="3719486" y="3733800"/>
            <a:ext cx="49529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spc="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MSc.CSIT </a:t>
            </a:r>
            <a:r>
              <a:rPr lang="en-US" sz="1600" spc="-12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1st  </a:t>
            </a:r>
            <a:r>
              <a:rPr lang="en-US" sz="1600" spc="-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 </a:t>
            </a:r>
            <a:r>
              <a:rPr lang="en-US" sz="16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(Group</a:t>
            </a:r>
            <a:r>
              <a:rPr lang="en-US" sz="1600" spc="-26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12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33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Anita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Joshi, </a:t>
            </a:r>
            <a:r>
              <a:rPr lang="en-US" sz="2000" spc="4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Krishna Prasad  </a:t>
            </a:r>
            <a:r>
              <a:rPr lang="en-US" sz="2000" spc="13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Acharya, </a:t>
            </a:r>
            <a:r>
              <a:rPr lang="en-US" sz="2000" spc="33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Rahul </a:t>
            </a:r>
            <a:r>
              <a:rPr lang="en-US" sz="2000" spc="13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Poudel, Rajesh</a:t>
            </a:r>
            <a:r>
              <a:rPr lang="en-US" sz="2000" spc="-8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spc="13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Acharya,  Rajesh </a:t>
            </a:r>
            <a:r>
              <a:rPr lang="en-US" sz="2000" spc="2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Shahi, </a:t>
            </a:r>
            <a:r>
              <a:rPr lang="en-US" sz="2000" spc="2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Shailesh</a:t>
            </a:r>
            <a:r>
              <a:rPr lang="en-US" sz="2000" spc="-53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000" spc="2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Acharya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CA90-3861-49C9-AC29-8EB1C9E5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683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7D0A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Component?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89240D7-A05C-4912-B0C7-5A0B1E4C3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7212" y="1447800"/>
            <a:ext cx="9752172" cy="4724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20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component is a modular, portable, replaceable, and reusable set of well-defined functionality that encapsulates its implementation and exporting it as a higher-level interface.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000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lang="en-US" sz="2000" kern="1200" spc="-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 </a:t>
            </a:r>
            <a:r>
              <a:rPr lang="en-US" sz="2000" kern="12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2000" kern="1200" spc="-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deployed independently </a:t>
            </a:r>
            <a:r>
              <a:rPr lang="en-US" sz="2000" kern="1200" spc="-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is </a:t>
            </a:r>
            <a:r>
              <a:rPr lang="en-US" sz="2000" kern="1200" spc="-1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  </a:t>
            </a:r>
            <a:r>
              <a:rPr lang="en-US" sz="2000" kern="1200" spc="-15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 by </a:t>
            </a:r>
            <a:r>
              <a:rPr lang="en-US" sz="2000" spc="-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third-parties.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endParaRPr lang="en-US" sz="1800" spc="-5" dirty="0">
              <a:solidFill>
                <a:schemeClr val="tx1">
                  <a:lumMod val="85000"/>
                  <a:lumOff val="15000"/>
                </a:schemeClr>
              </a:solidFill>
              <a:latin typeface="Roboto"/>
              <a:cs typeface="Roboto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are more abstract than object classes and can be stand-alone service providers.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endParaRPr lang="en-GB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200" dirty="0"/>
              <a:t>Components provide a service without regard to where the component is executing or its programming language.</a:t>
            </a:r>
            <a:endParaRPr lang="en-US" sz="22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CA90-3861-49C9-AC29-8EB1C9E5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7D0A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Based Software Engineering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89240D7-A05C-4912-B0C7-5A0B1E4C3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7212" y="2133600"/>
            <a:ext cx="9448800" cy="4343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CBSE 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develop software using already available components.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00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kind of development there is no concept of building any software from the scratch.</a:t>
            </a:r>
            <a:endParaRPr lang="en-US" sz="2000" spc="-1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000" spc="-1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communicate with each other by there well define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spc="-1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It provides a higher level of abstraction and divides the problem into sub-problems, each associated with component partitions.</a:t>
            </a:r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74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CA90-3861-49C9-AC29-8EB1C9E5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7D0A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CBSE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89240D7-A05C-4912-B0C7-5A0B1E4C3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7212" y="2133600"/>
            <a:ext cx="9448800" cy="4343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Deployable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Documented</a:t>
            </a:r>
          </a:p>
        </p:txBody>
      </p:sp>
    </p:spTree>
    <p:extLst>
      <p:ext uri="{BB962C8B-B14F-4D97-AF65-F5344CB8AC3E}">
        <p14:creationId xmlns:p14="http://schemas.microsoft.com/office/powerpoint/2010/main" val="173555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CA90-3861-49C9-AC29-8EB1C9E5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7D0A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 of CBSE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89240D7-A05C-4912-B0C7-5A0B1E4C3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7212" y="2133600"/>
            <a:ext cx="9448800" cy="4343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Extensibility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15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CA90-3861-49C9-AC29-8EB1C9E5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11494"/>
            <a:ext cx="10360501" cy="609599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7D0A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Interfaces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89240D7-A05C-4912-B0C7-5A0B1E4C3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685800"/>
            <a:ext cx="10819129" cy="6019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describe what a component  may 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interface 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requires interface</a:t>
            </a:r>
          </a:p>
          <a:p>
            <a:pPr marL="0" indent="0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interface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services that are provided by the component to other components.</a:t>
            </a:r>
          </a:p>
          <a:p>
            <a:pPr>
              <a:lnSpc>
                <a:spcPct val="11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interface, essentially, is the component API. It defines the methods that can be called by a user of the component. </a:t>
            </a:r>
          </a:p>
          <a:p>
            <a:pPr marL="0" indent="0">
              <a:buNone/>
            </a:pPr>
            <a:endParaRPr lang="en-US" sz="2000" b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interface</a:t>
            </a:r>
          </a:p>
          <a:p>
            <a:pPr>
              <a:lnSpc>
                <a:spcPct val="12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services that specifies what services must be made available for the component to execute as specified.</a:t>
            </a:r>
          </a:p>
          <a:p>
            <a:pPr>
              <a:lnSpc>
                <a:spcPct val="12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does not compromise the independence or deployability of a component because the ‘requires’ interface does not define how these services should be provided.</a:t>
            </a:r>
            <a:endParaRPr lang="en-US" sz="1900" b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4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CA90-3861-49C9-AC29-8EB1C9E5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150" y="84415"/>
            <a:ext cx="10360501" cy="1223963"/>
          </a:xfrm>
        </p:spPr>
        <p:txBody>
          <a:bodyPr anchor="b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Component Interfaces cont.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89240D7-A05C-4912-B0C7-5A0B1E4C3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2" y="4659605"/>
            <a:ext cx="8229600" cy="17780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Components are accessed using remote procedure calls (RPCs). Each component has a unique identifier (usually a URL) and can be referenced from any networked computer. Therefore, it can be called in a similar way as a procedure or method running on a local computer.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0307D5E-E69A-3182-81F0-5CA2B615E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36509" y="2209800"/>
            <a:ext cx="4781703" cy="1541145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11D02ED-04D6-8376-7649-F0AC801EC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580" y="1524000"/>
            <a:ext cx="54864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80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CA90-3861-49C9-AC29-8EB1C9E5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7D0A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CBSE and design principles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89240D7-A05C-4912-B0C7-5A0B1E4C3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7212" y="2204196"/>
            <a:ext cx="9448800" cy="4343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Apart from the benefits of reuse, CBSE is based on sound software engineering design principles:</a:t>
            </a:r>
          </a:p>
          <a:p>
            <a:pPr marL="0" indent="0" algn="ctr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are independent so do not interfere with each other</a:t>
            </a:r>
            <a:r>
              <a:rPr lang="en-US" sz="1600" dirty="0"/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implementations are hidden.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is through well-defined interfaces.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platforms are shared and reduce development costs.</a:t>
            </a:r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42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259066-4CAC-4EAF-A9A9-60C526C5D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2" y="1752600"/>
            <a:ext cx="10514172" cy="3886200"/>
          </a:xfrm>
          <a:solidFill>
            <a:schemeClr val="bg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pPr marL="377886" lvl="1" indent="0">
              <a:lnSpc>
                <a:spcPct val="100000"/>
              </a:lnSpc>
              <a:buNone/>
            </a:pPr>
            <a:endParaRPr lang="en-US" sz="2000" b="1" dirty="0">
              <a:solidFill>
                <a:srgbClr val="0203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86" lvl="1" indent="0">
              <a:lnSpc>
                <a:spcPct val="100000"/>
              </a:lnSpc>
              <a:buNone/>
            </a:pP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!!! Thank You !!!</a:t>
            </a:r>
          </a:p>
          <a:p>
            <a:pPr marL="377886" lvl="1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6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419</Words>
  <Application>Microsoft Office PowerPoint</Application>
  <PresentationFormat>Custom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Roboto</vt:lpstr>
      <vt:lpstr>Times New Roman</vt:lpstr>
      <vt:lpstr>Wingdings</vt:lpstr>
      <vt:lpstr>Tech 16x9</vt:lpstr>
      <vt:lpstr>A Presentation on   “Component Based Software Engineering (CBSE)”   </vt:lpstr>
      <vt:lpstr>What is Component?</vt:lpstr>
      <vt:lpstr>Component Based Software Engineering</vt:lpstr>
      <vt:lpstr>Properties of CBSE</vt:lpstr>
      <vt:lpstr>Benefit of CBSE</vt:lpstr>
      <vt:lpstr>Component Interfaces</vt:lpstr>
      <vt:lpstr>Component Interfaces cont.</vt:lpstr>
      <vt:lpstr>CBSE and design principles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Final Year Internship Report                              on               “Networking In ISP”                             At                 WorldLink Ltd.</dc:title>
  <dc:creator>Shailesh Acharya</dc:creator>
  <cp:lastModifiedBy>Shailesh Acharya</cp:lastModifiedBy>
  <cp:revision>7</cp:revision>
  <dcterms:created xsi:type="dcterms:W3CDTF">2020-02-15T11:57:56Z</dcterms:created>
  <dcterms:modified xsi:type="dcterms:W3CDTF">2023-04-07T05:04:01Z</dcterms:modified>
</cp:coreProperties>
</file>