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4" r:id="rId6"/>
    <p:sldId id="259" r:id="rId7"/>
    <p:sldId id="262" r:id="rId8"/>
    <p:sldId id="260" r:id="rId9"/>
    <p:sldId id="261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6DFA5-3406-4A5E-B1A6-60ADD50FC38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CFB41-0E3C-4F9C-A3B8-A5926425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BA4B-7ACA-4A95-8651-B288E2C28324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FC46-07AF-4F8D-8B18-E305518375E7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DF92-B7A0-4A7B-B198-453C5C81F003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419-61B3-4C0D-9BBA-CEF8C8461799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71F-121F-4980-9627-66222F79322B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DEA-79FC-4B20-8753-7C205ED24ABF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2BA5-9919-4BFB-BC5A-6E95099BD98A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172-6EDC-4ECB-A10A-8D6F1AA41CC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8638-2B32-406E-9C84-7A353DF36143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2067-FFD5-47CA-9F05-5A3F75ADF28E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D51-4826-4084-B51C-A3F6E5C5BB35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B439-7035-4369-986B-7BE709930937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9947-61B2-42DE-A13B-3234AEF6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pguide.com/ch23/1.htm" TargetMode="External"/><Relationship Id="rId2" Type="http://schemas.openxmlformats.org/officeDocument/2006/relationships/hyperlink" Target="https://www.specim.com/technology/what-is-hyperspectral-imag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 Shrestha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48/2079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Hyper-Spectral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more data than traditional imaging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materials and conditions that are not visible in RGB imaging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complexity.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computer, sensitive to detectors and large data storage capacities are needed for analyzing hyper-spectral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https://www.specim.com/technology/what-is-hyperspectral-imaging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www.dspguide.com/ch23/1.htm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Imaging by Scanning Technique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Hyper-Spectral Imaging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igital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representation of an image as a matrix of numerical values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epresentation of a 2D image using binary values (0s and 1s).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pixels arranged in a rectangular grid.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pixel represents the color or intensity at a specific point in the image.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images can be created through various means, including digital photography, scanning, and computer graphics.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515394"/>
            <a:ext cx="5781675" cy="2971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Pixels, resolution, color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Smallest unit of a digital image, represents color/intensity.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pixels in an image (e.g., 1920x1080).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bits per pixel, determines the number of colors (e.g., 24-bit).</a:t>
            </a:r>
          </a:p>
          <a:p>
            <a:pPr marL="0" indent="0" algn="just">
              <a:buNone/>
            </a:pPr>
            <a:r>
              <a:rPr lang="nn-NO" b="1" dirty="0" smtClean="0"/>
              <a:t>File </a:t>
            </a:r>
            <a:r>
              <a:rPr lang="nn-NO" b="1" dirty="0"/>
              <a:t>Formats:</a:t>
            </a:r>
            <a:r>
              <a:rPr lang="nn-NO" dirty="0"/>
              <a:t> JPEG, PNG, TIFF, BMP.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that detects and measures physical properties and converts them into signals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capture light and convert it into electrical signals.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Charge-Coupled Device (CCD)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Metal-Oxide-Semiconductor (COMS)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Sensor: CCD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CMOS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High-quality image capture, high sensitivity to light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Lower power consumption, faster readout speeds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cameras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by Scanning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by moving a sensor or the object relative to each other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Flatbed scanning: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document and image scanners.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Confocal microscopy: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images in biological research.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and aerial imaging.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Hyper-Spectral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across the electromagnetic spectrum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just measure each pixel in the image, but also measure reflection, emission and absorption of electronic radiation.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vegetation,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land use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tissues, diseases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Quality Control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Inspecting and sorting food products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9947-61B2-42DE-A13B-3234AEF684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424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Digital Image </vt:lpstr>
      <vt:lpstr>Contents</vt:lpstr>
      <vt:lpstr>Digital Image</vt:lpstr>
      <vt:lpstr>Digital Image</vt:lpstr>
      <vt:lpstr>Digital Image</vt:lpstr>
      <vt:lpstr>Sensor</vt:lpstr>
      <vt:lpstr>Sensor: CCD vs. CMOS</vt:lpstr>
      <vt:lpstr>Imaging by Scanning Technique</vt:lpstr>
      <vt:lpstr>Hyper-Spectral Imaging</vt:lpstr>
      <vt:lpstr>Hyper-Spectral Imaging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</dc:title>
  <dc:creator>User</dc:creator>
  <cp:lastModifiedBy>User</cp:lastModifiedBy>
  <cp:revision>20</cp:revision>
  <dcterms:created xsi:type="dcterms:W3CDTF">2024-07-30T08:46:34Z</dcterms:created>
  <dcterms:modified xsi:type="dcterms:W3CDTF">2024-07-31T06:58:58Z</dcterms:modified>
</cp:coreProperties>
</file>