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7" r:id="rId5"/>
    <p:sldId id="279" r:id="rId6"/>
    <p:sldId id="278" r:id="rId7"/>
    <p:sldId id="263" r:id="rId8"/>
    <p:sldId id="264" r:id="rId9"/>
    <p:sldId id="274" r:id="rId10"/>
    <p:sldId id="259" r:id="rId11"/>
    <p:sldId id="265" r:id="rId12"/>
    <p:sldId id="266" r:id="rId13"/>
    <p:sldId id="267" r:id="rId14"/>
    <p:sldId id="276" r:id="rId15"/>
    <p:sldId id="260" r:id="rId16"/>
    <p:sldId id="272" r:id="rId17"/>
    <p:sldId id="280" r:id="rId18"/>
    <p:sldId id="261" r:id="rId19"/>
    <p:sldId id="281" r:id="rId20"/>
    <p:sldId id="273" r:id="rId21"/>
    <p:sldId id="262" r:id="rId22"/>
    <p:sldId id="275" r:id="rId23"/>
    <p:sldId id="268" r:id="rId24"/>
    <p:sldId id="271" r:id="rId25"/>
    <p:sldId id="270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3FC1E-427C-49C4-AE43-3718AA65B787}" type="datetimeFigureOut">
              <a:rPr lang="en-US" smtClean="0"/>
              <a:t>7/29/2024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135E7-5518-40DB-B2BF-2CBC376F2B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6D9C0-1567-491C-867C-705FA1D42CF4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5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94B2-6BC8-4D88-8BD1-151876AF9ED7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58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FB4C4-22F0-444E-AB43-9007FD859E2E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7551-BC53-40BD-8A09-D5EEAD1A00A6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7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2A7F0-6EEF-4FA5-A432-8A16FFBBAA6A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3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4664-FC60-4E7D-9AE5-6D44912411DF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3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97A5D-7A30-4ADA-95C3-FC9D6FC8746E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17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8CF7-74D0-40F5-B15E-AF2DC2DA1AFA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0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141F-B560-4163-8B84-C0AC5B8C50F6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0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2B062-50DE-407E-BD72-240E47AC99AA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6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CBEA-30E2-4C53-9585-3269B29CF9A4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8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126E4-8AAD-4C54-8434-1A08262D0311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3AF44-18C9-4C17-9479-079947523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86144"/>
          </a:xfrm>
        </p:spPr>
        <p:txBody>
          <a:bodyPr>
            <a:noAutofit/>
          </a:bodyPr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Raju Shrestha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48/2079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July 29, 2024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24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and Forestry: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productivity and managing natural resources such as: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crop health, soil conditions, and irrigation needs.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forest areas, tracking deforestation, and managing timber resources.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land suitability for different agricultural uses.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 and Healthcare: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diagnostics and treatment planning such as: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3D models of organs and tissues for diagnosis and surgery planning.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injuries and determining causes of death.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Vehicles and Robotics: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navigation and environmental interaction such as: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accurate 3D maps for autonomous vehicle navigation.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robots to interact with their environment through detailed 3D models.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obstacle detection and avoidance.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8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and Triangulation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of determining the position and orientation of the camera when the photograph was taken.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Orientation: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Orientation: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Determining the internal geometry of the camera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time of image capture such as focal length, principal point,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lens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distortions.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Exterior Orientation: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Determining the position (X, Y, Z coordinates) and orientation (angles of rotation) of the camera in space at the time of image capture.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1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and Triangulation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Triangulation: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photographs to determine the 3D coordinates of points on an object.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requires at least two images taken from different perspectives, with overlapping fields of view.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Triangulation Process: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common points in multiple images.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angles between the lines of sight from the camera positions to the points.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geometric principles to calculate 3D coordinates.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1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and 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Triangulation: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 Acquisition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 overlapping images from different angles.</a:t>
            </a:r>
          </a:p>
          <a:p>
            <a:pPr lvl="1"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Identification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common points in different images.</a:t>
            </a:r>
          </a:p>
          <a:p>
            <a:pPr lvl="1"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Bundle Adjustment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Simultaneous adjustment of image points and camera parameters to minimize discrepancies.</a:t>
            </a:r>
          </a:p>
          <a:p>
            <a:pPr lvl="1"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Point Calculation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 triangulation algorithms to calculate the 3D coordinates of points.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3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Stereo Model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creating a 3D model from a pair of overlapping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photographs taken from different viewpoints.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includes identifying corresponding points in the two images, which are then used to calculate the depth information.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stereoscopic model that can be used for various applications, such as topographic mapping or 3D object modeling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0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Stereo Model Compilation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Software: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software (e.g., Agisoft Metashape, Pix4D)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stereo plotters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high-quality, high-resolution images to ensure accurate results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sufficient overlap between images to identify common points and ensure complete coverage of the area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3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conditions, lighting, and shadows can affect image quality and the resulting model.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large numbers of high-resolution images can be computationally intensive and time-consuming.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Stereoscopic 3D Viewing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technique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visualize and analyze 3D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generated from photogrammetry.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 is a viewing technique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using two overlapping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to create perception of depth and allow viewers to see 3D structure.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Stereoscopic Viewing Process:</a:t>
            </a:r>
          </a:p>
          <a:p>
            <a:pPr lvl="1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Take two overlapping images of the same scene from different angles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Align the images to ensure proper overlap and orientation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Stereoscopic 3D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Viewing: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a stereoscope or digital 3D viewing setup to see the images. The brain combines the two images to perceive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depth.</a:t>
            </a:r>
          </a:p>
          <a:p>
            <a:pPr marL="457200" lvl="1" indent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specialized viewing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equipment.</a:t>
            </a: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images are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necessary. </a:t>
            </a: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need to be trained to interpret stereoscopic images correctly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and it’s applications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and Triangulation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Stereo Model Compilation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Stereoscopic 3D Viewing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Stereoscopic Measurement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Stereoscopic 3D Viewing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pPr lvl="1"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Stereoscope: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device for viewing a stereoscopic pair of separate images.</a:t>
            </a:r>
          </a:p>
          <a:p>
            <a:pPr lvl="1"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Glasses: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Glasses with lenses that filter images to each eye to create a 3D effect.</a:t>
            </a: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visualization in medical imaging, remote sensing, and virtual reality.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5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Stereoscopic Measurement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used to measure distances and create 3D models by analyzing the parallax (the apparent shift in position) between two images taken from slightly different viewpoints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measuring distances, angles, areas, and volumes.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various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such as architecture, engineering, archaeology, and forensic science, where accurate spatial data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6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Stereoscopic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Parallax Measurement: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Measuring the apparent shift in position of an object when viewed from different angles.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Measurement: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known geometry of the stereo model to calculate distances.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9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Stereoscopic Measurement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dvantages: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and precision.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measure inaccessible or hazardous areas.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to a wide range of fields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geography and engineering to archaeology and forensics.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skilled personnel.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clear and overlapping images.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environmental conditions (e.g., lighting, weather).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intensive processing.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combines principles of geometry, optics, and mathematics to extract 3D information from photographs.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versatile and powerful tool for mapping, modeling, and measuring.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involves complex processes of orientation, triangulation, stereo model compilation, and stereoscopic viewing.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diverse applications in various fields, offering precise measurements and 3D visualization.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applications range from urban planning and heritage conservation to environmental monitoring and autonomous vehicles.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9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"Photogrammetry: Geometry from Images and Laser Scans" by Karl Kraus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"Introduction to Modern Photogrammetry" by Edward M. Mikhail, James S. Bethel, J. Chris McGlone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1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2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science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reliable information about physical objects and the environment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physical contact with the objects.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recording, measuring and interpreting photographic images and patterns of electromagnetic radiant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imagery.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short, Photogrammetry is the science of making measurements from photographs, especially for creating maps from aerial photographs.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 can be categorized based on different criteria, such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used for capturing images</a:t>
            </a: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images used, and</a:t>
            </a:r>
          </a:p>
          <a:p>
            <a:pPr lvl="2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Aerial Photogrammetry: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taking photographs from an airborne platform, such as an airplane or drone.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mapping large areas, creating topographic maps, urban planning, agriculture, forestry, and environmental monitoring.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Covers large areas, requires high-altitude platforms, and typically uses vertical images.</a:t>
            </a:r>
          </a:p>
          <a:p>
            <a:pPr marL="914400" lvl="2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2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Terrestrial (Close-Range) Photogrammetry: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taking photographs from ground-based platforms, such as tripods or handheld cameras.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documenting buildings, historical sites, forensic analysis, architecture, engineering, and construction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smaller areas and objects,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detail and accuracy for close-up subjects.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Photogrammetry: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using satellite images to create 3D models and maps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large-scale mapping, environmental monitoring, disaster management, and military intelligence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large areas,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remote or inaccessible regions,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compared to aerial photogrammetry.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1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Topographic Mapping: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detailed and accurate maps of the Earth's surface such as: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planning urban infrastructure.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 construction, bridge building, and other infrastructure projects.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landscape changes, erosion, and natural disasters.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Heritage Conservation: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 and preserving historical and architectural sites such as: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detailed 3D models of buildings and structures.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3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Assisting in the accurate restoration of historical sites.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Digitally preserving monuments and artifacts.</a:t>
            </a:r>
          </a:p>
          <a:p>
            <a:pPr marL="457200" lvl="1" indent="0" algn="just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Forensics and Accident Investigation: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crime scenes and accidents such as: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accurate 3D models of crime scenes for analysis and courtroom presentations.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 and reconstructing accident scenes to determine causes and responsibilities.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detailed and precise records of evidence.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7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Monitoring and Management: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managing environmental changes such as: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deforestation, urban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planning, and agricultural development.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damage from natural disasters such as floods, earthquakes, and hurricanes.</a:t>
            </a:r>
          </a:p>
          <a:p>
            <a:pPr lvl="1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wildlife habitats, forest health, and ecosystem changes.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3AF44-18C9-4C17-9479-07994752310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1423</Words>
  <Application>Microsoft Office PowerPoint</Application>
  <PresentationFormat>Widescreen</PresentationFormat>
  <Paragraphs>171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Photogrammetry</vt:lpstr>
      <vt:lpstr>Contents</vt:lpstr>
      <vt:lpstr>Photogrammetry</vt:lpstr>
      <vt:lpstr>Photogrammetry</vt:lpstr>
      <vt:lpstr>Photogrammetry</vt:lpstr>
      <vt:lpstr>Photogrammetry</vt:lpstr>
      <vt:lpstr>Applications</vt:lpstr>
      <vt:lpstr>Applications</vt:lpstr>
      <vt:lpstr>Applications</vt:lpstr>
      <vt:lpstr>Applications</vt:lpstr>
      <vt:lpstr>Applications</vt:lpstr>
      <vt:lpstr>Orientation and Triangulation</vt:lpstr>
      <vt:lpstr>Orientation and Triangulation</vt:lpstr>
      <vt:lpstr>Orientation and Triangulation</vt:lpstr>
      <vt:lpstr>Stereo Model Compilation</vt:lpstr>
      <vt:lpstr>Stereo Model Compilation</vt:lpstr>
      <vt:lpstr>Stereo Model Compilation: Challenges</vt:lpstr>
      <vt:lpstr>Stereoscopic 3D Viewing</vt:lpstr>
      <vt:lpstr>Stereoscopic 3D Viewing: Process</vt:lpstr>
      <vt:lpstr>Stereoscopic 3D Viewing</vt:lpstr>
      <vt:lpstr>Stereoscopic Measurement</vt:lpstr>
      <vt:lpstr>Stereoscopic Measurement</vt:lpstr>
      <vt:lpstr>Stereoscopic Measurement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Photogrammetry</dc:title>
  <dc:creator>User</dc:creator>
  <cp:lastModifiedBy>User</cp:lastModifiedBy>
  <cp:revision>58</cp:revision>
  <dcterms:created xsi:type="dcterms:W3CDTF">2024-07-24T12:31:56Z</dcterms:created>
  <dcterms:modified xsi:type="dcterms:W3CDTF">2024-07-29T01:40:14Z</dcterms:modified>
</cp:coreProperties>
</file>