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88" r:id="rId3"/>
    <p:sldId id="257" r:id="rId4"/>
    <p:sldId id="258" r:id="rId5"/>
    <p:sldId id="281" r:id="rId6"/>
    <p:sldId id="286" r:id="rId7"/>
    <p:sldId id="287" r:id="rId8"/>
    <p:sldId id="263" r:id="rId9"/>
    <p:sldId id="264" r:id="rId10"/>
    <p:sldId id="265" r:id="rId11"/>
    <p:sldId id="282" r:id="rId12"/>
    <p:sldId id="283" r:id="rId13"/>
    <p:sldId id="266" r:id="rId14"/>
    <p:sldId id="280" r:id="rId15"/>
    <p:sldId id="274" r:id="rId16"/>
    <p:sldId id="275" r:id="rId17"/>
    <p:sldId id="285" r:id="rId18"/>
    <p:sldId id="284" r:id="rId19"/>
    <p:sldId id="289" r:id="rId20"/>
    <p:sldId id="276" r:id="rId21"/>
    <p:sldId id="260" r:id="rId22"/>
    <p:sldId id="261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6F22F-24F7-4111-B18C-D6811804F03B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9B7DD-1E83-4F01-94F0-D1946F8C32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41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0E998-3C99-4C71-A7DE-9DAD4F6F7750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09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30B36-0D11-4018-99D3-6727218812EE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973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22EBD-7658-40BD-8801-13B385284881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7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7BB7-B5C3-410A-8A27-BD842B21302D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6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B398-722F-45A0-AC45-3928987781A8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43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CF437-36EB-4B66-8029-634C8489DF59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794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8EA8B-DE8C-457B-8A01-5F3BDD6D27E1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3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EC24E-3C5B-4E72-8B9D-5471150D0F6A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E064C-EAF4-479B-A7ED-8CFE3888C30A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438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EB4A-ABD9-4B0E-A761-C971E93463C7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21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1122E-0696-43B0-B86A-216E0B56C532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9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B27A0-3A0A-4FF1-B338-0C71D057304B}" type="datetime1">
              <a:rPr lang="en-US" smtClean="0"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A1D63-57B1-41D6-87C4-B89AC823D76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64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Parts of Speech Tagger for Nepali Text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Using Support Vector Machine</a:t>
            </a:r>
            <a:r>
              <a:rPr lang="en-US" sz="4400" dirty="0"/>
              <a:t/>
            </a:r>
            <a:br>
              <a:rPr lang="en-US" sz="4400" dirty="0"/>
            </a:b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51564"/>
            <a:ext cx="9144000" cy="2015836"/>
          </a:xfrm>
        </p:spPr>
        <p:txBody>
          <a:bodyPr>
            <a:no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Raju Shrestha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Roll No. 48/2079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December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103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7946" y="2208730"/>
            <a:ext cx="3758090" cy="32657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METHODOLOGY…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983681" y="5609431"/>
            <a:ext cx="3009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Nepali POS Dataset Sample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10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smtClean="0"/>
              <a:t>			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364566" y="1825625"/>
            <a:ext cx="61133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written corpus is in XML format where a paragraph, sentences and the words are enclosed with tag with its POS tag specified as the value of attribute ‘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ctag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a total of 112 POS tags in the corpus denoted by roman alphabetic symbols.</a:t>
            </a:r>
          </a:p>
        </p:txBody>
      </p:sp>
    </p:spTree>
    <p:extLst>
      <p:ext uri="{BB962C8B-B14F-4D97-AF65-F5344CB8AC3E}">
        <p14:creationId xmlns:p14="http://schemas.microsoft.com/office/powerpoint/2010/main" val="395001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Set:</a:t>
            </a:r>
          </a:p>
          <a:p>
            <a:pPr lvl="1" algn="just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Firstly, the XML based corpus is parsed to obtain a train and test set of data.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words and their respective tags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from the Nepali National Monolingual Written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Corpus.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Further, another test set is created from the raw unprocessed text, which is not lemmatized to test the accuracy of training model.</a:t>
            </a: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968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 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 is the process of transforming arbitrary data, such as text or images, into numerical features usable for machine learning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feature of each word in a sentence is extracted to derive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relevant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that word and its POS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 &amp;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then stored as lists of dictionary objects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								</a:t>
            </a:r>
          </a:p>
          <a:p>
            <a:pPr marL="0" indent="0" algn="just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Vectorizer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Transforms the dictionary objects into feature arrays and convert to feature vectors.  </a:t>
            </a:r>
          </a:p>
          <a:p>
            <a:pPr marL="457200" lvl="1" indent="0" algn="just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44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 Classifier: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best splitting boundary between the words. This fit the data and return a "best fit" hyperplane which  correctly separates the data into two classes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Vs Rest classification strategy is used for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binarization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Multiclass Classification.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2796" y="2199707"/>
            <a:ext cx="4850450" cy="316008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0" y="5678778"/>
            <a:ext cx="31967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Rest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08778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1128" y="1825626"/>
            <a:ext cx="4338102" cy="41318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METHODOLOGY…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7458068" y="5987018"/>
            <a:ext cx="2156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38199" y="1690689"/>
            <a:ext cx="581198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  <a:endParaRPr lang="en-US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model SVM is used. It is commonly used in NLP for document classification tasks.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 is computationally efficient and can handle large datasets with many features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sz="2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Prediction: 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prediction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linearSVC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classifier is used.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DictVectorizer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 as </a:t>
            </a:r>
            <a:r>
              <a:rPr lang="en-US" sz="2400" dirty="0" err="1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vectorizer</a:t>
            </a: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57300" lvl="2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Accuracy score is calculated.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96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&amp; TESTING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is implemented using Python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and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as software environment.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Flask (python web framework) is used for developing web application.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various libraries used are:</a:t>
            </a:r>
          </a:p>
          <a:p>
            <a:pPr lvl="2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Pandas: Used for data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manipulation.</a:t>
            </a:r>
          </a:p>
          <a:p>
            <a:pPr lvl="2"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working with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 and matrices.</a:t>
            </a:r>
          </a:p>
          <a:p>
            <a:pPr lvl="2"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Used for 2D visualization.</a:t>
            </a:r>
          </a:p>
          <a:p>
            <a:pPr lvl="2" algn="just"/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-kit learn: Simple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efficient tools for predictive data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NLTK: It can be used to perform various NLP task such as tokenization, stop words removal, stemming,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lemmatization, parse tree generation,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parts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speech (POS) tagging etc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544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&amp; TESTING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was performed on both lemmatized test data as well as raw unprocessed test data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Major Functions used:</a:t>
            </a:r>
          </a:p>
          <a:p>
            <a:pPr lvl="1" algn="just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ParseXMLCorpus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Takes the path of XML files &amp; parse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annotated corpus and design a training set for the application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getFeatures: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list of words in a sentence and their indices then extracts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word features and POS features of each word in a sentence and stores in a dictionary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910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&amp; TESTING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algn="just"/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DictVectorizer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dictionary-like object where feature names are mapped to feature values then it transforms those dictionary-like objects of features into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  <a:endParaRPr lang="en-US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just"/>
            <a:r>
              <a:rPr lang="en-US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LinearSVC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array &amp; perform various functions then this  is used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fit the data you provide and return a "best fit" hyperplane that divides, or categorizes, your data. 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61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ANALYSIS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average accuracy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testing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lemmatized text data is 86.15% and for unprocessed raw text is 72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%.</a:t>
            </a:r>
          </a:p>
          <a:p>
            <a:pPr algn="just"/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in the testing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drastic variation in the efficiency of tagger between the lemmatized test data and unprocessed raw test data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664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AND ANALYSIS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Postpositions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laaii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dekhi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necessarily tokenized separately to the forms to which they are attached, and tagged separately.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distinction like o/ii/aa distinction is ignored on nouns, but not on adjectives, pronouns, adjectives, non-finite verbs.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Nepali has a great range of verb inflections. If every distinction made in the verb system were to be indicated by a separate tag, then the tags for verbs would become entirely unmanageable.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7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&amp; Testing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Result &amp; Analysis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89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 Tagging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important task in the field of NLP. It is useful for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domains such as Machine Translation, Speech Recognition and Speech Synthesis, Grammar Checker, Named Entity Recognition, Question Answering and Information Retrieval etc.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SVM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tagger is developed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assigns the most appropriate POS tag to each word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train word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cannot represent all the Nepali words.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Stemmer/Morphological Analyzer for text preprocessing and normalization is recommended to increase the accuracy.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37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B. K. Bal and P. Shrestha, "Reports on Computational Grammar," Madan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Puraskar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Pustakalaya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Dhoka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Lalitpur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Kathmandu.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2] T. B.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N.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Dhamala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"Support Vector Machines based Part of Speech Tagging for Nepali Text," International Journal of Computer Applications, vol. 70–No.24, no. May 2013.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 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Hardie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R.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Lohani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N.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Y. P.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Yadava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morphosyntactic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categorisation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scheme for the automated analysis of Nepali," in Annual Review of South Asian Languages and Linguistics,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Gruyter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Mouton, 2009.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4] 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Yajnik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"ANN Based POS Tagging For Nepali Text,"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nternational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Journal on Natural Language Computing (IJNLC), vol. 7, no. June 2018.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Yajnik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"GENERAL REGRESSION NEURAL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Newtork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POS Tagging For Nepali Text," Department of mathematics, Sikkim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Manipal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Sikkim , India,, no. July 2018.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9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REFERENCES…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A.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Yajnik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"Part of Speech Tagging Using Statistical Approach for Nepali Text," International Journal of Cognitive and Language Sciences, vol. 11, 2017.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7] P.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Greeshma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Jyothsna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Shahina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Premjith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"A Deep Learning Approach for Part-of-Speech Tagging in Nepali Language," in International Conference on Advances in Computing, Communications and Informatics, IEEE, 2018.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8] 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Sayami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B.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Shakya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"Nepali POS Tagging using Deep Learning Approaches,"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EasyChair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no. 1 December 2019.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9] B.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Prasain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L.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Khatiwada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K. Bal and P. Shrestha, "Part-of-speech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Nepali," Madan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Puraskar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Pustakalaya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2008.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358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4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02884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Speech tagging is the initial and most significant step in Natural Language Processing.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Task of assigning the appropriate parts of Speech tag for input text.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applications such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machine translation, speech recognition and speech synthesis, grammar checker, named entity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recognition, question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answering and information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 are dependent on this.	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815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 Tagging is considered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one of the core part of NLP, manually assigning tags to a large corpus becomes work-intensive.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NLP task like </a:t>
            </a:r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chunking, parsing, stemming, translation etc</a:t>
            </a:r>
            <a:r>
              <a:rPr lang="nb-NO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depends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 the performance of tagger.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further used in other application domains such as machine translation, speech recognition and speech synthesis, grammar checker, named entity recognition, question answering and information retrieval.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is required to build a computer program (tagger) that automatically assign POS tags to a words in natural language and it should be fast, accurate, portable and trainable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the most challenging problem in POS tagging is to determine the proper context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for Nepali language which is morphologically rich.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60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	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Parts of Speech tagger that automatically assign POS tags to each words for an input text based on its definition and context.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81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Various techniques like rule based, statistical,  probabilistic, machine learning, neural network and deep learning techniques are used for Nepali POS tagging.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technique like SVM performs better than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TnT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based tagger.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 techniques like RNN, GRNN and Feed Forward Neural Network are carried out. However, GRNN performs better than other.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with GRNN &amp; Viterbi based tagger, Viterbi performs better.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534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variants (bi-directional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-directional) of Deep learning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techiques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RNN, GRU, LSTM are carried out. However, bi-directional variants performs better than other.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Bi-directional variants with more embedding size and loss function changing from categorical cross entropy to binary cross entropy performs better.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Bi-directional LSTM out performs better than RNN &amp; GRU.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0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451" y="1814793"/>
            <a:ext cx="5891349" cy="423675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1050"/>
          </a:xfrm>
        </p:spPr>
        <p:txBody>
          <a:bodyPr numCol="2">
            <a:normAutofit/>
          </a:bodyPr>
          <a:lstStyle/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tagging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Nepali text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uses supervised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i.e. SVM. </a:t>
            </a:r>
          </a:p>
          <a:p>
            <a:pPr algn="just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SVM tagger assigns the appropriate </a:t>
            </a:r>
          </a:p>
          <a:p>
            <a:pPr marL="0" indent="0" algn="just">
              <a:buNone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POS tag to each input word.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1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METHODOLOGY…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POS tagger for Nepali text 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Nepali Monolingual Written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Corpus which contains 14 million Nepali word.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consists of two corpus: core and general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corpus consists written texts from 15 different genres with 2000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words &amp;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corpus consists of written text collected from a wide range of sources such as the books, journals, magazines, newspapers and internet webs.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written corpus is morphologically-annotated i.e. the text is divided into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tokens.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A1D63-57B1-41D6-87C4-B89AC823D76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55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1710</Words>
  <Application>Microsoft Office PowerPoint</Application>
  <PresentationFormat>Widescreen</PresentationFormat>
  <Paragraphs>148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Parts of Speech Tagger for Nepali Text Using Support Vector Machine </vt:lpstr>
      <vt:lpstr>OVERVIEW</vt:lpstr>
      <vt:lpstr>INTRODUCTION</vt:lpstr>
      <vt:lpstr>PROBLEM STATEMENT</vt:lpstr>
      <vt:lpstr>OBJECTIVES </vt:lpstr>
      <vt:lpstr>LITERATURE REVIEW</vt:lpstr>
      <vt:lpstr>LITERATURE REVIEW</vt:lpstr>
      <vt:lpstr>METHODOLOGY</vt:lpstr>
      <vt:lpstr>METHODOLOGY…</vt:lpstr>
      <vt:lpstr>METHODOLOGY…</vt:lpstr>
      <vt:lpstr>METHODOLOGY…</vt:lpstr>
      <vt:lpstr>METHODOLOGY…</vt:lpstr>
      <vt:lpstr>METHODOLOGY…</vt:lpstr>
      <vt:lpstr>METHODOLOGY…</vt:lpstr>
      <vt:lpstr>IMPLEMENTATION &amp; TESTING</vt:lpstr>
      <vt:lpstr>IMPLEMENTATION &amp; TESTING</vt:lpstr>
      <vt:lpstr>IMPLEMENTATION &amp; TESTING</vt:lpstr>
      <vt:lpstr>RESULT AND ANALYSIS</vt:lpstr>
      <vt:lpstr>RESULT AND ANALYSIS</vt:lpstr>
      <vt:lpstr>CONCLUSION</vt:lpstr>
      <vt:lpstr>REFERENCES</vt:lpstr>
      <vt:lpstr>REFERENCES…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Nepali News Classification Using Naïve Bayes</dc:title>
  <dc:creator>User</dc:creator>
  <cp:lastModifiedBy>User</cp:lastModifiedBy>
  <cp:revision>139</cp:revision>
  <dcterms:created xsi:type="dcterms:W3CDTF">2024-05-25T13:02:24Z</dcterms:created>
  <dcterms:modified xsi:type="dcterms:W3CDTF">2025-01-06T03:44:11Z</dcterms:modified>
</cp:coreProperties>
</file>