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D81D-8F29-4D6C-BA7F-5269FD4FDBA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91F5-87AC-4D0C-829F-A3282172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courses.science.psu.edu/stat501/node/250" TargetMode="External"/><Relationship Id="rId2" Type="http://schemas.openxmlformats.org/officeDocument/2006/relationships/hyperlink" Target="https://www.khanacademy.org/math/linear-algebr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s://cran.r-project.org/bin/windows/base/" TargetMode="External"/><Relationship Id="rId4" Type="http://schemas.openxmlformats.org/officeDocument/2006/relationships/hyperlink" Target="https://www.youtube.com/watch?v=ZNObiptSMSI&amp;list=PL08903FB7ACA1C2F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Analytics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CII 2-DAY WORKSHOP</a:t>
            </a:r>
          </a:p>
        </p:txBody>
      </p:sp>
    </p:spTree>
    <p:extLst>
      <p:ext uri="{BB962C8B-B14F-4D97-AF65-F5344CB8AC3E}">
        <p14:creationId xmlns:p14="http://schemas.microsoft.com/office/powerpoint/2010/main" val="147206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pPr algn="ctr"/>
            <a:r>
              <a:rPr lang="en-US" dirty="0"/>
              <a:t>Know Your Speakers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88134"/>
              </p:ext>
            </p:extLst>
          </p:nvPr>
        </p:nvGraphicFramePr>
        <p:xfrm>
          <a:off x="961698" y="1229710"/>
          <a:ext cx="10392102" cy="545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79">
                  <a:extLst>
                    <a:ext uri="{9D8B030D-6E8A-4147-A177-3AD203B41FA5}">
                      <a16:colId xmlns:a16="http://schemas.microsoft.com/office/drawing/2014/main" val="4232309875"/>
                    </a:ext>
                  </a:extLst>
                </a:gridCol>
                <a:gridCol w="4461589">
                  <a:extLst>
                    <a:ext uri="{9D8B030D-6E8A-4147-A177-3AD203B41FA5}">
                      <a16:colId xmlns:a16="http://schemas.microsoft.com/office/drawing/2014/main" val="738521275"/>
                    </a:ext>
                  </a:extLst>
                </a:gridCol>
                <a:gridCol w="3464034">
                  <a:extLst>
                    <a:ext uri="{9D8B030D-6E8A-4147-A177-3AD203B41FA5}">
                      <a16:colId xmlns:a16="http://schemas.microsoft.com/office/drawing/2014/main" val="2783044671"/>
                    </a:ext>
                  </a:extLst>
                </a:gridCol>
              </a:tblGrid>
              <a:tr h="27929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Dr. Anish Roychowdhury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Designation: Data Scientist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Organization: HP Inc.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Background: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0" i="0" kern="1200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B.Tech</a:t>
                      </a:r>
                      <a:r>
                        <a:rPr lang="en-US" sz="18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(NIT-Durgapur), MS (Louisiana State University, USA), PhD (IISc Bangalore)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Experience:</a:t>
                      </a:r>
                      <a:r>
                        <a:rPr lang="en-US" sz="1800" b="1" u="non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8+ years</a:t>
                      </a:r>
                      <a:endParaRPr lang="en-US" sz="1800" b="1" u="sng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u="sng" dirty="0">
                          <a:solidFill>
                            <a:schemeClr val="accent2"/>
                          </a:solidFill>
                        </a:rPr>
                        <a:t>Interests: </a:t>
                      </a:r>
                      <a:r>
                        <a:rPr lang="en-US" i="1" u="none" dirty="0">
                          <a:solidFill>
                            <a:schemeClr val="accent2"/>
                          </a:solidFill>
                        </a:rPr>
                        <a:t>Data Science/Machine Learning/ Logistics / Sensor Analytics</a:t>
                      </a:r>
                      <a:endParaRPr lang="en-US" i="1" u="sn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Invited Lectures (Pro Bono)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Day Workshops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Two Day Workshops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Corporate Trainings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Syllabus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 Seminars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Conference Planning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Science Consulting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Industry-Academia Collaborations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 community building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 article/blog writing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 Evangelism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+mn-lt"/>
                        </a:rPr>
                        <a:t>Feel free to collect our business cards and reach out to us.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83329"/>
                  </a:ext>
                </a:extLst>
              </a:tr>
              <a:tr h="266663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Dr. Jacob Minz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Designation: R&amp;D Manager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Organization: Synopsys Inc.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Background: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B.Tech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CSE (IIT, Kharagpur) , MS &amp; PhD (Georgia Institute of Technology,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Atlanta,USA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Experience</a:t>
                      </a:r>
                      <a:r>
                        <a:rPr lang="en-US" sz="1800" b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b="1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11+ </a:t>
                      </a:r>
                      <a:r>
                        <a:rPr lang="en-US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Interests:</a:t>
                      </a:r>
                      <a:r>
                        <a:rPr lang="en-US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Science/Big Data/Machine Learning/Deep Learning/AI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45966"/>
                  </a:ext>
                </a:extLst>
              </a:tr>
            </a:tbl>
          </a:graphicData>
        </a:graphic>
      </p:graphicFrame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4276732"/>
            <a:ext cx="2013798" cy="2202895"/>
          </a:xfrm>
          <a:prstGeom prst="rect">
            <a:avLst/>
          </a:prstGeom>
        </p:spPr>
      </p:pic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86" y="1581236"/>
            <a:ext cx="2013798" cy="201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1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Mathematical Background Resources </a:t>
            </a:r>
          </a:p>
          <a:p>
            <a:pPr lvl="1"/>
            <a:r>
              <a:rPr lang="en-US" b="1" dirty="0"/>
              <a:t>Linear Algebra </a:t>
            </a:r>
          </a:p>
          <a:p>
            <a:pPr lvl="2"/>
            <a:r>
              <a:rPr lang="en-US" u="sng" dirty="0">
                <a:hlinkClick r:id="rId2"/>
              </a:rPr>
              <a:t>https://www.khanacademy.org/math/linear-algebra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Linear Regression </a:t>
            </a:r>
          </a:p>
          <a:p>
            <a:pPr lvl="2"/>
            <a:r>
              <a:rPr lang="en-US" u="sng" dirty="0">
                <a:hlinkClick r:id="rId3"/>
              </a:rPr>
              <a:t>https://onlinecourses.science.psu.edu/stat501/node/250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Programming and Data Base Resources </a:t>
            </a:r>
          </a:p>
          <a:p>
            <a:pPr lvl="1"/>
            <a:r>
              <a:rPr lang="en-US" b="1" dirty="0"/>
              <a:t>SQL</a:t>
            </a:r>
          </a:p>
          <a:p>
            <a:pPr lvl="2"/>
            <a:r>
              <a:rPr lang="en-US" u="sng" dirty="0">
                <a:hlinkClick r:id="rId4"/>
              </a:rPr>
              <a:t>https://www.youtube.com/watch?v=ZNObiptSMSI&amp;list=PL08903FB7ACA1C2FB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Computational Tool Resources </a:t>
            </a:r>
          </a:p>
          <a:p>
            <a:pPr lvl="1"/>
            <a:r>
              <a:rPr lang="en-US" b="1" dirty="0"/>
              <a:t>R  </a:t>
            </a:r>
            <a:r>
              <a:rPr lang="en-US" b="1" dirty="0" err="1"/>
              <a:t>Ver</a:t>
            </a:r>
            <a:r>
              <a:rPr lang="en-US" b="1" dirty="0"/>
              <a:t> 3.4.1 or higher </a:t>
            </a:r>
          </a:p>
          <a:p>
            <a:pPr lvl="2"/>
            <a:r>
              <a:rPr lang="en-US" u="sng" dirty="0">
                <a:hlinkClick r:id="rId5"/>
              </a:rPr>
              <a:t>https://cran.r-project.org/bin/windows/base/</a:t>
            </a:r>
            <a:endParaRPr lang="en-US" dirty="0"/>
          </a:p>
          <a:p>
            <a:pPr lvl="1"/>
            <a:r>
              <a:rPr lang="en-US" b="1" dirty="0"/>
              <a:t>R Studio 1.10.153 or later </a:t>
            </a:r>
          </a:p>
          <a:p>
            <a:pPr lvl="2"/>
            <a:r>
              <a:rPr lang="en-US" u="sng" dirty="0">
                <a:hlinkClick r:id="rId6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Packages to be installed in R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sqldf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corrplot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("ggplot2")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("class")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gmodels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data.table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(“caret”)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glmnet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(“ROCR”)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nnet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(“MASS”)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229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Office Theme</vt:lpstr>
      <vt:lpstr>Analytics and Machine Learning</vt:lpstr>
      <vt:lpstr>Know Your Speakers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Machine Learning</dc:title>
  <dc:creator>Jacob Minz</dc:creator>
  <cp:lastModifiedBy>Jacob Minz</cp:lastModifiedBy>
  <cp:revision>16</cp:revision>
  <dcterms:created xsi:type="dcterms:W3CDTF">2017-09-20T07:11:40Z</dcterms:created>
  <dcterms:modified xsi:type="dcterms:W3CDTF">2017-09-21T07:58:17Z</dcterms:modified>
</cp:coreProperties>
</file>