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5" r:id="rId4"/>
    <p:sldId id="286" r:id="rId5"/>
    <p:sldId id="288" r:id="rId6"/>
    <p:sldId id="289" r:id="rId7"/>
    <p:sldId id="290" r:id="rId8"/>
    <p:sldId id="29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1768790" y="3056877"/>
            <a:ext cx="9144000" cy="92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Illustrative Examples of ML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17095" y="6416842"/>
            <a:ext cx="527785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Copyright 2017  :  Anish Roychowdhury and Jacob Minz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00" y="1544270"/>
            <a:ext cx="10515599" cy="45400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 Mining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Vision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dirty="0"/>
              <a:t>NLP</a:t>
            </a:r>
            <a:endParaRPr lang="en-US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Cometh!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17095" y="6416842"/>
            <a:ext cx="527785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Copyright 2017  :  Anish Roychowdhury and Jacob Minz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 Mining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2017   Anish Roychowdhury</a:t>
            </a:r>
          </a:p>
        </p:txBody>
      </p:sp>
      <p:pic>
        <p:nvPicPr>
          <p:cNvPr id="472" name="Shape 472" descr="Image result for association rule min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76944" y="2118166"/>
            <a:ext cx="5157705" cy="270263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 descr="Image result for association rule mining"/>
          <p:cNvSpPr/>
          <p:nvPr/>
        </p:nvSpPr>
        <p:spPr>
          <a:xfrm>
            <a:off x="5943600" y="3276600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 descr="Image result for association rule mining"/>
          <p:cNvSpPr/>
          <p:nvPr/>
        </p:nvSpPr>
        <p:spPr>
          <a:xfrm>
            <a:off x="6096000" y="3429000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062" y="2027057"/>
            <a:ext cx="3505982" cy="310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2017   Anish Roychowdhury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100" y="3374850"/>
            <a:ext cx="10409775" cy="27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54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data mining, </a:t>
            </a:r>
            <a:r>
              <a:rPr lang="en-US" sz="24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anomaly detection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(also outlier </a:t>
            </a:r>
            <a:r>
              <a:rPr lang="en-US" sz="24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the identification of items, events or observations which do not conform to an expected pattern or other items in a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Computer Vision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4" y="2064074"/>
            <a:ext cx="5485725" cy="38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824" y="2074324"/>
            <a:ext cx="5485725" cy="385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839787" y="527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Natural Language Processing (NLP)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839800" y="1853248"/>
            <a:ext cx="5157900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Sentiment Analysis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2017   Anish Roychowdhury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2" y="2692050"/>
            <a:ext cx="54197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>
            <a:spLocks noGrp="1"/>
          </p:cNvSpPr>
          <p:nvPr>
            <p:ph type="body" idx="3"/>
          </p:nvPr>
        </p:nvSpPr>
        <p:spPr>
          <a:xfrm>
            <a:off x="6172300" y="1743808"/>
            <a:ext cx="5183100" cy="59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Chat-bots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87" y="2443620"/>
            <a:ext cx="5889514" cy="332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23125" y="130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cometh.. 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2017   Anish Roychowdhury</a:t>
            </a: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25" y="314300"/>
            <a:ext cx="3547300" cy="29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87" y="3335324"/>
            <a:ext cx="10230415" cy="2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CF76-F9CF-4962-8801-A611EFB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50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107</Words>
  <Application>Microsoft Office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Illustrative Examples of ML </vt:lpstr>
      <vt:lpstr>Contents</vt:lpstr>
      <vt:lpstr>Association Rule Mining</vt:lpstr>
      <vt:lpstr>Anomaly Detection</vt:lpstr>
      <vt:lpstr>Computer Vision</vt:lpstr>
      <vt:lpstr>Natural Language Processing (NLP)</vt:lpstr>
      <vt:lpstr>AI cometh..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Smart Decision Making Using Machine Learning and Deep Learning Techniques</dc:title>
  <cp:lastModifiedBy>Roychowdhury, Anish</cp:lastModifiedBy>
  <cp:revision>5</cp:revision>
  <dcterms:modified xsi:type="dcterms:W3CDTF">2017-07-24T10:26:50Z</dcterms:modified>
</cp:coreProperties>
</file>