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2" r:id="rId4"/>
    <p:sldId id="264" r:id="rId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90"/>
  </p:normalViewPr>
  <p:slideViewPr>
    <p:cSldViewPr snapToObjects="1" showGuides="1">
      <p:cViewPr varScale="1">
        <p:scale>
          <a:sx n="77" d="100"/>
          <a:sy n="77" d="100"/>
        </p:scale>
        <p:origin x="510" y="9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7/27/2017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27,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27,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27,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27,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27, 2017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27, 2017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27,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439400" cy="2926080"/>
          </a:xfrm>
        </p:spPr>
        <p:txBody>
          <a:bodyPr/>
          <a:lstStyle/>
          <a:p>
            <a:r>
              <a:rPr lang="en-US" dirty="0" smtClean="0"/>
              <a:t>Lorenzo Code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7924800" cy="685800"/>
          </a:xfrm>
        </p:spPr>
        <p:txBody>
          <a:bodyPr/>
          <a:lstStyle/>
          <a:p>
            <a:r>
              <a:rPr lang="en-US" sz="4000" dirty="0" smtClean="0"/>
              <a:t>Code Coverage: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10058400" cy="4419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Measures the quality of software testing and </a:t>
            </a:r>
            <a:r>
              <a:rPr lang="en-US" dirty="0" smtClean="0"/>
              <a:t>how much source code is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9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01665"/>
            <a:ext cx="5895975" cy="63531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447800" y="111690"/>
            <a:ext cx="7315200" cy="685800"/>
          </a:xfrm>
        </p:spPr>
        <p:txBody>
          <a:bodyPr/>
          <a:lstStyle/>
          <a:p>
            <a:r>
              <a:rPr lang="en-US" sz="4000" dirty="0" smtClean="0"/>
              <a:t>Code Coverage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91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1899</TotalTime>
  <Words>24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DXC</vt:lpstr>
      <vt:lpstr>Lorenzo Code Coverage</vt:lpstr>
      <vt:lpstr>Code Coverage:</vt:lpstr>
      <vt:lpstr>Code Coverage Architecture</vt:lpstr>
      <vt:lpstr>Thanks You</vt:lpstr>
    </vt:vector>
  </TitlesOfParts>
  <Manager/>
  <Company>DXC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Lorenzo Code Coverage</dc:title>
  <dc:subject/>
  <dc:creator>kmunirathina@csc.com</dc:creator>
  <cp:keywords/>
  <dc:description/>
  <cp:lastModifiedBy>Karthi M</cp:lastModifiedBy>
  <cp:revision>42</cp:revision>
  <dcterms:created xsi:type="dcterms:W3CDTF">2017-04-12T10:53:16Z</dcterms:created>
  <dcterms:modified xsi:type="dcterms:W3CDTF">2017-07-27T09:29:25Z</dcterms:modified>
  <cp:category/>
</cp:coreProperties>
</file>