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Hospital Infection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Infection Control Training for Healthcare Providers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 hygiene compliance &gt;95%</a:t>
            </a:r>
          </a:p>
          <a:p>
            <a:r>
              <a:t>• PPE requirements</a:t>
            </a:r>
          </a:p>
          <a:p>
            <a:r>
              <a:t>• Environmental cleaning schedules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Outbreak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Isolation procedures</a:t>
            </a:r>
          </a:p>
          <a:p>
            <a:r>
              <a:t>• Rapid response teams</a:t>
            </a:r>
          </a:p>
          <a:p>
            <a:r>
              <a:t>• Communication protocols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Staff Training and Drills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Regular training sessions</a:t>
            </a:r>
          </a:p>
          <a:p>
            <a:r>
              <a:t>• Simulation drills</a:t>
            </a:r>
          </a:p>
          <a:p>
            <a:r>
              <a:t>• Evaluation and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Proper disposal of medical waste</a:t>
            </a:r>
          </a:p>
          <a:p>
            <a:r>
              <a:t>• Recycling protocols</a:t>
            </a:r>
          </a:p>
          <a:p>
            <a:r>
              <a:t>• Safety measures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&amp;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Incident reporting procedures</a:t>
            </a:r>
          </a:p>
          <a:p>
            <a:r>
              <a:t>• Daily safety briefings</a:t>
            </a:r>
          </a:p>
          <a:p>
            <a:r>
              <a:t>• Coordination with local health authorities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Review of key protocols</a:t>
            </a:r>
          </a:p>
          <a:p>
            <a:r>
              <a:t>• Open discussion</a:t>
            </a:r>
          </a:p>
          <a:p>
            <a:r>
              <a:t>• Next steps for improvement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