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6" r:id="rId5"/>
    <p:sldId id="261" r:id="rId6"/>
    <p:sldId id="259" r:id="rId7"/>
    <p:sldId id="260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52" d="100"/>
          <a:sy n="152" d="100"/>
        </p:scale>
        <p:origin x="652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A0429-350F-D99A-4A4B-360558A34B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346C45-E161-C023-3D04-303DCB7775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C4DF68-BFCF-A447-202B-A3DDDB06E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8CDDA-76F5-4404-BBAB-6DC121586F2B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696DC0-1612-3587-608E-693356851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3B8E04-AE05-358E-7A57-EEC608AAE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0EC24-AD79-4C86-A177-C53B5E395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351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07FA3-2B7D-255D-15CB-AF9CD7EA4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1EA813-25B7-C924-7BCD-12F5AA365A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F91426-73F2-EBE7-8818-3425A62AC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8CDDA-76F5-4404-BBAB-6DC121586F2B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6D22F4-E637-250D-C46E-2F70B048F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DE6223-8FF9-A231-4E5A-865E77275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0EC24-AD79-4C86-A177-C53B5E395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968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F8CE7C-539D-B1AF-FA8D-CC2751962A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26C336-EE28-8985-A99C-10207B6340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FEF978-D6CF-0F8F-5887-4857215AB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8CDDA-76F5-4404-BBAB-6DC121586F2B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0C120D-3D55-C144-27BA-0EB2608AA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EBDBF0-810C-E7C9-A157-0D8201BB1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0EC24-AD79-4C86-A177-C53B5E395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75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03BC5-92CD-9846-82FF-051D3E260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79CB8-26DA-40D6-63E9-245700476A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38E060-6318-9C2E-023E-5D9939290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8CDDA-76F5-4404-BBAB-6DC121586F2B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A0D397-9831-F3AA-A8A1-4686B5FB7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D2FEAD-B8F1-F251-D9F5-05C56CA10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0EC24-AD79-4C86-A177-C53B5E395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13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B8C19-524E-68E9-BD33-E57545E04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07309D-1CB6-A4BB-A14C-32CB4CC1A1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5BEE26-3F95-91C6-7AA7-B5343BEBB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8CDDA-76F5-4404-BBAB-6DC121586F2B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63E2BA-7F41-9AC1-8616-5A885DF9B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8FBD99-4F4D-4641-AF62-C6E9A03DA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0EC24-AD79-4C86-A177-C53B5E395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462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22275-CDBD-14AE-E9CF-7DC101212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33C86-0F31-AE45-4E2E-A8BF595AB7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73233A-01E4-90B1-6F21-19A64A244F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EF0243-1B82-B2D8-4252-EE62AAB0B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8CDDA-76F5-4404-BBAB-6DC121586F2B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197674-AD2A-6515-A329-88DAC4D1F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1F757D-C575-9187-9216-46E9B530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0EC24-AD79-4C86-A177-C53B5E395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776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B309F-E4D9-F634-251B-79D8B9B76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E3B3C-5A83-FB4A-BA5B-36500C6007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38DA16-8CD5-8EE9-92EA-456E077550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95B811-B520-A573-C346-FDF22A844D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C15127-8DBF-048B-AF53-D9A5B2D1C3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8F56A2-D6D8-BC59-E7D3-CE8A3D396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8CDDA-76F5-4404-BBAB-6DC121586F2B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B499CD-7F31-483A-2EAD-C830DC676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EA28D5-578A-71DD-F481-0C8F89D88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0EC24-AD79-4C86-A177-C53B5E395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554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7F488-F430-55F9-B52E-5DFBF7896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17FD41-94AC-A5D0-F1F6-C3DD8ECF6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8CDDA-76F5-4404-BBAB-6DC121586F2B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921CCB-07C9-FD18-E9B5-8DC042416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46C1DA-E496-AE1E-698B-5564A9C54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0EC24-AD79-4C86-A177-C53B5E395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610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313A87-9E57-C907-8F23-DB08C6C4D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8CDDA-76F5-4404-BBAB-6DC121586F2B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980382-5375-8708-61D8-1D388E99C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642399-8BD0-0FD7-D0AF-C18E48867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0EC24-AD79-4C86-A177-C53B5E395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477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5D6EF-908D-F732-7C34-5DA4E6E2A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5D0CFD-339F-C789-6EED-494CCD2A5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F44BBF-8D61-1EFB-0FB3-3481E5E22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294B28-1A54-BE0B-CF86-C16644C70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8CDDA-76F5-4404-BBAB-6DC121586F2B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0A0804-D595-908D-A33B-0DFB378D9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7E7699-3D5A-7B56-3D63-DF873A518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0EC24-AD79-4C86-A177-C53B5E395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156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3242F-BEBE-BF44-93F4-844F94529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938C4D-C9C7-A628-B801-B8B02F40E8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35EC7E-87C5-FE31-B7E8-F7A42DC9FF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756861-EDF8-9E77-CF6C-946507773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8CDDA-76F5-4404-BBAB-6DC121586F2B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8754AC-7FEB-80EE-6907-EF584C9A4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E0186C-E9FE-F5F8-EF07-03FC194B3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0EC24-AD79-4C86-A177-C53B5E395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589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76364B-A460-131C-7EB3-735D1943F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435A26-D393-BB36-49FC-7936B9A242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C6229-6942-5CD2-EB87-C92F2842CC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4F8CDDA-76F5-4404-BBAB-6DC121586F2B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D6493-F316-0156-4101-B184107CD3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B01CDC-92E2-1DEB-682C-271C737677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250EC24-AD79-4C86-A177-C53B5E395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494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C2429F2-0994-F924-0762-E67CB10D76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9952" y="1151446"/>
            <a:ext cx="9144000" cy="3310826"/>
          </a:xfrm>
        </p:spPr>
        <p:txBody>
          <a:bodyPr>
            <a:normAutofit/>
          </a:bodyPr>
          <a:lstStyle/>
          <a:p>
            <a:pPr marL="342900" indent="-342900" algn="l">
              <a:buFontTx/>
              <a:buChar char="-"/>
            </a:pPr>
            <a:r>
              <a:rPr lang="en-US" b="1" dirty="0"/>
              <a:t>Title:</a:t>
            </a:r>
            <a:r>
              <a:rPr lang="en-US" dirty="0"/>
              <a:t> AI Assistant Agent - Your All-in-One </a:t>
            </a:r>
            <a:r>
              <a:rPr lang="en-US" dirty="0" err="1"/>
              <a:t>MLOps</a:t>
            </a:r>
            <a:r>
              <a:rPr lang="en-US" dirty="0"/>
              <a:t> Intelligence</a:t>
            </a:r>
          </a:p>
          <a:p>
            <a:pPr marL="800100" lvl="1" indent="-342900" algn="l">
              <a:buFontTx/>
              <a:buChar char="-"/>
            </a:pPr>
            <a:r>
              <a:rPr lang="en-US" dirty="0"/>
              <a:t>Revolutionizing </a:t>
            </a:r>
            <a:r>
              <a:rPr lang="en-US" dirty="0" err="1"/>
              <a:t>MLOps</a:t>
            </a:r>
            <a:r>
              <a:rPr lang="en-US" dirty="0"/>
              <a:t> with AI Platform Assistant</a:t>
            </a:r>
          </a:p>
          <a:p>
            <a:pPr marL="800100" lvl="1" indent="-342900" algn="l">
              <a:buFontTx/>
              <a:buChar char="-"/>
            </a:pPr>
            <a:r>
              <a:rPr lang="en-US" dirty="0"/>
              <a:t>Your Smart Partner for Efficient Operations</a:t>
            </a:r>
          </a:p>
          <a:p>
            <a:pPr marL="800100" lvl="1" indent="-342900" algn="l">
              <a:buFontTx/>
              <a:buChar char="-"/>
            </a:pPr>
            <a:endParaRPr lang="en-US" dirty="0"/>
          </a:p>
          <a:p>
            <a:pPr marL="342900" indent="-342900" algn="l">
              <a:buFontTx/>
              <a:buChar char="-"/>
            </a:pPr>
            <a:r>
              <a:rPr lang="en-US" b="1" dirty="0"/>
              <a:t>Authors</a:t>
            </a:r>
            <a:r>
              <a:rPr lang="en-US" dirty="0"/>
              <a:t>: Kaushik Das</a:t>
            </a:r>
          </a:p>
          <a:p>
            <a:pPr algn="l"/>
            <a:r>
              <a:rPr lang="en-US" dirty="0"/>
              <a:t>-  </a:t>
            </a:r>
            <a:r>
              <a:rPr lang="en-US" b="1" dirty="0"/>
              <a:t>Tagline</a:t>
            </a:r>
            <a:r>
              <a:rPr lang="en-US" dirty="0"/>
              <a:t>: </a:t>
            </a:r>
            <a:r>
              <a:rPr lang="en-US" b="1" dirty="0"/>
              <a:t>Simplify, Optimize, and Scale Your AI Workflows</a:t>
            </a:r>
          </a:p>
        </p:txBody>
      </p:sp>
    </p:spTree>
    <p:extLst>
      <p:ext uri="{BB962C8B-B14F-4D97-AF65-F5344CB8AC3E}">
        <p14:creationId xmlns:p14="http://schemas.microsoft.com/office/powerpoint/2010/main" val="911517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C95419-A2F0-96CC-5F46-1E4BE31780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7EF78F0-4190-DA44-20AC-597ACB17BD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9952" y="1151445"/>
            <a:ext cx="9144000" cy="4716654"/>
          </a:xfrm>
        </p:spPr>
        <p:txBody>
          <a:bodyPr>
            <a:normAutofit/>
          </a:bodyPr>
          <a:lstStyle/>
          <a:p>
            <a:pPr algn="l"/>
            <a:r>
              <a:rPr lang="en-US" b="1" dirty="0"/>
              <a:t>		Request Cost</a:t>
            </a:r>
          </a:p>
          <a:p>
            <a:pPr algn="l"/>
            <a:r>
              <a:rPr lang="en-US" sz="2300" dirty="0"/>
              <a:t>Curious about costs? Ask about token usage or expenses for any task and stay in control of your budget.</a:t>
            </a:r>
            <a:endParaRPr lang="en-US" b="1" dirty="0"/>
          </a:p>
          <a:p>
            <a:pPr algn="l"/>
            <a:r>
              <a:rPr lang="en-US" sz="2200" b="1" dirty="0"/>
              <a:t>Example</a:t>
            </a:r>
          </a:p>
          <a:p>
            <a:pPr algn="just"/>
            <a:r>
              <a:rPr lang="en-US" sz="1600" b="1" dirty="0"/>
              <a:t>	User: </a:t>
            </a:r>
            <a:r>
              <a:rPr lang="en-US" sz="1600" dirty="0"/>
              <a:t>What’s the token usage for SQL-3456?</a:t>
            </a:r>
          </a:p>
          <a:p>
            <a:pPr algn="just"/>
            <a:r>
              <a:rPr lang="en-US" sz="1600" dirty="0"/>
              <a:t>	</a:t>
            </a:r>
            <a:r>
              <a:rPr lang="en-US" sz="1600" b="1" dirty="0"/>
              <a:t>Assistant: </a:t>
            </a:r>
            <a:r>
              <a:rPr lang="en-US" sz="1600" dirty="0"/>
              <a:t>SQL-3456 used 9800 tokens and cost $0.30. </a:t>
            </a:r>
          </a:p>
          <a:p>
            <a:pPr algn="just"/>
            <a:r>
              <a:rPr lang="en-US" sz="2200" dirty="0"/>
              <a:t>		</a:t>
            </a:r>
            <a:endParaRPr lang="en-US" dirty="0"/>
          </a:p>
          <a:p>
            <a:pPr lvl="1" algn="l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8AB259-72C5-9E16-DDB9-4E128B7853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4552" y="3509772"/>
            <a:ext cx="4609606" cy="2251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9184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602846-908C-1DEF-DF3F-FEE35E92CE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27AAF8-EE00-EBBB-7DF5-572B587D9A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9952" y="1151445"/>
            <a:ext cx="9144000" cy="4469179"/>
          </a:xfrm>
        </p:spPr>
        <p:txBody>
          <a:bodyPr>
            <a:normAutofit/>
          </a:bodyPr>
          <a:lstStyle/>
          <a:p>
            <a:pPr algn="l"/>
            <a:r>
              <a:rPr lang="en-US" b="1" dirty="0"/>
              <a:t>		Benefits</a:t>
            </a:r>
          </a:p>
          <a:p>
            <a:pPr algn="l"/>
            <a:endParaRPr lang="en-US" sz="2300" dirty="0"/>
          </a:p>
          <a:p>
            <a:pPr algn="l"/>
            <a:r>
              <a:rPr lang="en-US" sz="2300" dirty="0"/>
              <a:t>"Why You’ll Love It"</a:t>
            </a:r>
            <a:endParaRPr lang="en-US" b="1" dirty="0"/>
          </a:p>
          <a:p>
            <a:pPr algn="just"/>
            <a:endParaRPr lang="en-US" sz="2200" dirty="0"/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200" dirty="0"/>
              <a:t>Saves Time: No more searching endlessly for answers.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200" dirty="0"/>
              <a:t>Boosts Efficiency: Instant updates keep things moving.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200" dirty="0"/>
              <a:t>Controls Costs: Know exactly what you’re spending.		</a:t>
            </a:r>
            <a:endParaRPr lang="en-US" dirty="0"/>
          </a:p>
          <a:p>
            <a:pPr lvl="1"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237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880C84-92C3-8818-66B7-8278001F3F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8688A55-1755-E453-7E8D-91BED0EAB8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9952" y="1151445"/>
            <a:ext cx="9144000" cy="4142007"/>
          </a:xfrm>
        </p:spPr>
        <p:txBody>
          <a:bodyPr>
            <a:normAutofit/>
          </a:bodyPr>
          <a:lstStyle/>
          <a:p>
            <a:pPr algn="l"/>
            <a:r>
              <a:rPr lang="en-US" b="1" dirty="0"/>
              <a:t>		Current Challenges</a:t>
            </a:r>
          </a:p>
          <a:p>
            <a:pPr algn="l"/>
            <a:endParaRPr lang="en-US" dirty="0"/>
          </a:p>
          <a:p>
            <a:pPr lvl="1" algn="l"/>
            <a:r>
              <a:rPr lang="en-US" dirty="0"/>
              <a:t>❌ Finding Information is Hard:  Knowledge silos across multiple repos. Users waste time searching for documentation. </a:t>
            </a:r>
          </a:p>
          <a:p>
            <a:pPr lvl="1" algn="l"/>
            <a:r>
              <a:rPr lang="en-US" dirty="0"/>
              <a:t>❌ Checking Status Takes Time: Manual log digging for operations</a:t>
            </a:r>
          </a:p>
          <a:p>
            <a:pPr lvl="1" algn="l"/>
            <a:r>
              <a:rPr lang="en-US" dirty="0"/>
              <a:t>❌ Costs Are a Mystery: User does not have a way to know how much their request is going to cost.</a:t>
            </a:r>
          </a:p>
          <a:p>
            <a:pPr lvl="1" algn="l"/>
            <a:r>
              <a:rPr lang="en-US" dirty="0"/>
              <a:t>❌ Slow onboarding for new members</a:t>
            </a:r>
          </a:p>
          <a:p>
            <a:pPr lvl="1" algn="l"/>
            <a:r>
              <a:rPr lang="en-US" dirty="0"/>
              <a:t>❌ Black-Box Operations: No visibility into pipeline statuses or failures.</a:t>
            </a:r>
          </a:p>
          <a:p>
            <a:pPr lvl="1"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954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70E094-22CE-80DD-2FF8-01AB933A4E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988ABA4-BE12-1653-DA72-2E23326661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9952" y="1151445"/>
            <a:ext cx="9144000" cy="4142007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b="1" dirty="0"/>
              <a:t>		</a:t>
            </a:r>
            <a:r>
              <a:rPr lang="en-US" b="1" dirty="0" err="1"/>
              <a:t>AIPlatform</a:t>
            </a:r>
            <a:r>
              <a:rPr lang="en-US" b="1" dirty="0"/>
              <a:t> Assistant Agent </a:t>
            </a:r>
          </a:p>
          <a:p>
            <a:pPr algn="l"/>
            <a:r>
              <a:rPr lang="en-US" sz="2200" b="1" dirty="0"/>
              <a:t>The Unified Answer to </a:t>
            </a:r>
            <a:r>
              <a:rPr lang="en-US" sz="2200" b="1" dirty="0" err="1"/>
              <a:t>MLOps</a:t>
            </a:r>
            <a:r>
              <a:rPr lang="en-US" sz="2200" b="1" dirty="0"/>
              <a:t> Pain Points. One Assistant, Three Superpowers</a:t>
            </a:r>
          </a:p>
          <a:p>
            <a:pPr algn="l"/>
            <a:endParaRPr lang="en-US" sz="2300" dirty="0"/>
          </a:p>
          <a:p>
            <a:pPr algn="l"/>
            <a:r>
              <a:rPr lang="en-US" sz="2300" dirty="0"/>
              <a:t>A friendly assistant that makes </a:t>
            </a:r>
            <a:r>
              <a:rPr lang="en-US" sz="2300" dirty="0" err="1"/>
              <a:t>MLOps</a:t>
            </a:r>
            <a:r>
              <a:rPr lang="en-US" sz="2300" dirty="0"/>
              <a:t> easy by giving you quick answers, real-time updates, and cost clarity—all in one place.</a:t>
            </a:r>
          </a:p>
          <a:p>
            <a:pPr algn="l"/>
            <a:r>
              <a:rPr lang="en-US" b="1" dirty="0"/>
              <a:t>		</a:t>
            </a:r>
          </a:p>
          <a:p>
            <a:pPr algn="l"/>
            <a:r>
              <a:rPr lang="en-US" sz="2200" b="1" dirty="0"/>
              <a:t>Key Features</a:t>
            </a:r>
          </a:p>
          <a:p>
            <a:pPr algn="just"/>
            <a:r>
              <a:rPr lang="en-US" b="1" dirty="0"/>
              <a:t>	</a:t>
            </a:r>
            <a:r>
              <a:rPr lang="en-US" sz="2200" dirty="0"/>
              <a:t>1. Knowledge Assistant: "Find answers instantly—no more digging through repos.</a:t>
            </a:r>
          </a:p>
          <a:p>
            <a:pPr algn="just"/>
            <a:r>
              <a:rPr lang="en-US" sz="2200" dirty="0"/>
              <a:t>	2. Operations Assistant: "Real-time pipeline status and troubleshooting.</a:t>
            </a:r>
          </a:p>
          <a:p>
            <a:pPr algn="just"/>
            <a:r>
              <a:rPr lang="en-US" sz="2200" dirty="0"/>
              <a:t>	3. Cost Assistant: "Transparent cost tracking and optimization.</a:t>
            </a:r>
          </a:p>
          <a:p>
            <a:pPr algn="l"/>
            <a:endParaRPr lang="en-US" dirty="0"/>
          </a:p>
          <a:p>
            <a:pPr lvl="1" algn="l"/>
            <a:endParaRPr lang="en-US" dirty="0"/>
          </a:p>
          <a:p>
            <a:pPr lvl="1"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378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819A4-A55D-A75E-DC1F-03183831A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AIPlatform</a:t>
            </a:r>
            <a:r>
              <a:rPr lang="en-US" b="1" dirty="0"/>
              <a:t> Assistant Agent contd.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6A6E45-5204-5FED-C682-9C50CB282E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0574" y="1825625"/>
            <a:ext cx="9090852" cy="4351338"/>
          </a:xfrm>
        </p:spPr>
      </p:pic>
    </p:spTree>
    <p:extLst>
      <p:ext uri="{BB962C8B-B14F-4D97-AF65-F5344CB8AC3E}">
        <p14:creationId xmlns:p14="http://schemas.microsoft.com/office/powerpoint/2010/main" val="3342462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8979C5-A4BE-2241-F728-8BFECEE760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24E0A2D-04CA-7FF3-3FAF-623523B77C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9952" y="1151445"/>
            <a:ext cx="9144000" cy="4142007"/>
          </a:xfrm>
        </p:spPr>
        <p:txBody>
          <a:bodyPr>
            <a:normAutofit/>
          </a:bodyPr>
          <a:lstStyle/>
          <a:p>
            <a:pPr algn="l"/>
            <a:r>
              <a:rPr lang="en-US" b="1" dirty="0"/>
              <a:t>		Feature Demo (Mockup) </a:t>
            </a:r>
          </a:p>
          <a:p>
            <a:pPr algn="l"/>
            <a:endParaRPr lang="en-US" sz="2300" dirty="0"/>
          </a:p>
          <a:p>
            <a:pPr algn="l"/>
            <a:r>
              <a:rPr lang="en-US" b="1" dirty="0"/>
              <a:t>		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7D2E17-70A3-B05E-FC62-843327CE02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952" y="2288067"/>
            <a:ext cx="9144000" cy="3308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734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688A28-9565-447E-445D-406B042F37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3D7A3F9-2106-7110-04BD-BADD5068BD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9952" y="1151445"/>
            <a:ext cx="9144000" cy="4142007"/>
          </a:xfrm>
        </p:spPr>
        <p:txBody>
          <a:bodyPr>
            <a:normAutofit/>
          </a:bodyPr>
          <a:lstStyle/>
          <a:p>
            <a:pPr algn="l"/>
            <a:r>
              <a:rPr lang="en-US" b="1" dirty="0"/>
              <a:t>		Feature Demo (Mockup) contd. </a:t>
            </a:r>
          </a:p>
          <a:p>
            <a:pPr algn="l"/>
            <a:endParaRPr lang="en-US" sz="2300" dirty="0"/>
          </a:p>
          <a:p>
            <a:pPr algn="l"/>
            <a:r>
              <a:rPr lang="en-US" b="1" dirty="0"/>
              <a:t>		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3B47C38-DF1F-718B-F05A-9DFC2C540A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4289" y="1940683"/>
            <a:ext cx="8315325" cy="4041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087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7F062C-35D8-E6D5-8418-9D7C024D6B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91747B2-DDD5-4AF6-19D3-33221B2DDC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9952" y="1151445"/>
            <a:ext cx="9432798" cy="5011230"/>
          </a:xfrm>
        </p:spPr>
        <p:txBody>
          <a:bodyPr>
            <a:normAutofit/>
          </a:bodyPr>
          <a:lstStyle/>
          <a:p>
            <a:pPr algn="l"/>
            <a:r>
              <a:rPr lang="en-US" b="1" dirty="0"/>
              <a:t>		Feature Demo (Mockup) contd.</a:t>
            </a:r>
          </a:p>
          <a:p>
            <a:pPr algn="l"/>
            <a:r>
              <a:rPr lang="en-US" sz="2200" b="1" dirty="0"/>
              <a:t>Some Questions</a:t>
            </a:r>
          </a:p>
          <a:p>
            <a:pPr algn="l"/>
            <a:r>
              <a:rPr lang="en-US" sz="2200" b="1" dirty="0"/>
              <a:t>	</a:t>
            </a:r>
            <a:r>
              <a:rPr lang="en-US" sz="2200" dirty="0"/>
              <a:t>1. A user is asking -  "What’s the cost of SQL-3456?“</a:t>
            </a:r>
          </a:p>
          <a:p>
            <a:pPr algn="l"/>
            <a:endParaRPr lang="en-US" sz="2200" dirty="0"/>
          </a:p>
          <a:p>
            <a:pPr algn="l"/>
            <a:endParaRPr lang="en-US" sz="2200" dirty="0"/>
          </a:p>
          <a:p>
            <a:pPr algn="l"/>
            <a:endParaRPr lang="en-US" sz="2200" dirty="0"/>
          </a:p>
          <a:p>
            <a:pPr algn="just"/>
            <a:r>
              <a:rPr lang="en-US" sz="2200" dirty="0"/>
              <a:t>	</a:t>
            </a:r>
          </a:p>
          <a:p>
            <a:pPr algn="just"/>
            <a:r>
              <a:rPr lang="en-US" sz="2200" dirty="0"/>
              <a:t>	</a:t>
            </a:r>
          </a:p>
          <a:p>
            <a:pPr algn="just"/>
            <a:r>
              <a:rPr lang="en-US" sz="2200" dirty="0"/>
              <a:t>	2. What is the status of the job  MOD-9012.</a:t>
            </a:r>
          </a:p>
          <a:p>
            <a:pPr algn="just"/>
            <a:endParaRPr lang="en-US" sz="2200" dirty="0"/>
          </a:p>
          <a:p>
            <a:pPr algn="l"/>
            <a:endParaRPr lang="en-US" dirty="0"/>
          </a:p>
          <a:p>
            <a:pPr lvl="1" algn="l"/>
            <a:endParaRPr lang="en-US" dirty="0"/>
          </a:p>
          <a:p>
            <a:pPr lvl="1" algn="l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6C593C-4AF1-E5B4-F446-88CE825FF9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5019977"/>
            <a:ext cx="5038725" cy="16970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10B58A4-3D7C-F3BA-CA96-F9977832C5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0775" y="2519648"/>
            <a:ext cx="2771775" cy="1818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754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C92DC6-640F-163F-89D5-C57E3DADF6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FA0DBB0-FF23-72EE-420B-4D691696A2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9952" y="1151445"/>
            <a:ext cx="9144000" cy="4716654"/>
          </a:xfrm>
        </p:spPr>
        <p:txBody>
          <a:bodyPr>
            <a:normAutofit/>
          </a:bodyPr>
          <a:lstStyle/>
          <a:p>
            <a:pPr algn="l"/>
            <a:r>
              <a:rPr lang="en-US" b="1" dirty="0"/>
              <a:t>		Knowledge Assistant</a:t>
            </a:r>
          </a:p>
          <a:p>
            <a:pPr algn="l"/>
            <a:r>
              <a:rPr lang="en-US" sz="2300" dirty="0"/>
              <a:t>Have a question? Ask anything about your projects, and get instant answers pulled from our repositories—like a super-smart librarian!</a:t>
            </a:r>
            <a:endParaRPr lang="en-US" b="1" dirty="0"/>
          </a:p>
          <a:p>
            <a:pPr algn="l"/>
            <a:r>
              <a:rPr lang="en-US" sz="2200" b="1" dirty="0"/>
              <a:t>Example</a:t>
            </a:r>
          </a:p>
          <a:p>
            <a:pPr algn="just"/>
            <a:r>
              <a:rPr lang="en-US" sz="1600" b="1" dirty="0"/>
              <a:t>	User: </a:t>
            </a:r>
            <a:r>
              <a:rPr lang="en-US" sz="1600" dirty="0"/>
              <a:t>"How do I register a model?“  Knowledge Assistant: "Find answers instantly—no more digging through repos.</a:t>
            </a:r>
          </a:p>
          <a:p>
            <a:pPr algn="just"/>
            <a:r>
              <a:rPr lang="en-US" sz="1600" dirty="0"/>
              <a:t>	</a:t>
            </a:r>
            <a:r>
              <a:rPr lang="en-US" sz="1600" b="1" dirty="0"/>
              <a:t>Assistant: </a:t>
            </a:r>
            <a:r>
              <a:rPr lang="en-US" sz="1600" dirty="0"/>
              <a:t>"Go to the Model Registry UI, click ‘Register New Model,’ and upload your files. Easy!"</a:t>
            </a:r>
          </a:p>
          <a:p>
            <a:pPr algn="just"/>
            <a:r>
              <a:rPr lang="en-US" sz="2200" dirty="0"/>
              <a:t>		</a:t>
            </a:r>
            <a:endParaRPr lang="en-US" dirty="0"/>
          </a:p>
          <a:p>
            <a:pPr lvl="1" algn="l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4D26AB-8AA4-B5FE-EE8F-1128598100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4270" y="3914041"/>
            <a:ext cx="5824440" cy="1792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2325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F46C46-2FE6-F846-4893-54855CA599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17DB729-06B6-241E-98DE-B798CA81FF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9952" y="1151445"/>
            <a:ext cx="9144000" cy="4716654"/>
          </a:xfrm>
        </p:spPr>
        <p:txBody>
          <a:bodyPr>
            <a:normAutofit/>
          </a:bodyPr>
          <a:lstStyle/>
          <a:p>
            <a:pPr algn="l"/>
            <a:r>
              <a:rPr lang="en-US" b="1" dirty="0"/>
              <a:t>		Operations Assistant</a:t>
            </a:r>
          </a:p>
          <a:p>
            <a:pPr algn="l"/>
            <a:r>
              <a:rPr lang="en-US" sz="2300" dirty="0"/>
              <a:t>Wondering what’s happening with your tasks? Get instant updates on pipelines, document jobs, and more—no more guessing!"</a:t>
            </a:r>
            <a:endParaRPr lang="en-US" b="1" dirty="0"/>
          </a:p>
          <a:p>
            <a:pPr algn="l"/>
            <a:r>
              <a:rPr lang="en-US" sz="2200" b="1" dirty="0"/>
              <a:t>Example</a:t>
            </a:r>
          </a:p>
          <a:p>
            <a:pPr algn="just"/>
            <a:r>
              <a:rPr lang="en-US" sz="1600" b="1" dirty="0"/>
              <a:t>	User: </a:t>
            </a:r>
            <a:r>
              <a:rPr lang="en-US" sz="1600" dirty="0"/>
              <a:t>Status of pipeline PCI-1234?</a:t>
            </a:r>
          </a:p>
          <a:p>
            <a:pPr algn="just"/>
            <a:r>
              <a:rPr lang="en-US" sz="1600" dirty="0"/>
              <a:t>	</a:t>
            </a:r>
            <a:r>
              <a:rPr lang="en-US" sz="1600" b="1" dirty="0"/>
              <a:t>Assistant: </a:t>
            </a:r>
            <a:r>
              <a:rPr lang="en-US" sz="1600" dirty="0"/>
              <a:t>It failed due to memory issues. Try increasing to 8GB! </a:t>
            </a:r>
          </a:p>
          <a:p>
            <a:pPr algn="just"/>
            <a:r>
              <a:rPr lang="en-US" sz="2200" dirty="0"/>
              <a:t>		</a:t>
            </a:r>
            <a:endParaRPr lang="en-US" dirty="0"/>
          </a:p>
          <a:p>
            <a:pPr lvl="1" algn="l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26D1EB-BF94-42AA-3A3F-363C482509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9507" y="3603441"/>
            <a:ext cx="6463373" cy="1990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29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541</TotalTime>
  <Words>490</Words>
  <Application>Microsoft Office PowerPoint</Application>
  <PresentationFormat>Widescreen</PresentationFormat>
  <Paragraphs>66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Aptos</vt:lpstr>
      <vt:lpstr>Aptos Display</vt:lpstr>
      <vt:lpstr>Arial</vt:lpstr>
      <vt:lpstr>Wingdings</vt:lpstr>
      <vt:lpstr>Office Theme</vt:lpstr>
      <vt:lpstr>PowerPoint Presentation</vt:lpstr>
      <vt:lpstr>PowerPoint Presentation</vt:lpstr>
      <vt:lpstr>PowerPoint Presentation</vt:lpstr>
      <vt:lpstr>AIPlatform Assistant Agent contd.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kaushik das</dc:creator>
  <cp:lastModifiedBy>kaushik das</cp:lastModifiedBy>
  <cp:revision>36</cp:revision>
  <dcterms:created xsi:type="dcterms:W3CDTF">2024-09-28T18:02:44Z</dcterms:created>
  <dcterms:modified xsi:type="dcterms:W3CDTF">2025-03-17T01:05:55Z</dcterms:modified>
</cp:coreProperties>
</file>