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DB5EC-637A-4FC7-9B79-ACA2BD7DB23A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1BB29-C427-4AC8-B7D3-F3E913441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1A3-5C83-44BA-8535-894CD3F547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936A-FAF5-40D0-93DE-61EF89A34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1A3-5C83-44BA-8535-894CD3F547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936A-FAF5-40D0-93DE-61EF89A34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1A3-5C83-44BA-8535-894CD3F547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936A-FAF5-40D0-93DE-61EF89A34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1A3-5C83-44BA-8535-894CD3F547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936A-FAF5-40D0-93DE-61EF89A34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1A3-5C83-44BA-8535-894CD3F547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936A-FAF5-40D0-93DE-61EF89A34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1A3-5C83-44BA-8535-894CD3F547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936A-FAF5-40D0-93DE-61EF89A34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1A3-5C83-44BA-8535-894CD3F547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936A-FAF5-40D0-93DE-61EF89A34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1A3-5C83-44BA-8535-894CD3F547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936A-FAF5-40D0-93DE-61EF89A34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1A3-5C83-44BA-8535-894CD3F547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936A-FAF5-40D0-93DE-61EF89A34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1A3-5C83-44BA-8535-894CD3F547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936A-FAF5-40D0-93DE-61EF89A34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E1A3-5C83-44BA-8535-894CD3F547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936A-FAF5-40D0-93DE-61EF89A34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E1A3-5C83-44BA-8535-894CD3F54794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936A-FAF5-40D0-93DE-61EF89A34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Retail Connect Architecture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2"/>
            <a:ext cx="7000924" cy="300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Retail Connect Architecture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919951582199</dc:creator>
  <cp:lastModifiedBy>919951582199</cp:lastModifiedBy>
  <cp:revision>8</cp:revision>
  <dcterms:created xsi:type="dcterms:W3CDTF">2019-10-06T04:35:50Z</dcterms:created>
  <dcterms:modified xsi:type="dcterms:W3CDTF">2019-10-12T02:21:13Z</dcterms:modified>
</cp:coreProperties>
</file>