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572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1B3C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696" y="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49648"/>
            <a:ext cx="3429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272"/>
            <a:ext cx="3429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6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48683"/>
            <a:ext cx="98583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48683"/>
            <a:ext cx="2900363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0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227965"/>
            <a:ext cx="394335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611928"/>
            <a:ext cx="394335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9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243417"/>
            <a:ext cx="19431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48683"/>
            <a:ext cx="394335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224155"/>
            <a:ext cx="193417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334010"/>
            <a:ext cx="193417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224155"/>
            <a:ext cx="194369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334010"/>
            <a:ext cx="194369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5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131657"/>
            <a:ext cx="231457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60960"/>
            <a:ext cx="1474589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131657"/>
            <a:ext cx="231457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274320"/>
            <a:ext cx="1474589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9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48683"/>
            <a:ext cx="394335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243417"/>
            <a:ext cx="394335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75C61-9B42-4B45-A530-303FD488660A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847514"/>
            <a:ext cx="154305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847514"/>
            <a:ext cx="10287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F3984-1E34-4624-9B96-5CFE9F5A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7576"/>
            <a:ext cx="4724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solidFill>
                  <a:srgbClr val="301B3C"/>
                </a:solidFill>
                <a:latin typeface="Handsome" panose="02000503020000020003" pitchFamily="2" charset="0"/>
              </a:rPr>
              <a:t>Kind regards,</a:t>
            </a:r>
          </a:p>
        </p:txBody>
      </p:sp>
    </p:spTree>
    <p:extLst>
      <p:ext uri="{BB962C8B-B14F-4D97-AF65-F5344CB8AC3E}">
        <p14:creationId xmlns:p14="http://schemas.microsoft.com/office/powerpoint/2010/main" val="39971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465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Handsome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Raju</dc:creator>
  <cp:lastModifiedBy>raju ahmed</cp:lastModifiedBy>
  <cp:revision>9</cp:revision>
  <dcterms:created xsi:type="dcterms:W3CDTF">2024-09-21T16:06:18Z</dcterms:created>
  <dcterms:modified xsi:type="dcterms:W3CDTF">2025-01-29T17:56:08Z</dcterms:modified>
</cp:coreProperties>
</file>